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2" r:id="rId3"/>
    <p:sldId id="303" r:id="rId4"/>
    <p:sldId id="304" r:id="rId5"/>
    <p:sldId id="305" r:id="rId6"/>
    <p:sldId id="309" r:id="rId7"/>
    <p:sldId id="310" r:id="rId8"/>
    <p:sldId id="311" r:id="rId9"/>
    <p:sldId id="314" r:id="rId10"/>
    <p:sldId id="317" r:id="rId11"/>
    <p:sldId id="316" r:id="rId12"/>
    <p:sldId id="315" r:id="rId13"/>
    <p:sldId id="30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80" r:id="rId30"/>
    <p:sldId id="312" r:id="rId31"/>
    <p:sldId id="313" r:id="rId32"/>
  </p:sldIdLst>
  <p:sldSz cx="12192000" cy="6858000"/>
  <p:notesSz cx="6858000" cy="9144000"/>
  <p:embeddedFontLst>
    <p:embeddedFont>
      <p:font typeface="Cairo" panose="020B0604020202020204" charset="-78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armattan" panose="01000503000000020003" pitchFamily="2" charset="-78"/>
      <p:regular r:id="rId40"/>
      <p:bold r:id="rId41"/>
    </p:embeddedFont>
    <p:embeddedFont>
      <p:font typeface="Lalezar" panose="00000500000000000000" pitchFamily="2" charset="-78"/>
      <p:regular r:id="rId42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3D5"/>
    <a:srgbClr val="813689"/>
    <a:srgbClr val="F5C136"/>
    <a:srgbClr val="E9535D"/>
    <a:srgbClr val="3CAA35"/>
    <a:srgbClr val="0AB4D3"/>
    <a:srgbClr val="FFAE64"/>
    <a:srgbClr val="EA5C5C"/>
    <a:srgbClr val="F79748"/>
    <a:srgbClr val="A8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AF5DF-5264-4C1B-8399-25DB2DF74CE1}" v="14" dt="2023-12-15T10:26:45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88861" autoAdjust="0"/>
  </p:normalViewPr>
  <p:slideViewPr>
    <p:cSldViewPr snapToGrid="0">
      <p:cViewPr>
        <p:scale>
          <a:sx n="75" d="100"/>
          <a:sy n="75" d="100"/>
        </p:scale>
        <p:origin x="96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401F4B2F-472D-4B71-96AD-99B956F8F834}"/>
    <pc:docChg chg="undo custSel modSld sldOrd">
      <pc:chgData name="hassan MH" userId="84cd2103f36ef0dc" providerId="LiveId" clId="{401F4B2F-472D-4B71-96AD-99B956F8F834}" dt="2021-03-22T13:35:10.817" v="225"/>
      <pc:docMkLst>
        <pc:docMk/>
      </pc:docMkLst>
      <pc:sldChg chg="modSp mod modAnim">
        <pc:chgData name="hassan MH" userId="84cd2103f36ef0dc" providerId="LiveId" clId="{401F4B2F-472D-4B71-96AD-99B956F8F834}" dt="2021-03-21T17:19:37.617" v="145"/>
        <pc:sldMkLst>
          <pc:docMk/>
          <pc:sldMk cId="3802645413" sldId="256"/>
        </pc:sldMkLst>
        <pc:grpChg chg="mod">
          <ac:chgData name="hassan MH" userId="84cd2103f36ef0dc" providerId="LiveId" clId="{401F4B2F-472D-4B71-96AD-99B956F8F834}" dt="2021-03-21T17:08:24.980" v="27" actId="1076"/>
          <ac:grpSpMkLst>
            <pc:docMk/>
            <pc:sldMk cId="3802645413" sldId="256"/>
            <ac:grpSpMk id="22" creationId="{8ED1A010-FFEB-48A9-87AD-E10CB1A009B6}"/>
          </ac:grpSpMkLst>
        </pc:grpChg>
      </pc:sldChg>
      <pc:sldChg chg="mod modShow modNotesTx">
        <pc:chgData name="hassan MH" userId="84cd2103f36ef0dc" providerId="LiveId" clId="{401F4B2F-472D-4B71-96AD-99B956F8F834}" dt="2021-03-21T17:34:44.141" v="221"/>
        <pc:sldMkLst>
          <pc:docMk/>
          <pc:sldMk cId="3802239875" sldId="280"/>
        </pc:sldMkLst>
      </pc:sldChg>
      <pc:sldChg chg="modSp mod modTransition modAnim">
        <pc:chgData name="hassan MH" userId="84cd2103f36ef0dc" providerId="LiveId" clId="{401F4B2F-472D-4B71-96AD-99B956F8F834}" dt="2021-03-21T17:30:04.713" v="201" actId="207"/>
        <pc:sldMkLst>
          <pc:docMk/>
          <pc:sldMk cId="3889626721" sldId="282"/>
        </pc:sldMkLst>
        <pc:spChg chg="mod">
          <ac:chgData name="hassan MH" userId="84cd2103f36ef0dc" providerId="LiveId" clId="{401F4B2F-472D-4B71-96AD-99B956F8F834}" dt="2021-03-21T17:29:56.753" v="197" actId="207"/>
          <ac:spMkLst>
            <pc:docMk/>
            <pc:sldMk cId="3889626721" sldId="282"/>
            <ac:spMk id="8" creationId="{E1A3F8D9-B887-4F27-8F2C-92E42D32DA85}"/>
          </ac:spMkLst>
        </pc:spChg>
        <pc:picChg chg="mod">
          <ac:chgData name="hassan MH" userId="84cd2103f36ef0dc" providerId="LiveId" clId="{401F4B2F-472D-4B71-96AD-99B956F8F834}" dt="2021-03-21T17:30:04.713" v="201" actId="207"/>
          <ac:picMkLst>
            <pc:docMk/>
            <pc:sldMk cId="3889626721" sldId="282"/>
            <ac:picMk id="32" creationId="{000154B8-480F-4CC7-BCCE-10CDC2AC824B}"/>
          </ac:picMkLst>
        </pc:picChg>
      </pc:sldChg>
      <pc:sldChg chg="mod modShow modNotesTx">
        <pc:chgData name="hassan MH" userId="84cd2103f36ef0dc" providerId="LiveId" clId="{401F4B2F-472D-4B71-96AD-99B956F8F834}" dt="2021-03-21T17:34:23.657" v="206"/>
        <pc:sldMkLst>
          <pc:docMk/>
          <pc:sldMk cId="3591153079" sldId="283"/>
        </pc:sldMkLst>
      </pc:sldChg>
      <pc:sldChg chg="mod modShow modNotesTx">
        <pc:chgData name="hassan MH" userId="84cd2103f36ef0dc" providerId="LiveId" clId="{401F4B2F-472D-4B71-96AD-99B956F8F834}" dt="2021-03-21T17:34:25.084" v="207"/>
        <pc:sldMkLst>
          <pc:docMk/>
          <pc:sldMk cId="817344130" sldId="284"/>
        </pc:sldMkLst>
      </pc:sldChg>
      <pc:sldChg chg="mod modShow modNotesTx">
        <pc:chgData name="hassan MH" userId="84cd2103f36ef0dc" providerId="LiveId" clId="{401F4B2F-472D-4B71-96AD-99B956F8F834}" dt="2021-03-21T17:34:26.561" v="208"/>
        <pc:sldMkLst>
          <pc:docMk/>
          <pc:sldMk cId="3709917150" sldId="285"/>
        </pc:sldMkLst>
      </pc:sldChg>
      <pc:sldChg chg="mod modShow modNotesTx">
        <pc:chgData name="hassan MH" userId="84cd2103f36ef0dc" providerId="LiveId" clId="{401F4B2F-472D-4B71-96AD-99B956F8F834}" dt="2021-03-21T17:34:27.943" v="209"/>
        <pc:sldMkLst>
          <pc:docMk/>
          <pc:sldMk cId="657890631" sldId="286"/>
        </pc:sldMkLst>
      </pc:sldChg>
      <pc:sldChg chg="mod modShow modNotesTx">
        <pc:chgData name="hassan MH" userId="84cd2103f36ef0dc" providerId="LiveId" clId="{401F4B2F-472D-4B71-96AD-99B956F8F834}" dt="2021-03-21T17:34:29.417" v="210"/>
        <pc:sldMkLst>
          <pc:docMk/>
          <pc:sldMk cId="363433517" sldId="287"/>
        </pc:sldMkLst>
      </pc:sldChg>
      <pc:sldChg chg="mod modShow modNotesTx">
        <pc:chgData name="hassan MH" userId="84cd2103f36ef0dc" providerId="LiveId" clId="{401F4B2F-472D-4B71-96AD-99B956F8F834}" dt="2021-03-21T17:34:30.344" v="211"/>
        <pc:sldMkLst>
          <pc:docMk/>
          <pc:sldMk cId="2431723967" sldId="288"/>
        </pc:sldMkLst>
      </pc:sldChg>
      <pc:sldChg chg="mod modShow modNotesTx">
        <pc:chgData name="hassan MH" userId="84cd2103f36ef0dc" providerId="LiveId" clId="{401F4B2F-472D-4B71-96AD-99B956F8F834}" dt="2021-03-21T17:34:31.832" v="212"/>
        <pc:sldMkLst>
          <pc:docMk/>
          <pc:sldMk cId="1851503972" sldId="289"/>
        </pc:sldMkLst>
      </pc:sldChg>
      <pc:sldChg chg="mod modShow modNotesTx">
        <pc:chgData name="hassan MH" userId="84cd2103f36ef0dc" providerId="LiveId" clId="{401F4B2F-472D-4B71-96AD-99B956F8F834}" dt="2021-03-21T17:34:33.320" v="213"/>
        <pc:sldMkLst>
          <pc:docMk/>
          <pc:sldMk cId="4237082019" sldId="290"/>
        </pc:sldMkLst>
      </pc:sldChg>
      <pc:sldChg chg="mod modShow modNotesTx">
        <pc:chgData name="hassan MH" userId="84cd2103f36ef0dc" providerId="LiveId" clId="{401F4B2F-472D-4B71-96AD-99B956F8F834}" dt="2021-03-21T17:34:34.335" v="214"/>
        <pc:sldMkLst>
          <pc:docMk/>
          <pc:sldMk cId="2078735477" sldId="291"/>
        </pc:sldMkLst>
      </pc:sldChg>
      <pc:sldChg chg="mod modShow modNotesTx">
        <pc:chgData name="hassan MH" userId="84cd2103f36ef0dc" providerId="LiveId" clId="{401F4B2F-472D-4B71-96AD-99B956F8F834}" dt="2021-03-21T17:34:35.839" v="215"/>
        <pc:sldMkLst>
          <pc:docMk/>
          <pc:sldMk cId="370857074" sldId="292"/>
        </pc:sldMkLst>
      </pc:sldChg>
      <pc:sldChg chg="mod modShow modNotesTx">
        <pc:chgData name="hassan MH" userId="84cd2103f36ef0dc" providerId="LiveId" clId="{401F4B2F-472D-4B71-96AD-99B956F8F834}" dt="2021-03-21T17:34:37.194" v="216"/>
        <pc:sldMkLst>
          <pc:docMk/>
          <pc:sldMk cId="3220781945" sldId="293"/>
        </pc:sldMkLst>
      </pc:sldChg>
      <pc:sldChg chg="mod modShow modNotesTx">
        <pc:chgData name="hassan MH" userId="84cd2103f36ef0dc" providerId="LiveId" clId="{401F4B2F-472D-4B71-96AD-99B956F8F834}" dt="2021-03-21T17:34:38.615" v="217"/>
        <pc:sldMkLst>
          <pc:docMk/>
          <pc:sldMk cId="243570117" sldId="294"/>
        </pc:sldMkLst>
      </pc:sldChg>
      <pc:sldChg chg="mod modShow modNotesTx">
        <pc:chgData name="hassan MH" userId="84cd2103f36ef0dc" providerId="LiveId" clId="{401F4B2F-472D-4B71-96AD-99B956F8F834}" dt="2021-03-21T17:34:40.082" v="218"/>
        <pc:sldMkLst>
          <pc:docMk/>
          <pc:sldMk cId="1060246338" sldId="295"/>
        </pc:sldMkLst>
      </pc:sldChg>
      <pc:sldChg chg="mod modShow modNotesTx">
        <pc:chgData name="hassan MH" userId="84cd2103f36ef0dc" providerId="LiveId" clId="{401F4B2F-472D-4B71-96AD-99B956F8F834}" dt="2021-03-21T17:34:41.645" v="219"/>
        <pc:sldMkLst>
          <pc:docMk/>
          <pc:sldMk cId="3443538058" sldId="296"/>
        </pc:sldMkLst>
      </pc:sldChg>
      <pc:sldChg chg="mod modShow modNotesTx">
        <pc:chgData name="hassan MH" userId="84cd2103f36ef0dc" providerId="LiveId" clId="{401F4B2F-472D-4B71-96AD-99B956F8F834}" dt="2021-03-21T17:34:42.602" v="220"/>
        <pc:sldMkLst>
          <pc:docMk/>
          <pc:sldMk cId="1010167723" sldId="297"/>
        </pc:sldMkLst>
      </pc:sldChg>
      <pc:sldChg chg="mod modShow modNotesTx">
        <pc:chgData name="hassan MH" userId="84cd2103f36ef0dc" providerId="LiveId" clId="{401F4B2F-472D-4B71-96AD-99B956F8F834}" dt="2021-03-21T17:34:17.856" v="205"/>
        <pc:sldMkLst>
          <pc:docMk/>
          <pc:sldMk cId="1203023265" sldId="302"/>
        </pc:sldMkLst>
      </pc:sldChg>
      <pc:sldChg chg="modTransition modAnim">
        <pc:chgData name="hassan MH" userId="84cd2103f36ef0dc" providerId="LiveId" clId="{401F4B2F-472D-4B71-96AD-99B956F8F834}" dt="2021-03-21T17:22:02.208" v="160"/>
        <pc:sldMkLst>
          <pc:docMk/>
          <pc:sldMk cId="4210420073" sldId="303"/>
        </pc:sldMkLst>
      </pc:sldChg>
      <pc:sldChg chg="modSp mod modTransition modAnim">
        <pc:chgData name="hassan MH" userId="84cd2103f36ef0dc" providerId="LiveId" clId="{401F4B2F-472D-4B71-96AD-99B956F8F834}" dt="2021-03-21T17:23:36.736" v="180"/>
        <pc:sldMkLst>
          <pc:docMk/>
          <pc:sldMk cId="944700123" sldId="304"/>
        </pc:sldMkLst>
        <pc:spChg chg="mod">
          <ac:chgData name="hassan MH" userId="84cd2103f36ef0dc" providerId="LiveId" clId="{401F4B2F-472D-4B71-96AD-99B956F8F834}" dt="2021-03-21T17:13:29.377" v="87" actId="1036"/>
          <ac:spMkLst>
            <pc:docMk/>
            <pc:sldMk cId="944700123" sldId="304"/>
            <ac:spMk id="7" creationId="{3AA74F14-74BF-4A0D-BCFF-7FB4D4126AA5}"/>
          </ac:spMkLst>
        </pc:spChg>
        <pc:spChg chg="mod">
          <ac:chgData name="hassan MH" userId="84cd2103f36ef0dc" providerId="LiveId" clId="{401F4B2F-472D-4B71-96AD-99B956F8F834}" dt="2021-03-21T17:13:24.313" v="78" actId="1076"/>
          <ac:spMkLst>
            <pc:docMk/>
            <pc:sldMk cId="944700123" sldId="304"/>
            <ac:spMk id="8" creationId="{E0A3AF9E-2755-4E40-A073-818701B1814B}"/>
          </ac:spMkLst>
        </pc:spChg>
        <pc:spChg chg="mod">
          <ac:chgData name="hassan MH" userId="84cd2103f36ef0dc" providerId="LiveId" clId="{401F4B2F-472D-4B71-96AD-99B956F8F834}" dt="2021-03-21T17:13:26.752" v="83" actId="1036"/>
          <ac:spMkLst>
            <pc:docMk/>
            <pc:sldMk cId="944700123" sldId="304"/>
            <ac:spMk id="9" creationId="{F5BA6C7F-1E86-4E1C-AA49-A5A7B57DDD2D}"/>
          </ac:spMkLst>
        </pc:spChg>
        <pc:grpChg chg="mod">
          <ac:chgData name="hassan MH" userId="84cd2103f36ef0dc" providerId="LiveId" clId="{401F4B2F-472D-4B71-96AD-99B956F8F834}" dt="2021-03-21T17:13:42.001" v="88" actId="1076"/>
          <ac:grpSpMkLst>
            <pc:docMk/>
            <pc:sldMk cId="944700123" sldId="304"/>
            <ac:grpSpMk id="40" creationId="{68CABDFF-870B-455C-BC95-97D4306B42AE}"/>
          </ac:grpSpMkLst>
        </pc:grpChg>
      </pc:sldChg>
      <pc:sldChg chg="modSp mod modTransition modAnim">
        <pc:chgData name="hassan MH" userId="84cd2103f36ef0dc" providerId="LiveId" clId="{401F4B2F-472D-4B71-96AD-99B956F8F834}" dt="2021-03-21T17:23:44.560" v="181"/>
        <pc:sldMkLst>
          <pc:docMk/>
          <pc:sldMk cId="2512531156" sldId="305"/>
        </pc:sldMkLst>
        <pc:spChg chg="mod">
          <ac:chgData name="hassan MH" userId="84cd2103f36ef0dc" providerId="LiveId" clId="{401F4B2F-472D-4B71-96AD-99B956F8F834}" dt="2021-03-21T17:15:43.387" v="111" actId="1036"/>
          <ac:spMkLst>
            <pc:docMk/>
            <pc:sldMk cId="2512531156" sldId="305"/>
            <ac:spMk id="8" creationId="{DDD3824D-4ACF-4135-A141-C81AEC5B8FF9}"/>
          </ac:spMkLst>
        </pc:spChg>
      </pc:sldChg>
      <pc:sldChg chg="ord modTransition modAnim">
        <pc:chgData name="hassan MH" userId="84cd2103f36ef0dc" providerId="LiveId" clId="{401F4B2F-472D-4B71-96AD-99B956F8F834}" dt="2021-03-22T13:35:10.817" v="225"/>
        <pc:sldMkLst>
          <pc:docMk/>
          <pc:sldMk cId="2729164766" sldId="309"/>
        </pc:sldMkLst>
      </pc:sldChg>
      <pc:sldChg chg="modTransition modAnim">
        <pc:chgData name="hassan MH" userId="84cd2103f36ef0dc" providerId="LiveId" clId="{401F4B2F-472D-4B71-96AD-99B956F8F834}" dt="2021-03-21T17:29:27.605" v="195"/>
        <pc:sldMkLst>
          <pc:docMk/>
          <pc:sldMk cId="3740870303" sldId="310"/>
        </pc:sldMkLst>
      </pc:sldChg>
      <pc:sldChg chg="modTransition modAnim">
        <pc:chgData name="hassan MH" userId="84cd2103f36ef0dc" providerId="LiveId" clId="{401F4B2F-472D-4B71-96AD-99B956F8F834}" dt="2021-03-21T17:21:44.148" v="159"/>
        <pc:sldMkLst>
          <pc:docMk/>
          <pc:sldMk cId="4172294455" sldId="311"/>
        </pc:sldMkLst>
      </pc:sldChg>
      <pc:sldChg chg="mod modShow modNotesTx">
        <pc:chgData name="hassan MH" userId="84cd2103f36ef0dc" providerId="LiveId" clId="{401F4B2F-472D-4B71-96AD-99B956F8F834}" dt="2021-03-21T17:34:45.128" v="222"/>
        <pc:sldMkLst>
          <pc:docMk/>
          <pc:sldMk cId="3860908908" sldId="312"/>
        </pc:sldMkLst>
      </pc:sldChg>
      <pc:sldChg chg="mod modShow modNotesTx">
        <pc:chgData name="hassan MH" userId="84cd2103f36ef0dc" providerId="LiveId" clId="{401F4B2F-472D-4B71-96AD-99B956F8F834}" dt="2021-03-21T17:34:46.217" v="223"/>
        <pc:sldMkLst>
          <pc:docMk/>
          <pc:sldMk cId="1710397826" sldId="313"/>
        </pc:sldMkLst>
      </pc:sldChg>
      <pc:sldChg chg="mod modShow modNotesTx">
        <pc:chgData name="hassan MH" userId="84cd2103f36ef0dc" providerId="LiveId" clId="{401F4B2F-472D-4B71-96AD-99B956F8F834}" dt="2021-03-21T17:34:15.050" v="203"/>
        <pc:sldMkLst>
          <pc:docMk/>
          <pc:sldMk cId="3708267930" sldId="314"/>
        </pc:sldMkLst>
      </pc:sldChg>
      <pc:sldChg chg="mod modShow modNotesTx">
        <pc:chgData name="hassan MH" userId="84cd2103f36ef0dc" providerId="LiveId" clId="{401F4B2F-472D-4B71-96AD-99B956F8F834}" dt="2021-03-21T17:34:16.250" v="204"/>
        <pc:sldMkLst>
          <pc:docMk/>
          <pc:sldMk cId="2134173514" sldId="315"/>
        </pc:sldMkLst>
      </pc:sldChg>
    </pc:docChg>
  </pc:docChgLst>
  <pc:docChgLst>
    <pc:chgData name="H M" userId="84cd2103f36ef0dc" providerId="LiveId" clId="{6C2AF5DF-5264-4C1B-8399-25DB2DF74CE1}"/>
    <pc:docChg chg="undo custSel modSld">
      <pc:chgData name="H M" userId="84cd2103f36ef0dc" providerId="LiveId" clId="{6C2AF5DF-5264-4C1B-8399-25DB2DF74CE1}" dt="2023-12-15T10:27:16.153" v="34" actId="1076"/>
      <pc:docMkLst>
        <pc:docMk/>
      </pc:docMkLst>
      <pc:sldChg chg="modSp mod">
        <pc:chgData name="H M" userId="84cd2103f36ef0dc" providerId="LiveId" clId="{6C2AF5DF-5264-4C1B-8399-25DB2DF74CE1}" dt="2023-12-15T09:39:14.878" v="3" actId="1076"/>
        <pc:sldMkLst>
          <pc:docMk/>
          <pc:sldMk cId="3802645413" sldId="256"/>
        </pc:sldMkLst>
        <pc:spChg chg="mod">
          <ac:chgData name="H M" userId="84cd2103f36ef0dc" providerId="LiveId" clId="{6C2AF5DF-5264-4C1B-8399-25DB2DF74CE1}" dt="2023-12-15T09:39:14.878" v="3" actId="1076"/>
          <ac:spMkLst>
            <pc:docMk/>
            <pc:sldMk cId="3802645413" sldId="256"/>
            <ac:spMk id="14" creationId="{580EF697-464A-4F30-A878-481E4A35B578}"/>
          </ac:spMkLst>
        </pc:spChg>
        <pc:spChg chg="mod">
          <ac:chgData name="H M" userId="84cd2103f36ef0dc" providerId="LiveId" clId="{6C2AF5DF-5264-4C1B-8399-25DB2DF74CE1}" dt="2023-12-15T09:39:00.951" v="1" actId="1076"/>
          <ac:spMkLst>
            <pc:docMk/>
            <pc:sldMk cId="3802645413" sldId="256"/>
            <ac:spMk id="42" creationId="{A2093883-BAB1-44C6-9A3B-5BB4214755E6}"/>
          </ac:spMkLst>
        </pc:spChg>
      </pc:sldChg>
      <pc:sldChg chg="modSp mod">
        <pc:chgData name="H M" userId="84cd2103f36ef0dc" providerId="LiveId" clId="{6C2AF5DF-5264-4C1B-8399-25DB2DF74CE1}" dt="2023-12-15T10:26:54.261" v="30" actId="14100"/>
        <pc:sldMkLst>
          <pc:docMk/>
          <pc:sldMk cId="944700123" sldId="304"/>
        </pc:sldMkLst>
        <pc:spChg chg="mod">
          <ac:chgData name="H M" userId="84cd2103f36ef0dc" providerId="LiveId" clId="{6C2AF5DF-5264-4C1B-8399-25DB2DF74CE1}" dt="2023-12-15T10:26:54.261" v="30" actId="14100"/>
          <ac:spMkLst>
            <pc:docMk/>
            <pc:sldMk cId="944700123" sldId="304"/>
            <ac:spMk id="3" creationId="{743A8EE9-06C5-4ACE-BF12-00441555BCC7}"/>
          </ac:spMkLst>
        </pc:spChg>
      </pc:sldChg>
      <pc:sldChg chg="modSp mod">
        <pc:chgData name="H M" userId="84cd2103f36ef0dc" providerId="LiveId" clId="{6C2AF5DF-5264-4C1B-8399-25DB2DF74CE1}" dt="2023-12-15T10:26:46.275" v="28" actId="14100"/>
        <pc:sldMkLst>
          <pc:docMk/>
          <pc:sldMk cId="2512531156" sldId="305"/>
        </pc:sldMkLst>
        <pc:spChg chg="mod">
          <ac:chgData name="H M" userId="84cd2103f36ef0dc" providerId="LiveId" clId="{6C2AF5DF-5264-4C1B-8399-25DB2DF74CE1}" dt="2023-12-15T10:26:46.275" v="28" actId="14100"/>
          <ac:spMkLst>
            <pc:docMk/>
            <pc:sldMk cId="2512531156" sldId="305"/>
            <ac:spMk id="3" creationId="{D1B2B43A-0F34-4074-AF3F-E730D192E729}"/>
          </ac:spMkLst>
        </pc:spChg>
        <pc:grpChg chg="mod">
          <ac:chgData name="H M" userId="84cd2103f36ef0dc" providerId="LiveId" clId="{6C2AF5DF-5264-4C1B-8399-25DB2DF74CE1}" dt="2023-12-15T09:44:47.755" v="5" actId="1076"/>
          <ac:grpSpMkLst>
            <pc:docMk/>
            <pc:sldMk cId="2512531156" sldId="305"/>
            <ac:grpSpMk id="45" creationId="{98F3C76D-EC55-4638-8F40-BF2689CBD599}"/>
          </ac:grpSpMkLst>
        </pc:grpChg>
      </pc:sldChg>
      <pc:sldChg chg="addSp modSp mod modAnim">
        <pc:chgData name="H M" userId="84cd2103f36ef0dc" providerId="LiveId" clId="{6C2AF5DF-5264-4C1B-8399-25DB2DF74CE1}" dt="2023-12-15T10:27:01.240" v="31" actId="14100"/>
        <pc:sldMkLst>
          <pc:docMk/>
          <pc:sldMk cId="2729164766" sldId="309"/>
        </pc:sldMkLst>
        <pc:spChg chg="mod">
          <ac:chgData name="H M" userId="84cd2103f36ef0dc" providerId="LiveId" clId="{6C2AF5DF-5264-4C1B-8399-25DB2DF74CE1}" dt="2023-12-15T10:27:01.240" v="31" actId="14100"/>
          <ac:spMkLst>
            <pc:docMk/>
            <pc:sldMk cId="2729164766" sldId="309"/>
            <ac:spMk id="3" creationId="{D1B2B43A-0F34-4074-AF3F-E730D192E729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5" creationId="{E02C75C6-FEAA-4A0F-BE53-EF3D36650712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6" creationId="{D4502716-3B25-4701-87FE-97824E5C210E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7" creationId="{72B12E71-D92A-47DB-8D3E-68775F1B4920}"/>
          </ac:spMkLst>
        </pc:spChg>
        <pc:spChg chg="mod">
          <ac:chgData name="H M" userId="84cd2103f36ef0dc" providerId="LiveId" clId="{6C2AF5DF-5264-4C1B-8399-25DB2DF74CE1}" dt="2023-12-15T10:26:45.645" v="24" actId="164"/>
          <ac:spMkLst>
            <pc:docMk/>
            <pc:sldMk cId="2729164766" sldId="309"/>
            <ac:spMk id="8" creationId="{DDD3824D-4ACF-4135-A141-C81AEC5B8FF9}"/>
          </ac:spMkLst>
        </pc:spChg>
        <pc:spChg chg="mod">
          <ac:chgData name="H M" userId="84cd2103f36ef0dc" providerId="LiveId" clId="{6C2AF5DF-5264-4C1B-8399-25DB2DF74CE1}" dt="2023-12-15T10:26:45.645" v="24" actId="164"/>
          <ac:spMkLst>
            <pc:docMk/>
            <pc:sldMk cId="2729164766" sldId="309"/>
            <ac:spMk id="16" creationId="{8F382CEE-259A-412C-AC4A-8B5CC2E57FEB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17" creationId="{E7BC1711-C226-4605-B3E5-387257312181}"/>
          </ac:spMkLst>
        </pc:spChg>
        <pc:spChg chg="mod">
          <ac:chgData name="H M" userId="84cd2103f36ef0dc" providerId="LiveId" clId="{6C2AF5DF-5264-4C1B-8399-25DB2DF74CE1}" dt="2023-12-15T10:26:45.645" v="24" actId="164"/>
          <ac:spMkLst>
            <pc:docMk/>
            <pc:sldMk cId="2729164766" sldId="309"/>
            <ac:spMk id="327" creationId="{DA9B5A6F-D153-46EC-80D6-35131924D6F4}"/>
          </ac:spMkLst>
        </pc:spChg>
        <pc:spChg chg="mod">
          <ac:chgData name="H M" userId="84cd2103f36ef0dc" providerId="LiveId" clId="{6C2AF5DF-5264-4C1B-8399-25DB2DF74CE1}" dt="2023-12-15T10:26:45.645" v="24" actId="164"/>
          <ac:spMkLst>
            <pc:docMk/>
            <pc:sldMk cId="2729164766" sldId="309"/>
            <ac:spMk id="328" creationId="{51BF6D0B-3015-44B6-B05F-5DAAEFEFFBDC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35" creationId="{04905079-25B3-4E15-BC33-81103C3DFC58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36" creationId="{56309C80-4955-44AD-8B2C-3BD8A8CDD2D1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37" creationId="{77A6A6D6-B6FD-49AB-912C-1D28010743F6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38" creationId="{5B67BF9A-4259-4583-B20D-51B9E72BE655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39" creationId="{D020D9D3-C7FB-4855-8D72-4A7033E9E55F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40" creationId="{51A0631B-8A01-4F26-AD06-AED4667B7108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42" creationId="{E06F6736-02BC-4B32-8275-8F48406CFA9F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43" creationId="{7042D839-747B-4097-A36A-772410C4340F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44" creationId="{AC3D4757-4826-470C-AF69-5BAD2002BF13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45" creationId="{FF36F5CC-CF6D-48F8-835B-2D653A0D60E9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46" creationId="{470568BC-AD33-40CA-9DD9-99B722CB3721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49" creationId="{C04044B9-856F-49EF-AE0D-B58167758649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0" creationId="{EFC422A3-8456-431C-9518-9BFA9E571EE4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1" creationId="{0680A57E-FB6E-400C-8D4A-5A63EE2AF2A8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2" creationId="{2170B4FC-EB72-43CB-8491-C28E4A384519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3" creationId="{818450C0-92CB-48CF-9829-23094521054B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4" creationId="{4CC522B2-ED63-4A3D-8B4B-5D9AE386B5F4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6" creationId="{86C16C61-1065-47A6-A6E0-13AF0044B6B6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7" creationId="{D826D671-AC77-4E86-A6CB-46A112E32E08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8" creationId="{B9EC41F2-2B15-45B2-BCBE-951926F0FD71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59" creationId="{CA8BB81C-3F52-435D-8D10-85B3618F8649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60" creationId="{9AAE38FA-2550-4387-B3FA-D84835CFE2D0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63" creationId="{8944B158-E783-4B51-8AF5-958450F0AF7E}"/>
          </ac:spMkLst>
        </pc:spChg>
        <pc:spChg chg="mod">
          <ac:chgData name="H M" userId="84cd2103f36ef0dc" providerId="LiveId" clId="{6C2AF5DF-5264-4C1B-8399-25DB2DF74CE1}" dt="2023-12-15T10:26:45.795" v="25" actId="164"/>
          <ac:spMkLst>
            <pc:docMk/>
            <pc:sldMk cId="2729164766" sldId="309"/>
            <ac:spMk id="365" creationId="{A1446259-FCEE-437E-B390-1F7DEE614625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68" creationId="{FF2E9AC1-657F-47CB-A09A-C35B52D27701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73" creationId="{87C5E8D9-6610-4A36-AE12-20EBECE5D7C2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74" creationId="{618F9EC2-50DE-4C19-9AD6-9FC42A58A131}"/>
          </ac:spMkLst>
        </pc:spChg>
        <pc:spChg chg="mod">
          <ac:chgData name="H M" userId="84cd2103f36ef0dc" providerId="LiveId" clId="{6C2AF5DF-5264-4C1B-8399-25DB2DF74CE1}" dt="2023-12-15T10:26:45.528" v="23" actId="164"/>
          <ac:spMkLst>
            <pc:docMk/>
            <pc:sldMk cId="2729164766" sldId="309"/>
            <ac:spMk id="375" creationId="{75CBAFD6-296D-4FDF-A5A6-CF0F736322B9}"/>
          </ac:spMkLst>
        </pc:spChg>
        <pc:spChg chg="mod">
          <ac:chgData name="H M" userId="84cd2103f36ef0dc" providerId="LiveId" clId="{6C2AF5DF-5264-4C1B-8399-25DB2DF74CE1}" dt="2023-12-15T10:26:45.645" v="24" actId="164"/>
          <ac:spMkLst>
            <pc:docMk/>
            <pc:sldMk cId="2729164766" sldId="309"/>
            <ac:spMk id="379" creationId="{B8208492-D31F-438D-B590-422E38B0FE77}"/>
          </ac:spMkLst>
        </pc:spChg>
        <pc:spChg chg="mod">
          <ac:chgData name="H M" userId="84cd2103f36ef0dc" providerId="LiveId" clId="{6C2AF5DF-5264-4C1B-8399-25DB2DF74CE1}" dt="2023-12-15T10:26:45.645" v="24" actId="164"/>
          <ac:spMkLst>
            <pc:docMk/>
            <pc:sldMk cId="2729164766" sldId="309"/>
            <ac:spMk id="380" creationId="{4D0FC337-E40A-487F-A032-5DAD896585E8}"/>
          </ac:spMkLst>
        </pc:spChg>
        <pc:grpChg chg="add mod">
          <ac:chgData name="H M" userId="84cd2103f36ef0dc" providerId="LiveId" clId="{6C2AF5DF-5264-4C1B-8399-25DB2DF74CE1}" dt="2023-12-15T10:26:45.795" v="25" actId="164"/>
          <ac:grpSpMkLst>
            <pc:docMk/>
            <pc:sldMk cId="2729164766" sldId="309"/>
            <ac:grpSpMk id="2" creationId="{09FD16B0-D858-02A9-EA38-68F402A6687F}"/>
          </ac:grpSpMkLst>
        </pc:grpChg>
        <pc:grpChg chg="add mod">
          <ac:chgData name="H M" userId="84cd2103f36ef0dc" providerId="LiveId" clId="{6C2AF5DF-5264-4C1B-8399-25DB2DF74CE1}" dt="2023-12-15T10:26:45.645" v="24" actId="164"/>
          <ac:grpSpMkLst>
            <pc:docMk/>
            <pc:sldMk cId="2729164766" sldId="309"/>
            <ac:grpSpMk id="9" creationId="{0DBC1C2B-D38B-E367-174E-5B3BE3D841BE}"/>
          </ac:grpSpMkLst>
        </pc:grpChg>
        <pc:grpChg chg="add mod">
          <ac:chgData name="H M" userId="84cd2103f36ef0dc" providerId="LiveId" clId="{6C2AF5DF-5264-4C1B-8399-25DB2DF74CE1}" dt="2023-12-15T10:26:45.528" v="23" actId="164"/>
          <ac:grpSpMkLst>
            <pc:docMk/>
            <pc:sldMk cId="2729164766" sldId="309"/>
            <ac:grpSpMk id="10" creationId="{AD0E0809-1082-55B4-2C0F-B7E125D7459C}"/>
          </ac:grpSpMkLst>
        </pc:grpChg>
        <pc:grpChg chg="mod">
          <ac:chgData name="H M" userId="84cd2103f36ef0dc" providerId="LiveId" clId="{6C2AF5DF-5264-4C1B-8399-25DB2DF74CE1}" dt="2023-12-15T10:26:45.645" v="24" actId="164"/>
          <ac:grpSpMkLst>
            <pc:docMk/>
            <pc:sldMk cId="2729164766" sldId="309"/>
            <ac:grpSpMk id="326" creationId="{3EDD34CB-443F-4A7E-8984-B95869E2D9C5}"/>
          </ac:grpSpMkLst>
        </pc:grpChg>
        <pc:grpChg chg="mod">
          <ac:chgData name="H M" userId="84cd2103f36ef0dc" providerId="LiveId" clId="{6C2AF5DF-5264-4C1B-8399-25DB2DF74CE1}" dt="2023-12-15T10:26:45.795" v="25" actId="164"/>
          <ac:grpSpMkLst>
            <pc:docMk/>
            <pc:sldMk cId="2729164766" sldId="309"/>
            <ac:grpSpMk id="334" creationId="{F6838840-6083-442D-AC1B-2DEBC4DDFC59}"/>
          </ac:grpSpMkLst>
        </pc:grpChg>
        <pc:grpChg chg="mod">
          <ac:chgData name="H M" userId="84cd2103f36ef0dc" providerId="LiveId" clId="{6C2AF5DF-5264-4C1B-8399-25DB2DF74CE1}" dt="2023-12-15T10:26:45.795" v="25" actId="164"/>
          <ac:grpSpMkLst>
            <pc:docMk/>
            <pc:sldMk cId="2729164766" sldId="309"/>
            <ac:grpSpMk id="341" creationId="{49C7DC07-1DB2-400D-AA80-C8569019E1B8}"/>
          </ac:grpSpMkLst>
        </pc:grpChg>
        <pc:grpChg chg="mod">
          <ac:chgData name="H M" userId="84cd2103f36ef0dc" providerId="LiveId" clId="{6C2AF5DF-5264-4C1B-8399-25DB2DF74CE1}" dt="2023-12-15T10:26:45.528" v="23" actId="164"/>
          <ac:grpSpMkLst>
            <pc:docMk/>
            <pc:sldMk cId="2729164766" sldId="309"/>
            <ac:grpSpMk id="347" creationId="{DBEC26DD-B592-485A-BC6E-8A49D0E1818D}"/>
          </ac:grpSpMkLst>
        </pc:grpChg>
        <pc:grpChg chg="mod">
          <ac:chgData name="H M" userId="84cd2103f36ef0dc" providerId="LiveId" clId="{6C2AF5DF-5264-4C1B-8399-25DB2DF74CE1}" dt="2023-12-15T10:26:45.528" v="23" actId="164"/>
          <ac:grpSpMkLst>
            <pc:docMk/>
            <pc:sldMk cId="2729164766" sldId="309"/>
            <ac:grpSpMk id="348" creationId="{F717036A-3EF2-4AF8-AEE0-8681268A3A5E}"/>
          </ac:grpSpMkLst>
        </pc:grpChg>
        <pc:grpChg chg="mod">
          <ac:chgData name="H M" userId="84cd2103f36ef0dc" providerId="LiveId" clId="{6C2AF5DF-5264-4C1B-8399-25DB2DF74CE1}" dt="2023-12-15T10:26:45.528" v="23" actId="164"/>
          <ac:grpSpMkLst>
            <pc:docMk/>
            <pc:sldMk cId="2729164766" sldId="309"/>
            <ac:grpSpMk id="355" creationId="{0007BDC8-6839-49FD-905A-EEF3D8C24FCE}"/>
          </ac:grpSpMkLst>
        </pc:grpChg>
        <pc:grpChg chg="mod">
          <ac:chgData name="H M" userId="84cd2103f36ef0dc" providerId="LiveId" clId="{6C2AF5DF-5264-4C1B-8399-25DB2DF74CE1}" dt="2023-12-15T10:26:45.795" v="25" actId="164"/>
          <ac:grpSpMkLst>
            <pc:docMk/>
            <pc:sldMk cId="2729164766" sldId="309"/>
            <ac:grpSpMk id="366" creationId="{50D78EF2-8A82-4869-9F7E-95888DA62AC8}"/>
          </ac:grpSpMkLst>
        </pc:grpChg>
        <pc:grpChg chg="mod">
          <ac:chgData name="H M" userId="84cd2103f36ef0dc" providerId="LiveId" clId="{6C2AF5DF-5264-4C1B-8399-25DB2DF74CE1}" dt="2023-12-15T10:26:45.795" v="25" actId="164"/>
          <ac:grpSpMkLst>
            <pc:docMk/>
            <pc:sldMk cId="2729164766" sldId="309"/>
            <ac:grpSpMk id="367" creationId="{265B73AC-0ADC-4394-A3F6-22A09AE38447}"/>
          </ac:grpSpMkLst>
        </pc:grpChg>
        <pc:grpChg chg="mod">
          <ac:chgData name="H M" userId="84cd2103f36ef0dc" providerId="LiveId" clId="{6C2AF5DF-5264-4C1B-8399-25DB2DF74CE1}" dt="2023-12-15T10:26:45.528" v="23" actId="164"/>
          <ac:grpSpMkLst>
            <pc:docMk/>
            <pc:sldMk cId="2729164766" sldId="309"/>
            <ac:grpSpMk id="369" creationId="{C041A634-398D-4BC5-AA5C-D727096BA51F}"/>
          </ac:grpSpMkLst>
        </pc:grpChg>
        <pc:grpChg chg="mod">
          <ac:chgData name="H M" userId="84cd2103f36ef0dc" providerId="LiveId" clId="{6C2AF5DF-5264-4C1B-8399-25DB2DF74CE1}" dt="2023-12-15T10:26:45.528" v="23" actId="164"/>
          <ac:grpSpMkLst>
            <pc:docMk/>
            <pc:sldMk cId="2729164766" sldId="309"/>
            <ac:grpSpMk id="372" creationId="{DD831D02-D1F6-471B-9006-636E2E06325F}"/>
          </ac:grpSpMkLst>
        </pc:grpChg>
        <pc:grpChg chg="mod">
          <ac:chgData name="H M" userId="84cd2103f36ef0dc" providerId="LiveId" clId="{6C2AF5DF-5264-4C1B-8399-25DB2DF74CE1}" dt="2023-12-15T10:26:45.528" v="23" actId="164"/>
          <ac:grpSpMkLst>
            <pc:docMk/>
            <pc:sldMk cId="2729164766" sldId="309"/>
            <ac:grpSpMk id="377" creationId="{0C3D4594-E94E-448C-8BF9-825BDA210175}"/>
          </ac:grpSpMkLst>
        </pc:grpChg>
        <pc:grpChg chg="mod">
          <ac:chgData name="H M" userId="84cd2103f36ef0dc" providerId="LiveId" clId="{6C2AF5DF-5264-4C1B-8399-25DB2DF74CE1}" dt="2023-12-15T10:26:45.645" v="24" actId="164"/>
          <ac:grpSpMkLst>
            <pc:docMk/>
            <pc:sldMk cId="2729164766" sldId="309"/>
            <ac:grpSpMk id="378" creationId="{6862328A-9C9B-440B-855D-8A7606E5FF95}"/>
          </ac:grpSpMkLst>
        </pc:grpChg>
      </pc:sldChg>
      <pc:sldChg chg="modSp mod">
        <pc:chgData name="H M" userId="84cd2103f36ef0dc" providerId="LiveId" clId="{6C2AF5DF-5264-4C1B-8399-25DB2DF74CE1}" dt="2023-12-15T10:27:04.350" v="32" actId="14100"/>
        <pc:sldMkLst>
          <pc:docMk/>
          <pc:sldMk cId="3740870303" sldId="310"/>
        </pc:sldMkLst>
        <pc:spChg chg="mod">
          <ac:chgData name="H M" userId="84cd2103f36ef0dc" providerId="LiveId" clId="{6C2AF5DF-5264-4C1B-8399-25DB2DF74CE1}" dt="2023-12-15T10:27:04.350" v="32" actId="14100"/>
          <ac:spMkLst>
            <pc:docMk/>
            <pc:sldMk cId="3740870303" sldId="310"/>
            <ac:spMk id="3" creationId="{D1B2B43A-0F34-4074-AF3F-E730D192E729}"/>
          </ac:spMkLst>
        </pc:spChg>
      </pc:sldChg>
      <pc:sldChg chg="addSp modSp mod">
        <pc:chgData name="H M" userId="84cd2103f36ef0dc" providerId="LiveId" clId="{6C2AF5DF-5264-4C1B-8399-25DB2DF74CE1}" dt="2023-12-15T10:27:16.153" v="34" actId="1076"/>
        <pc:sldMkLst>
          <pc:docMk/>
          <pc:sldMk cId="4172294455" sldId="311"/>
        </pc:sldMkLst>
        <pc:spChg chg="mod">
          <ac:chgData name="H M" userId="84cd2103f36ef0dc" providerId="LiveId" clId="{6C2AF5DF-5264-4C1B-8399-25DB2DF74CE1}" dt="2023-12-15T10:27:12.732" v="33" actId="1076"/>
          <ac:spMkLst>
            <pc:docMk/>
            <pc:sldMk cId="4172294455" sldId="311"/>
            <ac:spMk id="4" creationId="{51863689-B04E-4C2E-BFE4-F74FD2098BD1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42" creationId="{5FC4BCE6-66FD-4D43-A392-3BA4B2514CAA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54" creationId="{8DCE22D1-F1CD-4073-AA2D-8C59D84F2772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70" creationId="{86E94875-B96D-41A1-862E-D46E99E5A575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71" creationId="{E670BD6B-18CE-428D-BDD9-C3EF1B11CC9D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72" creationId="{F29C79F5-5B3C-4101-9880-7A2BDCB04DEB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73" creationId="{041AABEB-3F6E-4965-B53D-16DB3AE55BF3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74" creationId="{B4775A5E-DCD1-4BE8-9348-BFA3D34619C6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75" creationId="{59C1AAF6-9085-447F-8AA4-CC53698059BE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80" creationId="{F6306837-6B1A-45FD-B046-0C2CE109C70A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81" creationId="{4542BA89-4DDE-4D05-A36C-4BE123C49C64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82" creationId="{8973BD15-7B3F-452E-981C-277995C0A529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83" creationId="{8CA76CB8-59E5-481C-ADF5-C3D71704E260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84" creationId="{CB8CCEC7-436D-4C2C-B4D8-D3A939A55F70}"/>
          </ac:spMkLst>
        </pc:spChg>
        <pc:spChg chg="mod">
          <ac:chgData name="H M" userId="84cd2103f36ef0dc" providerId="LiveId" clId="{6C2AF5DF-5264-4C1B-8399-25DB2DF74CE1}" dt="2023-12-15T10:26:45.183" v="21" actId="164"/>
          <ac:spMkLst>
            <pc:docMk/>
            <pc:sldMk cId="4172294455" sldId="311"/>
            <ac:spMk id="85" creationId="{B0A1C02F-F59B-4901-974B-05C3481DC81D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88" creationId="{892D0362-CA23-416A-B787-F5D3978DF997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89" creationId="{FB13A715-FE0C-4809-AF35-E842E494C771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0" creationId="{39515E54-519B-4E9A-A9DE-6E4FA8A17F3D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1" creationId="{9E4F78B9-AA74-4898-9D62-C23EE3DA2B61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2" creationId="{39739C26-6E58-4DF7-93C8-DFA5DC5570C4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3" creationId="{D399242E-46C8-4485-AF82-77DAF5716BEC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4" creationId="{A1EF32E7-16CE-4E2F-8D88-ACC38230E480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6" creationId="{A0B844A0-82B5-483A-8D2B-274761705622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7" creationId="{DF114075-A751-4266-940C-C0B1A391944F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8" creationId="{68650721-EA65-4D87-8191-83A9190AC610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199" creationId="{873FD214-D190-488A-ACAE-329C278B2CFE}"/>
          </ac:spMkLst>
        </pc:spChg>
        <pc:spChg chg="mod">
          <ac:chgData name="H M" userId="84cd2103f36ef0dc" providerId="LiveId" clId="{6C2AF5DF-5264-4C1B-8399-25DB2DF74CE1}" dt="2023-12-15T10:26:44.955" v="20" actId="164"/>
          <ac:spMkLst>
            <pc:docMk/>
            <pc:sldMk cId="4172294455" sldId="311"/>
            <ac:spMk id="200" creationId="{F20D8ECD-BA5D-41E7-8F79-E127113823CF}"/>
          </ac:spMkLst>
        </pc:spChg>
        <pc:grpChg chg="add mod">
          <ac:chgData name="H M" userId="84cd2103f36ef0dc" providerId="LiveId" clId="{6C2AF5DF-5264-4C1B-8399-25DB2DF74CE1}" dt="2023-12-15T10:23:39.995" v="17" actId="164"/>
          <ac:grpSpMkLst>
            <pc:docMk/>
            <pc:sldMk cId="4172294455" sldId="311"/>
            <ac:grpSpMk id="2" creationId="{DAC5B678-8E3A-3968-927C-F3242FCC9E12}"/>
          </ac:grpSpMkLst>
        </pc:grpChg>
        <pc:grpChg chg="add mod">
          <ac:chgData name="H M" userId="84cd2103f36ef0dc" providerId="LiveId" clId="{6C2AF5DF-5264-4C1B-8399-25DB2DF74CE1}" dt="2023-12-15T10:26:45.183" v="21" actId="164"/>
          <ac:grpSpMkLst>
            <pc:docMk/>
            <pc:sldMk cId="4172294455" sldId="311"/>
            <ac:grpSpMk id="3" creationId="{E6FC3172-F83F-E710-A525-53852968D227}"/>
          </ac:grpSpMkLst>
        </pc:grpChg>
        <pc:grpChg chg="add mod">
          <ac:chgData name="H M" userId="84cd2103f36ef0dc" providerId="LiveId" clId="{6C2AF5DF-5264-4C1B-8399-25DB2DF74CE1}" dt="2023-12-15T10:26:44.955" v="20" actId="164"/>
          <ac:grpSpMkLst>
            <pc:docMk/>
            <pc:sldMk cId="4172294455" sldId="311"/>
            <ac:grpSpMk id="5" creationId="{CA6DCE6A-FFB5-7465-65B7-142682E2D1D9}"/>
          </ac:grpSpMkLst>
        </pc:grpChg>
        <pc:grpChg chg="mod">
          <ac:chgData name="H M" userId="84cd2103f36ef0dc" providerId="LiveId" clId="{6C2AF5DF-5264-4C1B-8399-25DB2DF74CE1}" dt="2023-12-15T10:26:45.183" v="21" actId="164"/>
          <ac:grpSpMkLst>
            <pc:docMk/>
            <pc:sldMk cId="4172294455" sldId="311"/>
            <ac:grpSpMk id="69" creationId="{F900DE96-D554-46EF-AF0B-FD1AB9E0EF2D}"/>
          </ac:grpSpMkLst>
        </pc:grpChg>
        <pc:grpChg chg="mod">
          <ac:chgData name="H M" userId="84cd2103f36ef0dc" providerId="LiveId" clId="{6C2AF5DF-5264-4C1B-8399-25DB2DF74CE1}" dt="2023-12-15T10:26:45.183" v="21" actId="164"/>
          <ac:grpSpMkLst>
            <pc:docMk/>
            <pc:sldMk cId="4172294455" sldId="311"/>
            <ac:grpSpMk id="76" creationId="{A8DB578E-A830-424D-B88B-28045246029B}"/>
          </ac:grpSpMkLst>
        </pc:grpChg>
        <pc:grpChg chg="mod">
          <ac:chgData name="H M" userId="84cd2103f36ef0dc" providerId="LiveId" clId="{6C2AF5DF-5264-4C1B-8399-25DB2DF74CE1}" dt="2023-12-15T10:26:44.955" v="20" actId="164"/>
          <ac:grpSpMkLst>
            <pc:docMk/>
            <pc:sldMk cId="4172294455" sldId="311"/>
            <ac:grpSpMk id="187" creationId="{EC50B936-280D-4B14-8B72-DF264A9CDF2C}"/>
          </ac:grpSpMkLst>
        </pc:grpChg>
        <pc:grpChg chg="mod">
          <ac:chgData name="H M" userId="84cd2103f36ef0dc" providerId="LiveId" clId="{6C2AF5DF-5264-4C1B-8399-25DB2DF74CE1}" dt="2023-12-15T10:26:44.955" v="20" actId="164"/>
          <ac:grpSpMkLst>
            <pc:docMk/>
            <pc:sldMk cId="4172294455" sldId="311"/>
            <ac:grpSpMk id="188" creationId="{411B6614-494F-4DEA-A9F8-8432AFE4246D}"/>
          </ac:grpSpMkLst>
        </pc:grpChg>
        <pc:grpChg chg="mod">
          <ac:chgData name="H M" userId="84cd2103f36ef0dc" providerId="LiveId" clId="{6C2AF5DF-5264-4C1B-8399-25DB2DF74CE1}" dt="2023-12-15T10:26:44.955" v="20" actId="164"/>
          <ac:grpSpMkLst>
            <pc:docMk/>
            <pc:sldMk cId="4172294455" sldId="311"/>
            <ac:grpSpMk id="195" creationId="{9C8278DF-30B0-474B-81B2-671B15E6E9F5}"/>
          </ac:grpSpMkLst>
        </pc:grpChg>
        <pc:picChg chg="mod">
          <ac:chgData name="H M" userId="84cd2103f36ef0dc" providerId="LiveId" clId="{6C2AF5DF-5264-4C1B-8399-25DB2DF74CE1}" dt="2023-12-15T10:27:16.153" v="34" actId="1076"/>
          <ac:picMkLst>
            <pc:docMk/>
            <pc:sldMk cId="4172294455" sldId="311"/>
            <ac:picMk id="62" creationId="{2CF84BDE-7C65-4E0A-9161-BD7A4AF8BF37}"/>
          </ac:picMkLst>
        </pc:picChg>
      </pc:sldChg>
      <pc:sldChg chg="addSp modSp">
        <pc:chgData name="H M" userId="84cd2103f36ef0dc" providerId="LiveId" clId="{6C2AF5DF-5264-4C1B-8399-25DB2DF74CE1}" dt="2023-12-15T10:26:45.385" v="22" actId="164"/>
        <pc:sldMkLst>
          <pc:docMk/>
          <pc:sldMk cId="3708267930" sldId="314"/>
        </pc:sldMkLst>
        <pc:grpChg chg="add mod">
          <ac:chgData name="H M" userId="84cd2103f36ef0dc" providerId="LiveId" clId="{6C2AF5DF-5264-4C1B-8399-25DB2DF74CE1}" dt="2023-12-15T10:26:45.385" v="22" actId="164"/>
          <ac:grpSpMkLst>
            <pc:docMk/>
            <pc:sldMk cId="3708267930" sldId="314"/>
            <ac:grpSpMk id="2" creationId="{64D311A3-E86F-8538-784F-70A5D2CDD987}"/>
          </ac:grpSpMkLst>
        </pc:grp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6" creationId="{5E24BA0C-5ABA-4D5F-9F10-70868CB06C8C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8" creationId="{F9A4FCFD-5DA6-4896-896B-F8B2F3AFDB40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10" creationId="{E087515B-B53F-44C7-AF29-ED4CFD19578F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12" creationId="{3C552FD1-C06F-4086-8AFD-B9F9B6BA08FA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14" creationId="{6B64F2FC-9FF9-4FF4-BD2F-27709DE02F2F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16" creationId="{E00076D4-BED6-41F0-AD87-9AFBE65E58BF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18" creationId="{6E0D8BFE-8EA3-4CD3-B57D-BE0BD8F7166A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20" creationId="{247E0158-2CBC-485A-B223-B60935A0D011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22" creationId="{C67FCFAD-E699-4308-A90C-7B0AB2B2D397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24" creationId="{D4CC5DC1-B56E-4F42-ACC3-49F5715800BF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26" creationId="{DFC769B0-173F-48A6-A15B-EC20D3E6B910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28" creationId="{2D28F6A8-443D-4669-93DE-1EDFADD6137D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30" creationId="{5662E877-8D15-43F4-BFB5-F2E6B4797A94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32" creationId="{FABFB2EC-DCB6-40B2-B27E-F0E72816538E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34" creationId="{FCC0952D-8D3F-4415-948B-CB21A515F3A5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36" creationId="{A75A6A5F-43FA-4550-BED4-E1E6733A6505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38" creationId="{2C3EFA69-AE49-4058-8B21-761544DC121D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40" creationId="{3F6EBAB5-26F8-4400-A7FC-279611C0511D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42" creationId="{23CDCAD6-393C-4CA2-ABD3-ECE46CB98CD3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44" creationId="{931FF804-13C3-4B3A-B65F-A4F1707F8C2E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46" creationId="{61E473A6-1FB6-4713-99C1-7FB2C2C565E1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48" creationId="{3CA94855-8D84-44AD-B396-146BCCCD2C98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50" creationId="{3EC5CD31-E990-426A-9F2F-AD9BF7BB6F45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52" creationId="{66580589-C2EB-4D0D-9B92-7005012B2B47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54" creationId="{862F6E3A-B6DD-4EF7-A7CA-26EEC516D5B5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56" creationId="{D63EA369-4A85-40DA-83C9-8D21CD2A9B92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58" creationId="{1B3FDEF1-57D2-4787-ADB1-04B0AF107F14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60" creationId="{F3DB7043-B1A2-4F6F-AADC-7C627A44A9F1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62" creationId="{6997119C-9AC3-4866-BD7D-FF5B29998474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64" creationId="{F091539C-E787-4694-A736-697DEB1675CD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66" creationId="{A3781654-7081-44EF-B66C-D9B60800CDC2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68" creationId="{6EB63EEE-2841-420F-9DD0-CF712BFA2F51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70" creationId="{8F784F50-BBD2-43E2-834E-1953ED222622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72" creationId="{41BE5FC9-235A-4796-8DC2-A5FAB7ACAA0E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74" creationId="{83EBE938-340A-4976-A5A3-281DD165A906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76" creationId="{F44A4834-10CB-4535-AE6D-EF56F805B570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78" creationId="{9CCDE09E-851A-4664-83F0-1B9C3743CC91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80" creationId="{6FA829DA-1F86-4E32-BD5A-96765BD2BF6A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82" creationId="{D23C096E-CD99-4441-82D4-40BDFF739297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84" creationId="{C4420021-96CF-4331-BF8D-FB55979CD9F3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86" creationId="{3F843601-1B20-4C69-929D-410211BAB102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88" creationId="{DB579496-3CEE-4BB4-BDD9-A6F031A6E333}"/>
          </ac:picMkLst>
        </pc:picChg>
        <pc:picChg chg="mod">
          <ac:chgData name="H M" userId="84cd2103f36ef0dc" providerId="LiveId" clId="{6C2AF5DF-5264-4C1B-8399-25DB2DF74CE1}" dt="2023-12-15T10:26:45.385" v="22" actId="164"/>
          <ac:picMkLst>
            <pc:docMk/>
            <pc:sldMk cId="3708267930" sldId="314"/>
            <ac:picMk id="90" creationId="{265A3270-9117-475F-A7AA-1B5AA8935076}"/>
          </ac:picMkLst>
        </pc:picChg>
      </pc:sldChg>
    </pc:docChg>
  </pc:docChgLst>
  <pc:docChgLst>
    <pc:chgData name="Hassan Moddather" userId="84cd2103f36ef0dc" providerId="LiveId" clId="{A03DC5A9-6E35-432C-97D5-8B8CB73A8572}"/>
    <pc:docChg chg="addSld modSld sldOrd">
      <pc:chgData name="Hassan Moddather" userId="84cd2103f36ef0dc" providerId="LiveId" clId="{A03DC5A9-6E35-432C-97D5-8B8CB73A8572}" dt="2023-04-15T12:16:55.114" v="7" actId="729"/>
      <pc:docMkLst>
        <pc:docMk/>
      </pc:docMkLst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3802239875" sldId="280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3591153079" sldId="283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817344130" sldId="284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3709917150" sldId="285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657890631" sldId="286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363433517" sldId="287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2431723967" sldId="288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1851503972" sldId="289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4237082019" sldId="290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2078735477" sldId="291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370857074" sldId="292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3220781945" sldId="293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243570117" sldId="294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1060246338" sldId="295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3443538058" sldId="296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1010167723" sldId="297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1203023265" sldId="302"/>
        </pc:sldMkLst>
      </pc:sldChg>
      <pc:sldChg chg="addSp delSp modSp">
        <pc:chgData name="Hassan Moddather" userId="84cd2103f36ef0dc" providerId="LiveId" clId="{A03DC5A9-6E35-432C-97D5-8B8CB73A8572}" dt="2023-04-15T12:16:40.166" v="1"/>
        <pc:sldMkLst>
          <pc:docMk/>
          <pc:sldMk cId="4172294455" sldId="311"/>
        </pc:sldMkLst>
        <pc:picChg chg="add del mod">
          <ac:chgData name="Hassan Moddather" userId="84cd2103f36ef0dc" providerId="LiveId" clId="{A03DC5A9-6E35-432C-97D5-8B8CB73A8572}" dt="2023-04-15T12:16:40.166" v="1"/>
          <ac:picMkLst>
            <pc:docMk/>
            <pc:sldMk cId="4172294455" sldId="311"/>
            <ac:picMk id="2" creationId="{D598D444-A14D-786F-685C-C415D0F4A4E5}"/>
          </ac:picMkLst>
        </pc:picChg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3860908908" sldId="312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1710397826" sldId="313"/>
        </pc:sldMkLst>
      </pc:sldChg>
      <pc:sldChg chg="ord">
        <pc:chgData name="Hassan Moddather" userId="84cd2103f36ef0dc" providerId="LiveId" clId="{A03DC5A9-6E35-432C-97D5-8B8CB73A8572}" dt="2023-04-15T12:16:46.030" v="5"/>
        <pc:sldMkLst>
          <pc:docMk/>
          <pc:sldMk cId="3708267930" sldId="314"/>
        </pc:sldMkLst>
      </pc:sldChg>
      <pc:sldChg chg="mod modShow">
        <pc:chgData name="Hassan Moddather" userId="84cd2103f36ef0dc" providerId="LiveId" clId="{A03DC5A9-6E35-432C-97D5-8B8CB73A8572}" dt="2023-04-15T12:16:55.114" v="7" actId="729"/>
        <pc:sldMkLst>
          <pc:docMk/>
          <pc:sldMk cId="2134173514" sldId="315"/>
        </pc:sldMkLst>
      </pc:sldChg>
      <pc:sldChg chg="addSp modSp new mod modShow">
        <pc:chgData name="Hassan Moddather" userId="84cd2103f36ef0dc" providerId="LiveId" clId="{A03DC5A9-6E35-432C-97D5-8B8CB73A8572}" dt="2023-04-15T12:16:48.579" v="6" actId="729"/>
        <pc:sldMkLst>
          <pc:docMk/>
          <pc:sldMk cId="3605804346" sldId="317"/>
        </pc:sldMkLst>
        <pc:picChg chg="add mod">
          <ac:chgData name="Hassan Moddather" userId="84cd2103f36ef0dc" providerId="LiveId" clId="{A03DC5A9-6E35-432C-97D5-8B8CB73A8572}" dt="2023-04-15T12:16:43.573" v="3"/>
          <ac:picMkLst>
            <pc:docMk/>
            <pc:sldMk cId="3605804346" sldId="317"/>
            <ac:picMk id="4" creationId="{E6EB31EA-94ED-7662-4C1F-BA8505EDBB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5A298F-8D69-4657-BEFA-4BAC7B7352CB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6563BF-CFE6-471C-BBB7-CF7790D7413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710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897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740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1151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104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406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03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9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7471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6206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2591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1095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87287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0939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9094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179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59294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52152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862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169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29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8324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30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217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98042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31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504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950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88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606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503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3016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563BF-CFE6-471C-BBB7-CF7790D74134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975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8EC3A4-248C-4774-8E3D-B9FA6C5BB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ECF3E67-9E90-4502-BA95-86D937C2E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E4CCE-8357-47D1-9ADC-4447A9B9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2E6422-DC1F-4FF7-8931-BEEA558A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AA18A-6736-44F2-8A0E-EAF348CC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2600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363284-CD99-4163-9AB2-87A0C533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EA59B17-78BB-4586-AFDC-7B7D6C25F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6E4017-AB43-44FD-84AC-77E9CF5D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9F59AF-C2D5-47E4-98BE-CE5C0966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43CBEF-6DB4-44E9-8F02-154D6636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840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FCA1385-1BEE-4E09-B614-4887248D0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17E3C0D-9725-4752-9E98-0874DC0F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046B80-91E5-45A0-A9AE-19FED8DB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ADA14F-B173-46AA-B0A3-30398DA2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30DBCC-DEAD-48CC-9D1A-503471E5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776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A343EF-F9EF-473F-A8BB-20227022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20025B-04E1-4D4B-8144-02FF201B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DD94D8-EF99-4485-AA13-B5A3C99C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6ED3BC-6FCB-4100-860A-26EA75C0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9DD0AB-ACBD-47F7-9DF8-F864F299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02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2046E-AC01-4592-8CEE-446ED234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42E167-8BD8-491C-BFA3-C38EC32B7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DDA299-3A2B-4C4D-A950-D139780C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C0B74C-D1ED-48B3-8D82-4506D692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C54EE0-7846-4709-978C-A44BFE3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747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A92B9F-549E-4ADC-820C-8DD99CD3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5A8018-4E9D-4F6C-99A7-A663999F0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7E1ACE0-5BF3-444C-9E23-AC9C753A9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B3DCBF-D761-4E9D-B816-1F790645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0B1A4D-6E62-4345-BD32-057A933A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5D38ED-472B-437B-9AD8-C08AA8C4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03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15E244-E964-4AED-A01D-D2CA8055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6FAB24B-C4C7-4ED1-AFD0-22EDA2BFE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AD4696C-163A-4DE8-B22A-C27B4416E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AB953FA-F835-4D10-873B-FB0393C4E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714435D-CF8E-478E-930E-C8EC445AA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E290BC-00DE-46D8-B60A-6EBA30F3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68DB32C-C173-4BBE-A091-A0C4C160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38E0660-3768-4164-8FF7-C51746D7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976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صورة 8">
            <a:extLst>
              <a:ext uri="{FF2B5EF4-FFF2-40B4-BE49-F238E27FC236}">
                <a16:creationId xmlns:a16="http://schemas.microsoft.com/office/drawing/2014/main" id="{ABC0FE63-75A4-4653-B398-9245784AA6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88238" y="1666875"/>
            <a:ext cx="3287712" cy="2419350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8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6BE4CCD-B182-4A25-9EF9-DD0CB945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5074B29-D6B3-4D90-98B7-05731E15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DC7FB9-22BE-44F1-9A05-C546C583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87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CB4512-68B5-4B97-A72C-BC46AF81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65C744-31AA-4410-B367-769C9065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6574646-4501-4641-83DC-BA6A96FD4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931044-A2D1-4421-B5BD-3EFFD9B1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47DD70-6C8A-42AC-9530-7E7F31BA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3FFC77-F25F-4BC7-AA7D-99AD3872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443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D73278-C7DF-4652-AC51-DAF687F9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44FCC01-AFFD-4989-8191-0944FAE6E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BBFC8E-B6C6-43DD-AAB3-79C06AD8E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E73E806-DCEB-4968-8A1F-4B8EE6D4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80870-C238-4DDB-AFE2-2A427137C1CF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6C7447-856E-45A2-9EEC-C2670769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992B34-A758-4EA7-882D-340470FE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16AFA-86EE-4126-8043-80C02317C4A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6346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859625D-65E9-468C-925C-391CB603207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908085E-2CBF-4DC5-91E1-454FF43B3D97}"/>
              </a:ext>
            </a:extLst>
          </p:cNvPr>
          <p:cNvSpPr txBox="1"/>
          <p:nvPr userDrawn="1"/>
        </p:nvSpPr>
        <p:spPr>
          <a:xfrm>
            <a:off x="434340" y="-307777"/>
            <a:ext cx="11323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Lalezar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5.png"/><Relationship Id="rId1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23.pn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svg"/><Relationship Id="rId4" Type="http://schemas.openxmlformats.org/officeDocument/2006/relationships/image" Target="../media/image25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10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.svg"/><Relationship Id="rId21" Type="http://schemas.openxmlformats.org/officeDocument/2006/relationships/image" Target="../media/image49.png"/><Relationship Id="rId42" Type="http://schemas.openxmlformats.org/officeDocument/2006/relationships/image" Target="../media/image70.svg"/><Relationship Id="rId47" Type="http://schemas.openxmlformats.org/officeDocument/2006/relationships/image" Target="../media/image75.png"/><Relationship Id="rId63" Type="http://schemas.openxmlformats.org/officeDocument/2006/relationships/image" Target="../media/image89.png"/><Relationship Id="rId68" Type="http://schemas.openxmlformats.org/officeDocument/2006/relationships/image" Target="../media/image94.svg"/><Relationship Id="rId84" Type="http://schemas.openxmlformats.org/officeDocument/2006/relationships/image" Target="../media/image110.svg"/><Relationship Id="rId16" Type="http://schemas.openxmlformats.org/officeDocument/2006/relationships/image" Target="../media/image44.svg"/><Relationship Id="rId11" Type="http://schemas.openxmlformats.org/officeDocument/2006/relationships/image" Target="../media/image39.png"/><Relationship Id="rId32" Type="http://schemas.openxmlformats.org/officeDocument/2006/relationships/image" Target="../media/image60.svg"/><Relationship Id="rId37" Type="http://schemas.openxmlformats.org/officeDocument/2006/relationships/image" Target="../media/image65.png"/><Relationship Id="rId53" Type="http://schemas.openxmlformats.org/officeDocument/2006/relationships/image" Target="../media/image81.png"/><Relationship Id="rId58" Type="http://schemas.openxmlformats.org/officeDocument/2006/relationships/image" Target="../media/image84.svg"/><Relationship Id="rId74" Type="http://schemas.openxmlformats.org/officeDocument/2006/relationships/image" Target="../media/image100.svg"/><Relationship Id="rId79" Type="http://schemas.openxmlformats.org/officeDocument/2006/relationships/image" Target="../media/image105.png"/><Relationship Id="rId5" Type="http://schemas.openxmlformats.org/officeDocument/2006/relationships/image" Target="../media/image33.png"/><Relationship Id="rId19" Type="http://schemas.openxmlformats.org/officeDocument/2006/relationships/image" Target="../media/image4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Relationship Id="rId27" Type="http://schemas.openxmlformats.org/officeDocument/2006/relationships/image" Target="../media/image55.png"/><Relationship Id="rId30" Type="http://schemas.openxmlformats.org/officeDocument/2006/relationships/image" Target="../media/image58.svg"/><Relationship Id="rId35" Type="http://schemas.openxmlformats.org/officeDocument/2006/relationships/image" Target="../media/image63.png"/><Relationship Id="rId43" Type="http://schemas.openxmlformats.org/officeDocument/2006/relationships/image" Target="../media/image71.png"/><Relationship Id="rId48" Type="http://schemas.openxmlformats.org/officeDocument/2006/relationships/image" Target="../media/image76.svg"/><Relationship Id="rId56" Type="http://schemas.openxmlformats.org/officeDocument/2006/relationships/image" Target="../media/image10.svg"/><Relationship Id="rId64" Type="http://schemas.openxmlformats.org/officeDocument/2006/relationships/image" Target="../media/image90.svg"/><Relationship Id="rId69" Type="http://schemas.openxmlformats.org/officeDocument/2006/relationships/image" Target="../media/image95.png"/><Relationship Id="rId77" Type="http://schemas.openxmlformats.org/officeDocument/2006/relationships/image" Target="../media/image103.png"/><Relationship Id="rId8" Type="http://schemas.openxmlformats.org/officeDocument/2006/relationships/image" Target="../media/image36.svg"/><Relationship Id="rId51" Type="http://schemas.openxmlformats.org/officeDocument/2006/relationships/image" Target="../media/image79.png"/><Relationship Id="rId72" Type="http://schemas.openxmlformats.org/officeDocument/2006/relationships/image" Target="../media/image98.svg"/><Relationship Id="rId80" Type="http://schemas.openxmlformats.org/officeDocument/2006/relationships/image" Target="../media/image106.svg"/><Relationship Id="rId85" Type="http://schemas.openxmlformats.org/officeDocument/2006/relationships/image" Target="../media/image111.png"/><Relationship Id="rId3" Type="http://schemas.openxmlformats.org/officeDocument/2006/relationships/image" Target="../media/image31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svg"/><Relationship Id="rId46" Type="http://schemas.openxmlformats.org/officeDocument/2006/relationships/image" Target="../media/image74.svg"/><Relationship Id="rId59" Type="http://schemas.openxmlformats.org/officeDocument/2006/relationships/image" Target="../media/image85.png"/><Relationship Id="rId67" Type="http://schemas.openxmlformats.org/officeDocument/2006/relationships/image" Target="../media/image93.png"/><Relationship Id="rId20" Type="http://schemas.openxmlformats.org/officeDocument/2006/relationships/image" Target="../media/image48.svg"/><Relationship Id="rId41" Type="http://schemas.openxmlformats.org/officeDocument/2006/relationships/image" Target="../media/image69.png"/><Relationship Id="rId54" Type="http://schemas.openxmlformats.org/officeDocument/2006/relationships/image" Target="../media/image82.svg"/><Relationship Id="rId62" Type="http://schemas.openxmlformats.org/officeDocument/2006/relationships/image" Target="../media/image88.svg"/><Relationship Id="rId70" Type="http://schemas.openxmlformats.org/officeDocument/2006/relationships/image" Target="../media/image96.svg"/><Relationship Id="rId75" Type="http://schemas.openxmlformats.org/officeDocument/2006/relationships/image" Target="../media/image101.png"/><Relationship Id="rId83" Type="http://schemas.openxmlformats.org/officeDocument/2006/relationships/image" Target="../media/image109.png"/><Relationship Id="rId88" Type="http://schemas.openxmlformats.org/officeDocument/2006/relationships/image" Target="../media/image1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svg"/><Relationship Id="rId36" Type="http://schemas.openxmlformats.org/officeDocument/2006/relationships/image" Target="../media/image64.svg"/><Relationship Id="rId49" Type="http://schemas.openxmlformats.org/officeDocument/2006/relationships/image" Target="../media/image77.png"/><Relationship Id="rId57" Type="http://schemas.openxmlformats.org/officeDocument/2006/relationships/image" Target="../media/image83.png"/><Relationship Id="rId10" Type="http://schemas.openxmlformats.org/officeDocument/2006/relationships/image" Target="../media/image38.svg"/><Relationship Id="rId31" Type="http://schemas.openxmlformats.org/officeDocument/2006/relationships/image" Target="../media/image59.png"/><Relationship Id="rId44" Type="http://schemas.openxmlformats.org/officeDocument/2006/relationships/image" Target="../media/image72.svg"/><Relationship Id="rId52" Type="http://schemas.openxmlformats.org/officeDocument/2006/relationships/image" Target="../media/image80.svg"/><Relationship Id="rId60" Type="http://schemas.openxmlformats.org/officeDocument/2006/relationships/image" Target="../media/image86.svg"/><Relationship Id="rId65" Type="http://schemas.openxmlformats.org/officeDocument/2006/relationships/image" Target="../media/image91.png"/><Relationship Id="rId73" Type="http://schemas.openxmlformats.org/officeDocument/2006/relationships/image" Target="../media/image99.png"/><Relationship Id="rId78" Type="http://schemas.openxmlformats.org/officeDocument/2006/relationships/image" Target="../media/image104.svg"/><Relationship Id="rId81" Type="http://schemas.openxmlformats.org/officeDocument/2006/relationships/image" Target="../media/image107.png"/><Relationship Id="rId86" Type="http://schemas.openxmlformats.org/officeDocument/2006/relationships/image" Target="../media/image112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9" Type="http://schemas.openxmlformats.org/officeDocument/2006/relationships/image" Target="../media/image67.png"/><Relationship Id="rId34" Type="http://schemas.openxmlformats.org/officeDocument/2006/relationships/image" Target="../media/image62.svg"/><Relationship Id="rId50" Type="http://schemas.openxmlformats.org/officeDocument/2006/relationships/image" Target="../media/image78.svg"/><Relationship Id="rId55" Type="http://schemas.openxmlformats.org/officeDocument/2006/relationships/image" Target="../media/image9.png"/><Relationship Id="rId76" Type="http://schemas.openxmlformats.org/officeDocument/2006/relationships/image" Target="../media/image102.svg"/><Relationship Id="rId7" Type="http://schemas.openxmlformats.org/officeDocument/2006/relationships/image" Target="../media/image35.png"/><Relationship Id="rId71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57.png"/><Relationship Id="rId24" Type="http://schemas.openxmlformats.org/officeDocument/2006/relationships/image" Target="../media/image52.svg"/><Relationship Id="rId40" Type="http://schemas.openxmlformats.org/officeDocument/2006/relationships/image" Target="../media/image68.svg"/><Relationship Id="rId45" Type="http://schemas.openxmlformats.org/officeDocument/2006/relationships/image" Target="../media/image73.png"/><Relationship Id="rId66" Type="http://schemas.openxmlformats.org/officeDocument/2006/relationships/image" Target="../media/image92.svg"/><Relationship Id="rId87" Type="http://schemas.openxmlformats.org/officeDocument/2006/relationships/image" Target="../media/image113.png"/><Relationship Id="rId61" Type="http://schemas.openxmlformats.org/officeDocument/2006/relationships/image" Target="../media/image87.png"/><Relationship Id="rId82" Type="http://schemas.openxmlformats.org/officeDocument/2006/relationships/image" Target="../media/image10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769;p15">
            <a:extLst>
              <a:ext uri="{FF2B5EF4-FFF2-40B4-BE49-F238E27FC236}">
                <a16:creationId xmlns:a16="http://schemas.microsoft.com/office/drawing/2014/main" id="{C2C9BD43-C1E8-4E4D-8BD4-059514F71966}"/>
              </a:ext>
            </a:extLst>
          </p:cNvPr>
          <p:cNvSpPr/>
          <p:nvPr/>
        </p:nvSpPr>
        <p:spPr>
          <a:xfrm rot="10800000">
            <a:off x="2361193" y="4340923"/>
            <a:ext cx="7414721" cy="232684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E4D3057-BC40-45A1-8580-D9CC8EDDA534}"/>
              </a:ext>
            </a:extLst>
          </p:cNvPr>
          <p:cNvSpPr txBox="1"/>
          <p:nvPr/>
        </p:nvSpPr>
        <p:spPr>
          <a:xfrm>
            <a:off x="3472406" y="3383141"/>
            <a:ext cx="52471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813689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عرض بوربوينت</a:t>
            </a:r>
            <a:endParaRPr lang="ar-EG" sz="4800" dirty="0">
              <a:solidFill>
                <a:srgbClr val="813689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1BE1FD0-2235-4984-AD92-6B1CA80980BE}"/>
              </a:ext>
            </a:extLst>
          </p:cNvPr>
          <p:cNvSpPr txBox="1"/>
          <p:nvPr/>
        </p:nvSpPr>
        <p:spPr>
          <a:xfrm>
            <a:off x="2326512" y="2338405"/>
            <a:ext cx="75389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الانضباط المدرسي</a:t>
            </a:r>
            <a:endParaRPr lang="ar-EG" sz="80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580EF697-464A-4F30-A878-481E4A35B5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0 w 12192000"/>
              <a:gd name="connsiteY10" fmla="*/ 0 h 6858000"/>
              <a:gd name="connsiteX11" fmla="*/ 3223153 w 12192000"/>
              <a:gd name="connsiteY11" fmla="*/ 0 h 6858000"/>
              <a:gd name="connsiteX12" fmla="*/ 3236833 w 12192000"/>
              <a:gd name="connsiteY12" fmla="*/ 25341 h 6858000"/>
              <a:gd name="connsiteX13" fmla="*/ 3383280 w 12192000"/>
              <a:gd name="connsiteY13" fmla="*/ 61976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12192000" y="512594"/>
                </a:moveTo>
                <a:lnTo>
                  <a:pt x="12192000" y="6858000"/>
                </a:lnTo>
                <a:lnTo>
                  <a:pt x="10961340" y="6858000"/>
                </a:lnTo>
                <a:cubicBezTo>
                  <a:pt x="10961077" y="6852689"/>
                  <a:pt x="10960815" y="6847379"/>
                  <a:pt x="10960552" y="6842068"/>
                </a:cubicBezTo>
                <a:cubicBezTo>
                  <a:pt x="10881858" y="6394036"/>
                  <a:pt x="9656943" y="5640431"/>
                  <a:pt x="9641068" y="5207837"/>
                </a:cubicBezTo>
                <a:cubicBezTo>
                  <a:pt x="9620748" y="4654117"/>
                  <a:pt x="10327511" y="4246174"/>
                  <a:pt x="10515600" y="3820161"/>
                </a:cubicBezTo>
                <a:cubicBezTo>
                  <a:pt x="10703689" y="3394148"/>
                  <a:pt x="10585027" y="2919308"/>
                  <a:pt x="10769600" y="2651761"/>
                </a:cubicBezTo>
                <a:cubicBezTo>
                  <a:pt x="10954173" y="2384214"/>
                  <a:pt x="11499427" y="2504441"/>
                  <a:pt x="11623040" y="2214881"/>
                </a:cubicBezTo>
                <a:cubicBezTo>
                  <a:pt x="11746653" y="1925321"/>
                  <a:pt x="11378833" y="1199123"/>
                  <a:pt x="11511280" y="914401"/>
                </a:cubicBezTo>
                <a:cubicBezTo>
                  <a:pt x="11610615" y="700860"/>
                  <a:pt x="11921280" y="555948"/>
                  <a:pt x="12182560" y="513536"/>
                </a:cubicBezTo>
                <a:close/>
                <a:moveTo>
                  <a:pt x="0" y="0"/>
                </a:moveTo>
                <a:lnTo>
                  <a:pt x="3223153" y="0"/>
                </a:lnTo>
                <a:lnTo>
                  <a:pt x="3236833" y="25341"/>
                </a:lnTo>
                <a:cubicBezTo>
                  <a:pt x="3337904" y="185447"/>
                  <a:pt x="3591772" y="394336"/>
                  <a:pt x="3383280" y="619761"/>
                </a:cubicBezTo>
                <a:cubicBezTo>
                  <a:pt x="3049693" y="980441"/>
                  <a:pt x="1717040" y="1334348"/>
                  <a:pt x="1351280" y="1960881"/>
                </a:cubicBezTo>
                <a:cubicBezTo>
                  <a:pt x="985520" y="2587414"/>
                  <a:pt x="1338147" y="3815004"/>
                  <a:pt x="1188720" y="4378961"/>
                </a:cubicBezTo>
                <a:cubicBezTo>
                  <a:pt x="1039293" y="4942918"/>
                  <a:pt x="791983" y="5026595"/>
                  <a:pt x="454719" y="5344624"/>
                </a:cubicBezTo>
                <a:cubicBezTo>
                  <a:pt x="282512" y="5507009"/>
                  <a:pt x="370426" y="5897958"/>
                  <a:pt x="304800" y="6126481"/>
                </a:cubicBezTo>
                <a:cubicBezTo>
                  <a:pt x="239174" y="6355004"/>
                  <a:pt x="221827" y="6559974"/>
                  <a:pt x="60960" y="6715761"/>
                </a:cubicBezTo>
                <a:cubicBezTo>
                  <a:pt x="50906" y="6725498"/>
                  <a:pt x="37822" y="6735063"/>
                  <a:pt x="22219" y="6744458"/>
                </a:cubicBezTo>
                <a:lnTo>
                  <a:pt x="0" y="6755877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pic>
        <p:nvPicPr>
          <p:cNvPr id="15" name="رسم 14" descr="علم المثلثات خطوط عريضة">
            <a:extLst>
              <a:ext uri="{FF2B5EF4-FFF2-40B4-BE49-F238E27FC236}">
                <a16:creationId xmlns:a16="http://schemas.microsoft.com/office/drawing/2014/main" id="{948C0D71-51E6-4431-B995-1359F4B50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02876">
            <a:off x="4788457" y="771783"/>
            <a:ext cx="914400" cy="914400"/>
          </a:xfrm>
          <a:prstGeom prst="rect">
            <a:avLst/>
          </a:prstGeom>
        </p:spPr>
      </p:pic>
      <p:pic>
        <p:nvPicPr>
          <p:cNvPr id="16" name="رسم 15" descr="مسطرة خطوط عريضة">
            <a:extLst>
              <a:ext uri="{FF2B5EF4-FFF2-40B4-BE49-F238E27FC236}">
                <a16:creationId xmlns:a16="http://schemas.microsoft.com/office/drawing/2014/main" id="{1CD66234-A854-4D21-A936-5EED1AF1C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86813">
            <a:off x="7378367" y="5628863"/>
            <a:ext cx="914400" cy="914400"/>
          </a:xfrm>
          <a:prstGeom prst="rect">
            <a:avLst/>
          </a:prstGeom>
        </p:spPr>
      </p:pic>
      <p:pic>
        <p:nvPicPr>
          <p:cNvPr id="17" name="رسم 16" descr="كتب خطوط عريضة">
            <a:extLst>
              <a:ext uri="{FF2B5EF4-FFF2-40B4-BE49-F238E27FC236}">
                <a16:creationId xmlns:a16="http://schemas.microsoft.com/office/drawing/2014/main" id="{5AD08C33-FD96-4829-A315-FB91D5B11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128292">
            <a:off x="2376648" y="5166523"/>
            <a:ext cx="677801" cy="677801"/>
          </a:xfrm>
          <a:prstGeom prst="rect">
            <a:avLst/>
          </a:prstGeom>
        </p:spPr>
      </p:pic>
      <p:pic>
        <p:nvPicPr>
          <p:cNvPr id="18" name="رسم 17" descr="قبعة التخرج خطوط عريضة">
            <a:extLst>
              <a:ext uri="{FF2B5EF4-FFF2-40B4-BE49-F238E27FC236}">
                <a16:creationId xmlns:a16="http://schemas.microsoft.com/office/drawing/2014/main" id="{89B1A483-7843-4DE9-8879-01CAAE0CD1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470854">
            <a:off x="10185277" y="146404"/>
            <a:ext cx="914400" cy="914400"/>
          </a:xfrm>
          <a:prstGeom prst="rect">
            <a:avLst/>
          </a:prstGeom>
        </p:spPr>
      </p:pic>
      <p:pic>
        <p:nvPicPr>
          <p:cNvPr id="20" name="رسم 19" descr="قلم رصاص خطوط عريضة">
            <a:extLst>
              <a:ext uri="{FF2B5EF4-FFF2-40B4-BE49-F238E27FC236}">
                <a16:creationId xmlns:a16="http://schemas.microsoft.com/office/drawing/2014/main" id="{F5C6909D-A79D-4167-9A81-00F42898B6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6409" y="2845706"/>
            <a:ext cx="574595" cy="574595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ED1A010-FFEB-48A9-87AD-E10CB1A009B6}"/>
              </a:ext>
            </a:extLst>
          </p:cNvPr>
          <p:cNvGrpSpPr/>
          <p:nvPr/>
        </p:nvGrpSpPr>
        <p:grpSpPr>
          <a:xfrm rot="20686617">
            <a:off x="9023952" y="1757430"/>
            <a:ext cx="851791" cy="2677525"/>
            <a:chOff x="-2600828" y="838879"/>
            <a:chExt cx="1504970" cy="4730723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63EA23BB-C531-4E3F-AF56-E1BCE796286E}"/>
                </a:ext>
              </a:extLst>
            </p:cNvPr>
            <p:cNvSpPr/>
            <p:nvPr/>
          </p:nvSpPr>
          <p:spPr>
            <a:xfrm>
              <a:off x="-2495950" y="838879"/>
              <a:ext cx="1292485" cy="1292485"/>
            </a:xfrm>
            <a:prstGeom prst="ellipse">
              <a:avLst/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مستطيل: زوايا مستديرة 23">
              <a:extLst>
                <a:ext uri="{FF2B5EF4-FFF2-40B4-BE49-F238E27FC236}">
                  <a16:creationId xmlns:a16="http://schemas.microsoft.com/office/drawing/2014/main" id="{92283376-86DE-4B28-875A-FBD37A290F4A}"/>
                </a:ext>
              </a:extLst>
            </p:cNvPr>
            <p:cNvSpPr/>
            <p:nvPr/>
          </p:nvSpPr>
          <p:spPr>
            <a:xfrm>
              <a:off x="-2592633" y="1496788"/>
              <a:ext cx="1496775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927C7AC8-0D45-490C-9E42-0C80B3241118}"/>
                </a:ext>
              </a:extLst>
            </p:cNvPr>
            <p:cNvSpPr/>
            <p:nvPr/>
          </p:nvSpPr>
          <p:spPr>
            <a:xfrm>
              <a:off x="-2598096" y="1737907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FAA8FB1A-38DA-480D-B79F-AD4A4A02D7D3}"/>
                </a:ext>
              </a:extLst>
            </p:cNvPr>
            <p:cNvSpPr/>
            <p:nvPr/>
          </p:nvSpPr>
          <p:spPr>
            <a:xfrm>
              <a:off x="-2527422" y="2131363"/>
              <a:ext cx="1355428" cy="2857325"/>
            </a:xfrm>
            <a:prstGeom prst="rect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7" name="مثلث متساوي الساقين 26">
              <a:extLst>
                <a:ext uri="{FF2B5EF4-FFF2-40B4-BE49-F238E27FC236}">
                  <a16:creationId xmlns:a16="http://schemas.microsoft.com/office/drawing/2014/main" id="{05AEA9BF-ED71-4241-AF50-F0A1691420B0}"/>
                </a:ext>
              </a:extLst>
            </p:cNvPr>
            <p:cNvSpPr/>
            <p:nvPr/>
          </p:nvSpPr>
          <p:spPr>
            <a:xfrm rot="10800000">
              <a:off x="-2534439" y="4988688"/>
              <a:ext cx="1369461" cy="580914"/>
            </a:xfrm>
            <a:prstGeom prst="triangle">
              <a:avLst/>
            </a:prstGeom>
            <a:solidFill>
              <a:srgbClr val="F7D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B02E7AE3-8786-40FE-B21E-0B228D4B6E35}"/>
                </a:ext>
              </a:extLst>
            </p:cNvPr>
            <p:cNvSpPr/>
            <p:nvPr/>
          </p:nvSpPr>
          <p:spPr>
            <a:xfrm>
              <a:off x="-2600828" y="1984859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29" name="شكل بيضاوي 33">
              <a:extLst>
                <a:ext uri="{FF2B5EF4-FFF2-40B4-BE49-F238E27FC236}">
                  <a16:creationId xmlns:a16="http://schemas.microsoft.com/office/drawing/2014/main" id="{D17E0E3D-5235-4DA8-A8F3-E2303EB2444A}"/>
                </a:ext>
              </a:extLst>
            </p:cNvPr>
            <p:cNvSpPr/>
            <p:nvPr/>
          </p:nvSpPr>
          <p:spPr>
            <a:xfrm>
              <a:off x="-1741006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0" name="شكل بيضاوي 33">
              <a:extLst>
                <a:ext uri="{FF2B5EF4-FFF2-40B4-BE49-F238E27FC236}">
                  <a16:creationId xmlns:a16="http://schemas.microsoft.com/office/drawing/2014/main" id="{39FA944F-836C-4FF8-9A53-B873321FB33F}"/>
                </a:ext>
              </a:extLst>
            </p:cNvPr>
            <p:cNvSpPr/>
            <p:nvPr/>
          </p:nvSpPr>
          <p:spPr>
            <a:xfrm>
              <a:off x="-2134214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31" name="مثلث متساوي الساقين 30">
              <a:extLst>
                <a:ext uri="{FF2B5EF4-FFF2-40B4-BE49-F238E27FC236}">
                  <a16:creationId xmlns:a16="http://schemas.microsoft.com/office/drawing/2014/main" id="{B5EB3448-32A1-40A1-B4E7-E74EB7B6FBC8}"/>
                </a:ext>
              </a:extLst>
            </p:cNvPr>
            <p:cNvSpPr/>
            <p:nvPr/>
          </p:nvSpPr>
          <p:spPr>
            <a:xfrm rot="10800000">
              <a:off x="-2245838" y="5233532"/>
              <a:ext cx="792259" cy="33607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2" name="شكل بيضاوي 33">
              <a:extLst>
                <a:ext uri="{FF2B5EF4-FFF2-40B4-BE49-F238E27FC236}">
                  <a16:creationId xmlns:a16="http://schemas.microsoft.com/office/drawing/2014/main" id="{5E91FEA9-C76D-46FE-8507-C491BD8D61A1}"/>
                </a:ext>
              </a:extLst>
            </p:cNvPr>
            <p:cNvSpPr/>
            <p:nvPr/>
          </p:nvSpPr>
          <p:spPr>
            <a:xfrm rot="10800000">
              <a:off x="-1926995" y="2664336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6320873B-9CFC-4592-B7F9-5445B7334640}"/>
                </a:ext>
              </a:extLst>
            </p:cNvPr>
            <p:cNvSpPr/>
            <p:nvPr/>
          </p:nvSpPr>
          <p:spPr>
            <a:xfrm>
              <a:off x="-2426243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5CE49323-EEF8-4384-8256-1A98C23688BC}"/>
                </a:ext>
              </a:extLst>
            </p:cNvPr>
            <p:cNvSpPr/>
            <p:nvPr/>
          </p:nvSpPr>
          <p:spPr>
            <a:xfrm>
              <a:off x="-1589018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A2093883-BAB1-44C6-9A3B-5BB4214755E6}"/>
              </a:ext>
            </a:extLst>
          </p:cNvPr>
          <p:cNvSpPr/>
          <p:nvPr/>
        </p:nvSpPr>
        <p:spPr>
          <a:xfrm>
            <a:off x="9622339" y="512594"/>
            <a:ext cx="2551362" cy="6345406"/>
          </a:xfrm>
          <a:custGeom>
            <a:avLst/>
            <a:gdLst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0 w 12192000"/>
              <a:gd name="connsiteY10" fmla="*/ 0 h 6858000"/>
              <a:gd name="connsiteX11" fmla="*/ 3223153 w 12192000"/>
              <a:gd name="connsiteY11" fmla="*/ 0 h 6858000"/>
              <a:gd name="connsiteX12" fmla="*/ 3236833 w 12192000"/>
              <a:gd name="connsiteY12" fmla="*/ 25341 h 6858000"/>
              <a:gd name="connsiteX13" fmla="*/ 3383280 w 12192000"/>
              <a:gd name="connsiteY13" fmla="*/ 61976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3223153 w 12192000"/>
              <a:gd name="connsiteY12" fmla="*/ 0 h 6858000"/>
              <a:gd name="connsiteX13" fmla="*/ 3236833 w 12192000"/>
              <a:gd name="connsiteY13" fmla="*/ 2534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  <a:gd name="connsiteX21" fmla="*/ 0 w 12192000"/>
              <a:gd name="connsiteY21" fmla="*/ 0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3223153 w 12192000"/>
              <a:gd name="connsiteY12" fmla="*/ 0 h 6858000"/>
              <a:gd name="connsiteX13" fmla="*/ 1351280 w 12192000"/>
              <a:gd name="connsiteY13" fmla="*/ 1960881 h 6858000"/>
              <a:gd name="connsiteX14" fmla="*/ 1188720 w 12192000"/>
              <a:gd name="connsiteY14" fmla="*/ 4378961 h 6858000"/>
              <a:gd name="connsiteX15" fmla="*/ 454719 w 12192000"/>
              <a:gd name="connsiteY15" fmla="*/ 5344624 h 6858000"/>
              <a:gd name="connsiteX16" fmla="*/ 304800 w 12192000"/>
              <a:gd name="connsiteY16" fmla="*/ 6126481 h 6858000"/>
              <a:gd name="connsiteX17" fmla="*/ 60960 w 12192000"/>
              <a:gd name="connsiteY17" fmla="*/ 6715761 h 6858000"/>
              <a:gd name="connsiteX18" fmla="*/ 22219 w 12192000"/>
              <a:gd name="connsiteY18" fmla="*/ 6744458 h 6858000"/>
              <a:gd name="connsiteX19" fmla="*/ 0 w 12192000"/>
              <a:gd name="connsiteY19" fmla="*/ 6755877 h 6858000"/>
              <a:gd name="connsiteX20" fmla="*/ 0 w 12192000"/>
              <a:gd name="connsiteY20" fmla="*/ 0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1351280 w 12192000"/>
              <a:gd name="connsiteY12" fmla="*/ 1960881 h 6858000"/>
              <a:gd name="connsiteX13" fmla="*/ 1188720 w 12192000"/>
              <a:gd name="connsiteY13" fmla="*/ 4378961 h 6858000"/>
              <a:gd name="connsiteX14" fmla="*/ 454719 w 12192000"/>
              <a:gd name="connsiteY14" fmla="*/ 5344624 h 6858000"/>
              <a:gd name="connsiteX15" fmla="*/ 304800 w 12192000"/>
              <a:gd name="connsiteY15" fmla="*/ 6126481 h 6858000"/>
              <a:gd name="connsiteX16" fmla="*/ 60960 w 12192000"/>
              <a:gd name="connsiteY16" fmla="*/ 6715761 h 6858000"/>
              <a:gd name="connsiteX17" fmla="*/ 22219 w 12192000"/>
              <a:gd name="connsiteY17" fmla="*/ 6744458 h 6858000"/>
              <a:gd name="connsiteX18" fmla="*/ 0 w 12192000"/>
              <a:gd name="connsiteY18" fmla="*/ 6755877 h 6858000"/>
              <a:gd name="connsiteX19" fmla="*/ 0 w 12192000"/>
              <a:gd name="connsiteY19" fmla="*/ 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0 w 12192000"/>
              <a:gd name="connsiteY10" fmla="*/ 0 h 6858000"/>
              <a:gd name="connsiteX11" fmla="*/ 1351280 w 12192000"/>
              <a:gd name="connsiteY11" fmla="*/ 1960881 h 6858000"/>
              <a:gd name="connsiteX12" fmla="*/ 1188720 w 12192000"/>
              <a:gd name="connsiteY12" fmla="*/ 4378961 h 6858000"/>
              <a:gd name="connsiteX13" fmla="*/ 454719 w 12192000"/>
              <a:gd name="connsiteY13" fmla="*/ 5344624 h 6858000"/>
              <a:gd name="connsiteX14" fmla="*/ 304800 w 12192000"/>
              <a:gd name="connsiteY14" fmla="*/ 6126481 h 6858000"/>
              <a:gd name="connsiteX15" fmla="*/ 60960 w 12192000"/>
              <a:gd name="connsiteY15" fmla="*/ 6715761 h 6858000"/>
              <a:gd name="connsiteX16" fmla="*/ 22219 w 12192000"/>
              <a:gd name="connsiteY16" fmla="*/ 6744458 h 6858000"/>
              <a:gd name="connsiteX17" fmla="*/ 0 w 12192000"/>
              <a:gd name="connsiteY17" fmla="*/ 6755877 h 6858000"/>
              <a:gd name="connsiteX18" fmla="*/ 91440 w 12192000"/>
              <a:gd name="connsiteY18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1188720 w 12192000"/>
              <a:gd name="connsiteY12" fmla="*/ 4378961 h 6858000"/>
              <a:gd name="connsiteX13" fmla="*/ 454719 w 12192000"/>
              <a:gd name="connsiteY13" fmla="*/ 5344624 h 6858000"/>
              <a:gd name="connsiteX14" fmla="*/ 304800 w 12192000"/>
              <a:gd name="connsiteY14" fmla="*/ 6126481 h 6858000"/>
              <a:gd name="connsiteX15" fmla="*/ 60960 w 12192000"/>
              <a:gd name="connsiteY15" fmla="*/ 6715761 h 6858000"/>
              <a:gd name="connsiteX16" fmla="*/ 22219 w 12192000"/>
              <a:gd name="connsiteY16" fmla="*/ 6744458 h 6858000"/>
              <a:gd name="connsiteX17" fmla="*/ 0 w 12192000"/>
              <a:gd name="connsiteY17" fmla="*/ 6755877 h 6858000"/>
              <a:gd name="connsiteX18" fmla="*/ 91440 w 12192000"/>
              <a:gd name="connsiteY18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454719 w 12192000"/>
              <a:gd name="connsiteY12" fmla="*/ 5344624 h 6858000"/>
              <a:gd name="connsiteX13" fmla="*/ 304800 w 12192000"/>
              <a:gd name="connsiteY13" fmla="*/ 6126481 h 6858000"/>
              <a:gd name="connsiteX14" fmla="*/ 60960 w 12192000"/>
              <a:gd name="connsiteY14" fmla="*/ 6715761 h 6858000"/>
              <a:gd name="connsiteX15" fmla="*/ 22219 w 12192000"/>
              <a:gd name="connsiteY15" fmla="*/ 6744458 h 6858000"/>
              <a:gd name="connsiteX16" fmla="*/ 0 w 12192000"/>
              <a:gd name="connsiteY16" fmla="*/ 6755877 h 6858000"/>
              <a:gd name="connsiteX17" fmla="*/ 91440 w 12192000"/>
              <a:gd name="connsiteY17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304800 w 12192000"/>
              <a:gd name="connsiteY12" fmla="*/ 6126481 h 6858000"/>
              <a:gd name="connsiteX13" fmla="*/ 60960 w 12192000"/>
              <a:gd name="connsiteY13" fmla="*/ 6715761 h 6858000"/>
              <a:gd name="connsiteX14" fmla="*/ 22219 w 12192000"/>
              <a:gd name="connsiteY14" fmla="*/ 6744458 h 6858000"/>
              <a:gd name="connsiteX15" fmla="*/ 0 w 12192000"/>
              <a:gd name="connsiteY15" fmla="*/ 6755877 h 6858000"/>
              <a:gd name="connsiteX16" fmla="*/ 91440 w 12192000"/>
              <a:gd name="connsiteY16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22219 w 12192000"/>
              <a:gd name="connsiteY13" fmla="*/ 6744458 h 6858000"/>
              <a:gd name="connsiteX14" fmla="*/ 0 w 12192000"/>
              <a:gd name="connsiteY14" fmla="*/ 6755877 h 6858000"/>
              <a:gd name="connsiteX15" fmla="*/ 91440 w 12192000"/>
              <a:gd name="connsiteY15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22219 w 12192000"/>
              <a:gd name="connsiteY13" fmla="*/ 6744458 h 6858000"/>
              <a:gd name="connsiteX14" fmla="*/ 91440 w 12192000"/>
              <a:gd name="connsiteY14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91440 w 12192000"/>
              <a:gd name="connsiteY13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91440 w 12192000"/>
              <a:gd name="connsiteY12" fmla="*/ 91440 h 6858000"/>
              <a:gd name="connsiteX0" fmla="*/ 2551362 w 2551362"/>
              <a:gd name="connsiteY0" fmla="*/ 6345406 h 6345406"/>
              <a:gd name="connsiteX1" fmla="*/ 1320702 w 2551362"/>
              <a:gd name="connsiteY1" fmla="*/ 6345406 h 6345406"/>
              <a:gd name="connsiteX2" fmla="*/ 1319914 w 2551362"/>
              <a:gd name="connsiteY2" fmla="*/ 6329474 h 6345406"/>
              <a:gd name="connsiteX3" fmla="*/ 430 w 2551362"/>
              <a:gd name="connsiteY3" fmla="*/ 4695243 h 6345406"/>
              <a:gd name="connsiteX4" fmla="*/ 874962 w 2551362"/>
              <a:gd name="connsiteY4" fmla="*/ 3307567 h 6345406"/>
              <a:gd name="connsiteX5" fmla="*/ 1128962 w 2551362"/>
              <a:gd name="connsiteY5" fmla="*/ 2139167 h 6345406"/>
              <a:gd name="connsiteX6" fmla="*/ 1982402 w 2551362"/>
              <a:gd name="connsiteY6" fmla="*/ 1702287 h 6345406"/>
              <a:gd name="connsiteX7" fmla="*/ 1870642 w 2551362"/>
              <a:gd name="connsiteY7" fmla="*/ 401807 h 6345406"/>
              <a:gd name="connsiteX8" fmla="*/ 2541922 w 2551362"/>
              <a:gd name="connsiteY8" fmla="*/ 942 h 6345406"/>
              <a:gd name="connsiteX9" fmla="*/ 2551362 w 2551362"/>
              <a:gd name="connsiteY9" fmla="*/ 0 h 6345406"/>
              <a:gd name="connsiteX10" fmla="*/ 2551362 w 2551362"/>
              <a:gd name="connsiteY10" fmla="*/ 6345406 h 6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362" h="6345406">
                <a:moveTo>
                  <a:pt x="2551362" y="6345406"/>
                </a:moveTo>
                <a:lnTo>
                  <a:pt x="1320702" y="6345406"/>
                </a:lnTo>
                <a:cubicBezTo>
                  <a:pt x="1320439" y="6340095"/>
                  <a:pt x="1320177" y="6334785"/>
                  <a:pt x="1319914" y="6329474"/>
                </a:cubicBezTo>
                <a:cubicBezTo>
                  <a:pt x="1241220" y="5881442"/>
                  <a:pt x="16305" y="5127837"/>
                  <a:pt x="430" y="4695243"/>
                </a:cubicBezTo>
                <a:cubicBezTo>
                  <a:pt x="-19890" y="4141523"/>
                  <a:pt x="686873" y="3733580"/>
                  <a:pt x="874962" y="3307567"/>
                </a:cubicBezTo>
                <a:cubicBezTo>
                  <a:pt x="1063051" y="2881554"/>
                  <a:pt x="944389" y="2406714"/>
                  <a:pt x="1128962" y="2139167"/>
                </a:cubicBezTo>
                <a:cubicBezTo>
                  <a:pt x="1313535" y="1871620"/>
                  <a:pt x="1858789" y="1991847"/>
                  <a:pt x="1982402" y="1702287"/>
                </a:cubicBezTo>
                <a:cubicBezTo>
                  <a:pt x="2106015" y="1412727"/>
                  <a:pt x="1738195" y="686529"/>
                  <a:pt x="1870642" y="401807"/>
                </a:cubicBezTo>
                <a:cubicBezTo>
                  <a:pt x="1969977" y="188266"/>
                  <a:pt x="2280642" y="43354"/>
                  <a:pt x="2541922" y="942"/>
                </a:cubicBezTo>
                <a:lnTo>
                  <a:pt x="2551362" y="0"/>
                </a:lnTo>
                <a:lnTo>
                  <a:pt x="2551362" y="6345406"/>
                </a:lnTo>
                <a:close/>
              </a:path>
            </a:pathLst>
          </a:custGeom>
          <a:solidFill>
            <a:srgbClr val="F5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EG" dirty="0"/>
          </a:p>
        </p:txBody>
      </p:sp>
      <p:pic>
        <p:nvPicPr>
          <p:cNvPr id="43" name="رسم 42" descr="كتاب مفتوح خطوط عريضة">
            <a:extLst>
              <a:ext uri="{FF2B5EF4-FFF2-40B4-BE49-F238E27FC236}">
                <a16:creationId xmlns:a16="http://schemas.microsoft.com/office/drawing/2014/main" id="{445EB98E-79B8-447D-AD93-C4DFD2250C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36688">
            <a:off x="691220" y="285824"/>
            <a:ext cx="677107" cy="677107"/>
          </a:xfrm>
          <a:prstGeom prst="rect">
            <a:avLst/>
          </a:prstGeom>
        </p:spPr>
      </p:pic>
      <p:pic>
        <p:nvPicPr>
          <p:cNvPr id="44" name="رسم 43" descr="ذكر أستاذ جامعي خطوط عريضة">
            <a:extLst>
              <a:ext uri="{FF2B5EF4-FFF2-40B4-BE49-F238E27FC236}">
                <a16:creationId xmlns:a16="http://schemas.microsoft.com/office/drawing/2014/main" id="{8F4A6863-D10B-43D8-B136-6432701320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038038">
            <a:off x="10719260" y="4613055"/>
            <a:ext cx="875016" cy="875016"/>
          </a:xfrm>
          <a:prstGeom prst="rect">
            <a:avLst/>
          </a:prstGeom>
        </p:spPr>
      </p:pic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ACB5783C-BCDC-4351-919E-FFCD5A3DFDF2}"/>
              </a:ext>
            </a:extLst>
          </p:cNvPr>
          <p:cNvSpPr/>
          <p:nvPr/>
        </p:nvSpPr>
        <p:spPr>
          <a:xfrm flipH="1">
            <a:off x="550835" y="1153003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id="{658097CF-1A23-4BA5-91F5-F2AE6860EEE1}"/>
              </a:ext>
            </a:extLst>
          </p:cNvPr>
          <p:cNvSpPr/>
          <p:nvPr/>
        </p:nvSpPr>
        <p:spPr>
          <a:xfrm flipH="1">
            <a:off x="10439229" y="4598954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026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60768 0.00949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649BFA-A9C1-4533-9312-8EB153D4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695C23-E9D8-CE2B-C705-326CEEAD6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6EB31EA-94ED-7662-4C1F-BA8505EDB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lalezar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6C4C2FA-C71E-4CFB-87A7-3B0DA3FA6374}"/>
              </a:ext>
            </a:extLst>
          </p:cNvPr>
          <p:cNvSpPr txBox="1"/>
          <p:nvPr/>
        </p:nvSpPr>
        <p:spPr>
          <a:xfrm>
            <a:off x="0" y="58498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ABAB009-ABB7-4AB5-A585-1954EB8306E7}"/>
              </a:ext>
            </a:extLst>
          </p:cNvPr>
          <p:cNvSpPr txBox="1"/>
          <p:nvPr/>
        </p:nvSpPr>
        <p:spPr>
          <a:xfrm>
            <a:off x="3158250" y="2967335"/>
            <a:ext cx="58755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خلفيات أخرى للشرائح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417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FAA41CBC-0CDE-4177-BC92-636569C5AB20}"/>
              </a:ext>
            </a:extLst>
          </p:cNvPr>
          <p:cNvSpPr/>
          <p:nvPr/>
        </p:nvSpPr>
        <p:spPr>
          <a:xfrm flipV="1">
            <a:off x="0" y="5532487"/>
            <a:ext cx="12192000" cy="1325511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0BB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302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74C28AA9-2E05-4DA3-8428-3F110EE7CA10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F4B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9115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BDE9A132-EF27-430A-8ED6-C4E2747CD383}"/>
              </a:ext>
            </a:extLst>
          </p:cNvPr>
          <p:cNvSpPr/>
          <p:nvPr/>
        </p:nvSpPr>
        <p:spPr>
          <a:xfrm>
            <a:off x="0" y="403925"/>
            <a:ext cx="12192000" cy="6454075"/>
          </a:xfrm>
          <a:custGeom>
            <a:avLst/>
            <a:gdLst>
              <a:gd name="connsiteX0" fmla="*/ 12112193 w 12192000"/>
              <a:gd name="connsiteY0" fmla="*/ 0 h 6454075"/>
              <a:gd name="connsiteX1" fmla="*/ 12192000 w 12192000"/>
              <a:gd name="connsiteY1" fmla="*/ 727 h 6454075"/>
              <a:gd name="connsiteX2" fmla="*/ 12192000 w 12192000"/>
              <a:gd name="connsiteY2" fmla="*/ 6454075 h 6454075"/>
              <a:gd name="connsiteX3" fmla="*/ 0 w 12192000"/>
              <a:gd name="connsiteY3" fmla="*/ 6454075 h 6454075"/>
              <a:gd name="connsiteX4" fmla="*/ 0 w 12192000"/>
              <a:gd name="connsiteY4" fmla="*/ 4771851 h 6454075"/>
              <a:gd name="connsiteX5" fmla="*/ 441097 w 12192000"/>
              <a:gd name="connsiteY5" fmla="*/ 4609589 h 6454075"/>
              <a:gd name="connsiteX6" fmla="*/ 1036320 w 12192000"/>
              <a:gd name="connsiteY6" fmla="*/ 4411915 h 6454075"/>
              <a:gd name="connsiteX7" fmla="*/ 7421881 w 12192000"/>
              <a:gd name="connsiteY7" fmla="*/ 3375595 h 6454075"/>
              <a:gd name="connsiteX8" fmla="*/ 11963400 w 12192000"/>
              <a:gd name="connsiteY8" fmla="*/ 7555 h 6454075"/>
              <a:gd name="connsiteX9" fmla="*/ 12112193 w 12192000"/>
              <a:gd name="connsiteY9" fmla="*/ 0 h 64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454075">
                <a:moveTo>
                  <a:pt x="12112193" y="0"/>
                </a:moveTo>
                <a:lnTo>
                  <a:pt x="12192000" y="727"/>
                </a:lnTo>
                <a:lnTo>
                  <a:pt x="12192000" y="6454075"/>
                </a:lnTo>
                <a:lnTo>
                  <a:pt x="0" y="6454075"/>
                </a:lnTo>
                <a:lnTo>
                  <a:pt x="0" y="4771851"/>
                </a:lnTo>
                <a:lnTo>
                  <a:pt x="441097" y="4609589"/>
                </a:lnTo>
                <a:cubicBezTo>
                  <a:pt x="643335" y="4539153"/>
                  <a:pt x="843915" y="4472875"/>
                  <a:pt x="1036320" y="4411915"/>
                </a:cubicBezTo>
                <a:cubicBezTo>
                  <a:pt x="2575560" y="3924235"/>
                  <a:pt x="5600700" y="4109655"/>
                  <a:pt x="7421881" y="3375595"/>
                </a:cubicBezTo>
                <a:cubicBezTo>
                  <a:pt x="9243060" y="2641535"/>
                  <a:pt x="10408920" y="137095"/>
                  <a:pt x="11963400" y="7555"/>
                </a:cubicBezTo>
                <a:cubicBezTo>
                  <a:pt x="12011978" y="3507"/>
                  <a:pt x="12061607" y="1007"/>
                  <a:pt x="12112193" y="0"/>
                </a:cubicBezTo>
                <a:close/>
              </a:path>
            </a:pathLst>
          </a:custGeom>
          <a:solidFill>
            <a:srgbClr val="3C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734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0F255182-30EF-4CFA-9A88-A3EFEDF9A7D5}"/>
              </a:ext>
            </a:extLst>
          </p:cNvPr>
          <p:cNvSpPr/>
          <p:nvPr/>
        </p:nvSpPr>
        <p:spPr>
          <a:xfrm>
            <a:off x="1" y="0"/>
            <a:ext cx="9957323" cy="4052012"/>
          </a:xfrm>
          <a:custGeom>
            <a:avLst/>
            <a:gdLst>
              <a:gd name="connsiteX0" fmla="*/ 0 w 9957323"/>
              <a:gd name="connsiteY0" fmla="*/ 0 h 4052012"/>
              <a:gd name="connsiteX1" fmla="*/ 9957323 w 9957323"/>
              <a:gd name="connsiteY1" fmla="*/ 0 h 4052012"/>
              <a:gd name="connsiteX2" fmla="*/ 9917430 w 9957323"/>
              <a:gd name="connsiteY2" fmla="*/ 84773 h 4052012"/>
              <a:gd name="connsiteX3" fmla="*/ 8503920 w 9957323"/>
              <a:gd name="connsiteY3" fmla="*/ 1859280 h 4052012"/>
              <a:gd name="connsiteX4" fmla="*/ 2590801 w 9957323"/>
              <a:gd name="connsiteY4" fmla="*/ 2316480 h 4052012"/>
              <a:gd name="connsiteX5" fmla="*/ 563880 w 9957323"/>
              <a:gd name="connsiteY5" fmla="*/ 3840480 h 4052012"/>
              <a:gd name="connsiteX6" fmla="*/ 225118 w 9957323"/>
              <a:gd name="connsiteY6" fmla="*/ 3976107 h 4052012"/>
              <a:gd name="connsiteX7" fmla="*/ 0 w 9957323"/>
              <a:gd name="connsiteY7" fmla="*/ 4052012 h 405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7323" h="4052012">
                <a:moveTo>
                  <a:pt x="0" y="0"/>
                </a:moveTo>
                <a:lnTo>
                  <a:pt x="9957323" y="0"/>
                </a:lnTo>
                <a:lnTo>
                  <a:pt x="9917430" y="84773"/>
                </a:lnTo>
                <a:cubicBezTo>
                  <a:pt x="9580245" y="802640"/>
                  <a:pt x="9221470" y="1530350"/>
                  <a:pt x="8503920" y="1859280"/>
                </a:cubicBezTo>
                <a:cubicBezTo>
                  <a:pt x="7068820" y="2517140"/>
                  <a:pt x="3914141" y="1986280"/>
                  <a:pt x="2590801" y="2316480"/>
                </a:cubicBezTo>
                <a:cubicBezTo>
                  <a:pt x="1267460" y="2646680"/>
                  <a:pt x="1397000" y="3472180"/>
                  <a:pt x="563880" y="3840480"/>
                </a:cubicBezTo>
                <a:cubicBezTo>
                  <a:pt x="459740" y="3886518"/>
                  <a:pt x="345917" y="3931920"/>
                  <a:pt x="225118" y="3976107"/>
                </a:cubicBezTo>
                <a:lnTo>
                  <a:pt x="0" y="4052012"/>
                </a:lnTo>
                <a:close/>
              </a:path>
            </a:pathLst>
          </a:custGeom>
          <a:solidFill>
            <a:srgbClr val="813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991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C33EABE2-AB9E-46ED-B82F-333B660E6EFD}"/>
              </a:ext>
            </a:extLst>
          </p:cNvPr>
          <p:cNvSpPr/>
          <p:nvPr/>
        </p:nvSpPr>
        <p:spPr>
          <a:xfrm>
            <a:off x="7188212" y="-73336"/>
            <a:ext cx="5003788" cy="4179995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3C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5789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83D93060-2E36-4EB2-85BB-7A3F2DBFBA1E}"/>
              </a:ext>
            </a:extLst>
          </p:cNvPr>
          <p:cNvSpPr/>
          <p:nvPr/>
        </p:nvSpPr>
        <p:spPr>
          <a:xfrm flipH="1" flipV="1">
            <a:off x="0" y="2225040"/>
            <a:ext cx="12192000" cy="4632960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0BB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43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9F10F556-001C-4F0F-9D44-FEA8C3BFA922}"/>
              </a:ext>
            </a:extLst>
          </p:cNvPr>
          <p:cNvSpPr/>
          <p:nvPr/>
        </p:nvSpPr>
        <p:spPr>
          <a:xfrm>
            <a:off x="5979504" y="0"/>
            <a:ext cx="6212496" cy="6858000"/>
          </a:xfrm>
          <a:custGeom>
            <a:avLst/>
            <a:gdLst>
              <a:gd name="connsiteX0" fmla="*/ 3811665 w 6212496"/>
              <a:gd name="connsiteY0" fmla="*/ 0 h 6858000"/>
              <a:gd name="connsiteX1" fmla="*/ 6212496 w 6212496"/>
              <a:gd name="connsiteY1" fmla="*/ 0 h 6858000"/>
              <a:gd name="connsiteX2" fmla="*/ 6212496 w 6212496"/>
              <a:gd name="connsiteY2" fmla="*/ 6858000 h 6858000"/>
              <a:gd name="connsiteX3" fmla="*/ 0 w 6212496"/>
              <a:gd name="connsiteY3" fmla="*/ 6858000 h 6858000"/>
              <a:gd name="connsiteX4" fmla="*/ 1244 w 6212496"/>
              <a:gd name="connsiteY4" fmla="*/ 6849428 h 6858000"/>
              <a:gd name="connsiteX5" fmla="*/ 497497 w 6212496"/>
              <a:gd name="connsiteY5" fmla="*/ 5791200 h 6858000"/>
              <a:gd name="connsiteX6" fmla="*/ 3240696 w 6212496"/>
              <a:gd name="connsiteY6" fmla="*/ 3962400 h 6858000"/>
              <a:gd name="connsiteX7" fmla="*/ 3530256 w 6212496"/>
              <a:gd name="connsiteY7" fmla="*/ 990600 h 6858000"/>
              <a:gd name="connsiteX8" fmla="*/ 3718851 w 6212496"/>
              <a:gd name="connsiteY8" fmla="*/ 3111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2496" h="6858000">
                <a:moveTo>
                  <a:pt x="3811665" y="0"/>
                </a:moveTo>
                <a:lnTo>
                  <a:pt x="6212496" y="0"/>
                </a:lnTo>
                <a:lnTo>
                  <a:pt x="6212496" y="6858000"/>
                </a:lnTo>
                <a:lnTo>
                  <a:pt x="0" y="6858000"/>
                </a:lnTo>
                <a:lnTo>
                  <a:pt x="1244" y="6849428"/>
                </a:lnTo>
                <a:cubicBezTo>
                  <a:pt x="72682" y="6490335"/>
                  <a:pt x="228257" y="6108700"/>
                  <a:pt x="497497" y="5791200"/>
                </a:cubicBezTo>
                <a:cubicBezTo>
                  <a:pt x="1035976" y="5156200"/>
                  <a:pt x="2735236" y="4762500"/>
                  <a:pt x="3240696" y="3962400"/>
                </a:cubicBezTo>
                <a:cubicBezTo>
                  <a:pt x="3746156" y="3162300"/>
                  <a:pt x="3268636" y="1841500"/>
                  <a:pt x="3530256" y="990600"/>
                </a:cubicBezTo>
                <a:cubicBezTo>
                  <a:pt x="3595661" y="777875"/>
                  <a:pt x="3654240" y="543878"/>
                  <a:pt x="3718851" y="311111"/>
                </a:cubicBezTo>
                <a:close/>
              </a:path>
            </a:pathLst>
          </a:custGeom>
          <a:solidFill>
            <a:srgbClr val="833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172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E1A3F8D9-B887-4F27-8F2C-92E42D32DA85}"/>
              </a:ext>
            </a:extLst>
          </p:cNvPr>
          <p:cNvSpPr/>
          <p:nvPr/>
        </p:nvSpPr>
        <p:spPr>
          <a:xfrm>
            <a:off x="0" y="0"/>
            <a:ext cx="6281158" cy="6858000"/>
          </a:xfrm>
          <a:custGeom>
            <a:avLst/>
            <a:gdLst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800600 w 6281158"/>
              <a:gd name="connsiteY10" fmla="*/ 251460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2286000 w 6281158"/>
              <a:gd name="connsiteY9" fmla="*/ 502920 h 6858000"/>
              <a:gd name="connsiteX10" fmla="*/ 4754880 w 6281158"/>
              <a:gd name="connsiteY10" fmla="*/ 2118361 h 6858000"/>
              <a:gd name="connsiteX11" fmla="*/ 5486400 w 6281158"/>
              <a:gd name="connsiteY11" fmla="*/ 4785360 h 6858000"/>
              <a:gd name="connsiteX12" fmla="*/ 4038600 w 6281158"/>
              <a:gd name="connsiteY12" fmla="*/ 5897880 h 6858000"/>
              <a:gd name="connsiteX13" fmla="*/ 3949065 w 6281158"/>
              <a:gd name="connsiteY13" fmla="*/ 6664643 h 6858000"/>
              <a:gd name="connsiteX14" fmla="*/ 3969703 w 6281158"/>
              <a:gd name="connsiteY14" fmla="*/ 6858000 h 6858000"/>
              <a:gd name="connsiteX15" fmla="*/ 0 w 6281158"/>
              <a:gd name="connsiteY15" fmla="*/ 6858000 h 6858000"/>
              <a:gd name="connsiteX16" fmla="*/ 0 w 6281158"/>
              <a:gd name="connsiteY16" fmla="*/ 1268130 h 6858000"/>
              <a:gd name="connsiteX17" fmla="*/ 140018 w 6281158"/>
              <a:gd name="connsiteY17" fmla="*/ 1300163 h 6858000"/>
              <a:gd name="connsiteX18" fmla="*/ 853440 w 6281158"/>
              <a:gd name="connsiteY18" fmla="*/ 1325880 h 6858000"/>
              <a:gd name="connsiteX19" fmla="*/ 2054319 w 6281158"/>
              <a:gd name="connsiteY19" fmla="*/ 476816 h 6858000"/>
              <a:gd name="connsiteX20" fmla="*/ 0 w 6281158"/>
              <a:gd name="connsiteY20" fmla="*/ 0 h 6858000"/>
              <a:gd name="connsiteX21" fmla="*/ 1176755 w 6281158"/>
              <a:gd name="connsiteY21" fmla="*/ 0 h 6858000"/>
              <a:gd name="connsiteX22" fmla="*/ 1158020 w 6281158"/>
              <a:gd name="connsiteY22" fmla="*/ 191633 h 6858000"/>
              <a:gd name="connsiteX23" fmla="*/ 1005840 w 6281158"/>
              <a:gd name="connsiteY23" fmla="*/ 731520 h 6858000"/>
              <a:gd name="connsiteX24" fmla="*/ 98227 w 6281158"/>
              <a:gd name="connsiteY24" fmla="*/ 932260 h 6858000"/>
              <a:gd name="connsiteX25" fmla="*/ 0 w 6281158"/>
              <a:gd name="connsiteY25" fmla="*/ 924403 h 6858000"/>
              <a:gd name="connsiteX26" fmla="*/ 0 w 6281158"/>
              <a:gd name="connsiteY26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754880 w 6281158"/>
              <a:gd name="connsiteY9" fmla="*/ 21183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373880 w 6281158"/>
              <a:gd name="connsiteY9" fmla="*/ 196596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  <a:gd name="connsiteX0" fmla="*/ 5223510 w 6281158"/>
              <a:gd name="connsiteY0" fmla="*/ 5614035 h 6858000"/>
              <a:gd name="connsiteX1" fmla="*/ 5821680 w 6281158"/>
              <a:gd name="connsiteY1" fmla="*/ 5775960 h 6858000"/>
              <a:gd name="connsiteX2" fmla="*/ 6264742 w 6281158"/>
              <a:gd name="connsiteY2" fmla="*/ 6799898 h 6858000"/>
              <a:gd name="connsiteX3" fmla="*/ 6281158 w 6281158"/>
              <a:gd name="connsiteY3" fmla="*/ 6858000 h 6858000"/>
              <a:gd name="connsiteX4" fmla="*/ 4371810 w 6281158"/>
              <a:gd name="connsiteY4" fmla="*/ 6858000 h 6858000"/>
              <a:gd name="connsiteX5" fmla="*/ 4387439 w 6281158"/>
              <a:gd name="connsiteY5" fmla="*/ 6692027 h 6858000"/>
              <a:gd name="connsiteX6" fmla="*/ 4663440 w 6281158"/>
              <a:gd name="connsiteY6" fmla="*/ 5821680 h 6858000"/>
              <a:gd name="connsiteX7" fmla="*/ 5223510 w 6281158"/>
              <a:gd name="connsiteY7" fmla="*/ 5614035 h 6858000"/>
              <a:gd name="connsiteX8" fmla="*/ 2054319 w 6281158"/>
              <a:gd name="connsiteY8" fmla="*/ 476816 h 6858000"/>
              <a:gd name="connsiteX9" fmla="*/ 4541520 w 6281158"/>
              <a:gd name="connsiteY9" fmla="*/ 1752601 h 6858000"/>
              <a:gd name="connsiteX10" fmla="*/ 5486400 w 6281158"/>
              <a:gd name="connsiteY10" fmla="*/ 4785360 h 6858000"/>
              <a:gd name="connsiteX11" fmla="*/ 4038600 w 6281158"/>
              <a:gd name="connsiteY11" fmla="*/ 5897880 h 6858000"/>
              <a:gd name="connsiteX12" fmla="*/ 3949065 w 6281158"/>
              <a:gd name="connsiteY12" fmla="*/ 6664643 h 6858000"/>
              <a:gd name="connsiteX13" fmla="*/ 3969703 w 6281158"/>
              <a:gd name="connsiteY13" fmla="*/ 6858000 h 6858000"/>
              <a:gd name="connsiteX14" fmla="*/ 0 w 6281158"/>
              <a:gd name="connsiteY14" fmla="*/ 6858000 h 6858000"/>
              <a:gd name="connsiteX15" fmla="*/ 0 w 6281158"/>
              <a:gd name="connsiteY15" fmla="*/ 1268130 h 6858000"/>
              <a:gd name="connsiteX16" fmla="*/ 140018 w 6281158"/>
              <a:gd name="connsiteY16" fmla="*/ 1300163 h 6858000"/>
              <a:gd name="connsiteX17" fmla="*/ 853440 w 6281158"/>
              <a:gd name="connsiteY17" fmla="*/ 1325880 h 6858000"/>
              <a:gd name="connsiteX18" fmla="*/ 2054319 w 6281158"/>
              <a:gd name="connsiteY18" fmla="*/ 476816 h 6858000"/>
              <a:gd name="connsiteX19" fmla="*/ 0 w 6281158"/>
              <a:gd name="connsiteY19" fmla="*/ 0 h 6858000"/>
              <a:gd name="connsiteX20" fmla="*/ 1176755 w 6281158"/>
              <a:gd name="connsiteY20" fmla="*/ 0 h 6858000"/>
              <a:gd name="connsiteX21" fmla="*/ 1158020 w 6281158"/>
              <a:gd name="connsiteY21" fmla="*/ 191633 h 6858000"/>
              <a:gd name="connsiteX22" fmla="*/ 1005840 w 6281158"/>
              <a:gd name="connsiteY22" fmla="*/ 731520 h 6858000"/>
              <a:gd name="connsiteX23" fmla="*/ 98227 w 6281158"/>
              <a:gd name="connsiteY23" fmla="*/ 932260 h 6858000"/>
              <a:gd name="connsiteX24" fmla="*/ 0 w 6281158"/>
              <a:gd name="connsiteY24" fmla="*/ 924403 h 6858000"/>
              <a:gd name="connsiteX25" fmla="*/ 0 w 6281158"/>
              <a:gd name="connsiteY2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81158" h="6858000">
                <a:moveTo>
                  <a:pt x="5223510" y="5614035"/>
                </a:moveTo>
                <a:cubicBezTo>
                  <a:pt x="5445760" y="5600700"/>
                  <a:pt x="5674360" y="5648960"/>
                  <a:pt x="5821680" y="5775960"/>
                </a:cubicBezTo>
                <a:cubicBezTo>
                  <a:pt x="6005830" y="5934710"/>
                  <a:pt x="6152277" y="6405007"/>
                  <a:pt x="6264742" y="6799898"/>
                </a:cubicBezTo>
                <a:lnTo>
                  <a:pt x="6281158" y="6858000"/>
                </a:lnTo>
                <a:lnTo>
                  <a:pt x="4371810" y="6858000"/>
                </a:lnTo>
                <a:lnTo>
                  <a:pt x="4387439" y="6692027"/>
                </a:lnTo>
                <a:cubicBezTo>
                  <a:pt x="4427101" y="6350318"/>
                  <a:pt x="4511041" y="5970905"/>
                  <a:pt x="4663440" y="5821680"/>
                </a:cubicBezTo>
                <a:cubicBezTo>
                  <a:pt x="4785360" y="5702300"/>
                  <a:pt x="5001260" y="5627370"/>
                  <a:pt x="5223510" y="5614035"/>
                </a:cubicBezTo>
                <a:close/>
                <a:moveTo>
                  <a:pt x="2054319" y="476816"/>
                </a:moveTo>
                <a:cubicBezTo>
                  <a:pt x="2384519" y="395536"/>
                  <a:pt x="3161786" y="272510"/>
                  <a:pt x="4541520" y="1752601"/>
                </a:cubicBezTo>
                <a:cubicBezTo>
                  <a:pt x="5921254" y="3232692"/>
                  <a:pt x="5570220" y="4094480"/>
                  <a:pt x="5486400" y="4785360"/>
                </a:cubicBezTo>
                <a:cubicBezTo>
                  <a:pt x="5402580" y="5476240"/>
                  <a:pt x="4292600" y="5455920"/>
                  <a:pt x="4038600" y="5897880"/>
                </a:cubicBezTo>
                <a:cubicBezTo>
                  <a:pt x="3911600" y="6118860"/>
                  <a:pt x="3921760" y="6391275"/>
                  <a:pt x="3949065" y="6664643"/>
                </a:cubicBezTo>
                <a:lnTo>
                  <a:pt x="3969703" y="6858000"/>
                </a:lnTo>
                <a:lnTo>
                  <a:pt x="0" y="6858000"/>
                </a:lnTo>
                <a:lnTo>
                  <a:pt x="0" y="1268130"/>
                </a:lnTo>
                <a:lnTo>
                  <a:pt x="140018" y="1300163"/>
                </a:lnTo>
                <a:cubicBezTo>
                  <a:pt x="372745" y="1349375"/>
                  <a:pt x="624840" y="1381760"/>
                  <a:pt x="853440" y="1325880"/>
                </a:cubicBezTo>
                <a:cubicBezTo>
                  <a:pt x="1253490" y="1228090"/>
                  <a:pt x="1546582" y="519668"/>
                  <a:pt x="2054319" y="476816"/>
                </a:cubicBezTo>
                <a:close/>
                <a:moveTo>
                  <a:pt x="0" y="0"/>
                </a:moveTo>
                <a:lnTo>
                  <a:pt x="1176755" y="0"/>
                </a:lnTo>
                <a:lnTo>
                  <a:pt x="1158020" y="191633"/>
                </a:lnTo>
                <a:cubicBezTo>
                  <a:pt x="1129411" y="422393"/>
                  <a:pt x="1083350" y="623173"/>
                  <a:pt x="1005840" y="731520"/>
                </a:cubicBezTo>
                <a:cubicBezTo>
                  <a:pt x="828675" y="979170"/>
                  <a:pt x="420053" y="958215"/>
                  <a:pt x="98227" y="932260"/>
                </a:cubicBezTo>
                <a:lnTo>
                  <a:pt x="0" y="924403"/>
                </a:lnTo>
                <a:lnTo>
                  <a:pt x="0" y="0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1F5B5AD-8A9E-4BE9-841E-F324BB64113A}"/>
              </a:ext>
            </a:extLst>
          </p:cNvPr>
          <p:cNvSpPr txBox="1"/>
          <p:nvPr/>
        </p:nvSpPr>
        <p:spPr>
          <a:xfrm>
            <a:off x="6709846" y="1540638"/>
            <a:ext cx="440223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تعريف الانضباط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87E7AD1-89BB-486A-A7A2-116D43D71300}"/>
              </a:ext>
            </a:extLst>
          </p:cNvPr>
          <p:cNvSpPr txBox="1"/>
          <p:nvPr/>
        </p:nvSpPr>
        <p:spPr>
          <a:xfrm>
            <a:off x="5741624" y="2680968"/>
            <a:ext cx="608869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بتحقيق الانضباط يتقدم المجتمع، كما تستقيم حياة جميع الافراد عن طريقة الالتزام بقواعد الانضباط</a:t>
            </a:r>
            <a:endParaRPr lang="ar-EG" sz="3200" dirty="0">
              <a:solidFill>
                <a:schemeClr val="tx1">
                  <a:lumMod val="75000"/>
                  <a:lumOff val="25000"/>
                </a:schemeClr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5914E42-C69A-4761-9D69-2A5A02A9A6E5}"/>
              </a:ext>
            </a:extLst>
          </p:cNvPr>
          <p:cNvGrpSpPr/>
          <p:nvPr/>
        </p:nvGrpSpPr>
        <p:grpSpPr>
          <a:xfrm>
            <a:off x="196671" y="2436983"/>
            <a:ext cx="3775558" cy="4421016"/>
            <a:chOff x="196670" y="1439682"/>
            <a:chExt cx="4627256" cy="5418318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3C4440BF-B024-417D-B50C-A8280AAF396C}"/>
                </a:ext>
              </a:extLst>
            </p:cNvPr>
            <p:cNvGrpSpPr/>
            <p:nvPr/>
          </p:nvGrpSpPr>
          <p:grpSpPr>
            <a:xfrm>
              <a:off x="196670" y="1439682"/>
              <a:ext cx="4627256" cy="5418318"/>
              <a:chOff x="2212083" y="3804316"/>
              <a:chExt cx="789374" cy="924323"/>
            </a:xfrm>
          </p:grpSpPr>
          <p:grpSp>
            <p:nvGrpSpPr>
              <p:cNvPr id="10" name="مجموعة 9">
                <a:extLst>
                  <a:ext uri="{FF2B5EF4-FFF2-40B4-BE49-F238E27FC236}">
                    <a16:creationId xmlns:a16="http://schemas.microsoft.com/office/drawing/2014/main" id="{C8F88AED-AE25-4D1F-955A-26704AD245B7}"/>
                  </a:ext>
                </a:extLst>
              </p:cNvPr>
              <p:cNvGrpSpPr/>
              <p:nvPr/>
            </p:nvGrpSpPr>
            <p:grpSpPr>
              <a:xfrm>
                <a:off x="2212083" y="4011955"/>
                <a:ext cx="789374" cy="716684"/>
                <a:chOff x="-750043" y="2819992"/>
                <a:chExt cx="2398902" cy="2177997"/>
              </a:xfrm>
            </p:grpSpPr>
            <p:sp>
              <p:nvSpPr>
                <p:cNvPr id="12" name="مستطيل: زوايا مستديرة 28">
                  <a:extLst>
                    <a:ext uri="{FF2B5EF4-FFF2-40B4-BE49-F238E27FC236}">
                      <a16:creationId xmlns:a16="http://schemas.microsoft.com/office/drawing/2014/main" id="{D0D79F89-77C2-4D6C-9AF3-064F1461FB2A}"/>
                    </a:ext>
                  </a:extLst>
                </p:cNvPr>
                <p:cNvSpPr/>
                <p:nvPr/>
              </p:nvSpPr>
              <p:spPr>
                <a:xfrm>
                  <a:off x="-327832" y="3992880"/>
                  <a:ext cx="1554480" cy="1005109"/>
                </a:xfrm>
                <a:custGeom>
                  <a:avLst/>
                  <a:gdLst>
                    <a:gd name="connsiteX0" fmla="*/ 0 w 1554480"/>
                    <a:gd name="connsiteY0" fmla="*/ 777240 h 1725168"/>
                    <a:gd name="connsiteX1" fmla="*/ 777240 w 1554480"/>
                    <a:gd name="connsiteY1" fmla="*/ 0 h 1725168"/>
                    <a:gd name="connsiteX2" fmla="*/ 777240 w 1554480"/>
                    <a:gd name="connsiteY2" fmla="*/ 0 h 1725168"/>
                    <a:gd name="connsiteX3" fmla="*/ 1554480 w 1554480"/>
                    <a:gd name="connsiteY3" fmla="*/ 777240 h 1725168"/>
                    <a:gd name="connsiteX4" fmla="*/ 1554480 w 1554480"/>
                    <a:gd name="connsiteY4" fmla="*/ 947928 h 1725168"/>
                    <a:gd name="connsiteX5" fmla="*/ 777240 w 1554480"/>
                    <a:gd name="connsiteY5" fmla="*/ 1725168 h 1725168"/>
                    <a:gd name="connsiteX6" fmla="*/ 777240 w 1554480"/>
                    <a:gd name="connsiteY6" fmla="*/ 1725168 h 1725168"/>
                    <a:gd name="connsiteX7" fmla="*/ 0 w 1554480"/>
                    <a:gd name="connsiteY7" fmla="*/ 947928 h 1725168"/>
                    <a:gd name="connsiteX8" fmla="*/ 0 w 1554480"/>
                    <a:gd name="connsiteY8" fmla="*/ 777240 h 1725168"/>
                    <a:gd name="connsiteX0" fmla="*/ 1554480 w 1645920"/>
                    <a:gd name="connsiteY0" fmla="*/ 947928 h 1725168"/>
                    <a:gd name="connsiteX1" fmla="*/ 777240 w 1645920"/>
                    <a:gd name="connsiteY1" fmla="*/ 1725168 h 1725168"/>
                    <a:gd name="connsiteX2" fmla="*/ 777240 w 1645920"/>
                    <a:gd name="connsiteY2" fmla="*/ 1725168 h 1725168"/>
                    <a:gd name="connsiteX3" fmla="*/ 0 w 1645920"/>
                    <a:gd name="connsiteY3" fmla="*/ 947928 h 1725168"/>
                    <a:gd name="connsiteX4" fmla="*/ 0 w 1645920"/>
                    <a:gd name="connsiteY4" fmla="*/ 777240 h 1725168"/>
                    <a:gd name="connsiteX5" fmla="*/ 777240 w 1645920"/>
                    <a:gd name="connsiteY5" fmla="*/ 0 h 1725168"/>
                    <a:gd name="connsiteX6" fmla="*/ 777240 w 1645920"/>
                    <a:gd name="connsiteY6" fmla="*/ 0 h 1725168"/>
                    <a:gd name="connsiteX7" fmla="*/ 1554480 w 1645920"/>
                    <a:gd name="connsiteY7" fmla="*/ 777240 h 1725168"/>
                    <a:gd name="connsiteX8" fmla="*/ 1645920 w 1645920"/>
                    <a:gd name="connsiteY8" fmla="*/ 1039368 h 1725168"/>
                    <a:gd name="connsiteX0" fmla="*/ 1554480 w 1554480"/>
                    <a:gd name="connsiteY0" fmla="*/ 947928 h 1725168"/>
                    <a:gd name="connsiteX1" fmla="*/ 777240 w 1554480"/>
                    <a:gd name="connsiteY1" fmla="*/ 1725168 h 1725168"/>
                    <a:gd name="connsiteX2" fmla="*/ 777240 w 1554480"/>
                    <a:gd name="connsiteY2" fmla="*/ 1725168 h 1725168"/>
                    <a:gd name="connsiteX3" fmla="*/ 0 w 1554480"/>
                    <a:gd name="connsiteY3" fmla="*/ 947928 h 1725168"/>
                    <a:gd name="connsiteX4" fmla="*/ 0 w 1554480"/>
                    <a:gd name="connsiteY4" fmla="*/ 777240 h 1725168"/>
                    <a:gd name="connsiteX5" fmla="*/ 777240 w 1554480"/>
                    <a:gd name="connsiteY5" fmla="*/ 0 h 1725168"/>
                    <a:gd name="connsiteX6" fmla="*/ 777240 w 1554480"/>
                    <a:gd name="connsiteY6" fmla="*/ 0 h 1725168"/>
                    <a:gd name="connsiteX7" fmla="*/ 1554480 w 1554480"/>
                    <a:gd name="connsiteY7" fmla="*/ 777240 h 1725168"/>
                    <a:gd name="connsiteX0" fmla="*/ 777240 w 1554480"/>
                    <a:gd name="connsiteY0" fmla="*/ 1725168 h 1725168"/>
                    <a:gd name="connsiteX1" fmla="*/ 777240 w 1554480"/>
                    <a:gd name="connsiteY1" fmla="*/ 1725168 h 1725168"/>
                    <a:gd name="connsiteX2" fmla="*/ 0 w 1554480"/>
                    <a:gd name="connsiteY2" fmla="*/ 947928 h 1725168"/>
                    <a:gd name="connsiteX3" fmla="*/ 0 w 1554480"/>
                    <a:gd name="connsiteY3" fmla="*/ 777240 h 1725168"/>
                    <a:gd name="connsiteX4" fmla="*/ 777240 w 1554480"/>
                    <a:gd name="connsiteY4" fmla="*/ 0 h 1725168"/>
                    <a:gd name="connsiteX5" fmla="*/ 777240 w 1554480"/>
                    <a:gd name="connsiteY5" fmla="*/ 0 h 1725168"/>
                    <a:gd name="connsiteX6" fmla="*/ 1554480 w 1554480"/>
                    <a:gd name="connsiteY6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947928 h 1725168"/>
                    <a:gd name="connsiteX2" fmla="*/ 0 w 1554480"/>
                    <a:gd name="connsiteY2" fmla="*/ 777240 h 1725168"/>
                    <a:gd name="connsiteX3" fmla="*/ 777240 w 1554480"/>
                    <a:gd name="connsiteY3" fmla="*/ 0 h 1725168"/>
                    <a:gd name="connsiteX4" fmla="*/ 777240 w 1554480"/>
                    <a:gd name="connsiteY4" fmla="*/ 0 h 1725168"/>
                    <a:gd name="connsiteX5" fmla="*/ 1554480 w 1554480"/>
                    <a:gd name="connsiteY5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777240 h 1725168"/>
                    <a:gd name="connsiteX2" fmla="*/ 777240 w 1554480"/>
                    <a:gd name="connsiteY2" fmla="*/ 0 h 1725168"/>
                    <a:gd name="connsiteX3" fmla="*/ 777240 w 1554480"/>
                    <a:gd name="connsiteY3" fmla="*/ 0 h 1725168"/>
                    <a:gd name="connsiteX4" fmla="*/ 1554480 w 1554480"/>
                    <a:gd name="connsiteY4" fmla="*/ 777240 h 1725168"/>
                    <a:gd name="connsiteX0" fmla="*/ 0 w 1554480"/>
                    <a:gd name="connsiteY0" fmla="*/ 777240 h 777240"/>
                    <a:gd name="connsiteX1" fmla="*/ 777240 w 1554480"/>
                    <a:gd name="connsiteY1" fmla="*/ 0 h 777240"/>
                    <a:gd name="connsiteX2" fmla="*/ 777240 w 1554480"/>
                    <a:gd name="connsiteY2" fmla="*/ 0 h 777240"/>
                    <a:gd name="connsiteX3" fmla="*/ 1554480 w 1554480"/>
                    <a:gd name="connsiteY3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4480" h="777240">
                      <a:moveTo>
                        <a:pt x="0" y="777240"/>
                      </a:moveTo>
                      <a:cubicBezTo>
                        <a:pt x="0" y="347982"/>
                        <a:pt x="347982" y="0"/>
                        <a:pt x="777240" y="0"/>
                      </a:cubicBezTo>
                      <a:lnTo>
                        <a:pt x="777240" y="0"/>
                      </a:lnTo>
                      <a:cubicBezTo>
                        <a:pt x="1206498" y="0"/>
                        <a:pt x="1554480" y="347982"/>
                        <a:pt x="1554480" y="777240"/>
                      </a:cubicBezTo>
                    </a:path>
                  </a:pathLst>
                </a:custGeom>
                <a:solidFill>
                  <a:srgbClr val="2012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3" name="شكل بيضاوي 12">
                  <a:extLst>
                    <a:ext uri="{FF2B5EF4-FFF2-40B4-BE49-F238E27FC236}">
                      <a16:creationId xmlns:a16="http://schemas.microsoft.com/office/drawing/2014/main" id="{700527D2-AD61-4F3A-94D9-D003F7E4619E}"/>
                    </a:ext>
                  </a:extLst>
                </p:cNvPr>
                <p:cNvSpPr/>
                <p:nvPr/>
              </p:nvSpPr>
              <p:spPr>
                <a:xfrm>
                  <a:off x="-527799" y="2819992"/>
                  <a:ext cx="1954415" cy="144416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4" name="شكل بيضاوي 13">
                  <a:extLst>
                    <a:ext uri="{FF2B5EF4-FFF2-40B4-BE49-F238E27FC236}">
                      <a16:creationId xmlns:a16="http://schemas.microsoft.com/office/drawing/2014/main" id="{1C274DE9-2DF3-4298-A8FE-A3090FC00A79}"/>
                    </a:ext>
                  </a:extLst>
                </p:cNvPr>
                <p:cNvSpPr/>
                <p:nvPr/>
              </p:nvSpPr>
              <p:spPr>
                <a:xfrm>
                  <a:off x="-750043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5" name="شكل بيضاوي 14">
                  <a:extLst>
                    <a:ext uri="{FF2B5EF4-FFF2-40B4-BE49-F238E27FC236}">
                      <a16:creationId xmlns:a16="http://schemas.microsoft.com/office/drawing/2014/main" id="{758A6C79-BE73-4D7A-90DA-D6DE37885FFA}"/>
                    </a:ext>
                  </a:extLst>
                </p:cNvPr>
                <p:cNvSpPr/>
                <p:nvPr/>
              </p:nvSpPr>
              <p:spPr>
                <a:xfrm>
                  <a:off x="190328" y="3938016"/>
                  <a:ext cx="518160" cy="65309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6" name="شكل بيضاوي 15">
                  <a:extLst>
                    <a:ext uri="{FF2B5EF4-FFF2-40B4-BE49-F238E27FC236}">
                      <a16:creationId xmlns:a16="http://schemas.microsoft.com/office/drawing/2014/main" id="{AEDEE694-1EC3-40EB-BB16-81D33D0D312B}"/>
                    </a:ext>
                  </a:extLst>
                </p:cNvPr>
                <p:cNvSpPr/>
                <p:nvPr/>
              </p:nvSpPr>
              <p:spPr>
                <a:xfrm>
                  <a:off x="1204374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grpSp>
              <p:nvGrpSpPr>
                <p:cNvPr id="17" name="مجموعة 16">
                  <a:extLst>
                    <a:ext uri="{FF2B5EF4-FFF2-40B4-BE49-F238E27FC236}">
                      <a16:creationId xmlns:a16="http://schemas.microsoft.com/office/drawing/2014/main" id="{F08AF102-5286-4F48-B91D-65EC927DE39F}"/>
                    </a:ext>
                  </a:extLst>
                </p:cNvPr>
                <p:cNvGrpSpPr/>
                <p:nvPr/>
              </p:nvGrpSpPr>
              <p:grpSpPr>
                <a:xfrm rot="20105046">
                  <a:off x="-252368" y="3173012"/>
                  <a:ext cx="1298912" cy="767199"/>
                  <a:chOff x="6201533" y="3945766"/>
                  <a:chExt cx="695765" cy="410950"/>
                </a:xfrm>
              </p:grpSpPr>
              <p:sp>
                <p:nvSpPr>
                  <p:cNvPr id="18" name="شكل بيضاوي 33">
                    <a:extLst>
                      <a:ext uri="{FF2B5EF4-FFF2-40B4-BE49-F238E27FC236}">
                        <a16:creationId xmlns:a16="http://schemas.microsoft.com/office/drawing/2014/main" id="{12D88009-744B-4B8C-87C7-3CC801753F26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92503" y="4089932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  <p:sp>
                <p:nvSpPr>
                  <p:cNvPr id="19" name="شكل بيضاوي 33">
                    <a:extLst>
                      <a:ext uri="{FF2B5EF4-FFF2-40B4-BE49-F238E27FC236}">
                        <a16:creationId xmlns:a16="http://schemas.microsoft.com/office/drawing/2014/main" id="{AA01E9BC-CC30-4C29-9638-BC10A1CC8E57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384585" y="394576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  <p:sp>
                <p:nvSpPr>
                  <p:cNvPr id="20" name="شكل بيضاوي 33">
                    <a:extLst>
                      <a:ext uri="{FF2B5EF4-FFF2-40B4-BE49-F238E27FC236}">
                        <a16:creationId xmlns:a16="http://schemas.microsoft.com/office/drawing/2014/main" id="{5682F142-4CDA-4842-B10F-F499D4DB78E4}"/>
                      </a:ext>
                    </a:extLst>
                  </p:cNvPr>
                  <p:cNvSpPr/>
                  <p:nvPr/>
                </p:nvSpPr>
                <p:spPr>
                  <a:xfrm rot="12305605">
                    <a:off x="6484652" y="414971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21" name="شكل بيضاوي 20">
                    <a:extLst>
                      <a:ext uri="{FF2B5EF4-FFF2-40B4-BE49-F238E27FC236}">
                        <a16:creationId xmlns:a16="http://schemas.microsoft.com/office/drawing/2014/main" id="{B7590CBE-8122-425E-B8C1-12B5AFCF15C0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201533" y="3998470"/>
                    <a:ext cx="227524" cy="143319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22" name="شكل بيضاوي 21">
                    <a:extLst>
                      <a:ext uri="{FF2B5EF4-FFF2-40B4-BE49-F238E27FC236}">
                        <a16:creationId xmlns:a16="http://schemas.microsoft.com/office/drawing/2014/main" id="{411BE1A2-15FE-45D0-AF75-07182B4F1509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69774" y="4213398"/>
                    <a:ext cx="227524" cy="143318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</p:grpSp>
          </p:grp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A3EF8D84-6818-4B3D-8347-308C6749BFE4}"/>
                  </a:ext>
                </a:extLst>
              </p:cNvPr>
              <p:cNvSpPr/>
              <p:nvPr/>
            </p:nvSpPr>
            <p:spPr>
              <a:xfrm>
                <a:off x="2257322" y="3804316"/>
                <a:ext cx="667683" cy="483759"/>
              </a:xfrm>
              <a:custGeom>
                <a:avLst/>
                <a:gdLst>
                  <a:gd name="connsiteX0" fmla="*/ 44011 w 554184"/>
                  <a:gd name="connsiteY0" fmla="*/ 342143 h 401525"/>
                  <a:gd name="connsiteX1" fmla="*/ 52749 w 554184"/>
                  <a:gd name="connsiteY1" fmla="*/ 336480 h 401525"/>
                  <a:gd name="connsiteX2" fmla="*/ 133652 w 554184"/>
                  <a:gd name="connsiteY2" fmla="*/ 297647 h 401525"/>
                  <a:gd name="connsiteX3" fmla="*/ 194167 w 554184"/>
                  <a:gd name="connsiteY3" fmla="*/ 233572 h 401525"/>
                  <a:gd name="connsiteX4" fmla="*/ 208891 w 554184"/>
                  <a:gd name="connsiteY4" fmla="*/ 225643 h 401525"/>
                  <a:gd name="connsiteX5" fmla="*/ 222645 w 554184"/>
                  <a:gd name="connsiteY5" fmla="*/ 235028 h 401525"/>
                  <a:gd name="connsiteX6" fmla="*/ 211480 w 554184"/>
                  <a:gd name="connsiteY6" fmla="*/ 319329 h 401525"/>
                  <a:gd name="connsiteX7" fmla="*/ 205008 w 554184"/>
                  <a:gd name="connsiteY7" fmla="*/ 331949 h 401525"/>
                  <a:gd name="connsiteX8" fmla="*/ 300635 w 554184"/>
                  <a:gd name="connsiteY8" fmla="*/ 284702 h 401525"/>
                  <a:gd name="connsiteX9" fmla="*/ 399984 w 554184"/>
                  <a:gd name="connsiteY9" fmla="*/ 201210 h 401525"/>
                  <a:gd name="connsiteX10" fmla="*/ 411472 w 554184"/>
                  <a:gd name="connsiteY10" fmla="*/ 195385 h 401525"/>
                  <a:gd name="connsiteX11" fmla="*/ 423769 w 554184"/>
                  <a:gd name="connsiteY11" fmla="*/ 199754 h 401525"/>
                  <a:gd name="connsiteX12" fmla="*/ 510497 w 554184"/>
                  <a:gd name="connsiteY12" fmla="*/ 324830 h 401525"/>
                  <a:gd name="connsiteX13" fmla="*/ 534768 w 554184"/>
                  <a:gd name="connsiteY13" fmla="*/ 401526 h 401525"/>
                  <a:gd name="connsiteX14" fmla="*/ 554185 w 554184"/>
                  <a:gd name="connsiteY14" fmla="*/ 348130 h 401525"/>
                  <a:gd name="connsiteX15" fmla="*/ 454351 w 554184"/>
                  <a:gd name="connsiteY15" fmla="*/ 135355 h 401525"/>
                  <a:gd name="connsiteX16" fmla="*/ 508394 w 554184"/>
                  <a:gd name="connsiteY16" fmla="*/ 108657 h 401525"/>
                  <a:gd name="connsiteX17" fmla="*/ 514251 w 554184"/>
                  <a:gd name="connsiteY17" fmla="*/ 89870 h 401525"/>
                  <a:gd name="connsiteX18" fmla="*/ 499656 w 554184"/>
                  <a:gd name="connsiteY18" fmla="*/ 82607 h 401525"/>
                  <a:gd name="connsiteX19" fmla="*/ 422798 w 554184"/>
                  <a:gd name="connsiteY19" fmla="*/ 96522 h 401525"/>
                  <a:gd name="connsiteX20" fmla="*/ 441730 w 554184"/>
                  <a:gd name="connsiteY20" fmla="*/ 69177 h 401525"/>
                  <a:gd name="connsiteX21" fmla="*/ 439950 w 554184"/>
                  <a:gd name="connsiteY21" fmla="*/ 51216 h 401525"/>
                  <a:gd name="connsiteX22" fmla="*/ 421989 w 554184"/>
                  <a:gd name="connsiteY22" fmla="*/ 50246 h 401525"/>
                  <a:gd name="connsiteX23" fmla="*/ 381214 w 554184"/>
                  <a:gd name="connsiteY23" fmla="*/ 80989 h 401525"/>
                  <a:gd name="connsiteX24" fmla="*/ 340601 w 554184"/>
                  <a:gd name="connsiteY24" fmla="*/ 7043 h 401525"/>
                  <a:gd name="connsiteX25" fmla="*/ 321628 w 554184"/>
                  <a:gd name="connsiteY25" fmla="*/ 1819 h 401525"/>
                  <a:gd name="connsiteX26" fmla="*/ 314712 w 554184"/>
                  <a:gd name="connsiteY26" fmla="*/ 15781 h 401525"/>
                  <a:gd name="connsiteX27" fmla="*/ 323611 w 554184"/>
                  <a:gd name="connsiteY27" fmla="*/ 75487 h 401525"/>
                  <a:gd name="connsiteX28" fmla="*/ 276688 w 554184"/>
                  <a:gd name="connsiteY28" fmla="*/ 71280 h 401525"/>
                  <a:gd name="connsiteX29" fmla="*/ 0 w 554184"/>
                  <a:gd name="connsiteY29" fmla="*/ 348292 h 401525"/>
                  <a:gd name="connsiteX30" fmla="*/ 14724 w 554184"/>
                  <a:gd name="connsiteY30" fmla="*/ 396833 h 401525"/>
                  <a:gd name="connsiteX31" fmla="*/ 44011 w 554184"/>
                  <a:gd name="connsiteY31" fmla="*/ 342143 h 40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4184" h="401525">
                    <a:moveTo>
                      <a:pt x="44011" y="342143"/>
                    </a:moveTo>
                    <a:cubicBezTo>
                      <a:pt x="46220" y="339344"/>
                      <a:pt x="49292" y="337354"/>
                      <a:pt x="52749" y="336480"/>
                    </a:cubicBezTo>
                    <a:cubicBezTo>
                      <a:pt x="81720" y="328208"/>
                      <a:pt x="109076" y="315076"/>
                      <a:pt x="133652" y="297647"/>
                    </a:cubicBezTo>
                    <a:cubicBezTo>
                      <a:pt x="157503" y="280091"/>
                      <a:pt x="178001" y="258386"/>
                      <a:pt x="194167" y="233572"/>
                    </a:cubicBezTo>
                    <a:cubicBezTo>
                      <a:pt x="197223" y="228400"/>
                      <a:pt x="202891" y="225349"/>
                      <a:pt x="208891" y="225643"/>
                    </a:cubicBezTo>
                    <a:cubicBezTo>
                      <a:pt x="214857" y="225991"/>
                      <a:pt x="220145" y="229599"/>
                      <a:pt x="222645" y="235028"/>
                    </a:cubicBezTo>
                    <a:cubicBezTo>
                      <a:pt x="224101" y="238102"/>
                      <a:pt x="236236" y="267389"/>
                      <a:pt x="211480" y="319329"/>
                    </a:cubicBezTo>
                    <a:cubicBezTo>
                      <a:pt x="209377" y="323859"/>
                      <a:pt x="207111" y="328066"/>
                      <a:pt x="205008" y="331949"/>
                    </a:cubicBezTo>
                    <a:cubicBezTo>
                      <a:pt x="238013" y="318599"/>
                      <a:pt x="269978" y="302807"/>
                      <a:pt x="300635" y="284702"/>
                    </a:cubicBezTo>
                    <a:cubicBezTo>
                      <a:pt x="337808" y="262091"/>
                      <a:pt x="371312" y="233937"/>
                      <a:pt x="399984" y="201210"/>
                    </a:cubicBezTo>
                    <a:cubicBezTo>
                      <a:pt x="402841" y="197762"/>
                      <a:pt x="407001" y="195654"/>
                      <a:pt x="411472" y="195385"/>
                    </a:cubicBezTo>
                    <a:cubicBezTo>
                      <a:pt x="416003" y="195050"/>
                      <a:pt x="420465" y="196636"/>
                      <a:pt x="423769" y="199754"/>
                    </a:cubicBezTo>
                    <a:cubicBezTo>
                      <a:pt x="460420" y="235508"/>
                      <a:pt x="489864" y="277969"/>
                      <a:pt x="510497" y="324830"/>
                    </a:cubicBezTo>
                    <a:cubicBezTo>
                      <a:pt x="520372" y="349797"/>
                      <a:pt x="528482" y="375425"/>
                      <a:pt x="534768" y="401526"/>
                    </a:cubicBezTo>
                    <a:cubicBezTo>
                      <a:pt x="546518" y="386115"/>
                      <a:pt x="553292" y="367488"/>
                      <a:pt x="554185" y="348130"/>
                    </a:cubicBezTo>
                    <a:cubicBezTo>
                      <a:pt x="554270" y="265873"/>
                      <a:pt x="517668" y="187863"/>
                      <a:pt x="454351" y="135355"/>
                    </a:cubicBezTo>
                    <a:lnTo>
                      <a:pt x="508394" y="108657"/>
                    </a:lnTo>
                    <a:cubicBezTo>
                      <a:pt x="515199" y="105086"/>
                      <a:pt x="517822" y="96676"/>
                      <a:pt x="514251" y="89870"/>
                    </a:cubicBezTo>
                    <a:cubicBezTo>
                      <a:pt x="511461" y="84555"/>
                      <a:pt x="505578" y="81626"/>
                      <a:pt x="499656" y="82607"/>
                    </a:cubicBezTo>
                    <a:lnTo>
                      <a:pt x="422798" y="96522"/>
                    </a:lnTo>
                    <a:lnTo>
                      <a:pt x="441730" y="69177"/>
                    </a:lnTo>
                    <a:cubicBezTo>
                      <a:pt x="445556" y="63548"/>
                      <a:pt x="444807" y="55985"/>
                      <a:pt x="439950" y="51216"/>
                    </a:cubicBezTo>
                    <a:cubicBezTo>
                      <a:pt x="435034" y="46480"/>
                      <a:pt x="427387" y="46068"/>
                      <a:pt x="421989" y="50246"/>
                    </a:cubicBezTo>
                    <a:lnTo>
                      <a:pt x="381214" y="80989"/>
                    </a:lnTo>
                    <a:lnTo>
                      <a:pt x="340601" y="7043"/>
                    </a:lnTo>
                    <a:cubicBezTo>
                      <a:pt x="336805" y="361"/>
                      <a:pt x="328310" y="-1977"/>
                      <a:pt x="321628" y="1819"/>
                    </a:cubicBezTo>
                    <a:cubicBezTo>
                      <a:pt x="316689" y="4624"/>
                      <a:pt x="313952" y="10152"/>
                      <a:pt x="314712" y="15781"/>
                    </a:cubicBezTo>
                    <a:lnTo>
                      <a:pt x="323611" y="75487"/>
                    </a:lnTo>
                    <a:cubicBezTo>
                      <a:pt x="308115" y="72774"/>
                      <a:pt x="292419" y="71368"/>
                      <a:pt x="276688" y="71280"/>
                    </a:cubicBezTo>
                    <a:cubicBezTo>
                      <a:pt x="123825" y="71458"/>
                      <a:pt x="0" y="195429"/>
                      <a:pt x="0" y="348292"/>
                    </a:cubicBezTo>
                    <a:cubicBezTo>
                      <a:pt x="325" y="365522"/>
                      <a:pt x="5422" y="382326"/>
                      <a:pt x="14724" y="396833"/>
                    </a:cubicBezTo>
                    <a:cubicBezTo>
                      <a:pt x="21646" y="377219"/>
                      <a:pt x="31523" y="358777"/>
                      <a:pt x="44011" y="342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17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118C2FAF-B191-4D91-BA07-FFCBF1B4E72E}"/>
                </a:ext>
              </a:extLst>
            </p:cNvPr>
            <p:cNvSpPr/>
            <p:nvPr/>
          </p:nvSpPr>
          <p:spPr>
            <a:xfrm>
              <a:off x="2328291" y="6137909"/>
              <a:ext cx="305960" cy="720091"/>
            </a:xfrm>
            <a:custGeom>
              <a:avLst/>
              <a:gdLst>
                <a:gd name="connsiteX0" fmla="*/ 408432 w 426720"/>
                <a:gd name="connsiteY0" fmla="*/ 6096 h 914400"/>
                <a:gd name="connsiteX1" fmla="*/ 420624 w 426720"/>
                <a:gd name="connsiteY1" fmla="*/ 237744 h 914400"/>
                <a:gd name="connsiteX2" fmla="*/ 335280 w 426720"/>
                <a:gd name="connsiteY2" fmla="*/ 377952 h 914400"/>
                <a:gd name="connsiteX3" fmla="*/ 426720 w 426720"/>
                <a:gd name="connsiteY3" fmla="*/ 682752 h 914400"/>
                <a:gd name="connsiteX4" fmla="*/ 414528 w 426720"/>
                <a:gd name="connsiteY4" fmla="*/ 914400 h 914400"/>
                <a:gd name="connsiteX5" fmla="*/ 0 w 426720"/>
                <a:gd name="connsiteY5" fmla="*/ 908304 h 914400"/>
                <a:gd name="connsiteX6" fmla="*/ 91440 w 426720"/>
                <a:gd name="connsiteY6" fmla="*/ 390144 h 914400"/>
                <a:gd name="connsiteX7" fmla="*/ 30480 w 426720"/>
                <a:gd name="connsiteY7" fmla="*/ 286512 h 914400"/>
                <a:gd name="connsiteX8" fmla="*/ 30480 w 426720"/>
                <a:gd name="connsiteY8" fmla="*/ 0 h 914400"/>
                <a:gd name="connsiteX9" fmla="*/ 408432 w 426720"/>
                <a:gd name="connsiteY9" fmla="*/ 6096 h 914400"/>
                <a:gd name="connsiteX0" fmla="*/ 408432 w 420624"/>
                <a:gd name="connsiteY0" fmla="*/ 6096 h 914400"/>
                <a:gd name="connsiteX1" fmla="*/ 420624 w 420624"/>
                <a:gd name="connsiteY1" fmla="*/ 237744 h 914400"/>
                <a:gd name="connsiteX2" fmla="*/ 335280 w 420624"/>
                <a:gd name="connsiteY2" fmla="*/ 377952 h 914400"/>
                <a:gd name="connsiteX3" fmla="*/ 414528 w 420624"/>
                <a:gd name="connsiteY3" fmla="*/ 914400 h 914400"/>
                <a:gd name="connsiteX4" fmla="*/ 0 w 420624"/>
                <a:gd name="connsiteY4" fmla="*/ 908304 h 914400"/>
                <a:gd name="connsiteX5" fmla="*/ 91440 w 420624"/>
                <a:gd name="connsiteY5" fmla="*/ 390144 h 914400"/>
                <a:gd name="connsiteX6" fmla="*/ 30480 w 420624"/>
                <a:gd name="connsiteY6" fmla="*/ 286512 h 914400"/>
                <a:gd name="connsiteX7" fmla="*/ 30480 w 420624"/>
                <a:gd name="connsiteY7" fmla="*/ 0 h 914400"/>
                <a:gd name="connsiteX8" fmla="*/ 408432 w 420624"/>
                <a:gd name="connsiteY8" fmla="*/ 609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24" h="914400">
                  <a:moveTo>
                    <a:pt x="408432" y="6096"/>
                  </a:moveTo>
                  <a:lnTo>
                    <a:pt x="420624" y="237744"/>
                  </a:lnTo>
                  <a:lnTo>
                    <a:pt x="335280" y="377952"/>
                  </a:lnTo>
                  <a:lnTo>
                    <a:pt x="414528" y="914400"/>
                  </a:lnTo>
                  <a:lnTo>
                    <a:pt x="0" y="908304"/>
                  </a:lnTo>
                  <a:lnTo>
                    <a:pt x="91440" y="390144"/>
                  </a:lnTo>
                  <a:lnTo>
                    <a:pt x="30480" y="286512"/>
                  </a:lnTo>
                  <a:lnTo>
                    <a:pt x="30480" y="0"/>
                  </a:lnTo>
                  <a:lnTo>
                    <a:pt x="408432" y="60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pic>
        <p:nvPicPr>
          <p:cNvPr id="26" name="رسم 25" descr="علم المثلثات خطوط عريضة">
            <a:extLst>
              <a:ext uri="{FF2B5EF4-FFF2-40B4-BE49-F238E27FC236}">
                <a16:creationId xmlns:a16="http://schemas.microsoft.com/office/drawing/2014/main" id="{087C90E8-73D7-4843-B0E5-0AFA01A8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02876">
            <a:off x="4591129" y="236473"/>
            <a:ext cx="914400" cy="914400"/>
          </a:xfrm>
          <a:prstGeom prst="rect">
            <a:avLst/>
          </a:prstGeom>
        </p:spPr>
      </p:pic>
      <p:pic>
        <p:nvPicPr>
          <p:cNvPr id="28" name="رسم 27" descr="مسطرة خطوط عريضة">
            <a:extLst>
              <a:ext uri="{FF2B5EF4-FFF2-40B4-BE49-F238E27FC236}">
                <a16:creationId xmlns:a16="http://schemas.microsoft.com/office/drawing/2014/main" id="{8975F1A6-55E6-4B19-8FC0-0944820E6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86813">
            <a:off x="7378367" y="5628863"/>
            <a:ext cx="914400" cy="914400"/>
          </a:xfrm>
          <a:prstGeom prst="rect">
            <a:avLst/>
          </a:prstGeom>
        </p:spPr>
      </p:pic>
      <p:pic>
        <p:nvPicPr>
          <p:cNvPr id="29" name="رسم 28" descr="كتب خطوط عريضة">
            <a:extLst>
              <a:ext uri="{FF2B5EF4-FFF2-40B4-BE49-F238E27FC236}">
                <a16:creationId xmlns:a16="http://schemas.microsoft.com/office/drawing/2014/main" id="{40EF16E6-D527-4608-9C7E-2F90F7F20E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128292">
            <a:off x="10063576" y="5029348"/>
            <a:ext cx="677801" cy="677801"/>
          </a:xfrm>
          <a:prstGeom prst="rect">
            <a:avLst/>
          </a:prstGeom>
        </p:spPr>
      </p:pic>
      <p:pic>
        <p:nvPicPr>
          <p:cNvPr id="30" name="رسم 29" descr="قبعة التخرج خطوط عريضة">
            <a:extLst>
              <a:ext uri="{FF2B5EF4-FFF2-40B4-BE49-F238E27FC236}">
                <a16:creationId xmlns:a16="http://schemas.microsoft.com/office/drawing/2014/main" id="{CF60BAE5-9A91-49EE-87AE-19E7E93B8B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470854">
            <a:off x="10185277" y="146404"/>
            <a:ext cx="914400" cy="914400"/>
          </a:xfrm>
          <a:prstGeom prst="rect">
            <a:avLst/>
          </a:prstGeom>
        </p:spPr>
      </p:pic>
      <p:sp>
        <p:nvSpPr>
          <p:cNvPr id="31" name="Google Shape;769;p15">
            <a:extLst>
              <a:ext uri="{FF2B5EF4-FFF2-40B4-BE49-F238E27FC236}">
                <a16:creationId xmlns:a16="http://schemas.microsoft.com/office/drawing/2014/main" id="{968F3557-4A94-496B-B3CE-4A978343F456}"/>
              </a:ext>
            </a:extLst>
          </p:cNvPr>
          <p:cNvSpPr/>
          <p:nvPr/>
        </p:nvSpPr>
        <p:spPr>
          <a:xfrm rot="10800000">
            <a:off x="6096000" y="2482578"/>
            <a:ext cx="5553301" cy="17427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32" name="رسم 31" descr="قبعة التخرج خطوط عريضة">
            <a:extLst>
              <a:ext uri="{FF2B5EF4-FFF2-40B4-BE49-F238E27FC236}">
                <a16:creationId xmlns:a16="http://schemas.microsoft.com/office/drawing/2014/main" id="{000154B8-480F-4CC7-BCCE-10CDC2AC82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66600">
            <a:off x="1583416" y="807514"/>
            <a:ext cx="1963981" cy="1963981"/>
          </a:xfrm>
          <a:prstGeom prst="rect">
            <a:avLst/>
          </a:prstGeom>
        </p:spPr>
      </p:pic>
      <p:pic>
        <p:nvPicPr>
          <p:cNvPr id="44" name="رسم 43" descr="ذكر أستاذ جامعي خطوط عريضة">
            <a:extLst>
              <a:ext uri="{FF2B5EF4-FFF2-40B4-BE49-F238E27FC236}">
                <a16:creationId xmlns:a16="http://schemas.microsoft.com/office/drawing/2014/main" id="{A63F3AD7-1F9D-4856-BF60-15752F5E7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038038">
            <a:off x="136386" y="5489515"/>
            <a:ext cx="702891" cy="702891"/>
          </a:xfrm>
          <a:prstGeom prst="rect">
            <a:avLst/>
          </a:prstGeom>
        </p:spPr>
      </p:pic>
      <p:pic>
        <p:nvPicPr>
          <p:cNvPr id="48" name="رسم 47" descr="دراما خطوط عريضة">
            <a:extLst>
              <a:ext uri="{FF2B5EF4-FFF2-40B4-BE49-F238E27FC236}">
                <a16:creationId xmlns:a16="http://schemas.microsoft.com/office/drawing/2014/main" id="{519E0B42-D456-4C9C-9B1D-23777651E7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08341" y="4312258"/>
            <a:ext cx="914400" cy="914400"/>
          </a:xfrm>
          <a:prstGeom prst="rect">
            <a:avLst/>
          </a:prstGeom>
        </p:spPr>
      </p:pic>
      <p:pic>
        <p:nvPicPr>
          <p:cNvPr id="52" name="رسم 51" descr="كتاب مفتوح خطوط عريضة">
            <a:extLst>
              <a:ext uri="{FF2B5EF4-FFF2-40B4-BE49-F238E27FC236}">
                <a16:creationId xmlns:a16="http://schemas.microsoft.com/office/drawing/2014/main" id="{38300BAD-CB86-4C37-94B7-1307DEB550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36688">
            <a:off x="3600407" y="2664314"/>
            <a:ext cx="1121001" cy="1121001"/>
          </a:xfrm>
          <a:prstGeom prst="rect">
            <a:avLst/>
          </a:prstGeom>
        </p:spPr>
      </p:pic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id="{BF604D72-32ED-4867-B547-86EFE7260544}"/>
              </a:ext>
            </a:extLst>
          </p:cNvPr>
          <p:cNvSpPr/>
          <p:nvPr/>
        </p:nvSpPr>
        <p:spPr>
          <a:xfrm flipH="1">
            <a:off x="733811" y="2048349"/>
            <a:ext cx="597234" cy="700837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id="{07065615-3883-4D51-98EC-EAF6CC67D214}"/>
              </a:ext>
            </a:extLst>
          </p:cNvPr>
          <p:cNvSpPr/>
          <p:nvPr/>
        </p:nvSpPr>
        <p:spPr>
          <a:xfrm flipH="1">
            <a:off x="2879365" y="6104421"/>
            <a:ext cx="347822" cy="408159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id="{26B9B452-16B5-4982-8951-4DBA129FCFDF}"/>
              </a:ext>
            </a:extLst>
          </p:cNvPr>
          <p:cNvSpPr/>
          <p:nvPr/>
        </p:nvSpPr>
        <p:spPr>
          <a:xfrm flipH="1">
            <a:off x="762506" y="5578217"/>
            <a:ext cx="259915" cy="305003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8962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401E68B2-1EFE-4C66-8913-42DCD4C96040}"/>
              </a:ext>
            </a:extLst>
          </p:cNvPr>
          <p:cNvSpPr/>
          <p:nvPr/>
        </p:nvSpPr>
        <p:spPr>
          <a:xfrm flipH="1">
            <a:off x="0" y="868522"/>
            <a:ext cx="5834756" cy="5989478"/>
          </a:xfrm>
          <a:custGeom>
            <a:avLst/>
            <a:gdLst>
              <a:gd name="connsiteX0" fmla="*/ 2691820 w 5901939"/>
              <a:gd name="connsiteY0" fmla="*/ 190 h 5989478"/>
              <a:gd name="connsiteX1" fmla="*/ 4561440 w 5901939"/>
              <a:gd name="connsiteY1" fmla="*/ 493747 h 5989478"/>
              <a:gd name="connsiteX2" fmla="*/ 4608093 w 5901939"/>
              <a:gd name="connsiteY2" fmla="*/ 1408147 h 5989478"/>
              <a:gd name="connsiteX3" fmla="*/ 5457179 w 5901939"/>
              <a:gd name="connsiteY3" fmla="*/ 1893339 h 5989478"/>
              <a:gd name="connsiteX4" fmla="*/ 5838341 w 5901939"/>
              <a:gd name="connsiteY4" fmla="*/ 2191559 h 5989478"/>
              <a:gd name="connsiteX5" fmla="*/ 5901939 w 5901939"/>
              <a:gd name="connsiteY5" fmla="*/ 2243252 h 5989478"/>
              <a:gd name="connsiteX6" fmla="*/ 5901939 w 5901939"/>
              <a:gd name="connsiteY6" fmla="*/ 5989478 h 5989478"/>
              <a:gd name="connsiteX7" fmla="*/ 1543210 w 5901939"/>
              <a:gd name="connsiteY7" fmla="*/ 5989478 h 5989478"/>
              <a:gd name="connsiteX8" fmla="*/ 1536130 w 5901939"/>
              <a:gd name="connsiteY8" fmla="*/ 5905163 h 5989478"/>
              <a:gd name="connsiteX9" fmla="*/ 1417024 w 5901939"/>
              <a:gd name="connsiteY9" fmla="*/ 5243029 h 5989478"/>
              <a:gd name="connsiteX10" fmla="*/ 26762 w 5901939"/>
              <a:gd name="connsiteY10" fmla="*/ 4291307 h 5989478"/>
              <a:gd name="connsiteX11" fmla="*/ 474632 w 5901939"/>
              <a:gd name="connsiteY11" fmla="*/ 3050335 h 5989478"/>
              <a:gd name="connsiteX12" fmla="*/ 148060 w 5901939"/>
              <a:gd name="connsiteY12" fmla="*/ 1585429 h 5989478"/>
              <a:gd name="connsiteX13" fmla="*/ 2238118 w 5901939"/>
              <a:gd name="connsiteY13" fmla="*/ 45878 h 5989478"/>
              <a:gd name="connsiteX14" fmla="*/ 2691820 w 5901939"/>
              <a:gd name="connsiteY14" fmla="*/ 190 h 5989478"/>
              <a:gd name="connsiteX0" fmla="*/ 2624637 w 5834756"/>
              <a:gd name="connsiteY0" fmla="*/ 190 h 5989478"/>
              <a:gd name="connsiteX1" fmla="*/ 4494257 w 5834756"/>
              <a:gd name="connsiteY1" fmla="*/ 49374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4756" h="5989478">
                <a:moveTo>
                  <a:pt x="2624637" y="190"/>
                </a:moveTo>
                <a:cubicBezTo>
                  <a:pt x="3325738" y="8792"/>
                  <a:pt x="4112363" y="-56487"/>
                  <a:pt x="4402817" y="326107"/>
                </a:cubicBezTo>
                <a:cubicBezTo>
                  <a:pt x="4678302" y="688983"/>
                  <a:pt x="4376380" y="1146942"/>
                  <a:pt x="4540910" y="1408147"/>
                </a:cubicBezTo>
                <a:cubicBezTo>
                  <a:pt x="4705440" y="1669352"/>
                  <a:pt x="4987874" y="1591807"/>
                  <a:pt x="5389996" y="1893339"/>
                </a:cubicBezTo>
                <a:cubicBezTo>
                  <a:pt x="5490526" y="1968722"/>
                  <a:pt x="5623940" y="2073224"/>
                  <a:pt x="5771158" y="2191559"/>
                </a:cubicBezTo>
                <a:lnTo>
                  <a:pt x="5834756" y="2243252"/>
                </a:lnTo>
                <a:lnTo>
                  <a:pt x="5834756" y="5989478"/>
                </a:lnTo>
                <a:lnTo>
                  <a:pt x="1476027" y="5989478"/>
                </a:lnTo>
                <a:lnTo>
                  <a:pt x="1468947" y="5905163"/>
                </a:lnTo>
                <a:cubicBezTo>
                  <a:pt x="1457311" y="5657100"/>
                  <a:pt x="1560891" y="5481139"/>
                  <a:pt x="1349841" y="5243029"/>
                </a:cubicBezTo>
                <a:cubicBezTo>
                  <a:pt x="1138791" y="5004919"/>
                  <a:pt x="359713" y="4841951"/>
                  <a:pt x="202648" y="4476502"/>
                </a:cubicBezTo>
                <a:cubicBezTo>
                  <a:pt x="45583" y="4111053"/>
                  <a:pt x="427744" y="3532181"/>
                  <a:pt x="407449" y="3050335"/>
                </a:cubicBezTo>
                <a:cubicBezTo>
                  <a:pt x="387154" y="2568490"/>
                  <a:pt x="-213037" y="2086172"/>
                  <a:pt x="80877" y="1585429"/>
                </a:cubicBezTo>
                <a:cubicBezTo>
                  <a:pt x="374791" y="1084686"/>
                  <a:pt x="1435372" y="227825"/>
                  <a:pt x="2170935" y="45878"/>
                </a:cubicBezTo>
                <a:cubicBezTo>
                  <a:pt x="2308853" y="11763"/>
                  <a:pt x="2462845" y="-1796"/>
                  <a:pt x="2624637" y="190"/>
                </a:cubicBezTo>
                <a:close/>
              </a:path>
            </a:pathLst>
          </a:custGeom>
          <a:solidFill>
            <a:srgbClr val="F4B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1503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2B281182-D082-4F7D-B93C-680244CF4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0 w 12192000"/>
              <a:gd name="connsiteY10" fmla="*/ 0 h 6858000"/>
              <a:gd name="connsiteX11" fmla="*/ 3223153 w 12192000"/>
              <a:gd name="connsiteY11" fmla="*/ 0 h 6858000"/>
              <a:gd name="connsiteX12" fmla="*/ 3236833 w 12192000"/>
              <a:gd name="connsiteY12" fmla="*/ 25341 h 6858000"/>
              <a:gd name="connsiteX13" fmla="*/ 3383280 w 12192000"/>
              <a:gd name="connsiteY13" fmla="*/ 61976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12192000" y="512594"/>
                </a:moveTo>
                <a:lnTo>
                  <a:pt x="12192000" y="6858000"/>
                </a:lnTo>
                <a:lnTo>
                  <a:pt x="10961340" y="6858000"/>
                </a:lnTo>
                <a:cubicBezTo>
                  <a:pt x="10961077" y="6852689"/>
                  <a:pt x="10960815" y="6847379"/>
                  <a:pt x="10960552" y="6842068"/>
                </a:cubicBezTo>
                <a:cubicBezTo>
                  <a:pt x="10881858" y="6394036"/>
                  <a:pt x="9656943" y="5640431"/>
                  <a:pt x="9641068" y="5207837"/>
                </a:cubicBezTo>
                <a:cubicBezTo>
                  <a:pt x="9620748" y="4654117"/>
                  <a:pt x="10327511" y="4246174"/>
                  <a:pt x="10515600" y="3820161"/>
                </a:cubicBezTo>
                <a:cubicBezTo>
                  <a:pt x="10703689" y="3394148"/>
                  <a:pt x="10585027" y="2919308"/>
                  <a:pt x="10769600" y="2651761"/>
                </a:cubicBezTo>
                <a:cubicBezTo>
                  <a:pt x="10954173" y="2384214"/>
                  <a:pt x="11499427" y="2504441"/>
                  <a:pt x="11623040" y="2214881"/>
                </a:cubicBezTo>
                <a:cubicBezTo>
                  <a:pt x="11746653" y="1925321"/>
                  <a:pt x="11378833" y="1199123"/>
                  <a:pt x="11511280" y="914401"/>
                </a:cubicBezTo>
                <a:cubicBezTo>
                  <a:pt x="11610615" y="700860"/>
                  <a:pt x="11921280" y="555948"/>
                  <a:pt x="12182560" y="513536"/>
                </a:cubicBezTo>
                <a:close/>
                <a:moveTo>
                  <a:pt x="0" y="0"/>
                </a:moveTo>
                <a:lnTo>
                  <a:pt x="3223153" y="0"/>
                </a:lnTo>
                <a:lnTo>
                  <a:pt x="3236833" y="25341"/>
                </a:lnTo>
                <a:cubicBezTo>
                  <a:pt x="3337904" y="185447"/>
                  <a:pt x="3591772" y="394336"/>
                  <a:pt x="3383280" y="619761"/>
                </a:cubicBezTo>
                <a:cubicBezTo>
                  <a:pt x="3049693" y="980441"/>
                  <a:pt x="1717040" y="1334348"/>
                  <a:pt x="1351280" y="1960881"/>
                </a:cubicBezTo>
                <a:cubicBezTo>
                  <a:pt x="985520" y="2587414"/>
                  <a:pt x="1338147" y="3815004"/>
                  <a:pt x="1188720" y="4378961"/>
                </a:cubicBezTo>
                <a:cubicBezTo>
                  <a:pt x="1039293" y="4942918"/>
                  <a:pt x="791983" y="5026595"/>
                  <a:pt x="454719" y="5344624"/>
                </a:cubicBezTo>
                <a:cubicBezTo>
                  <a:pt x="282512" y="5507009"/>
                  <a:pt x="370426" y="5897958"/>
                  <a:pt x="304800" y="6126481"/>
                </a:cubicBezTo>
                <a:cubicBezTo>
                  <a:pt x="239174" y="6355004"/>
                  <a:pt x="221827" y="6559974"/>
                  <a:pt x="60960" y="6715761"/>
                </a:cubicBezTo>
                <a:cubicBezTo>
                  <a:pt x="50906" y="6725498"/>
                  <a:pt x="37822" y="6735063"/>
                  <a:pt x="22219" y="6744458"/>
                </a:cubicBezTo>
                <a:lnTo>
                  <a:pt x="0" y="6755877"/>
                </a:lnTo>
                <a:close/>
              </a:path>
            </a:pathLst>
          </a:custGeom>
          <a:solidFill>
            <a:srgbClr val="F4B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708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9F6A3091-6A69-4F96-9DBC-E09F92DA42CD}"/>
              </a:ext>
            </a:extLst>
          </p:cNvPr>
          <p:cNvSpPr/>
          <p:nvPr/>
        </p:nvSpPr>
        <p:spPr>
          <a:xfrm>
            <a:off x="0" y="0"/>
            <a:ext cx="12192000" cy="2058240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C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8735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D2B94360-FCFB-4CFC-B578-2D94DA75C4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701114 w 12192000"/>
              <a:gd name="connsiteY1" fmla="*/ 0 h 6858000"/>
              <a:gd name="connsiteX2" fmla="*/ 4559962 w 12192000"/>
              <a:gd name="connsiteY2" fmla="*/ 131910 h 6858000"/>
              <a:gd name="connsiteX3" fmla="*/ 3474720 w 12192000"/>
              <a:gd name="connsiteY3" fmla="*/ 1402080 h 6858000"/>
              <a:gd name="connsiteX4" fmla="*/ 6096000 w 12192000"/>
              <a:gd name="connsiteY4" fmla="*/ 2484120 h 6858000"/>
              <a:gd name="connsiteX5" fmla="*/ 6537960 w 12192000"/>
              <a:gd name="connsiteY5" fmla="*/ 6065520 h 6858000"/>
              <a:gd name="connsiteX6" fmla="*/ 8808720 w 12192000"/>
              <a:gd name="connsiteY6" fmla="*/ 6065520 h 6858000"/>
              <a:gd name="connsiteX7" fmla="*/ 9875520 w 12192000"/>
              <a:gd name="connsiteY7" fmla="*/ 6766560 h 6858000"/>
              <a:gd name="connsiteX8" fmla="*/ 11216640 w 12192000"/>
              <a:gd name="connsiteY8" fmla="*/ 5669280 h 6858000"/>
              <a:gd name="connsiteX9" fmla="*/ 12129135 w 12192000"/>
              <a:gd name="connsiteY9" fmla="*/ 5960745 h 6858000"/>
              <a:gd name="connsiteX10" fmla="*/ 12192000 w 12192000"/>
              <a:gd name="connsiteY10" fmla="*/ 5997522 h 6858000"/>
              <a:gd name="connsiteX11" fmla="*/ 12192000 w 12192000"/>
              <a:gd name="connsiteY11" fmla="*/ 6858000 h 6858000"/>
              <a:gd name="connsiteX12" fmla="*/ 1382788 w 12192000"/>
              <a:gd name="connsiteY12" fmla="*/ 6858000 h 6858000"/>
              <a:gd name="connsiteX13" fmla="*/ 1372553 w 12192000"/>
              <a:gd name="connsiteY13" fmla="*/ 6828949 h 6858000"/>
              <a:gd name="connsiteX14" fmla="*/ 1249680 w 12192000"/>
              <a:gd name="connsiteY14" fmla="*/ 6614160 h 6858000"/>
              <a:gd name="connsiteX15" fmla="*/ 365760 w 12192000"/>
              <a:gd name="connsiteY15" fmla="*/ 6233160 h 6858000"/>
              <a:gd name="connsiteX16" fmla="*/ 472440 w 12192000"/>
              <a:gd name="connsiteY16" fmla="*/ 5044440 h 6858000"/>
              <a:gd name="connsiteX17" fmla="*/ 136684 w 12192000"/>
              <a:gd name="connsiteY17" fmla="*/ 4812149 h 6858000"/>
              <a:gd name="connsiteX18" fmla="*/ 0 w 12192000"/>
              <a:gd name="connsiteY18" fmla="*/ 4755113 h 6858000"/>
              <a:gd name="connsiteX0" fmla="*/ 0 w 12192000"/>
              <a:gd name="connsiteY0" fmla="*/ 0 h 6858000"/>
              <a:gd name="connsiteX1" fmla="*/ 4701114 w 12192000"/>
              <a:gd name="connsiteY1" fmla="*/ 0 h 6858000"/>
              <a:gd name="connsiteX2" fmla="*/ 4559962 w 12192000"/>
              <a:gd name="connsiteY2" fmla="*/ 131910 h 6858000"/>
              <a:gd name="connsiteX3" fmla="*/ 3474720 w 12192000"/>
              <a:gd name="connsiteY3" fmla="*/ 1402080 h 6858000"/>
              <a:gd name="connsiteX4" fmla="*/ 6096000 w 12192000"/>
              <a:gd name="connsiteY4" fmla="*/ 2484120 h 6858000"/>
              <a:gd name="connsiteX5" fmla="*/ 6537960 w 12192000"/>
              <a:gd name="connsiteY5" fmla="*/ 6065520 h 6858000"/>
              <a:gd name="connsiteX6" fmla="*/ 8808720 w 12192000"/>
              <a:gd name="connsiteY6" fmla="*/ 6065520 h 6858000"/>
              <a:gd name="connsiteX7" fmla="*/ 9875520 w 12192000"/>
              <a:gd name="connsiteY7" fmla="*/ 6766560 h 6858000"/>
              <a:gd name="connsiteX8" fmla="*/ 11216640 w 12192000"/>
              <a:gd name="connsiteY8" fmla="*/ 5669280 h 6858000"/>
              <a:gd name="connsiteX9" fmla="*/ 12129135 w 12192000"/>
              <a:gd name="connsiteY9" fmla="*/ 5960745 h 6858000"/>
              <a:gd name="connsiteX10" fmla="*/ 12192000 w 12192000"/>
              <a:gd name="connsiteY10" fmla="*/ 5997522 h 6858000"/>
              <a:gd name="connsiteX11" fmla="*/ 12192000 w 12192000"/>
              <a:gd name="connsiteY11" fmla="*/ 6858000 h 6858000"/>
              <a:gd name="connsiteX12" fmla="*/ 1382788 w 12192000"/>
              <a:gd name="connsiteY12" fmla="*/ 6858000 h 6858000"/>
              <a:gd name="connsiteX13" fmla="*/ 1372553 w 12192000"/>
              <a:gd name="connsiteY13" fmla="*/ 6828949 h 6858000"/>
              <a:gd name="connsiteX14" fmla="*/ 1249680 w 12192000"/>
              <a:gd name="connsiteY14" fmla="*/ 6614160 h 6858000"/>
              <a:gd name="connsiteX15" fmla="*/ 458358 w 12192000"/>
              <a:gd name="connsiteY15" fmla="*/ 6163712 h 6858000"/>
              <a:gd name="connsiteX16" fmla="*/ 472440 w 12192000"/>
              <a:gd name="connsiteY16" fmla="*/ 5044440 h 6858000"/>
              <a:gd name="connsiteX17" fmla="*/ 136684 w 12192000"/>
              <a:gd name="connsiteY17" fmla="*/ 4812149 h 6858000"/>
              <a:gd name="connsiteX18" fmla="*/ 0 w 12192000"/>
              <a:gd name="connsiteY18" fmla="*/ 4755113 h 6858000"/>
              <a:gd name="connsiteX19" fmla="*/ 0 w 12192000"/>
              <a:gd name="connsiteY19" fmla="*/ 0 h 6858000"/>
              <a:gd name="connsiteX0" fmla="*/ 0 w 12192000"/>
              <a:gd name="connsiteY0" fmla="*/ 0 h 6858000"/>
              <a:gd name="connsiteX1" fmla="*/ 4701114 w 12192000"/>
              <a:gd name="connsiteY1" fmla="*/ 0 h 6858000"/>
              <a:gd name="connsiteX2" fmla="*/ 4559962 w 12192000"/>
              <a:gd name="connsiteY2" fmla="*/ 131910 h 6858000"/>
              <a:gd name="connsiteX3" fmla="*/ 3474720 w 12192000"/>
              <a:gd name="connsiteY3" fmla="*/ 1402080 h 6858000"/>
              <a:gd name="connsiteX4" fmla="*/ 6096000 w 12192000"/>
              <a:gd name="connsiteY4" fmla="*/ 2484120 h 6858000"/>
              <a:gd name="connsiteX5" fmla="*/ 6537960 w 12192000"/>
              <a:gd name="connsiteY5" fmla="*/ 6065520 h 6858000"/>
              <a:gd name="connsiteX6" fmla="*/ 8808720 w 12192000"/>
              <a:gd name="connsiteY6" fmla="*/ 6065520 h 6858000"/>
              <a:gd name="connsiteX7" fmla="*/ 9875520 w 12192000"/>
              <a:gd name="connsiteY7" fmla="*/ 6766560 h 6858000"/>
              <a:gd name="connsiteX8" fmla="*/ 11216640 w 12192000"/>
              <a:gd name="connsiteY8" fmla="*/ 5669280 h 6858000"/>
              <a:gd name="connsiteX9" fmla="*/ 12129135 w 12192000"/>
              <a:gd name="connsiteY9" fmla="*/ 5960745 h 6858000"/>
              <a:gd name="connsiteX10" fmla="*/ 12192000 w 12192000"/>
              <a:gd name="connsiteY10" fmla="*/ 5997522 h 6858000"/>
              <a:gd name="connsiteX11" fmla="*/ 12192000 w 12192000"/>
              <a:gd name="connsiteY11" fmla="*/ 6858000 h 6858000"/>
              <a:gd name="connsiteX12" fmla="*/ 1382788 w 12192000"/>
              <a:gd name="connsiteY12" fmla="*/ 6858000 h 6858000"/>
              <a:gd name="connsiteX13" fmla="*/ 1372553 w 12192000"/>
              <a:gd name="connsiteY13" fmla="*/ 6828949 h 6858000"/>
              <a:gd name="connsiteX14" fmla="*/ 1249680 w 12192000"/>
              <a:gd name="connsiteY14" fmla="*/ 6614160 h 6858000"/>
              <a:gd name="connsiteX15" fmla="*/ 557418 w 12192000"/>
              <a:gd name="connsiteY15" fmla="*/ 6163712 h 6858000"/>
              <a:gd name="connsiteX16" fmla="*/ 472440 w 12192000"/>
              <a:gd name="connsiteY16" fmla="*/ 5044440 h 6858000"/>
              <a:gd name="connsiteX17" fmla="*/ 136684 w 12192000"/>
              <a:gd name="connsiteY17" fmla="*/ 4812149 h 6858000"/>
              <a:gd name="connsiteX18" fmla="*/ 0 w 12192000"/>
              <a:gd name="connsiteY18" fmla="*/ 4755113 h 6858000"/>
              <a:gd name="connsiteX19" fmla="*/ 0 w 12192000"/>
              <a:gd name="connsiteY19" fmla="*/ 0 h 6858000"/>
              <a:gd name="connsiteX0" fmla="*/ 0 w 12192000"/>
              <a:gd name="connsiteY0" fmla="*/ 0 h 6858000"/>
              <a:gd name="connsiteX1" fmla="*/ 4701114 w 12192000"/>
              <a:gd name="connsiteY1" fmla="*/ 0 h 6858000"/>
              <a:gd name="connsiteX2" fmla="*/ 4559962 w 12192000"/>
              <a:gd name="connsiteY2" fmla="*/ 131910 h 6858000"/>
              <a:gd name="connsiteX3" fmla="*/ 3990535 w 12192000"/>
              <a:gd name="connsiteY3" fmla="*/ 1331742 h 6858000"/>
              <a:gd name="connsiteX4" fmla="*/ 6096000 w 12192000"/>
              <a:gd name="connsiteY4" fmla="*/ 2484120 h 6858000"/>
              <a:gd name="connsiteX5" fmla="*/ 6537960 w 12192000"/>
              <a:gd name="connsiteY5" fmla="*/ 6065520 h 6858000"/>
              <a:gd name="connsiteX6" fmla="*/ 8808720 w 12192000"/>
              <a:gd name="connsiteY6" fmla="*/ 6065520 h 6858000"/>
              <a:gd name="connsiteX7" fmla="*/ 9875520 w 12192000"/>
              <a:gd name="connsiteY7" fmla="*/ 6766560 h 6858000"/>
              <a:gd name="connsiteX8" fmla="*/ 11216640 w 12192000"/>
              <a:gd name="connsiteY8" fmla="*/ 5669280 h 6858000"/>
              <a:gd name="connsiteX9" fmla="*/ 12129135 w 12192000"/>
              <a:gd name="connsiteY9" fmla="*/ 5960745 h 6858000"/>
              <a:gd name="connsiteX10" fmla="*/ 12192000 w 12192000"/>
              <a:gd name="connsiteY10" fmla="*/ 5997522 h 6858000"/>
              <a:gd name="connsiteX11" fmla="*/ 12192000 w 12192000"/>
              <a:gd name="connsiteY11" fmla="*/ 6858000 h 6858000"/>
              <a:gd name="connsiteX12" fmla="*/ 1382788 w 12192000"/>
              <a:gd name="connsiteY12" fmla="*/ 6858000 h 6858000"/>
              <a:gd name="connsiteX13" fmla="*/ 1372553 w 12192000"/>
              <a:gd name="connsiteY13" fmla="*/ 6828949 h 6858000"/>
              <a:gd name="connsiteX14" fmla="*/ 1249680 w 12192000"/>
              <a:gd name="connsiteY14" fmla="*/ 6614160 h 6858000"/>
              <a:gd name="connsiteX15" fmla="*/ 557418 w 12192000"/>
              <a:gd name="connsiteY15" fmla="*/ 6163712 h 6858000"/>
              <a:gd name="connsiteX16" fmla="*/ 472440 w 12192000"/>
              <a:gd name="connsiteY16" fmla="*/ 5044440 h 6858000"/>
              <a:gd name="connsiteX17" fmla="*/ 136684 w 12192000"/>
              <a:gd name="connsiteY17" fmla="*/ 4812149 h 6858000"/>
              <a:gd name="connsiteX18" fmla="*/ 0 w 12192000"/>
              <a:gd name="connsiteY18" fmla="*/ 4755113 h 6858000"/>
              <a:gd name="connsiteX19" fmla="*/ 0 w 12192000"/>
              <a:gd name="connsiteY1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701114" y="0"/>
                </a:lnTo>
                <a:lnTo>
                  <a:pt x="4559962" y="131910"/>
                </a:lnTo>
                <a:cubicBezTo>
                  <a:pt x="4047024" y="596087"/>
                  <a:pt x="3890523" y="1025990"/>
                  <a:pt x="3990535" y="1331742"/>
                </a:cubicBezTo>
                <a:cubicBezTo>
                  <a:pt x="4168335" y="1875302"/>
                  <a:pt x="5671429" y="1695157"/>
                  <a:pt x="6096000" y="2484120"/>
                </a:cubicBezTo>
                <a:cubicBezTo>
                  <a:pt x="6520571" y="3273083"/>
                  <a:pt x="6085840" y="5468620"/>
                  <a:pt x="6537960" y="6065520"/>
                </a:cubicBezTo>
                <a:cubicBezTo>
                  <a:pt x="6990080" y="6662420"/>
                  <a:pt x="8252460" y="5948680"/>
                  <a:pt x="8808720" y="6065520"/>
                </a:cubicBezTo>
                <a:cubicBezTo>
                  <a:pt x="9364980" y="6182360"/>
                  <a:pt x="9474200" y="6832600"/>
                  <a:pt x="9875520" y="6766560"/>
                </a:cubicBezTo>
                <a:cubicBezTo>
                  <a:pt x="10276840" y="6700520"/>
                  <a:pt x="10711180" y="5720080"/>
                  <a:pt x="11216640" y="5669280"/>
                </a:cubicBezTo>
                <a:cubicBezTo>
                  <a:pt x="11469370" y="5643880"/>
                  <a:pt x="11810365" y="5784850"/>
                  <a:pt x="12129135" y="5960745"/>
                </a:cubicBezTo>
                <a:lnTo>
                  <a:pt x="12192000" y="5997522"/>
                </a:lnTo>
                <a:lnTo>
                  <a:pt x="12192000" y="6858000"/>
                </a:lnTo>
                <a:lnTo>
                  <a:pt x="1382788" y="6858000"/>
                </a:lnTo>
                <a:lnTo>
                  <a:pt x="1372553" y="6828949"/>
                </a:lnTo>
                <a:cubicBezTo>
                  <a:pt x="1338580" y="6745605"/>
                  <a:pt x="1385536" y="6725033"/>
                  <a:pt x="1249680" y="6614160"/>
                </a:cubicBezTo>
                <a:cubicBezTo>
                  <a:pt x="1113824" y="6503287"/>
                  <a:pt x="686958" y="6425332"/>
                  <a:pt x="557418" y="6163712"/>
                </a:cubicBezTo>
                <a:cubicBezTo>
                  <a:pt x="427878" y="5902092"/>
                  <a:pt x="736600" y="5400040"/>
                  <a:pt x="472440" y="5044440"/>
                </a:cubicBezTo>
                <a:cubicBezTo>
                  <a:pt x="406400" y="4955540"/>
                  <a:pt x="285433" y="4881086"/>
                  <a:pt x="136684" y="4812149"/>
                </a:cubicBezTo>
                <a:lnTo>
                  <a:pt x="0" y="4755113"/>
                </a:lnTo>
                <a:lnTo>
                  <a:pt x="0" y="0"/>
                </a:lnTo>
                <a:close/>
              </a:path>
            </a:pathLst>
          </a:custGeom>
          <a:solidFill>
            <a:srgbClr val="833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857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0D15AC21-81C8-4AC4-85E2-34458E48B1D2}"/>
              </a:ext>
            </a:extLst>
          </p:cNvPr>
          <p:cNvSpPr/>
          <p:nvPr/>
        </p:nvSpPr>
        <p:spPr>
          <a:xfrm>
            <a:off x="0" y="1"/>
            <a:ext cx="12192000" cy="6944733"/>
          </a:xfrm>
          <a:custGeom>
            <a:avLst/>
            <a:gdLst>
              <a:gd name="connsiteX0" fmla="*/ 2655534 w 12192000"/>
              <a:gd name="connsiteY0" fmla="*/ 0 h 6853881"/>
              <a:gd name="connsiteX1" fmla="*/ 12192000 w 12192000"/>
              <a:gd name="connsiteY1" fmla="*/ 0 h 6853881"/>
              <a:gd name="connsiteX2" fmla="*/ 12192000 w 12192000"/>
              <a:gd name="connsiteY2" fmla="*/ 5092824 h 6853881"/>
              <a:gd name="connsiteX3" fmla="*/ 12181326 w 12192000"/>
              <a:gd name="connsiteY3" fmla="*/ 5104469 h 6853881"/>
              <a:gd name="connsiteX4" fmla="*/ 12002947 w 12192000"/>
              <a:gd name="connsiteY4" fmla="*/ 5254906 h 6853881"/>
              <a:gd name="connsiteX5" fmla="*/ 10220446 w 12192000"/>
              <a:gd name="connsiteY5" fmla="*/ 5544273 h 6853881"/>
              <a:gd name="connsiteX6" fmla="*/ 9363919 w 12192000"/>
              <a:gd name="connsiteY6" fmla="*/ 6562846 h 6853881"/>
              <a:gd name="connsiteX7" fmla="*/ 8940787 w 12192000"/>
              <a:gd name="connsiteY7" fmla="*/ 6852813 h 6853881"/>
              <a:gd name="connsiteX8" fmla="*/ 8938806 w 12192000"/>
              <a:gd name="connsiteY8" fmla="*/ 6853881 h 6853881"/>
              <a:gd name="connsiteX9" fmla="*/ 0 w 12192000"/>
              <a:gd name="connsiteY9" fmla="*/ 6853881 h 6853881"/>
              <a:gd name="connsiteX10" fmla="*/ 0 w 12192000"/>
              <a:gd name="connsiteY10" fmla="*/ 1781656 h 6853881"/>
              <a:gd name="connsiteX11" fmla="*/ 11033 w 12192000"/>
              <a:gd name="connsiteY11" fmla="*/ 1773549 h 6853881"/>
              <a:gd name="connsiteX12" fmla="*/ 127322 w 12192000"/>
              <a:gd name="connsiteY12" fmla="*/ 1643605 h 6853881"/>
              <a:gd name="connsiteX13" fmla="*/ 787078 w 12192000"/>
              <a:gd name="connsiteY13" fmla="*/ 451413 h 6853881"/>
              <a:gd name="connsiteX14" fmla="*/ 2025570 w 12192000"/>
              <a:gd name="connsiteY14" fmla="*/ 578734 h 6853881"/>
              <a:gd name="connsiteX15" fmla="*/ 2611539 w 12192000"/>
              <a:gd name="connsiteY15" fmla="*/ 54256 h 68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3881">
                <a:moveTo>
                  <a:pt x="2655534" y="0"/>
                </a:moveTo>
                <a:lnTo>
                  <a:pt x="12192000" y="0"/>
                </a:lnTo>
                <a:lnTo>
                  <a:pt x="12192000" y="5092824"/>
                </a:lnTo>
                <a:lnTo>
                  <a:pt x="12181326" y="5104469"/>
                </a:lnTo>
                <a:cubicBezTo>
                  <a:pt x="12122823" y="5163786"/>
                  <a:pt x="12063232" y="5214877"/>
                  <a:pt x="12002947" y="5254906"/>
                </a:cubicBezTo>
                <a:cubicBezTo>
                  <a:pt x="11520669" y="5575139"/>
                  <a:pt x="10660284" y="5326283"/>
                  <a:pt x="10220446" y="5544273"/>
                </a:cubicBezTo>
                <a:cubicBezTo>
                  <a:pt x="9780608" y="5762263"/>
                  <a:pt x="9817261" y="6283124"/>
                  <a:pt x="9363919" y="6562846"/>
                </a:cubicBezTo>
                <a:cubicBezTo>
                  <a:pt x="9193916" y="6667742"/>
                  <a:pt x="9084408" y="6764499"/>
                  <a:pt x="8940787" y="6852813"/>
                </a:cubicBezTo>
                <a:lnTo>
                  <a:pt x="8938806" y="6853881"/>
                </a:lnTo>
                <a:lnTo>
                  <a:pt x="0" y="6853881"/>
                </a:lnTo>
                <a:lnTo>
                  <a:pt x="0" y="1781656"/>
                </a:lnTo>
                <a:lnTo>
                  <a:pt x="11033" y="1773549"/>
                </a:lnTo>
                <a:cubicBezTo>
                  <a:pt x="44611" y="1744522"/>
                  <a:pt x="81988" y="1703408"/>
                  <a:pt x="127322" y="1643605"/>
                </a:cubicBezTo>
                <a:cubicBezTo>
                  <a:pt x="308659" y="1404395"/>
                  <a:pt x="470703" y="628891"/>
                  <a:pt x="787078" y="451413"/>
                </a:cubicBezTo>
                <a:cubicBezTo>
                  <a:pt x="1103453" y="273935"/>
                  <a:pt x="1643605" y="738850"/>
                  <a:pt x="2025570" y="578734"/>
                </a:cubicBezTo>
                <a:cubicBezTo>
                  <a:pt x="2216553" y="498676"/>
                  <a:pt x="2423933" y="279721"/>
                  <a:pt x="2611539" y="54256"/>
                </a:cubicBezTo>
                <a:close/>
              </a:path>
            </a:pathLst>
          </a:custGeom>
          <a:solidFill>
            <a:srgbClr val="3C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2078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25EEB24F-E0EC-47A4-B969-BE41CB2AF604}"/>
              </a:ext>
            </a:extLst>
          </p:cNvPr>
          <p:cNvSpPr/>
          <p:nvPr/>
        </p:nvSpPr>
        <p:spPr>
          <a:xfrm>
            <a:off x="1640397" y="0"/>
            <a:ext cx="10551603" cy="6858000"/>
          </a:xfrm>
          <a:custGeom>
            <a:avLst/>
            <a:gdLst>
              <a:gd name="connsiteX0" fmla="*/ 0 w 10551603"/>
              <a:gd name="connsiteY0" fmla="*/ 0 h 6858000"/>
              <a:gd name="connsiteX1" fmla="*/ 10551603 w 10551603"/>
              <a:gd name="connsiteY1" fmla="*/ 0 h 6858000"/>
              <a:gd name="connsiteX2" fmla="*/ 10551603 w 10551603"/>
              <a:gd name="connsiteY2" fmla="*/ 6858000 h 6858000"/>
              <a:gd name="connsiteX3" fmla="*/ 6137259 w 10551603"/>
              <a:gd name="connsiteY3" fmla="*/ 6858000 h 6858000"/>
              <a:gd name="connsiteX4" fmla="*/ 6131020 w 10551603"/>
              <a:gd name="connsiteY4" fmla="*/ 6817896 h 6858000"/>
              <a:gd name="connsiteX5" fmla="*/ 5836849 w 10551603"/>
              <a:gd name="connsiteY5" fmla="*/ 6157732 h 6858000"/>
              <a:gd name="connsiteX6" fmla="*/ 3475613 w 10551603"/>
              <a:gd name="connsiteY6" fmla="*/ 3692324 h 6858000"/>
              <a:gd name="connsiteX7" fmla="*/ 2931604 w 10551603"/>
              <a:gd name="connsiteY7" fmla="*/ 1273215 h 6858000"/>
              <a:gd name="connsiteX8" fmla="*/ 34044 w 10551603"/>
              <a:gd name="connsiteY8" fmla="*/ 31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1603" h="6858000">
                <a:moveTo>
                  <a:pt x="0" y="0"/>
                </a:moveTo>
                <a:lnTo>
                  <a:pt x="10551603" y="0"/>
                </a:lnTo>
                <a:lnTo>
                  <a:pt x="10551603" y="6858000"/>
                </a:lnTo>
                <a:lnTo>
                  <a:pt x="6137259" y="6858000"/>
                </a:lnTo>
                <a:lnTo>
                  <a:pt x="6131020" y="6817896"/>
                </a:lnTo>
                <a:cubicBezTo>
                  <a:pt x="6090407" y="6621443"/>
                  <a:pt x="6009746" y="6399354"/>
                  <a:pt x="5836849" y="6157732"/>
                </a:cubicBezTo>
                <a:cubicBezTo>
                  <a:pt x="5375791" y="5513408"/>
                  <a:pt x="3959822" y="4506410"/>
                  <a:pt x="3475613" y="3692324"/>
                </a:cubicBezTo>
                <a:cubicBezTo>
                  <a:pt x="2991405" y="2878238"/>
                  <a:pt x="3460180" y="1929114"/>
                  <a:pt x="2931604" y="1273215"/>
                </a:cubicBezTo>
                <a:cubicBezTo>
                  <a:pt x="2535171" y="781291"/>
                  <a:pt x="447025" y="346879"/>
                  <a:pt x="34044" y="31017"/>
                </a:cubicBezTo>
                <a:close/>
              </a:path>
            </a:pathLst>
          </a:custGeom>
          <a:solidFill>
            <a:srgbClr val="833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57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9597EF31-012A-481F-BA50-B4E977570A79}"/>
              </a:ext>
            </a:extLst>
          </p:cNvPr>
          <p:cNvSpPr/>
          <p:nvPr/>
        </p:nvSpPr>
        <p:spPr>
          <a:xfrm>
            <a:off x="0" y="0"/>
            <a:ext cx="12192000" cy="6929120"/>
          </a:xfrm>
          <a:custGeom>
            <a:avLst/>
            <a:gdLst>
              <a:gd name="connsiteX0" fmla="*/ 2448082 w 12192000"/>
              <a:gd name="connsiteY0" fmla="*/ 0 h 6853881"/>
              <a:gd name="connsiteX1" fmla="*/ 9432400 w 12192000"/>
              <a:gd name="connsiteY1" fmla="*/ 0 h 6853881"/>
              <a:gd name="connsiteX2" fmla="*/ 9510430 w 12192000"/>
              <a:gd name="connsiteY2" fmla="*/ 76408 h 6853881"/>
              <a:gd name="connsiteX3" fmla="*/ 9616440 w 12192000"/>
              <a:gd name="connsiteY3" fmla="*/ 167640 h 6853881"/>
              <a:gd name="connsiteX4" fmla="*/ 10287000 w 12192000"/>
              <a:gd name="connsiteY4" fmla="*/ 426720 h 6853881"/>
              <a:gd name="connsiteX5" fmla="*/ 10774680 w 12192000"/>
              <a:gd name="connsiteY5" fmla="*/ 1813560 h 6853881"/>
              <a:gd name="connsiteX6" fmla="*/ 11765280 w 12192000"/>
              <a:gd name="connsiteY6" fmla="*/ 1783080 h 6853881"/>
              <a:gd name="connsiteX7" fmla="*/ 12096125 w 12192000"/>
              <a:gd name="connsiteY7" fmla="*/ 1976319 h 6853881"/>
              <a:gd name="connsiteX8" fmla="*/ 12192000 w 12192000"/>
              <a:gd name="connsiteY8" fmla="*/ 2057004 h 6853881"/>
              <a:gd name="connsiteX9" fmla="*/ 12192000 w 12192000"/>
              <a:gd name="connsiteY9" fmla="*/ 6853881 h 6853881"/>
              <a:gd name="connsiteX10" fmla="*/ 0 w 12192000"/>
              <a:gd name="connsiteY10" fmla="*/ 6853881 h 6853881"/>
              <a:gd name="connsiteX11" fmla="*/ 0 w 12192000"/>
              <a:gd name="connsiteY11" fmla="*/ 874169 h 6853881"/>
              <a:gd name="connsiteX12" fmla="*/ 40839 w 12192000"/>
              <a:gd name="connsiteY12" fmla="*/ 851892 h 6853881"/>
              <a:gd name="connsiteX13" fmla="*/ 182880 w 12192000"/>
              <a:gd name="connsiteY13" fmla="*/ 807720 h 6853881"/>
              <a:gd name="connsiteX14" fmla="*/ 868680 w 12192000"/>
              <a:gd name="connsiteY14" fmla="*/ 960120 h 6853881"/>
              <a:gd name="connsiteX15" fmla="*/ 1478280 w 12192000"/>
              <a:gd name="connsiteY15" fmla="*/ 365760 h 6853881"/>
              <a:gd name="connsiteX16" fmla="*/ 2301240 w 12192000"/>
              <a:gd name="connsiteY16" fmla="*/ 335280 h 6853881"/>
              <a:gd name="connsiteX17" fmla="*/ 2441035 w 12192000"/>
              <a:gd name="connsiteY17" fmla="*/ 34841 h 685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3881">
                <a:moveTo>
                  <a:pt x="2448082" y="0"/>
                </a:moveTo>
                <a:lnTo>
                  <a:pt x="9432400" y="0"/>
                </a:lnTo>
                <a:lnTo>
                  <a:pt x="9510430" y="76408"/>
                </a:lnTo>
                <a:cubicBezTo>
                  <a:pt x="9548376" y="111641"/>
                  <a:pt x="9584055" y="142558"/>
                  <a:pt x="9616440" y="167640"/>
                </a:cubicBezTo>
                <a:cubicBezTo>
                  <a:pt x="9875520" y="368300"/>
                  <a:pt x="10093960" y="152400"/>
                  <a:pt x="10287000" y="426720"/>
                </a:cubicBezTo>
                <a:cubicBezTo>
                  <a:pt x="10480040" y="701040"/>
                  <a:pt x="10528300" y="1587500"/>
                  <a:pt x="10774680" y="1813560"/>
                </a:cubicBezTo>
                <a:cubicBezTo>
                  <a:pt x="11021060" y="2039620"/>
                  <a:pt x="11460480" y="1671320"/>
                  <a:pt x="11765280" y="1783080"/>
                </a:cubicBezTo>
                <a:cubicBezTo>
                  <a:pt x="11879580" y="1824990"/>
                  <a:pt x="11989594" y="1892618"/>
                  <a:pt x="12096125" y="1976319"/>
                </a:cubicBezTo>
                <a:lnTo>
                  <a:pt x="12192000" y="2057004"/>
                </a:lnTo>
                <a:lnTo>
                  <a:pt x="12192000" y="6853881"/>
                </a:lnTo>
                <a:lnTo>
                  <a:pt x="0" y="6853881"/>
                </a:lnTo>
                <a:lnTo>
                  <a:pt x="0" y="874169"/>
                </a:lnTo>
                <a:lnTo>
                  <a:pt x="40839" y="851892"/>
                </a:lnTo>
                <a:cubicBezTo>
                  <a:pt x="83503" y="831850"/>
                  <a:pt x="128905" y="817245"/>
                  <a:pt x="182880" y="807720"/>
                </a:cubicBezTo>
                <a:cubicBezTo>
                  <a:pt x="398780" y="769620"/>
                  <a:pt x="652780" y="1033780"/>
                  <a:pt x="868680" y="960120"/>
                </a:cubicBezTo>
                <a:cubicBezTo>
                  <a:pt x="1084580" y="886460"/>
                  <a:pt x="1239520" y="469900"/>
                  <a:pt x="1478280" y="365760"/>
                </a:cubicBezTo>
                <a:cubicBezTo>
                  <a:pt x="1717040" y="261620"/>
                  <a:pt x="2120900" y="487680"/>
                  <a:pt x="2301240" y="335280"/>
                </a:cubicBezTo>
                <a:cubicBezTo>
                  <a:pt x="2368868" y="278130"/>
                  <a:pt x="2410778" y="164187"/>
                  <a:pt x="2441035" y="34841"/>
                </a:cubicBezTo>
                <a:close/>
              </a:path>
            </a:pathLst>
          </a:custGeom>
          <a:solidFill>
            <a:srgbClr val="F4B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0246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A2475F1C-A613-4673-9063-B6E3AF47DB19}"/>
              </a:ext>
            </a:extLst>
          </p:cNvPr>
          <p:cNvSpPr/>
          <p:nvPr/>
        </p:nvSpPr>
        <p:spPr>
          <a:xfrm flipH="1" flipV="1">
            <a:off x="0" y="5658463"/>
            <a:ext cx="12192000" cy="1195584"/>
          </a:xfrm>
          <a:custGeom>
            <a:avLst/>
            <a:gdLst>
              <a:gd name="connsiteX0" fmla="*/ 9432400 w 12192000"/>
              <a:gd name="connsiteY0" fmla="*/ 0 h 2058240"/>
              <a:gd name="connsiteX1" fmla="*/ 12192000 w 12192000"/>
              <a:gd name="connsiteY1" fmla="*/ 0 h 2058240"/>
              <a:gd name="connsiteX2" fmla="*/ 12192000 w 12192000"/>
              <a:gd name="connsiteY2" fmla="*/ 2058240 h 2058240"/>
              <a:gd name="connsiteX3" fmla="*/ 12096125 w 12192000"/>
              <a:gd name="connsiteY3" fmla="*/ 1977507 h 2058240"/>
              <a:gd name="connsiteX4" fmla="*/ 11765280 w 12192000"/>
              <a:gd name="connsiteY4" fmla="*/ 1784152 h 2058240"/>
              <a:gd name="connsiteX5" fmla="*/ 10774680 w 12192000"/>
              <a:gd name="connsiteY5" fmla="*/ 1814650 h 2058240"/>
              <a:gd name="connsiteX6" fmla="*/ 10287000 w 12192000"/>
              <a:gd name="connsiteY6" fmla="*/ 426977 h 2058240"/>
              <a:gd name="connsiteX7" fmla="*/ 9616440 w 12192000"/>
              <a:gd name="connsiteY7" fmla="*/ 167741 h 2058240"/>
              <a:gd name="connsiteX8" fmla="*/ 9510430 w 12192000"/>
              <a:gd name="connsiteY8" fmla="*/ 76454 h 2058240"/>
              <a:gd name="connsiteX9" fmla="*/ 0 w 12192000"/>
              <a:gd name="connsiteY9" fmla="*/ 0 h 2058240"/>
              <a:gd name="connsiteX10" fmla="*/ 2448082 w 12192000"/>
              <a:gd name="connsiteY10" fmla="*/ 0 h 2058240"/>
              <a:gd name="connsiteX11" fmla="*/ 2441035 w 12192000"/>
              <a:gd name="connsiteY11" fmla="*/ 34862 h 2058240"/>
              <a:gd name="connsiteX12" fmla="*/ 2301240 w 12192000"/>
              <a:gd name="connsiteY12" fmla="*/ 335482 h 2058240"/>
              <a:gd name="connsiteX13" fmla="*/ 1478280 w 12192000"/>
              <a:gd name="connsiteY13" fmla="*/ 365980 h 2058240"/>
              <a:gd name="connsiteX14" fmla="*/ 868680 w 12192000"/>
              <a:gd name="connsiteY14" fmla="*/ 960697 h 2058240"/>
              <a:gd name="connsiteX15" fmla="*/ 182880 w 12192000"/>
              <a:gd name="connsiteY15" fmla="*/ 808206 h 2058240"/>
              <a:gd name="connsiteX16" fmla="*/ 40839 w 12192000"/>
              <a:gd name="connsiteY16" fmla="*/ 852404 h 2058240"/>
              <a:gd name="connsiteX17" fmla="*/ 0 w 12192000"/>
              <a:gd name="connsiteY17" fmla="*/ 874695 h 20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058240">
                <a:moveTo>
                  <a:pt x="9432400" y="0"/>
                </a:moveTo>
                <a:lnTo>
                  <a:pt x="12192000" y="0"/>
                </a:lnTo>
                <a:lnTo>
                  <a:pt x="12192000" y="2058240"/>
                </a:lnTo>
                <a:lnTo>
                  <a:pt x="12096125" y="1977507"/>
                </a:lnTo>
                <a:cubicBezTo>
                  <a:pt x="11989594" y="1893756"/>
                  <a:pt x="11879580" y="1826087"/>
                  <a:pt x="11765280" y="1784152"/>
                </a:cubicBezTo>
                <a:cubicBezTo>
                  <a:pt x="11460480" y="1672325"/>
                  <a:pt x="11021060" y="2040846"/>
                  <a:pt x="10774680" y="1814650"/>
                </a:cubicBezTo>
                <a:cubicBezTo>
                  <a:pt x="10528300" y="1588454"/>
                  <a:pt x="10480040" y="701461"/>
                  <a:pt x="10287000" y="426977"/>
                </a:cubicBezTo>
                <a:cubicBezTo>
                  <a:pt x="10093960" y="152492"/>
                  <a:pt x="9875520" y="368522"/>
                  <a:pt x="9616440" y="167741"/>
                </a:cubicBezTo>
                <a:cubicBezTo>
                  <a:pt x="9584055" y="142644"/>
                  <a:pt x="9548376" y="111708"/>
                  <a:pt x="9510430" y="76454"/>
                </a:cubicBezTo>
                <a:close/>
                <a:moveTo>
                  <a:pt x="0" y="0"/>
                </a:moveTo>
                <a:lnTo>
                  <a:pt x="2448082" y="0"/>
                </a:lnTo>
                <a:lnTo>
                  <a:pt x="2441035" y="34862"/>
                </a:lnTo>
                <a:cubicBezTo>
                  <a:pt x="2410778" y="164286"/>
                  <a:pt x="2368868" y="278297"/>
                  <a:pt x="2301240" y="335482"/>
                </a:cubicBezTo>
                <a:cubicBezTo>
                  <a:pt x="2120900" y="487973"/>
                  <a:pt x="1717040" y="261777"/>
                  <a:pt x="1478280" y="365980"/>
                </a:cubicBezTo>
                <a:cubicBezTo>
                  <a:pt x="1239520" y="470182"/>
                  <a:pt x="1084580" y="886993"/>
                  <a:pt x="868680" y="960697"/>
                </a:cubicBezTo>
                <a:cubicBezTo>
                  <a:pt x="652780" y="1034401"/>
                  <a:pt x="398780" y="770083"/>
                  <a:pt x="182880" y="808206"/>
                </a:cubicBezTo>
                <a:cubicBezTo>
                  <a:pt x="128905" y="817736"/>
                  <a:pt x="83503" y="832350"/>
                  <a:pt x="40839" y="852404"/>
                </a:cubicBezTo>
                <a:lnTo>
                  <a:pt x="0" y="874695"/>
                </a:lnTo>
                <a:close/>
              </a:path>
            </a:pathLst>
          </a:custGeom>
          <a:solidFill>
            <a:srgbClr val="3C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3538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A3730035-5C90-40B0-88C8-030BD7519451}"/>
              </a:ext>
            </a:extLst>
          </p:cNvPr>
          <p:cNvSpPr/>
          <p:nvPr/>
        </p:nvSpPr>
        <p:spPr>
          <a:xfrm flipH="1">
            <a:off x="5685053" y="-43038"/>
            <a:ext cx="6538372" cy="6945042"/>
          </a:xfrm>
          <a:custGeom>
            <a:avLst/>
            <a:gdLst>
              <a:gd name="connsiteX0" fmla="*/ 0 w 7040923"/>
              <a:gd name="connsiteY0" fmla="*/ 0 h 6858000"/>
              <a:gd name="connsiteX1" fmla="*/ 6698508 w 7040923"/>
              <a:gd name="connsiteY1" fmla="*/ 0 h 6858000"/>
              <a:gd name="connsiteX2" fmla="*/ 6647815 w 7040923"/>
              <a:gd name="connsiteY2" fmla="*/ 14605 h 6858000"/>
              <a:gd name="connsiteX3" fmla="*/ 6075680 w 7040923"/>
              <a:gd name="connsiteY3" fmla="*/ 223520 h 6858000"/>
              <a:gd name="connsiteX4" fmla="*/ 6096000 w 7040923"/>
              <a:gd name="connsiteY4" fmla="*/ 914400 h 6858000"/>
              <a:gd name="connsiteX5" fmla="*/ 7040880 w 7040923"/>
              <a:gd name="connsiteY5" fmla="*/ 2946400 h 6858000"/>
              <a:gd name="connsiteX6" fmla="*/ 5262880 w 7040923"/>
              <a:gd name="connsiteY6" fmla="*/ 5100320 h 6858000"/>
              <a:gd name="connsiteX7" fmla="*/ 4419600 w 7040923"/>
              <a:gd name="connsiteY7" fmla="*/ 6187440 h 6858000"/>
              <a:gd name="connsiteX8" fmla="*/ 4376420 w 7040923"/>
              <a:gd name="connsiteY8" fmla="*/ 6785610 h 6858000"/>
              <a:gd name="connsiteX9" fmla="*/ 4387967 w 7040923"/>
              <a:gd name="connsiteY9" fmla="*/ 6858000 h 6858000"/>
              <a:gd name="connsiteX10" fmla="*/ 0 w 7040923"/>
              <a:gd name="connsiteY10" fmla="*/ 6858000 h 6858000"/>
              <a:gd name="connsiteX0" fmla="*/ 0 w 7040923"/>
              <a:gd name="connsiteY0" fmla="*/ 0 h 6858000"/>
              <a:gd name="connsiteX1" fmla="*/ 6698508 w 7040923"/>
              <a:gd name="connsiteY1" fmla="*/ 0 h 6858000"/>
              <a:gd name="connsiteX2" fmla="*/ 6075680 w 7040923"/>
              <a:gd name="connsiteY2" fmla="*/ 223520 h 6858000"/>
              <a:gd name="connsiteX3" fmla="*/ 6096000 w 7040923"/>
              <a:gd name="connsiteY3" fmla="*/ 914400 h 6858000"/>
              <a:gd name="connsiteX4" fmla="*/ 7040880 w 7040923"/>
              <a:gd name="connsiteY4" fmla="*/ 2946400 h 6858000"/>
              <a:gd name="connsiteX5" fmla="*/ 5262880 w 7040923"/>
              <a:gd name="connsiteY5" fmla="*/ 5100320 h 6858000"/>
              <a:gd name="connsiteX6" fmla="*/ 4419600 w 7040923"/>
              <a:gd name="connsiteY6" fmla="*/ 6187440 h 6858000"/>
              <a:gd name="connsiteX7" fmla="*/ 4376420 w 7040923"/>
              <a:gd name="connsiteY7" fmla="*/ 6785610 h 6858000"/>
              <a:gd name="connsiteX8" fmla="*/ 4387967 w 7040923"/>
              <a:gd name="connsiteY8" fmla="*/ 6858000 h 6858000"/>
              <a:gd name="connsiteX9" fmla="*/ 0 w 7040923"/>
              <a:gd name="connsiteY9" fmla="*/ 6858000 h 6858000"/>
              <a:gd name="connsiteX10" fmla="*/ 0 w 7040923"/>
              <a:gd name="connsiteY10" fmla="*/ 0 h 6858000"/>
              <a:gd name="connsiteX0" fmla="*/ 0 w 7040922"/>
              <a:gd name="connsiteY0" fmla="*/ 0 h 6858000"/>
              <a:gd name="connsiteX1" fmla="*/ 6698508 w 7040922"/>
              <a:gd name="connsiteY1" fmla="*/ 0 h 6858000"/>
              <a:gd name="connsiteX2" fmla="*/ 6121400 w 7040922"/>
              <a:gd name="connsiteY2" fmla="*/ 269240 h 6858000"/>
              <a:gd name="connsiteX3" fmla="*/ 6096000 w 7040922"/>
              <a:gd name="connsiteY3" fmla="*/ 914400 h 6858000"/>
              <a:gd name="connsiteX4" fmla="*/ 7040880 w 7040922"/>
              <a:gd name="connsiteY4" fmla="*/ 2946400 h 6858000"/>
              <a:gd name="connsiteX5" fmla="*/ 5262880 w 7040922"/>
              <a:gd name="connsiteY5" fmla="*/ 5100320 h 6858000"/>
              <a:gd name="connsiteX6" fmla="*/ 4419600 w 7040922"/>
              <a:gd name="connsiteY6" fmla="*/ 6187440 h 6858000"/>
              <a:gd name="connsiteX7" fmla="*/ 4376420 w 7040922"/>
              <a:gd name="connsiteY7" fmla="*/ 6785610 h 6858000"/>
              <a:gd name="connsiteX8" fmla="*/ 4387967 w 7040922"/>
              <a:gd name="connsiteY8" fmla="*/ 6858000 h 6858000"/>
              <a:gd name="connsiteX9" fmla="*/ 0 w 7040922"/>
              <a:gd name="connsiteY9" fmla="*/ 6858000 h 6858000"/>
              <a:gd name="connsiteX10" fmla="*/ 0 w 7040922"/>
              <a:gd name="connsiteY10" fmla="*/ 0 h 6858000"/>
              <a:gd name="connsiteX0" fmla="*/ 0 w 6878371"/>
              <a:gd name="connsiteY0" fmla="*/ 0 h 6858000"/>
              <a:gd name="connsiteX1" fmla="*/ 6698508 w 6878371"/>
              <a:gd name="connsiteY1" fmla="*/ 0 h 6858000"/>
              <a:gd name="connsiteX2" fmla="*/ 6121400 w 6878371"/>
              <a:gd name="connsiteY2" fmla="*/ 269240 h 6858000"/>
              <a:gd name="connsiteX3" fmla="*/ 6096000 w 6878371"/>
              <a:gd name="connsiteY3" fmla="*/ 914400 h 6858000"/>
              <a:gd name="connsiteX4" fmla="*/ 6878320 w 6878371"/>
              <a:gd name="connsiteY4" fmla="*/ 2976880 h 6858000"/>
              <a:gd name="connsiteX5" fmla="*/ 5262880 w 6878371"/>
              <a:gd name="connsiteY5" fmla="*/ 5100320 h 6858000"/>
              <a:gd name="connsiteX6" fmla="*/ 4419600 w 6878371"/>
              <a:gd name="connsiteY6" fmla="*/ 6187440 h 6858000"/>
              <a:gd name="connsiteX7" fmla="*/ 4376420 w 6878371"/>
              <a:gd name="connsiteY7" fmla="*/ 6785610 h 6858000"/>
              <a:gd name="connsiteX8" fmla="*/ 4387967 w 6878371"/>
              <a:gd name="connsiteY8" fmla="*/ 6858000 h 6858000"/>
              <a:gd name="connsiteX9" fmla="*/ 0 w 6878371"/>
              <a:gd name="connsiteY9" fmla="*/ 6858000 h 6858000"/>
              <a:gd name="connsiteX10" fmla="*/ 0 w 6878371"/>
              <a:gd name="connsiteY10" fmla="*/ 0 h 6858000"/>
              <a:gd name="connsiteX0" fmla="*/ 0 w 6785781"/>
              <a:gd name="connsiteY0" fmla="*/ 0 h 6858000"/>
              <a:gd name="connsiteX1" fmla="*/ 6698508 w 6785781"/>
              <a:gd name="connsiteY1" fmla="*/ 0 h 6858000"/>
              <a:gd name="connsiteX2" fmla="*/ 6121400 w 6785781"/>
              <a:gd name="connsiteY2" fmla="*/ 269240 h 6858000"/>
              <a:gd name="connsiteX3" fmla="*/ 6096000 w 6785781"/>
              <a:gd name="connsiteY3" fmla="*/ 914400 h 6858000"/>
              <a:gd name="connsiteX4" fmla="*/ 6785723 w 6785781"/>
              <a:gd name="connsiteY4" fmla="*/ 2976880 h 6858000"/>
              <a:gd name="connsiteX5" fmla="*/ 5262880 w 6785781"/>
              <a:gd name="connsiteY5" fmla="*/ 5100320 h 6858000"/>
              <a:gd name="connsiteX6" fmla="*/ 4419600 w 6785781"/>
              <a:gd name="connsiteY6" fmla="*/ 6187440 h 6858000"/>
              <a:gd name="connsiteX7" fmla="*/ 4376420 w 6785781"/>
              <a:gd name="connsiteY7" fmla="*/ 6785610 h 6858000"/>
              <a:gd name="connsiteX8" fmla="*/ 4387967 w 6785781"/>
              <a:gd name="connsiteY8" fmla="*/ 6858000 h 6858000"/>
              <a:gd name="connsiteX9" fmla="*/ 0 w 6785781"/>
              <a:gd name="connsiteY9" fmla="*/ 6858000 h 6858000"/>
              <a:gd name="connsiteX10" fmla="*/ 0 w 6785781"/>
              <a:gd name="connsiteY10" fmla="*/ 0 h 6858000"/>
              <a:gd name="connsiteX0" fmla="*/ 0 w 6822497"/>
              <a:gd name="connsiteY0" fmla="*/ 0 h 6858000"/>
              <a:gd name="connsiteX1" fmla="*/ 6698508 w 6822497"/>
              <a:gd name="connsiteY1" fmla="*/ 0 h 6858000"/>
              <a:gd name="connsiteX2" fmla="*/ 6121400 w 6822497"/>
              <a:gd name="connsiteY2" fmla="*/ 269240 h 6858000"/>
              <a:gd name="connsiteX3" fmla="*/ 6096000 w 6822497"/>
              <a:gd name="connsiteY3" fmla="*/ 914400 h 6858000"/>
              <a:gd name="connsiteX4" fmla="*/ 6785723 w 6822497"/>
              <a:gd name="connsiteY4" fmla="*/ 2976880 h 6858000"/>
              <a:gd name="connsiteX5" fmla="*/ 5262880 w 6822497"/>
              <a:gd name="connsiteY5" fmla="*/ 5100320 h 6858000"/>
              <a:gd name="connsiteX6" fmla="*/ 4419600 w 6822497"/>
              <a:gd name="connsiteY6" fmla="*/ 6187440 h 6858000"/>
              <a:gd name="connsiteX7" fmla="*/ 4376420 w 6822497"/>
              <a:gd name="connsiteY7" fmla="*/ 6785610 h 6858000"/>
              <a:gd name="connsiteX8" fmla="*/ 4387967 w 6822497"/>
              <a:gd name="connsiteY8" fmla="*/ 6858000 h 6858000"/>
              <a:gd name="connsiteX9" fmla="*/ 0 w 6822497"/>
              <a:gd name="connsiteY9" fmla="*/ 6858000 h 6858000"/>
              <a:gd name="connsiteX10" fmla="*/ 0 w 6822497"/>
              <a:gd name="connsiteY10" fmla="*/ 0 h 6858000"/>
              <a:gd name="connsiteX0" fmla="*/ 0 w 6793663"/>
              <a:gd name="connsiteY0" fmla="*/ 0 h 6858000"/>
              <a:gd name="connsiteX1" fmla="*/ 6698508 w 6793663"/>
              <a:gd name="connsiteY1" fmla="*/ 0 h 6858000"/>
              <a:gd name="connsiteX2" fmla="*/ 6121400 w 6793663"/>
              <a:gd name="connsiteY2" fmla="*/ 269240 h 6858000"/>
              <a:gd name="connsiteX3" fmla="*/ 6096000 w 6793663"/>
              <a:gd name="connsiteY3" fmla="*/ 914400 h 6858000"/>
              <a:gd name="connsiteX4" fmla="*/ 6785723 w 6793663"/>
              <a:gd name="connsiteY4" fmla="*/ 2976880 h 6858000"/>
              <a:gd name="connsiteX5" fmla="*/ 5262880 w 6793663"/>
              <a:gd name="connsiteY5" fmla="*/ 5100320 h 6858000"/>
              <a:gd name="connsiteX6" fmla="*/ 4419600 w 6793663"/>
              <a:gd name="connsiteY6" fmla="*/ 6187440 h 6858000"/>
              <a:gd name="connsiteX7" fmla="*/ 4376420 w 6793663"/>
              <a:gd name="connsiteY7" fmla="*/ 6785610 h 6858000"/>
              <a:gd name="connsiteX8" fmla="*/ 4387967 w 6793663"/>
              <a:gd name="connsiteY8" fmla="*/ 6858000 h 6858000"/>
              <a:gd name="connsiteX9" fmla="*/ 0 w 6793663"/>
              <a:gd name="connsiteY9" fmla="*/ 6858000 h 6858000"/>
              <a:gd name="connsiteX10" fmla="*/ 0 w 6793663"/>
              <a:gd name="connsiteY10" fmla="*/ 0 h 6858000"/>
              <a:gd name="connsiteX0" fmla="*/ 0 w 6793610"/>
              <a:gd name="connsiteY0" fmla="*/ 0 h 6858000"/>
              <a:gd name="connsiteX1" fmla="*/ 6698508 w 6793610"/>
              <a:gd name="connsiteY1" fmla="*/ 0 h 6858000"/>
              <a:gd name="connsiteX2" fmla="*/ 6151880 w 6793610"/>
              <a:gd name="connsiteY2" fmla="*/ 314960 h 6858000"/>
              <a:gd name="connsiteX3" fmla="*/ 6096000 w 6793610"/>
              <a:gd name="connsiteY3" fmla="*/ 914400 h 6858000"/>
              <a:gd name="connsiteX4" fmla="*/ 6785723 w 6793610"/>
              <a:gd name="connsiteY4" fmla="*/ 2976880 h 6858000"/>
              <a:gd name="connsiteX5" fmla="*/ 5262880 w 6793610"/>
              <a:gd name="connsiteY5" fmla="*/ 5100320 h 6858000"/>
              <a:gd name="connsiteX6" fmla="*/ 4419600 w 6793610"/>
              <a:gd name="connsiteY6" fmla="*/ 6187440 h 6858000"/>
              <a:gd name="connsiteX7" fmla="*/ 4376420 w 6793610"/>
              <a:gd name="connsiteY7" fmla="*/ 6785610 h 6858000"/>
              <a:gd name="connsiteX8" fmla="*/ 4387967 w 6793610"/>
              <a:gd name="connsiteY8" fmla="*/ 6858000 h 6858000"/>
              <a:gd name="connsiteX9" fmla="*/ 0 w 6793610"/>
              <a:gd name="connsiteY9" fmla="*/ 6858000 h 6858000"/>
              <a:gd name="connsiteX10" fmla="*/ 0 w 6793610"/>
              <a:gd name="connsiteY10" fmla="*/ 0 h 6858000"/>
              <a:gd name="connsiteX0" fmla="*/ 0 w 7059943"/>
              <a:gd name="connsiteY0" fmla="*/ 0 h 6858000"/>
              <a:gd name="connsiteX1" fmla="*/ 6698508 w 7059943"/>
              <a:gd name="connsiteY1" fmla="*/ 0 h 6858000"/>
              <a:gd name="connsiteX2" fmla="*/ 6151880 w 7059943"/>
              <a:gd name="connsiteY2" fmla="*/ 314960 h 6858000"/>
              <a:gd name="connsiteX3" fmla="*/ 6096000 w 7059943"/>
              <a:gd name="connsiteY3" fmla="*/ 914400 h 6858000"/>
              <a:gd name="connsiteX4" fmla="*/ 6785723 w 7059943"/>
              <a:gd name="connsiteY4" fmla="*/ 2976880 h 6858000"/>
              <a:gd name="connsiteX5" fmla="*/ 5262880 w 7059943"/>
              <a:gd name="connsiteY5" fmla="*/ 5100320 h 6858000"/>
              <a:gd name="connsiteX6" fmla="*/ 4419600 w 7059943"/>
              <a:gd name="connsiteY6" fmla="*/ 6187440 h 6858000"/>
              <a:gd name="connsiteX7" fmla="*/ 4376420 w 7059943"/>
              <a:gd name="connsiteY7" fmla="*/ 6785610 h 6858000"/>
              <a:gd name="connsiteX8" fmla="*/ 4387967 w 7059943"/>
              <a:gd name="connsiteY8" fmla="*/ 6858000 h 6858000"/>
              <a:gd name="connsiteX9" fmla="*/ 0 w 7059943"/>
              <a:gd name="connsiteY9" fmla="*/ 6858000 h 6858000"/>
              <a:gd name="connsiteX10" fmla="*/ 0 w 7059943"/>
              <a:gd name="connsiteY10" fmla="*/ 0 h 6858000"/>
              <a:gd name="connsiteX0" fmla="*/ 0 w 7054762"/>
              <a:gd name="connsiteY0" fmla="*/ 9290 h 6867290"/>
              <a:gd name="connsiteX1" fmla="*/ 6698508 w 7054762"/>
              <a:gd name="connsiteY1" fmla="*/ 9290 h 6867290"/>
              <a:gd name="connsiteX2" fmla="*/ 6151880 w 7054762"/>
              <a:gd name="connsiteY2" fmla="*/ 324250 h 6867290"/>
              <a:gd name="connsiteX3" fmla="*/ 6096000 w 7054762"/>
              <a:gd name="connsiteY3" fmla="*/ 923690 h 6867290"/>
              <a:gd name="connsiteX4" fmla="*/ 6785723 w 7054762"/>
              <a:gd name="connsiteY4" fmla="*/ 2986170 h 6867290"/>
              <a:gd name="connsiteX5" fmla="*/ 5262880 w 7054762"/>
              <a:gd name="connsiteY5" fmla="*/ 5109610 h 6867290"/>
              <a:gd name="connsiteX6" fmla="*/ 4419600 w 7054762"/>
              <a:gd name="connsiteY6" fmla="*/ 6196730 h 6867290"/>
              <a:gd name="connsiteX7" fmla="*/ 4376420 w 7054762"/>
              <a:gd name="connsiteY7" fmla="*/ 6794900 h 6867290"/>
              <a:gd name="connsiteX8" fmla="*/ 4387967 w 7054762"/>
              <a:gd name="connsiteY8" fmla="*/ 6867290 h 6867290"/>
              <a:gd name="connsiteX9" fmla="*/ 0 w 7054762"/>
              <a:gd name="connsiteY9" fmla="*/ 6867290 h 6867290"/>
              <a:gd name="connsiteX10" fmla="*/ 0 w 7054762"/>
              <a:gd name="connsiteY10" fmla="*/ 9290 h 6867290"/>
              <a:gd name="connsiteX0" fmla="*/ 0 w 7071595"/>
              <a:gd name="connsiteY0" fmla="*/ 8572 h 6866572"/>
              <a:gd name="connsiteX1" fmla="*/ 6698508 w 7071595"/>
              <a:gd name="connsiteY1" fmla="*/ 8572 h 6866572"/>
              <a:gd name="connsiteX2" fmla="*/ 6250940 w 7071595"/>
              <a:gd name="connsiteY2" fmla="*/ 346249 h 6866572"/>
              <a:gd name="connsiteX3" fmla="*/ 6096000 w 7071595"/>
              <a:gd name="connsiteY3" fmla="*/ 922972 h 6866572"/>
              <a:gd name="connsiteX4" fmla="*/ 6785723 w 7071595"/>
              <a:gd name="connsiteY4" fmla="*/ 2985452 h 6866572"/>
              <a:gd name="connsiteX5" fmla="*/ 5262880 w 7071595"/>
              <a:gd name="connsiteY5" fmla="*/ 5108892 h 6866572"/>
              <a:gd name="connsiteX6" fmla="*/ 4419600 w 7071595"/>
              <a:gd name="connsiteY6" fmla="*/ 6196012 h 6866572"/>
              <a:gd name="connsiteX7" fmla="*/ 4376420 w 7071595"/>
              <a:gd name="connsiteY7" fmla="*/ 6794182 h 6866572"/>
              <a:gd name="connsiteX8" fmla="*/ 4387967 w 7071595"/>
              <a:gd name="connsiteY8" fmla="*/ 6866572 h 6866572"/>
              <a:gd name="connsiteX9" fmla="*/ 0 w 7071595"/>
              <a:gd name="connsiteY9" fmla="*/ 6866572 h 6866572"/>
              <a:gd name="connsiteX10" fmla="*/ 0 w 7071595"/>
              <a:gd name="connsiteY10" fmla="*/ 8572 h 6866572"/>
              <a:gd name="connsiteX0" fmla="*/ 0 w 7075245"/>
              <a:gd name="connsiteY0" fmla="*/ 8165 h 6866165"/>
              <a:gd name="connsiteX1" fmla="*/ 6698508 w 7075245"/>
              <a:gd name="connsiteY1" fmla="*/ 8165 h 6866165"/>
              <a:gd name="connsiteX2" fmla="*/ 6250940 w 7075245"/>
              <a:gd name="connsiteY2" fmla="*/ 345842 h 6866165"/>
              <a:gd name="connsiteX3" fmla="*/ 6096000 w 7075245"/>
              <a:gd name="connsiteY3" fmla="*/ 922565 h 6866165"/>
              <a:gd name="connsiteX4" fmla="*/ 6785723 w 7075245"/>
              <a:gd name="connsiteY4" fmla="*/ 2985045 h 6866165"/>
              <a:gd name="connsiteX5" fmla="*/ 5262880 w 7075245"/>
              <a:gd name="connsiteY5" fmla="*/ 5108485 h 6866165"/>
              <a:gd name="connsiteX6" fmla="*/ 4419600 w 7075245"/>
              <a:gd name="connsiteY6" fmla="*/ 6195605 h 6866165"/>
              <a:gd name="connsiteX7" fmla="*/ 4376420 w 7075245"/>
              <a:gd name="connsiteY7" fmla="*/ 6793775 h 6866165"/>
              <a:gd name="connsiteX8" fmla="*/ 4387967 w 7075245"/>
              <a:gd name="connsiteY8" fmla="*/ 6866165 h 6866165"/>
              <a:gd name="connsiteX9" fmla="*/ 0 w 7075245"/>
              <a:gd name="connsiteY9" fmla="*/ 6866165 h 6866165"/>
              <a:gd name="connsiteX10" fmla="*/ 0 w 7075245"/>
              <a:gd name="connsiteY10" fmla="*/ 8165 h 6866165"/>
              <a:gd name="connsiteX0" fmla="*/ 0 w 7080203"/>
              <a:gd name="connsiteY0" fmla="*/ 7451 h 6865451"/>
              <a:gd name="connsiteX1" fmla="*/ 6698508 w 7080203"/>
              <a:gd name="connsiteY1" fmla="*/ 7451 h 6865451"/>
              <a:gd name="connsiteX2" fmla="*/ 6250940 w 7080203"/>
              <a:gd name="connsiteY2" fmla="*/ 345128 h 6865451"/>
              <a:gd name="connsiteX3" fmla="*/ 6096000 w 7080203"/>
              <a:gd name="connsiteY3" fmla="*/ 921851 h 6865451"/>
              <a:gd name="connsiteX4" fmla="*/ 6785723 w 7080203"/>
              <a:gd name="connsiteY4" fmla="*/ 2984331 h 6865451"/>
              <a:gd name="connsiteX5" fmla="*/ 5262880 w 7080203"/>
              <a:gd name="connsiteY5" fmla="*/ 5107771 h 6865451"/>
              <a:gd name="connsiteX6" fmla="*/ 4419600 w 7080203"/>
              <a:gd name="connsiteY6" fmla="*/ 6194891 h 6865451"/>
              <a:gd name="connsiteX7" fmla="*/ 4376420 w 7080203"/>
              <a:gd name="connsiteY7" fmla="*/ 6793061 h 6865451"/>
              <a:gd name="connsiteX8" fmla="*/ 4387967 w 7080203"/>
              <a:gd name="connsiteY8" fmla="*/ 6865451 h 6865451"/>
              <a:gd name="connsiteX9" fmla="*/ 0 w 7080203"/>
              <a:gd name="connsiteY9" fmla="*/ 6865451 h 6865451"/>
              <a:gd name="connsiteX10" fmla="*/ 0 w 7080203"/>
              <a:gd name="connsiteY10" fmla="*/ 7451 h 6865451"/>
              <a:gd name="connsiteX0" fmla="*/ 0 w 7107352"/>
              <a:gd name="connsiteY0" fmla="*/ 9096 h 6867096"/>
              <a:gd name="connsiteX1" fmla="*/ 6698508 w 7107352"/>
              <a:gd name="connsiteY1" fmla="*/ 9096 h 6867096"/>
              <a:gd name="connsiteX2" fmla="*/ 6388100 w 7107352"/>
              <a:gd name="connsiteY2" fmla="*/ 286193 h 6867096"/>
              <a:gd name="connsiteX3" fmla="*/ 6096000 w 7107352"/>
              <a:gd name="connsiteY3" fmla="*/ 923496 h 6867096"/>
              <a:gd name="connsiteX4" fmla="*/ 6785723 w 7107352"/>
              <a:gd name="connsiteY4" fmla="*/ 2985976 h 6867096"/>
              <a:gd name="connsiteX5" fmla="*/ 5262880 w 7107352"/>
              <a:gd name="connsiteY5" fmla="*/ 5109416 h 6867096"/>
              <a:gd name="connsiteX6" fmla="*/ 4419600 w 7107352"/>
              <a:gd name="connsiteY6" fmla="*/ 6196536 h 6867096"/>
              <a:gd name="connsiteX7" fmla="*/ 4376420 w 7107352"/>
              <a:gd name="connsiteY7" fmla="*/ 6794706 h 6867096"/>
              <a:gd name="connsiteX8" fmla="*/ 4387967 w 7107352"/>
              <a:gd name="connsiteY8" fmla="*/ 6867096 h 6867096"/>
              <a:gd name="connsiteX9" fmla="*/ 0 w 7107352"/>
              <a:gd name="connsiteY9" fmla="*/ 6867096 h 6867096"/>
              <a:gd name="connsiteX10" fmla="*/ 0 w 7107352"/>
              <a:gd name="connsiteY10" fmla="*/ 9096 h 6867096"/>
              <a:gd name="connsiteX0" fmla="*/ 0 w 7113900"/>
              <a:gd name="connsiteY0" fmla="*/ 8059 h 6866059"/>
              <a:gd name="connsiteX1" fmla="*/ 6698508 w 7113900"/>
              <a:gd name="connsiteY1" fmla="*/ 8059 h 6866059"/>
              <a:gd name="connsiteX2" fmla="*/ 6418580 w 7113900"/>
              <a:gd name="connsiteY2" fmla="*/ 320494 h 6866059"/>
              <a:gd name="connsiteX3" fmla="*/ 6096000 w 7113900"/>
              <a:gd name="connsiteY3" fmla="*/ 922459 h 6866059"/>
              <a:gd name="connsiteX4" fmla="*/ 6785723 w 7113900"/>
              <a:gd name="connsiteY4" fmla="*/ 2984939 h 6866059"/>
              <a:gd name="connsiteX5" fmla="*/ 5262880 w 7113900"/>
              <a:gd name="connsiteY5" fmla="*/ 5108379 h 6866059"/>
              <a:gd name="connsiteX6" fmla="*/ 4419600 w 7113900"/>
              <a:gd name="connsiteY6" fmla="*/ 6195499 h 6866059"/>
              <a:gd name="connsiteX7" fmla="*/ 4376420 w 7113900"/>
              <a:gd name="connsiteY7" fmla="*/ 6793669 h 6866059"/>
              <a:gd name="connsiteX8" fmla="*/ 4387967 w 7113900"/>
              <a:gd name="connsiteY8" fmla="*/ 6866059 h 6866059"/>
              <a:gd name="connsiteX9" fmla="*/ 0 w 7113900"/>
              <a:gd name="connsiteY9" fmla="*/ 6866059 h 6866059"/>
              <a:gd name="connsiteX10" fmla="*/ 0 w 7113900"/>
              <a:gd name="connsiteY10" fmla="*/ 8059 h 6866059"/>
              <a:gd name="connsiteX0" fmla="*/ 0 w 7111283"/>
              <a:gd name="connsiteY0" fmla="*/ 9506 h 6867506"/>
              <a:gd name="connsiteX1" fmla="*/ 6698508 w 7111283"/>
              <a:gd name="connsiteY1" fmla="*/ 9506 h 6867506"/>
              <a:gd name="connsiteX2" fmla="*/ 6418580 w 7111283"/>
              <a:gd name="connsiteY2" fmla="*/ 321941 h 6867506"/>
              <a:gd name="connsiteX3" fmla="*/ 6096000 w 7111283"/>
              <a:gd name="connsiteY3" fmla="*/ 923906 h 6867506"/>
              <a:gd name="connsiteX4" fmla="*/ 6785723 w 7111283"/>
              <a:gd name="connsiteY4" fmla="*/ 2986386 h 6867506"/>
              <a:gd name="connsiteX5" fmla="*/ 5262880 w 7111283"/>
              <a:gd name="connsiteY5" fmla="*/ 5109826 h 6867506"/>
              <a:gd name="connsiteX6" fmla="*/ 4419600 w 7111283"/>
              <a:gd name="connsiteY6" fmla="*/ 6196946 h 6867506"/>
              <a:gd name="connsiteX7" fmla="*/ 4376420 w 7111283"/>
              <a:gd name="connsiteY7" fmla="*/ 6795116 h 6867506"/>
              <a:gd name="connsiteX8" fmla="*/ 4387967 w 7111283"/>
              <a:gd name="connsiteY8" fmla="*/ 6867506 h 6867506"/>
              <a:gd name="connsiteX9" fmla="*/ 0 w 7111283"/>
              <a:gd name="connsiteY9" fmla="*/ 6867506 h 6867506"/>
              <a:gd name="connsiteX10" fmla="*/ 0 w 7111283"/>
              <a:gd name="connsiteY10" fmla="*/ 9506 h 6867506"/>
              <a:gd name="connsiteX0" fmla="*/ 0 w 7138152"/>
              <a:gd name="connsiteY0" fmla="*/ 0 h 6858000"/>
              <a:gd name="connsiteX1" fmla="*/ 6698508 w 7138152"/>
              <a:gd name="connsiteY1" fmla="*/ 0 h 6858000"/>
              <a:gd name="connsiteX2" fmla="*/ 6418580 w 7138152"/>
              <a:gd name="connsiteY2" fmla="*/ 312435 h 6858000"/>
              <a:gd name="connsiteX3" fmla="*/ 6096000 w 7138152"/>
              <a:gd name="connsiteY3" fmla="*/ 914400 h 6858000"/>
              <a:gd name="connsiteX4" fmla="*/ 6785723 w 7138152"/>
              <a:gd name="connsiteY4" fmla="*/ 2976880 h 6858000"/>
              <a:gd name="connsiteX5" fmla="*/ 5262880 w 7138152"/>
              <a:gd name="connsiteY5" fmla="*/ 5100320 h 6858000"/>
              <a:gd name="connsiteX6" fmla="*/ 4419600 w 7138152"/>
              <a:gd name="connsiteY6" fmla="*/ 6187440 h 6858000"/>
              <a:gd name="connsiteX7" fmla="*/ 4376420 w 7138152"/>
              <a:gd name="connsiteY7" fmla="*/ 6785610 h 6858000"/>
              <a:gd name="connsiteX8" fmla="*/ 4387967 w 7138152"/>
              <a:gd name="connsiteY8" fmla="*/ 6858000 h 6858000"/>
              <a:gd name="connsiteX9" fmla="*/ 0 w 7138152"/>
              <a:gd name="connsiteY9" fmla="*/ 6858000 h 6858000"/>
              <a:gd name="connsiteX10" fmla="*/ 0 w 7138152"/>
              <a:gd name="connsiteY10" fmla="*/ 0 h 6858000"/>
              <a:gd name="connsiteX0" fmla="*/ 0 w 7144053"/>
              <a:gd name="connsiteY0" fmla="*/ 0 h 6858000"/>
              <a:gd name="connsiteX1" fmla="*/ 6698508 w 7144053"/>
              <a:gd name="connsiteY1" fmla="*/ 0 h 6858000"/>
              <a:gd name="connsiteX2" fmla="*/ 6418580 w 7144053"/>
              <a:gd name="connsiteY2" fmla="*/ 312435 h 6858000"/>
              <a:gd name="connsiteX3" fmla="*/ 6096000 w 7144053"/>
              <a:gd name="connsiteY3" fmla="*/ 914400 h 6858000"/>
              <a:gd name="connsiteX4" fmla="*/ 6785723 w 7144053"/>
              <a:gd name="connsiteY4" fmla="*/ 2976880 h 6858000"/>
              <a:gd name="connsiteX5" fmla="*/ 5262880 w 7144053"/>
              <a:gd name="connsiteY5" fmla="*/ 5100320 h 6858000"/>
              <a:gd name="connsiteX6" fmla="*/ 4419600 w 7144053"/>
              <a:gd name="connsiteY6" fmla="*/ 6187440 h 6858000"/>
              <a:gd name="connsiteX7" fmla="*/ 4376420 w 7144053"/>
              <a:gd name="connsiteY7" fmla="*/ 6785610 h 6858000"/>
              <a:gd name="connsiteX8" fmla="*/ 4387967 w 7144053"/>
              <a:gd name="connsiteY8" fmla="*/ 6858000 h 6858000"/>
              <a:gd name="connsiteX9" fmla="*/ 0 w 7144053"/>
              <a:gd name="connsiteY9" fmla="*/ 6858000 h 6858000"/>
              <a:gd name="connsiteX10" fmla="*/ 0 w 7144053"/>
              <a:gd name="connsiteY10" fmla="*/ 0 h 6858000"/>
              <a:gd name="connsiteX0" fmla="*/ 0 w 7128841"/>
              <a:gd name="connsiteY0" fmla="*/ 30290 h 6888290"/>
              <a:gd name="connsiteX1" fmla="*/ 6698508 w 7128841"/>
              <a:gd name="connsiteY1" fmla="*/ 0 h 6888290"/>
              <a:gd name="connsiteX2" fmla="*/ 6418580 w 7128841"/>
              <a:gd name="connsiteY2" fmla="*/ 342725 h 6888290"/>
              <a:gd name="connsiteX3" fmla="*/ 6096000 w 7128841"/>
              <a:gd name="connsiteY3" fmla="*/ 944690 h 6888290"/>
              <a:gd name="connsiteX4" fmla="*/ 6785723 w 7128841"/>
              <a:gd name="connsiteY4" fmla="*/ 3007170 h 6888290"/>
              <a:gd name="connsiteX5" fmla="*/ 5262880 w 7128841"/>
              <a:gd name="connsiteY5" fmla="*/ 5130610 h 6888290"/>
              <a:gd name="connsiteX6" fmla="*/ 4419600 w 7128841"/>
              <a:gd name="connsiteY6" fmla="*/ 6217730 h 6888290"/>
              <a:gd name="connsiteX7" fmla="*/ 4376420 w 7128841"/>
              <a:gd name="connsiteY7" fmla="*/ 6815900 h 6888290"/>
              <a:gd name="connsiteX8" fmla="*/ 4387967 w 7128841"/>
              <a:gd name="connsiteY8" fmla="*/ 6888290 h 6888290"/>
              <a:gd name="connsiteX9" fmla="*/ 0 w 7128841"/>
              <a:gd name="connsiteY9" fmla="*/ 6888290 h 6888290"/>
              <a:gd name="connsiteX10" fmla="*/ 0 w 7128841"/>
              <a:gd name="connsiteY10" fmla="*/ 30290 h 6888290"/>
              <a:gd name="connsiteX0" fmla="*/ 0 w 7031699"/>
              <a:gd name="connsiteY0" fmla="*/ 30290 h 6888290"/>
              <a:gd name="connsiteX1" fmla="*/ 6698508 w 7031699"/>
              <a:gd name="connsiteY1" fmla="*/ 0 h 6888290"/>
              <a:gd name="connsiteX2" fmla="*/ 6096000 w 7031699"/>
              <a:gd name="connsiteY2" fmla="*/ 944690 h 6888290"/>
              <a:gd name="connsiteX3" fmla="*/ 6785723 w 7031699"/>
              <a:gd name="connsiteY3" fmla="*/ 3007170 h 6888290"/>
              <a:gd name="connsiteX4" fmla="*/ 5262880 w 7031699"/>
              <a:gd name="connsiteY4" fmla="*/ 5130610 h 6888290"/>
              <a:gd name="connsiteX5" fmla="*/ 4419600 w 7031699"/>
              <a:gd name="connsiteY5" fmla="*/ 6217730 h 6888290"/>
              <a:gd name="connsiteX6" fmla="*/ 4376420 w 7031699"/>
              <a:gd name="connsiteY6" fmla="*/ 6815900 h 6888290"/>
              <a:gd name="connsiteX7" fmla="*/ 4387967 w 7031699"/>
              <a:gd name="connsiteY7" fmla="*/ 6888290 h 6888290"/>
              <a:gd name="connsiteX8" fmla="*/ 0 w 7031699"/>
              <a:gd name="connsiteY8" fmla="*/ 6888290 h 6888290"/>
              <a:gd name="connsiteX9" fmla="*/ 0 w 7031699"/>
              <a:gd name="connsiteY9" fmla="*/ 30290 h 6888290"/>
              <a:gd name="connsiteX0" fmla="*/ 0 w 7348559"/>
              <a:gd name="connsiteY0" fmla="*/ 31855 h 6889855"/>
              <a:gd name="connsiteX1" fmla="*/ 6698508 w 7348559"/>
              <a:gd name="connsiteY1" fmla="*/ 1565 h 6889855"/>
              <a:gd name="connsiteX2" fmla="*/ 7021507 w 7348559"/>
              <a:gd name="connsiteY2" fmla="*/ 109963 h 6889855"/>
              <a:gd name="connsiteX3" fmla="*/ 6096000 w 7348559"/>
              <a:gd name="connsiteY3" fmla="*/ 946255 h 6889855"/>
              <a:gd name="connsiteX4" fmla="*/ 6785723 w 7348559"/>
              <a:gd name="connsiteY4" fmla="*/ 3008735 h 6889855"/>
              <a:gd name="connsiteX5" fmla="*/ 5262880 w 7348559"/>
              <a:gd name="connsiteY5" fmla="*/ 5132175 h 6889855"/>
              <a:gd name="connsiteX6" fmla="*/ 4419600 w 7348559"/>
              <a:gd name="connsiteY6" fmla="*/ 6219295 h 6889855"/>
              <a:gd name="connsiteX7" fmla="*/ 4376420 w 7348559"/>
              <a:gd name="connsiteY7" fmla="*/ 6817465 h 6889855"/>
              <a:gd name="connsiteX8" fmla="*/ 4387967 w 7348559"/>
              <a:gd name="connsiteY8" fmla="*/ 6889855 h 6889855"/>
              <a:gd name="connsiteX9" fmla="*/ 0 w 7348559"/>
              <a:gd name="connsiteY9" fmla="*/ 6889855 h 6889855"/>
              <a:gd name="connsiteX10" fmla="*/ 0 w 7348559"/>
              <a:gd name="connsiteY10" fmla="*/ 31855 h 6889855"/>
              <a:gd name="connsiteX0" fmla="*/ 0 w 7021507"/>
              <a:gd name="connsiteY0" fmla="*/ 0 h 6858000"/>
              <a:gd name="connsiteX1" fmla="*/ 7021507 w 7021507"/>
              <a:gd name="connsiteY1" fmla="*/ 78108 h 6858000"/>
              <a:gd name="connsiteX2" fmla="*/ 6096000 w 7021507"/>
              <a:gd name="connsiteY2" fmla="*/ 914400 h 6858000"/>
              <a:gd name="connsiteX3" fmla="*/ 6785723 w 7021507"/>
              <a:gd name="connsiteY3" fmla="*/ 2976880 h 6858000"/>
              <a:gd name="connsiteX4" fmla="*/ 5262880 w 7021507"/>
              <a:gd name="connsiteY4" fmla="*/ 5100320 h 6858000"/>
              <a:gd name="connsiteX5" fmla="*/ 4419600 w 7021507"/>
              <a:gd name="connsiteY5" fmla="*/ 6187440 h 6858000"/>
              <a:gd name="connsiteX6" fmla="*/ 4376420 w 7021507"/>
              <a:gd name="connsiteY6" fmla="*/ 6785610 h 6858000"/>
              <a:gd name="connsiteX7" fmla="*/ 4387967 w 7021507"/>
              <a:gd name="connsiteY7" fmla="*/ 6858000 h 6858000"/>
              <a:gd name="connsiteX8" fmla="*/ 0 w 7021507"/>
              <a:gd name="connsiteY8" fmla="*/ 6858000 h 6858000"/>
              <a:gd name="connsiteX9" fmla="*/ 0 w 7021507"/>
              <a:gd name="connsiteY9" fmla="*/ 0 h 6858000"/>
              <a:gd name="connsiteX0" fmla="*/ 0 w 7036747"/>
              <a:gd name="connsiteY0" fmla="*/ 0 h 6858000"/>
              <a:gd name="connsiteX1" fmla="*/ 7036747 w 7036747"/>
              <a:gd name="connsiteY1" fmla="*/ 52866 h 6858000"/>
              <a:gd name="connsiteX2" fmla="*/ 6096000 w 7036747"/>
              <a:gd name="connsiteY2" fmla="*/ 914400 h 6858000"/>
              <a:gd name="connsiteX3" fmla="*/ 6785723 w 7036747"/>
              <a:gd name="connsiteY3" fmla="*/ 2976880 h 6858000"/>
              <a:gd name="connsiteX4" fmla="*/ 5262880 w 7036747"/>
              <a:gd name="connsiteY4" fmla="*/ 5100320 h 6858000"/>
              <a:gd name="connsiteX5" fmla="*/ 4419600 w 7036747"/>
              <a:gd name="connsiteY5" fmla="*/ 6187440 h 6858000"/>
              <a:gd name="connsiteX6" fmla="*/ 4376420 w 7036747"/>
              <a:gd name="connsiteY6" fmla="*/ 6785610 h 6858000"/>
              <a:gd name="connsiteX7" fmla="*/ 4387967 w 7036747"/>
              <a:gd name="connsiteY7" fmla="*/ 6858000 h 6858000"/>
              <a:gd name="connsiteX8" fmla="*/ 0 w 7036747"/>
              <a:gd name="connsiteY8" fmla="*/ 6858000 h 6858000"/>
              <a:gd name="connsiteX9" fmla="*/ 0 w 7036747"/>
              <a:gd name="connsiteY9" fmla="*/ 0 h 6858000"/>
              <a:gd name="connsiteX0" fmla="*/ 0 w 7036747"/>
              <a:gd name="connsiteY0" fmla="*/ 0 h 6858000"/>
              <a:gd name="connsiteX1" fmla="*/ 7036747 w 7036747"/>
              <a:gd name="connsiteY1" fmla="*/ 52866 h 6858000"/>
              <a:gd name="connsiteX2" fmla="*/ 6096000 w 7036747"/>
              <a:gd name="connsiteY2" fmla="*/ 914400 h 6858000"/>
              <a:gd name="connsiteX3" fmla="*/ 6785723 w 7036747"/>
              <a:gd name="connsiteY3" fmla="*/ 2976880 h 6858000"/>
              <a:gd name="connsiteX4" fmla="*/ 5262880 w 7036747"/>
              <a:gd name="connsiteY4" fmla="*/ 5100320 h 6858000"/>
              <a:gd name="connsiteX5" fmla="*/ 4419600 w 7036747"/>
              <a:gd name="connsiteY5" fmla="*/ 6187440 h 6858000"/>
              <a:gd name="connsiteX6" fmla="*/ 4376420 w 7036747"/>
              <a:gd name="connsiteY6" fmla="*/ 6785610 h 6858000"/>
              <a:gd name="connsiteX7" fmla="*/ 4387967 w 7036747"/>
              <a:gd name="connsiteY7" fmla="*/ 6858000 h 6858000"/>
              <a:gd name="connsiteX8" fmla="*/ 0 w 7036747"/>
              <a:gd name="connsiteY8" fmla="*/ 6858000 h 6858000"/>
              <a:gd name="connsiteX9" fmla="*/ 0 w 7036747"/>
              <a:gd name="connsiteY9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5262880 w 7016427"/>
              <a:gd name="connsiteY4" fmla="*/ 5100320 h 6858000"/>
              <a:gd name="connsiteX5" fmla="*/ 4419600 w 7016427"/>
              <a:gd name="connsiteY5" fmla="*/ 6187440 h 6858000"/>
              <a:gd name="connsiteX6" fmla="*/ 4376420 w 7016427"/>
              <a:gd name="connsiteY6" fmla="*/ 6785610 h 6858000"/>
              <a:gd name="connsiteX7" fmla="*/ 4387967 w 7016427"/>
              <a:gd name="connsiteY7" fmla="*/ 6858000 h 6858000"/>
              <a:gd name="connsiteX8" fmla="*/ 0 w 7016427"/>
              <a:gd name="connsiteY8" fmla="*/ 6858000 h 6858000"/>
              <a:gd name="connsiteX9" fmla="*/ 0 w 7016427"/>
              <a:gd name="connsiteY9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76420 w 7016427"/>
              <a:gd name="connsiteY5" fmla="*/ 6785610 h 6858000"/>
              <a:gd name="connsiteX6" fmla="*/ 4387967 w 7016427"/>
              <a:gd name="connsiteY6" fmla="*/ 6858000 h 6858000"/>
              <a:gd name="connsiteX7" fmla="*/ 0 w 7016427"/>
              <a:gd name="connsiteY7" fmla="*/ 6858000 h 6858000"/>
              <a:gd name="connsiteX8" fmla="*/ 0 w 7016427"/>
              <a:gd name="connsiteY8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76420 w 7016427"/>
              <a:gd name="connsiteY5" fmla="*/ 6785610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64228 w 7016427"/>
              <a:gd name="connsiteY5" fmla="*/ 6815900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82516 w 7016427"/>
              <a:gd name="connsiteY5" fmla="*/ 6852248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82516 w 7016427"/>
              <a:gd name="connsiteY5" fmla="*/ 6852248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  <a:gd name="connsiteX0" fmla="*/ 0 w 7016427"/>
              <a:gd name="connsiteY0" fmla="*/ 0 h 6858000"/>
              <a:gd name="connsiteX1" fmla="*/ 7016427 w 7016427"/>
              <a:gd name="connsiteY1" fmla="*/ 22576 h 6858000"/>
              <a:gd name="connsiteX2" fmla="*/ 6096000 w 7016427"/>
              <a:gd name="connsiteY2" fmla="*/ 914400 h 6858000"/>
              <a:gd name="connsiteX3" fmla="*/ 6785723 w 7016427"/>
              <a:gd name="connsiteY3" fmla="*/ 2976880 h 6858000"/>
              <a:gd name="connsiteX4" fmla="*/ 4419600 w 7016427"/>
              <a:gd name="connsiteY4" fmla="*/ 6187440 h 6858000"/>
              <a:gd name="connsiteX5" fmla="*/ 4382516 w 7016427"/>
              <a:gd name="connsiteY5" fmla="*/ 6852248 h 6858000"/>
              <a:gd name="connsiteX6" fmla="*/ 0 w 7016427"/>
              <a:gd name="connsiteY6" fmla="*/ 6858000 h 6858000"/>
              <a:gd name="connsiteX7" fmla="*/ 0 w 701642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6427" h="6858000">
                <a:moveTo>
                  <a:pt x="0" y="0"/>
                </a:moveTo>
                <a:lnTo>
                  <a:pt x="7016427" y="22576"/>
                </a:lnTo>
                <a:cubicBezTo>
                  <a:pt x="6916009" y="180024"/>
                  <a:pt x="6134451" y="422016"/>
                  <a:pt x="6096000" y="914400"/>
                </a:cubicBezTo>
                <a:cubicBezTo>
                  <a:pt x="6057549" y="1406784"/>
                  <a:pt x="7065123" y="2098040"/>
                  <a:pt x="6785723" y="2976880"/>
                </a:cubicBezTo>
                <a:cubicBezTo>
                  <a:pt x="6506323" y="3855720"/>
                  <a:pt x="4820135" y="5541545"/>
                  <a:pt x="4419600" y="6187440"/>
                </a:cubicBezTo>
                <a:cubicBezTo>
                  <a:pt x="4019066" y="6833335"/>
                  <a:pt x="4587075" y="6851980"/>
                  <a:pt x="4382516" y="6852248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33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1016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BB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209B5C6-8F5F-44EE-A18B-492B1885C3DD}"/>
              </a:ext>
            </a:extLst>
          </p:cNvPr>
          <p:cNvGrpSpPr/>
          <p:nvPr/>
        </p:nvGrpSpPr>
        <p:grpSpPr>
          <a:xfrm>
            <a:off x="-1322779" y="-235360"/>
            <a:ext cx="15160312" cy="7378853"/>
            <a:chOff x="-1183881" y="-258510"/>
            <a:chExt cx="15160312" cy="7378853"/>
          </a:xfrm>
        </p:grpSpPr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14B05D09-6366-4DE6-9444-4C5823EC8AE6}"/>
                </a:ext>
              </a:extLst>
            </p:cNvPr>
            <p:cNvCxnSpPr>
              <a:cxnSpLocks/>
            </p:cNvCxnSpPr>
            <p:nvPr/>
          </p:nvCxnSpPr>
          <p:spPr>
            <a:xfrm>
              <a:off x="11984767" y="-81023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40D2A9A0-BD90-4D3D-9B64-B98EB43639B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4813" y="-202556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BCDFC5F4-2ABF-43D3-BDA1-D08F5E1EE973}"/>
                </a:ext>
              </a:extLst>
            </p:cNvPr>
            <p:cNvCxnSpPr>
              <a:cxnSpLocks/>
            </p:cNvCxnSpPr>
            <p:nvPr/>
          </p:nvCxnSpPr>
          <p:spPr>
            <a:xfrm>
              <a:off x="10831159" y="-173614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A335317C-9666-449E-88A0-F7903C01A6AB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930" y="-144672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13E69981-6D8E-4ED2-90ED-78A83C8AF047}"/>
                </a:ext>
              </a:extLst>
            </p:cNvPr>
            <p:cNvCxnSpPr>
              <a:cxnSpLocks/>
            </p:cNvCxnSpPr>
            <p:nvPr/>
          </p:nvCxnSpPr>
          <p:spPr>
            <a:xfrm>
              <a:off x="9654403" y="-61722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94DA07B-5A27-4772-86BE-86EF0C60FB7C}"/>
                </a:ext>
              </a:extLst>
            </p:cNvPr>
            <p:cNvCxnSpPr>
              <a:cxnSpLocks/>
            </p:cNvCxnSpPr>
            <p:nvPr/>
          </p:nvCxnSpPr>
          <p:spPr>
            <a:xfrm>
              <a:off x="9077597" y="-94520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246DA961-566E-4C7D-9DB4-F7B9281914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791" y="-127318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F09CCDD2-6336-493A-8A59-0C8182A263D1}"/>
                </a:ext>
              </a:extLst>
            </p:cNvPr>
            <p:cNvCxnSpPr>
              <a:cxnSpLocks/>
            </p:cNvCxnSpPr>
            <p:nvPr/>
          </p:nvCxnSpPr>
          <p:spPr>
            <a:xfrm>
              <a:off x="7923985" y="-160116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2F6209E2-C1CB-4656-8BB7-9C43243DA518}"/>
                </a:ext>
              </a:extLst>
            </p:cNvPr>
            <p:cNvCxnSpPr>
              <a:cxnSpLocks/>
            </p:cNvCxnSpPr>
            <p:nvPr/>
          </p:nvCxnSpPr>
          <p:spPr>
            <a:xfrm>
              <a:off x="7347179" y="-192914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1BCA064F-E24F-481A-8C79-FE7475A50F4D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73" y="-225712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CFFFE556-66AC-4A22-9808-399CB40D4EA4}"/>
                </a:ext>
              </a:extLst>
            </p:cNvPr>
            <p:cNvCxnSpPr>
              <a:cxnSpLocks/>
            </p:cNvCxnSpPr>
            <p:nvPr/>
          </p:nvCxnSpPr>
          <p:spPr>
            <a:xfrm>
              <a:off x="6193567" y="-258510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30735A60-7312-473B-AC27-46AD96E67267}"/>
                </a:ext>
              </a:extLst>
            </p:cNvPr>
            <p:cNvCxnSpPr>
              <a:cxnSpLocks/>
            </p:cNvCxnSpPr>
            <p:nvPr/>
          </p:nvCxnSpPr>
          <p:spPr>
            <a:xfrm>
              <a:off x="5616761" y="-175560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A1EEFC61-3DFB-40DC-BB34-E206311C488A}"/>
                </a:ext>
              </a:extLst>
            </p:cNvPr>
            <p:cNvCxnSpPr>
              <a:cxnSpLocks/>
            </p:cNvCxnSpPr>
            <p:nvPr/>
          </p:nvCxnSpPr>
          <p:spPr>
            <a:xfrm>
              <a:off x="5039955" y="-104187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50717910-E551-4263-8E6D-D7048D73E1A5}"/>
                </a:ext>
              </a:extLst>
            </p:cNvPr>
            <p:cNvCxnSpPr>
              <a:cxnSpLocks/>
            </p:cNvCxnSpPr>
            <p:nvPr/>
          </p:nvCxnSpPr>
          <p:spPr>
            <a:xfrm>
              <a:off x="4463149" y="1912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97E35392-6190-476C-A35C-7E953482D9EE}"/>
                </a:ext>
              </a:extLst>
            </p:cNvPr>
            <p:cNvCxnSpPr>
              <a:cxnSpLocks/>
            </p:cNvCxnSpPr>
            <p:nvPr/>
          </p:nvCxnSpPr>
          <p:spPr>
            <a:xfrm>
              <a:off x="3886343" y="-77185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1C13B60C-8E23-4822-BE20-DE860DFA22AC}"/>
                </a:ext>
              </a:extLst>
            </p:cNvPr>
            <p:cNvCxnSpPr>
              <a:cxnSpLocks/>
            </p:cNvCxnSpPr>
            <p:nvPr/>
          </p:nvCxnSpPr>
          <p:spPr>
            <a:xfrm>
              <a:off x="3309537" y="-109983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DD04D56C-D5DF-47A1-8BF9-27C8926886B3}"/>
                </a:ext>
              </a:extLst>
            </p:cNvPr>
            <p:cNvCxnSpPr>
              <a:cxnSpLocks/>
            </p:cNvCxnSpPr>
            <p:nvPr/>
          </p:nvCxnSpPr>
          <p:spPr>
            <a:xfrm>
              <a:off x="2732731" y="-119631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A9EA33E0-18E3-4FC7-BB31-164509A906D1}"/>
                </a:ext>
              </a:extLst>
            </p:cNvPr>
            <p:cNvCxnSpPr>
              <a:cxnSpLocks/>
            </p:cNvCxnSpPr>
            <p:nvPr/>
          </p:nvCxnSpPr>
          <p:spPr>
            <a:xfrm>
              <a:off x="2155925" y="-129280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77C7C4D6-CBB9-4DF6-97CD-A1A9FBC8FFD8}"/>
                </a:ext>
              </a:extLst>
            </p:cNvPr>
            <p:cNvCxnSpPr>
              <a:cxnSpLocks/>
            </p:cNvCxnSpPr>
            <p:nvPr/>
          </p:nvCxnSpPr>
          <p:spPr>
            <a:xfrm>
              <a:off x="1579119" y="-185226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B8D5234A-905C-4877-8FC8-23D9056E69D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313" y="-194874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3BA3C0B9-59B8-4C10-BAA8-251F8A464042}"/>
                </a:ext>
              </a:extLst>
            </p:cNvPr>
            <p:cNvCxnSpPr>
              <a:cxnSpLocks/>
            </p:cNvCxnSpPr>
            <p:nvPr/>
          </p:nvCxnSpPr>
          <p:spPr>
            <a:xfrm>
              <a:off x="425507" y="-239248"/>
              <a:ext cx="0" cy="7118431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67FF00C8-E247-43EF-879F-F43A4D428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83881" y="601884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78D99CE5-FE1F-4970-A06F-AEB2925CD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83881" y="1169044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33776EAF-F295-4515-A3C3-13556D48BC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031481" y="1738132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AC21559C-5218-4C66-AD5F-E60F713ED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79081" y="2307220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C52A7641-7C52-4D78-892A-F1B68ABD9E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6681" y="2876308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679419AE-0BBF-4BD7-84C0-FE2351D8D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74281" y="3445396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73427FBB-65E7-4151-85BC-8EBCB3206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21881" y="4014484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54D71E2F-66B8-4325-A3E6-DD9445BCA8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9481" y="4583572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208AD2E5-D76D-433E-B5FB-3157AE222A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7081" y="5152660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F9E6D610-1FCE-4695-87CD-C466CEB3A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7081" y="5721748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>
              <a:extLst>
                <a:ext uri="{FF2B5EF4-FFF2-40B4-BE49-F238E27FC236}">
                  <a16:creationId xmlns:a16="http://schemas.microsoft.com/office/drawing/2014/main" id="{FDEFF09C-870C-4C35-BBB3-65B114CD9D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625" y="6290836"/>
              <a:ext cx="13997056" cy="0"/>
            </a:xfrm>
            <a:prstGeom prst="line">
              <a:avLst/>
            </a:prstGeom>
            <a:ln w="19050">
              <a:solidFill>
                <a:srgbClr val="3CAA3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23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111C98A-87C1-4BF9-A3B7-9EF5B923519C}"/>
              </a:ext>
            </a:extLst>
          </p:cNvPr>
          <p:cNvSpPr txBox="1"/>
          <p:nvPr/>
        </p:nvSpPr>
        <p:spPr>
          <a:xfrm>
            <a:off x="7330053" y="343770"/>
            <a:ext cx="440223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أهمية الانضباط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0D1234F-D169-43E5-9DF4-368675FBBE4D}"/>
              </a:ext>
            </a:extLst>
          </p:cNvPr>
          <p:cNvSpPr txBox="1"/>
          <p:nvPr/>
        </p:nvSpPr>
        <p:spPr>
          <a:xfrm>
            <a:off x="6644640" y="2140838"/>
            <a:ext cx="417593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تنظيم العلاقات الموجودة بين الأفراد داخل المجتمع الموجودين به</a:t>
            </a:r>
          </a:p>
        </p:txBody>
      </p:sp>
      <p:sp>
        <p:nvSpPr>
          <p:cNvPr id="6" name="Google Shape;769;p15">
            <a:extLst>
              <a:ext uri="{FF2B5EF4-FFF2-40B4-BE49-F238E27FC236}">
                <a16:creationId xmlns:a16="http://schemas.microsoft.com/office/drawing/2014/main" id="{3647DECA-E774-4779-8703-E8F8C226324D}"/>
              </a:ext>
            </a:extLst>
          </p:cNvPr>
          <p:cNvSpPr/>
          <p:nvPr/>
        </p:nvSpPr>
        <p:spPr>
          <a:xfrm rot="10800000">
            <a:off x="6096000" y="1156815"/>
            <a:ext cx="5553301" cy="17427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Google Shape;1156;p41">
            <a:extLst>
              <a:ext uri="{FF2B5EF4-FFF2-40B4-BE49-F238E27FC236}">
                <a16:creationId xmlns:a16="http://schemas.microsoft.com/office/drawing/2014/main" id="{5C0AFE6F-73EC-4B13-95CF-3D582D7E2C44}"/>
              </a:ext>
            </a:extLst>
          </p:cNvPr>
          <p:cNvSpPr/>
          <p:nvPr/>
        </p:nvSpPr>
        <p:spPr>
          <a:xfrm>
            <a:off x="10820571" y="2325386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4BD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4" name="Google Shape;1156;p41">
            <a:extLst>
              <a:ext uri="{FF2B5EF4-FFF2-40B4-BE49-F238E27FC236}">
                <a16:creationId xmlns:a16="http://schemas.microsoft.com/office/drawing/2014/main" id="{F0AEF51A-E261-46C3-9B7F-2BD3033BE6B8}"/>
              </a:ext>
            </a:extLst>
          </p:cNvPr>
          <p:cNvSpPr/>
          <p:nvPr/>
        </p:nvSpPr>
        <p:spPr>
          <a:xfrm>
            <a:off x="5173766" y="2262667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3CA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Google Shape;1156;p41">
            <a:extLst>
              <a:ext uri="{FF2B5EF4-FFF2-40B4-BE49-F238E27FC236}">
                <a16:creationId xmlns:a16="http://schemas.microsoft.com/office/drawing/2014/main" id="{118060E0-23B2-4E55-969A-332D7B6499D0}"/>
              </a:ext>
            </a:extLst>
          </p:cNvPr>
          <p:cNvSpPr/>
          <p:nvPr/>
        </p:nvSpPr>
        <p:spPr>
          <a:xfrm>
            <a:off x="5165342" y="4208725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Google Shape;1156;p41">
            <a:extLst>
              <a:ext uri="{FF2B5EF4-FFF2-40B4-BE49-F238E27FC236}">
                <a16:creationId xmlns:a16="http://schemas.microsoft.com/office/drawing/2014/main" id="{99A311E9-F2E4-4F2F-8BB6-7515D68FA432}"/>
              </a:ext>
            </a:extLst>
          </p:cNvPr>
          <p:cNvSpPr/>
          <p:nvPr/>
        </p:nvSpPr>
        <p:spPr>
          <a:xfrm>
            <a:off x="10873475" y="4208725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8136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0" name="رسم 39" descr="علم المثلثات خطوط عريضة">
            <a:extLst>
              <a:ext uri="{FF2B5EF4-FFF2-40B4-BE49-F238E27FC236}">
                <a16:creationId xmlns:a16="http://schemas.microsoft.com/office/drawing/2014/main" id="{6131A9D0-3DD0-4191-B31A-4EA1F9FBB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02876">
            <a:off x="4545196" y="482741"/>
            <a:ext cx="914400" cy="914400"/>
          </a:xfrm>
          <a:prstGeom prst="rect">
            <a:avLst/>
          </a:prstGeom>
        </p:spPr>
      </p:pic>
      <p:pic>
        <p:nvPicPr>
          <p:cNvPr id="42" name="رسم 41" descr="قلم رصاص خطوط عريضة">
            <a:extLst>
              <a:ext uri="{FF2B5EF4-FFF2-40B4-BE49-F238E27FC236}">
                <a16:creationId xmlns:a16="http://schemas.microsoft.com/office/drawing/2014/main" id="{406205C9-34E8-4CE0-BA40-2DAF74501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11120" y="5827216"/>
            <a:ext cx="463620" cy="463620"/>
          </a:xfrm>
          <a:prstGeom prst="rect">
            <a:avLst/>
          </a:prstGeom>
        </p:spPr>
      </p:pic>
      <p:pic>
        <p:nvPicPr>
          <p:cNvPr id="46" name="رسم 45" descr="مسطرة خطوط عريضة">
            <a:extLst>
              <a:ext uri="{FF2B5EF4-FFF2-40B4-BE49-F238E27FC236}">
                <a16:creationId xmlns:a16="http://schemas.microsoft.com/office/drawing/2014/main" id="{87B24CF4-93BA-4556-BC24-1BBA7BE76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886813">
            <a:off x="7378367" y="5628863"/>
            <a:ext cx="914400" cy="914400"/>
          </a:xfrm>
          <a:prstGeom prst="rect">
            <a:avLst/>
          </a:prstGeom>
        </p:spPr>
      </p:pic>
      <p:pic>
        <p:nvPicPr>
          <p:cNvPr id="48" name="رسم 47" descr="كتب خطوط عريضة">
            <a:extLst>
              <a:ext uri="{FF2B5EF4-FFF2-40B4-BE49-F238E27FC236}">
                <a16:creationId xmlns:a16="http://schemas.microsoft.com/office/drawing/2014/main" id="{487B47F1-2848-4AAF-A4EF-206A16D13A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128292">
            <a:off x="177766" y="3186904"/>
            <a:ext cx="677801" cy="677801"/>
          </a:xfrm>
          <a:prstGeom prst="rect">
            <a:avLst/>
          </a:prstGeom>
        </p:spPr>
      </p:pic>
      <p:pic>
        <p:nvPicPr>
          <p:cNvPr id="50" name="رسم 49" descr="قبعة التخرج خطوط عريضة">
            <a:extLst>
              <a:ext uri="{FF2B5EF4-FFF2-40B4-BE49-F238E27FC236}">
                <a16:creationId xmlns:a16="http://schemas.microsoft.com/office/drawing/2014/main" id="{AE61F470-92A9-495A-9951-F9DCE2BA96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470854">
            <a:off x="1579855" y="459319"/>
            <a:ext cx="914400" cy="914400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160A759D-CB95-45F9-A97A-021C8C814A9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103609">
            <a:off x="10519362" y="5774762"/>
            <a:ext cx="2425854" cy="1992102"/>
          </a:xfrm>
          <a:prstGeom prst="rect">
            <a:avLst/>
          </a:prstGeom>
        </p:spPr>
      </p:pic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C146A901-30C7-443B-8745-7696B6B9B677}"/>
              </a:ext>
            </a:extLst>
          </p:cNvPr>
          <p:cNvSpPr txBox="1"/>
          <p:nvPr/>
        </p:nvSpPr>
        <p:spPr>
          <a:xfrm>
            <a:off x="6492240" y="3913396"/>
            <a:ext cx="431902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مبدأ الانضباط</a:t>
            </a:r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المهم تعليمه للأطفال </a:t>
            </a:r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من الانضباط في الصلاة </a:t>
            </a:r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والمدرسة</a:t>
            </a:r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</a:t>
            </a:r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حتى الانضباط في وظائفهم المستقبلية </a:t>
            </a:r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31" name="مربع نص 230">
            <a:extLst>
              <a:ext uri="{FF2B5EF4-FFF2-40B4-BE49-F238E27FC236}">
                <a16:creationId xmlns:a16="http://schemas.microsoft.com/office/drawing/2014/main" id="{6D8438A4-E62E-4BF8-BB17-31FBAC418BEF}"/>
              </a:ext>
            </a:extLst>
          </p:cNvPr>
          <p:cNvSpPr txBox="1"/>
          <p:nvPr/>
        </p:nvSpPr>
        <p:spPr>
          <a:xfrm>
            <a:off x="578876" y="1974162"/>
            <a:ext cx="4399391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يساعد على التميز والنجاح وانشاء</a:t>
            </a:r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أجيال قادرة على تحقيق الانضباط في جميع الأعمال والمجالات</a:t>
            </a:r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32" name="مربع نص 231">
            <a:extLst>
              <a:ext uri="{FF2B5EF4-FFF2-40B4-BE49-F238E27FC236}">
                <a16:creationId xmlns:a16="http://schemas.microsoft.com/office/drawing/2014/main" id="{1FAB4328-F471-4D0B-8097-31AEE1219163}"/>
              </a:ext>
            </a:extLst>
          </p:cNvPr>
          <p:cNvSpPr txBox="1"/>
          <p:nvPr/>
        </p:nvSpPr>
        <p:spPr>
          <a:xfrm>
            <a:off x="547686" y="4056891"/>
            <a:ext cx="432403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دليل </a:t>
            </a:r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الوجود على </a:t>
            </a:r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طريق </a:t>
            </a:r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النجاح</a:t>
            </a:r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وتحقيق الذات</a:t>
            </a:r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ويزرع الثقة بالنفس</a:t>
            </a:r>
            <a:endParaRPr lang="ar-EG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37" name="شكل حر: شكل 236">
            <a:extLst>
              <a:ext uri="{FF2B5EF4-FFF2-40B4-BE49-F238E27FC236}">
                <a16:creationId xmlns:a16="http://schemas.microsoft.com/office/drawing/2014/main" id="{EF69EFB6-3340-49D8-B0E8-8FE5CCE96382}"/>
              </a:ext>
            </a:extLst>
          </p:cNvPr>
          <p:cNvSpPr/>
          <p:nvPr/>
        </p:nvSpPr>
        <p:spPr>
          <a:xfrm flipH="1" flipV="1">
            <a:off x="0" y="5423384"/>
            <a:ext cx="1756534" cy="1467349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0AB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238" name="شكل حر: شكل 237">
            <a:extLst>
              <a:ext uri="{FF2B5EF4-FFF2-40B4-BE49-F238E27FC236}">
                <a16:creationId xmlns:a16="http://schemas.microsoft.com/office/drawing/2014/main" id="{BBD76089-C230-46D3-AFC3-BCDD5CC41954}"/>
              </a:ext>
            </a:extLst>
          </p:cNvPr>
          <p:cNvSpPr/>
          <p:nvPr/>
        </p:nvSpPr>
        <p:spPr>
          <a:xfrm rot="5400000" flipH="1" flipV="1">
            <a:off x="-174330" y="135204"/>
            <a:ext cx="1756534" cy="1467349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0AB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1042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  <p:bldP spid="14" grpId="0" animBg="1"/>
      <p:bldP spid="15" grpId="0" animBg="1"/>
      <p:bldP spid="16" grpId="0" animBg="1"/>
      <p:bldP spid="230" grpId="0"/>
      <p:bldP spid="231" grpId="0"/>
      <p:bldP spid="2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BB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209B5C6-8F5F-44EE-A18B-492B1885C3DD}"/>
              </a:ext>
            </a:extLst>
          </p:cNvPr>
          <p:cNvGrpSpPr/>
          <p:nvPr/>
        </p:nvGrpSpPr>
        <p:grpSpPr>
          <a:xfrm>
            <a:off x="-1322779" y="-235360"/>
            <a:ext cx="15160312" cy="7378853"/>
            <a:chOff x="-1183881" y="-258510"/>
            <a:chExt cx="15160312" cy="7378853"/>
          </a:xfrm>
        </p:grpSpPr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14B05D09-6366-4DE6-9444-4C5823EC8AE6}"/>
                </a:ext>
              </a:extLst>
            </p:cNvPr>
            <p:cNvCxnSpPr>
              <a:cxnSpLocks/>
            </p:cNvCxnSpPr>
            <p:nvPr/>
          </p:nvCxnSpPr>
          <p:spPr>
            <a:xfrm>
              <a:off x="11984767" y="-81023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40D2A9A0-BD90-4D3D-9B64-B98EB43639B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4813" y="-202556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BCDFC5F4-2ABF-43D3-BDA1-D08F5E1EE973}"/>
                </a:ext>
              </a:extLst>
            </p:cNvPr>
            <p:cNvCxnSpPr>
              <a:cxnSpLocks/>
            </p:cNvCxnSpPr>
            <p:nvPr/>
          </p:nvCxnSpPr>
          <p:spPr>
            <a:xfrm>
              <a:off x="10831159" y="-173614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A335317C-9666-449E-88A0-F7903C01A6AB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930" y="-144672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13E69981-6D8E-4ED2-90ED-78A83C8AF047}"/>
                </a:ext>
              </a:extLst>
            </p:cNvPr>
            <p:cNvCxnSpPr>
              <a:cxnSpLocks/>
            </p:cNvCxnSpPr>
            <p:nvPr/>
          </p:nvCxnSpPr>
          <p:spPr>
            <a:xfrm>
              <a:off x="9654403" y="-61722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94DA07B-5A27-4772-86BE-86EF0C60FB7C}"/>
                </a:ext>
              </a:extLst>
            </p:cNvPr>
            <p:cNvCxnSpPr>
              <a:cxnSpLocks/>
            </p:cNvCxnSpPr>
            <p:nvPr/>
          </p:nvCxnSpPr>
          <p:spPr>
            <a:xfrm>
              <a:off x="9077597" y="-94520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246DA961-566E-4C7D-9DB4-F7B9281914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791" y="-127318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F09CCDD2-6336-493A-8A59-0C8182A263D1}"/>
                </a:ext>
              </a:extLst>
            </p:cNvPr>
            <p:cNvCxnSpPr>
              <a:cxnSpLocks/>
            </p:cNvCxnSpPr>
            <p:nvPr/>
          </p:nvCxnSpPr>
          <p:spPr>
            <a:xfrm>
              <a:off x="7923985" y="-160116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2F6209E2-C1CB-4656-8BB7-9C43243DA518}"/>
                </a:ext>
              </a:extLst>
            </p:cNvPr>
            <p:cNvCxnSpPr>
              <a:cxnSpLocks/>
            </p:cNvCxnSpPr>
            <p:nvPr/>
          </p:nvCxnSpPr>
          <p:spPr>
            <a:xfrm>
              <a:off x="7347179" y="-192914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1BCA064F-E24F-481A-8C79-FE7475A50F4D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73" y="-225712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CFFFE556-66AC-4A22-9808-399CB40D4EA4}"/>
                </a:ext>
              </a:extLst>
            </p:cNvPr>
            <p:cNvCxnSpPr>
              <a:cxnSpLocks/>
            </p:cNvCxnSpPr>
            <p:nvPr/>
          </p:nvCxnSpPr>
          <p:spPr>
            <a:xfrm>
              <a:off x="6193567" y="-258510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30735A60-7312-473B-AC27-46AD96E67267}"/>
                </a:ext>
              </a:extLst>
            </p:cNvPr>
            <p:cNvCxnSpPr>
              <a:cxnSpLocks/>
            </p:cNvCxnSpPr>
            <p:nvPr/>
          </p:nvCxnSpPr>
          <p:spPr>
            <a:xfrm>
              <a:off x="5616761" y="-175560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A1EEFC61-3DFB-40DC-BB34-E206311C488A}"/>
                </a:ext>
              </a:extLst>
            </p:cNvPr>
            <p:cNvCxnSpPr>
              <a:cxnSpLocks/>
            </p:cNvCxnSpPr>
            <p:nvPr/>
          </p:nvCxnSpPr>
          <p:spPr>
            <a:xfrm>
              <a:off x="5039955" y="-104187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50717910-E551-4263-8E6D-D7048D73E1A5}"/>
                </a:ext>
              </a:extLst>
            </p:cNvPr>
            <p:cNvCxnSpPr>
              <a:cxnSpLocks/>
            </p:cNvCxnSpPr>
            <p:nvPr/>
          </p:nvCxnSpPr>
          <p:spPr>
            <a:xfrm>
              <a:off x="4463149" y="1912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97E35392-6190-476C-A35C-7E953482D9EE}"/>
                </a:ext>
              </a:extLst>
            </p:cNvPr>
            <p:cNvCxnSpPr>
              <a:cxnSpLocks/>
            </p:cNvCxnSpPr>
            <p:nvPr/>
          </p:nvCxnSpPr>
          <p:spPr>
            <a:xfrm>
              <a:off x="3886343" y="-77185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1C13B60C-8E23-4822-BE20-DE860DFA22AC}"/>
                </a:ext>
              </a:extLst>
            </p:cNvPr>
            <p:cNvCxnSpPr>
              <a:cxnSpLocks/>
            </p:cNvCxnSpPr>
            <p:nvPr/>
          </p:nvCxnSpPr>
          <p:spPr>
            <a:xfrm>
              <a:off x="3309537" y="-109983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DD04D56C-D5DF-47A1-8BF9-27C8926886B3}"/>
                </a:ext>
              </a:extLst>
            </p:cNvPr>
            <p:cNvCxnSpPr>
              <a:cxnSpLocks/>
            </p:cNvCxnSpPr>
            <p:nvPr/>
          </p:nvCxnSpPr>
          <p:spPr>
            <a:xfrm>
              <a:off x="2732731" y="-119631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A9EA33E0-18E3-4FC7-BB31-164509A906D1}"/>
                </a:ext>
              </a:extLst>
            </p:cNvPr>
            <p:cNvCxnSpPr>
              <a:cxnSpLocks/>
            </p:cNvCxnSpPr>
            <p:nvPr/>
          </p:nvCxnSpPr>
          <p:spPr>
            <a:xfrm>
              <a:off x="2155925" y="-129280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77C7C4D6-CBB9-4DF6-97CD-A1A9FBC8FFD8}"/>
                </a:ext>
              </a:extLst>
            </p:cNvPr>
            <p:cNvCxnSpPr>
              <a:cxnSpLocks/>
            </p:cNvCxnSpPr>
            <p:nvPr/>
          </p:nvCxnSpPr>
          <p:spPr>
            <a:xfrm>
              <a:off x="1579119" y="-185226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B8D5234A-905C-4877-8FC8-23D9056E69D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313" y="-194874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3BA3C0B9-59B8-4C10-BAA8-251F8A464042}"/>
                </a:ext>
              </a:extLst>
            </p:cNvPr>
            <p:cNvCxnSpPr>
              <a:cxnSpLocks/>
            </p:cNvCxnSpPr>
            <p:nvPr/>
          </p:nvCxnSpPr>
          <p:spPr>
            <a:xfrm>
              <a:off x="425507" y="-239248"/>
              <a:ext cx="0" cy="7118431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67FF00C8-E247-43EF-879F-F43A4D428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83881" y="601884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78D99CE5-FE1F-4970-A06F-AEB2925CD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83881" y="1169044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33776EAF-F295-4515-A3C3-13556D48BC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031481" y="1738132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AC21559C-5218-4C66-AD5F-E60F713ED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79081" y="2307220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C52A7641-7C52-4D78-892A-F1B68ABD9E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6681" y="2876308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679419AE-0BBF-4BD7-84C0-FE2351D8D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74281" y="3445396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73427FBB-65E7-4151-85BC-8EBCB3206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21881" y="4014484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54D71E2F-66B8-4325-A3E6-DD9445BCA8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9481" y="4583572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208AD2E5-D76D-433E-B5FB-3157AE222A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7081" y="5152660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F9E6D610-1FCE-4695-87CD-C466CEB3A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7081" y="5721748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>
              <a:extLst>
                <a:ext uri="{FF2B5EF4-FFF2-40B4-BE49-F238E27FC236}">
                  <a16:creationId xmlns:a16="http://schemas.microsoft.com/office/drawing/2014/main" id="{FDEFF09C-870C-4C35-BBB3-65B114CD9D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625" y="6290836"/>
              <a:ext cx="13997056" cy="0"/>
            </a:xfrm>
            <a:prstGeom prst="line">
              <a:avLst/>
            </a:prstGeom>
            <a:ln w="19050">
              <a:solidFill>
                <a:srgbClr val="E9535D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0908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BB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209B5C6-8F5F-44EE-A18B-492B1885C3DD}"/>
              </a:ext>
            </a:extLst>
          </p:cNvPr>
          <p:cNvGrpSpPr/>
          <p:nvPr/>
        </p:nvGrpSpPr>
        <p:grpSpPr>
          <a:xfrm>
            <a:off x="-1322779" y="-235360"/>
            <a:ext cx="15160312" cy="7378853"/>
            <a:chOff x="-1183881" y="-258510"/>
            <a:chExt cx="15160312" cy="7378853"/>
          </a:xfrm>
        </p:grpSpPr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14B05D09-6366-4DE6-9444-4C5823EC8AE6}"/>
                </a:ext>
              </a:extLst>
            </p:cNvPr>
            <p:cNvCxnSpPr>
              <a:cxnSpLocks/>
            </p:cNvCxnSpPr>
            <p:nvPr/>
          </p:nvCxnSpPr>
          <p:spPr>
            <a:xfrm>
              <a:off x="11984767" y="-81023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40D2A9A0-BD90-4D3D-9B64-B98EB43639B5}"/>
                </a:ext>
              </a:extLst>
            </p:cNvPr>
            <p:cNvCxnSpPr>
              <a:cxnSpLocks/>
            </p:cNvCxnSpPr>
            <p:nvPr/>
          </p:nvCxnSpPr>
          <p:spPr>
            <a:xfrm>
              <a:off x="11384813" y="-202556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BCDFC5F4-2ABF-43D3-BDA1-D08F5E1EE973}"/>
                </a:ext>
              </a:extLst>
            </p:cNvPr>
            <p:cNvCxnSpPr>
              <a:cxnSpLocks/>
            </p:cNvCxnSpPr>
            <p:nvPr/>
          </p:nvCxnSpPr>
          <p:spPr>
            <a:xfrm>
              <a:off x="10831159" y="-173614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A335317C-9666-449E-88A0-F7903C01A6AB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930" y="-144672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13E69981-6D8E-4ED2-90ED-78A83C8AF047}"/>
                </a:ext>
              </a:extLst>
            </p:cNvPr>
            <p:cNvCxnSpPr>
              <a:cxnSpLocks/>
            </p:cNvCxnSpPr>
            <p:nvPr/>
          </p:nvCxnSpPr>
          <p:spPr>
            <a:xfrm>
              <a:off x="9654403" y="-61722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094DA07B-5A27-4772-86BE-86EF0C60FB7C}"/>
                </a:ext>
              </a:extLst>
            </p:cNvPr>
            <p:cNvCxnSpPr>
              <a:cxnSpLocks/>
            </p:cNvCxnSpPr>
            <p:nvPr/>
          </p:nvCxnSpPr>
          <p:spPr>
            <a:xfrm>
              <a:off x="9077597" y="-94520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246DA961-566E-4C7D-9DB4-F7B9281914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791" y="-127318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F09CCDD2-6336-493A-8A59-0C8182A263D1}"/>
                </a:ext>
              </a:extLst>
            </p:cNvPr>
            <p:cNvCxnSpPr>
              <a:cxnSpLocks/>
            </p:cNvCxnSpPr>
            <p:nvPr/>
          </p:nvCxnSpPr>
          <p:spPr>
            <a:xfrm>
              <a:off x="7923985" y="-160116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2F6209E2-C1CB-4656-8BB7-9C43243DA518}"/>
                </a:ext>
              </a:extLst>
            </p:cNvPr>
            <p:cNvCxnSpPr>
              <a:cxnSpLocks/>
            </p:cNvCxnSpPr>
            <p:nvPr/>
          </p:nvCxnSpPr>
          <p:spPr>
            <a:xfrm>
              <a:off x="7347179" y="-192914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1BCA064F-E24F-481A-8C79-FE7475A50F4D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73" y="-225712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CFFFE556-66AC-4A22-9808-399CB40D4EA4}"/>
                </a:ext>
              </a:extLst>
            </p:cNvPr>
            <p:cNvCxnSpPr>
              <a:cxnSpLocks/>
            </p:cNvCxnSpPr>
            <p:nvPr/>
          </p:nvCxnSpPr>
          <p:spPr>
            <a:xfrm>
              <a:off x="6193567" y="-258510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30735A60-7312-473B-AC27-46AD96E67267}"/>
                </a:ext>
              </a:extLst>
            </p:cNvPr>
            <p:cNvCxnSpPr>
              <a:cxnSpLocks/>
            </p:cNvCxnSpPr>
            <p:nvPr/>
          </p:nvCxnSpPr>
          <p:spPr>
            <a:xfrm>
              <a:off x="5616761" y="-175560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A1EEFC61-3DFB-40DC-BB34-E206311C488A}"/>
                </a:ext>
              </a:extLst>
            </p:cNvPr>
            <p:cNvCxnSpPr>
              <a:cxnSpLocks/>
            </p:cNvCxnSpPr>
            <p:nvPr/>
          </p:nvCxnSpPr>
          <p:spPr>
            <a:xfrm>
              <a:off x="5039955" y="-104187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50717910-E551-4263-8E6D-D7048D73E1A5}"/>
                </a:ext>
              </a:extLst>
            </p:cNvPr>
            <p:cNvCxnSpPr>
              <a:cxnSpLocks/>
            </p:cNvCxnSpPr>
            <p:nvPr/>
          </p:nvCxnSpPr>
          <p:spPr>
            <a:xfrm>
              <a:off x="4463149" y="1912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97E35392-6190-476C-A35C-7E953482D9EE}"/>
                </a:ext>
              </a:extLst>
            </p:cNvPr>
            <p:cNvCxnSpPr>
              <a:cxnSpLocks/>
            </p:cNvCxnSpPr>
            <p:nvPr/>
          </p:nvCxnSpPr>
          <p:spPr>
            <a:xfrm>
              <a:off x="3886343" y="-77185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1C13B60C-8E23-4822-BE20-DE860DFA22AC}"/>
                </a:ext>
              </a:extLst>
            </p:cNvPr>
            <p:cNvCxnSpPr>
              <a:cxnSpLocks/>
            </p:cNvCxnSpPr>
            <p:nvPr/>
          </p:nvCxnSpPr>
          <p:spPr>
            <a:xfrm>
              <a:off x="3309537" y="-109983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DD04D56C-D5DF-47A1-8BF9-27C8926886B3}"/>
                </a:ext>
              </a:extLst>
            </p:cNvPr>
            <p:cNvCxnSpPr>
              <a:cxnSpLocks/>
            </p:cNvCxnSpPr>
            <p:nvPr/>
          </p:nvCxnSpPr>
          <p:spPr>
            <a:xfrm>
              <a:off x="2732731" y="-119631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>
              <a:extLst>
                <a:ext uri="{FF2B5EF4-FFF2-40B4-BE49-F238E27FC236}">
                  <a16:creationId xmlns:a16="http://schemas.microsoft.com/office/drawing/2014/main" id="{A9EA33E0-18E3-4FC7-BB31-164509A906D1}"/>
                </a:ext>
              </a:extLst>
            </p:cNvPr>
            <p:cNvCxnSpPr>
              <a:cxnSpLocks/>
            </p:cNvCxnSpPr>
            <p:nvPr/>
          </p:nvCxnSpPr>
          <p:spPr>
            <a:xfrm>
              <a:off x="2155925" y="-129280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رابط مستقيم 45">
              <a:extLst>
                <a:ext uri="{FF2B5EF4-FFF2-40B4-BE49-F238E27FC236}">
                  <a16:creationId xmlns:a16="http://schemas.microsoft.com/office/drawing/2014/main" id="{77C7C4D6-CBB9-4DF6-97CD-A1A9FBC8FFD8}"/>
                </a:ext>
              </a:extLst>
            </p:cNvPr>
            <p:cNvCxnSpPr>
              <a:cxnSpLocks/>
            </p:cNvCxnSpPr>
            <p:nvPr/>
          </p:nvCxnSpPr>
          <p:spPr>
            <a:xfrm>
              <a:off x="1579119" y="-185226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B8D5234A-905C-4877-8FC8-23D9056E69D2}"/>
                </a:ext>
              </a:extLst>
            </p:cNvPr>
            <p:cNvCxnSpPr>
              <a:cxnSpLocks/>
            </p:cNvCxnSpPr>
            <p:nvPr/>
          </p:nvCxnSpPr>
          <p:spPr>
            <a:xfrm>
              <a:off x="1002313" y="-194874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3BA3C0B9-59B8-4C10-BAA8-251F8A464042}"/>
                </a:ext>
              </a:extLst>
            </p:cNvPr>
            <p:cNvCxnSpPr>
              <a:cxnSpLocks/>
            </p:cNvCxnSpPr>
            <p:nvPr/>
          </p:nvCxnSpPr>
          <p:spPr>
            <a:xfrm>
              <a:off x="425507" y="-239248"/>
              <a:ext cx="0" cy="7118431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49">
              <a:extLst>
                <a:ext uri="{FF2B5EF4-FFF2-40B4-BE49-F238E27FC236}">
                  <a16:creationId xmlns:a16="http://schemas.microsoft.com/office/drawing/2014/main" id="{67FF00C8-E247-43EF-879F-F43A4D428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83881" y="601884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78D99CE5-FE1F-4970-A06F-AEB2925CD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83881" y="1169044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33776EAF-F295-4515-A3C3-13556D48BC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031481" y="1738132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AC21559C-5218-4C66-AD5F-E60F713ED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879081" y="2307220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C52A7641-7C52-4D78-892A-F1B68ABD9E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6681" y="2876308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679419AE-0BBF-4BD7-84C0-FE2351D8D9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74281" y="3445396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73427FBB-65E7-4151-85BC-8EBCB3206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21881" y="4014484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54D71E2F-66B8-4325-A3E6-DD9445BCA8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9481" y="4583572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208AD2E5-D76D-433E-B5FB-3157AE222A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7081" y="5152660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F9E6D610-1FCE-4695-87CD-C466CEB3A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7081" y="5721748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>
              <a:extLst>
                <a:ext uri="{FF2B5EF4-FFF2-40B4-BE49-F238E27FC236}">
                  <a16:creationId xmlns:a16="http://schemas.microsoft.com/office/drawing/2014/main" id="{FDEFF09C-870C-4C35-BBB3-65B114CD9D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625" y="6290836"/>
              <a:ext cx="13997056" cy="0"/>
            </a:xfrm>
            <a:prstGeom prst="line">
              <a:avLst/>
            </a:prstGeom>
            <a:ln w="19050">
              <a:solidFill>
                <a:srgbClr val="0BB3D5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39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43A8EE9-06C5-4ACE-BF12-00441555BCC7}"/>
              </a:ext>
            </a:extLst>
          </p:cNvPr>
          <p:cNvSpPr txBox="1"/>
          <p:nvPr/>
        </p:nvSpPr>
        <p:spPr>
          <a:xfrm>
            <a:off x="5222240" y="343770"/>
            <a:ext cx="655635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تعريف الانضباط المدرسي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4" name="Google Shape;769;p15">
            <a:extLst>
              <a:ext uri="{FF2B5EF4-FFF2-40B4-BE49-F238E27FC236}">
                <a16:creationId xmlns:a16="http://schemas.microsoft.com/office/drawing/2014/main" id="{DE8E2669-FF12-4663-A79B-31AA5853E25D}"/>
              </a:ext>
            </a:extLst>
          </p:cNvPr>
          <p:cNvSpPr/>
          <p:nvPr/>
        </p:nvSpPr>
        <p:spPr>
          <a:xfrm rot="10800000">
            <a:off x="6096000" y="1156815"/>
            <a:ext cx="5553301" cy="17427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86B28CD-963E-4DB1-ADB1-6FCD4DEB38CB}"/>
              </a:ext>
            </a:extLst>
          </p:cNvPr>
          <p:cNvSpPr txBox="1"/>
          <p:nvPr/>
        </p:nvSpPr>
        <p:spPr>
          <a:xfrm>
            <a:off x="5301205" y="1595591"/>
            <a:ext cx="5273618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حضور الطلاب إلى المدرسة بشكل يومي منتظم، والالتزام بالمواعيد التي تقررها المدرسة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الحفاظ على السلوك السوي والسليم وتعزيز السلوكيات الإيجابية بين الطلاب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الالتزام بالتعليمات التي تنصها </a:t>
            </a:r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المدرسة من قوانين وقواعد والحفاظ على الممتلكات العامة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تجنب الغياب </a:t>
            </a:r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وعدم الحضور الى </a:t>
            </a:r>
            <a:r>
              <a:rPr lang="ar-EG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المدرسة، بدون سبب يمنعه عن الحضور</a:t>
            </a:r>
          </a:p>
        </p:txBody>
      </p:sp>
      <p:sp>
        <p:nvSpPr>
          <p:cNvPr id="6" name="Google Shape;1156;p41">
            <a:extLst>
              <a:ext uri="{FF2B5EF4-FFF2-40B4-BE49-F238E27FC236}">
                <a16:creationId xmlns:a16="http://schemas.microsoft.com/office/drawing/2014/main" id="{4A1D0AB4-4574-4C03-AACD-07A75E1B1C5D}"/>
              </a:ext>
            </a:extLst>
          </p:cNvPr>
          <p:cNvSpPr/>
          <p:nvPr/>
        </p:nvSpPr>
        <p:spPr>
          <a:xfrm>
            <a:off x="10616644" y="1645524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4BD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Google Shape;1156;p41">
            <a:extLst>
              <a:ext uri="{FF2B5EF4-FFF2-40B4-BE49-F238E27FC236}">
                <a16:creationId xmlns:a16="http://schemas.microsoft.com/office/drawing/2014/main" id="{3AA74F14-74BF-4A0D-BCFF-7FB4D4126AA5}"/>
              </a:ext>
            </a:extLst>
          </p:cNvPr>
          <p:cNvSpPr/>
          <p:nvPr/>
        </p:nvSpPr>
        <p:spPr>
          <a:xfrm>
            <a:off x="10616644" y="2811746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3CA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Google Shape;1156;p41">
            <a:extLst>
              <a:ext uri="{FF2B5EF4-FFF2-40B4-BE49-F238E27FC236}">
                <a16:creationId xmlns:a16="http://schemas.microsoft.com/office/drawing/2014/main" id="{E0A3AF9E-2755-4E40-A073-818701B1814B}"/>
              </a:ext>
            </a:extLst>
          </p:cNvPr>
          <p:cNvSpPr/>
          <p:nvPr/>
        </p:nvSpPr>
        <p:spPr>
          <a:xfrm>
            <a:off x="10616644" y="4033641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Google Shape;1156;p41">
            <a:extLst>
              <a:ext uri="{FF2B5EF4-FFF2-40B4-BE49-F238E27FC236}">
                <a16:creationId xmlns:a16="http://schemas.microsoft.com/office/drawing/2014/main" id="{F5BA6C7F-1E86-4E1C-AA49-A5A7B57DDD2D}"/>
              </a:ext>
            </a:extLst>
          </p:cNvPr>
          <p:cNvSpPr/>
          <p:nvPr/>
        </p:nvSpPr>
        <p:spPr>
          <a:xfrm>
            <a:off x="10616644" y="5147563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8136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9F174B1-2EA5-4BB8-B89B-DA8A50AC0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33476">
            <a:off x="-397289" y="-111092"/>
            <a:ext cx="1717512" cy="1410414"/>
          </a:xfrm>
          <a:prstGeom prst="rect">
            <a:avLst/>
          </a:prstGeom>
        </p:spPr>
      </p:pic>
      <p:pic>
        <p:nvPicPr>
          <p:cNvPr id="20" name="رسم 19" descr="علم المثلثات خطوط عريضة">
            <a:extLst>
              <a:ext uri="{FF2B5EF4-FFF2-40B4-BE49-F238E27FC236}">
                <a16:creationId xmlns:a16="http://schemas.microsoft.com/office/drawing/2014/main" id="{AFDD6C7D-2164-40E9-AC9A-C58448B5A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02876">
            <a:off x="508351" y="5631928"/>
            <a:ext cx="914400" cy="914400"/>
          </a:xfrm>
          <a:prstGeom prst="rect">
            <a:avLst/>
          </a:prstGeom>
        </p:spPr>
      </p:pic>
      <p:pic>
        <p:nvPicPr>
          <p:cNvPr id="21" name="رسم 20" descr="قلم رصاص خطوط عريضة">
            <a:extLst>
              <a:ext uri="{FF2B5EF4-FFF2-40B4-BE49-F238E27FC236}">
                <a16:creationId xmlns:a16="http://schemas.microsoft.com/office/drawing/2014/main" id="{2DB6AE4D-E0DF-4F8E-AF52-3D10AD8D53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980" y="2243473"/>
            <a:ext cx="914400" cy="914400"/>
          </a:xfrm>
          <a:prstGeom prst="rect">
            <a:avLst/>
          </a:prstGeom>
        </p:spPr>
      </p:pic>
      <p:pic>
        <p:nvPicPr>
          <p:cNvPr id="22" name="رسم 21" descr="مسطرة خطوط عريضة">
            <a:extLst>
              <a:ext uri="{FF2B5EF4-FFF2-40B4-BE49-F238E27FC236}">
                <a16:creationId xmlns:a16="http://schemas.microsoft.com/office/drawing/2014/main" id="{7AD80C0A-0938-4460-A9BA-099704D88C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886813">
            <a:off x="1922393" y="579897"/>
            <a:ext cx="914400" cy="914400"/>
          </a:xfrm>
          <a:prstGeom prst="rect">
            <a:avLst/>
          </a:prstGeom>
        </p:spPr>
      </p:pic>
      <p:pic>
        <p:nvPicPr>
          <p:cNvPr id="23" name="رسم 22" descr="كتب خطوط عريضة">
            <a:extLst>
              <a:ext uri="{FF2B5EF4-FFF2-40B4-BE49-F238E27FC236}">
                <a16:creationId xmlns:a16="http://schemas.microsoft.com/office/drawing/2014/main" id="{7BDCF34A-B502-4F20-B67F-0188E3600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128292">
            <a:off x="5778164" y="6078718"/>
            <a:ext cx="677801" cy="677801"/>
          </a:xfrm>
          <a:prstGeom prst="rect">
            <a:avLst/>
          </a:prstGeom>
        </p:spPr>
      </p:pic>
      <p:pic>
        <p:nvPicPr>
          <p:cNvPr id="24" name="رسم 23" descr="قبعة التخرج خطوط عريضة">
            <a:extLst>
              <a:ext uri="{FF2B5EF4-FFF2-40B4-BE49-F238E27FC236}">
                <a16:creationId xmlns:a16="http://schemas.microsoft.com/office/drawing/2014/main" id="{50E3FBF4-950E-46B0-89EB-7B3C1F1CA7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470854">
            <a:off x="4573170" y="-88438"/>
            <a:ext cx="914400" cy="914400"/>
          </a:xfrm>
          <a:prstGeom prst="rect">
            <a:avLst/>
          </a:prstGeom>
        </p:spPr>
      </p:pic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68CABDFF-870B-455C-BC95-97D4306B42AE}"/>
              </a:ext>
            </a:extLst>
          </p:cNvPr>
          <p:cNvGrpSpPr/>
          <p:nvPr/>
        </p:nvGrpSpPr>
        <p:grpSpPr>
          <a:xfrm rot="1505605">
            <a:off x="5854957" y="2688371"/>
            <a:ext cx="1286345" cy="4043505"/>
            <a:chOff x="-2600828" y="838879"/>
            <a:chExt cx="1504970" cy="4730723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A136AD3B-2F49-44C6-8A8A-8AF5E2EAE48F}"/>
                </a:ext>
              </a:extLst>
            </p:cNvPr>
            <p:cNvSpPr/>
            <p:nvPr/>
          </p:nvSpPr>
          <p:spPr>
            <a:xfrm>
              <a:off x="-2495950" y="838879"/>
              <a:ext cx="1292485" cy="1292485"/>
            </a:xfrm>
            <a:prstGeom prst="ellipse">
              <a:avLst/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C3B62D19-B775-4176-96FB-ADA6C555D835}"/>
                </a:ext>
              </a:extLst>
            </p:cNvPr>
            <p:cNvSpPr/>
            <p:nvPr/>
          </p:nvSpPr>
          <p:spPr>
            <a:xfrm>
              <a:off x="-2592633" y="1496788"/>
              <a:ext cx="1496775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0" name="مستطيل: زوايا مستديرة 29">
              <a:extLst>
                <a:ext uri="{FF2B5EF4-FFF2-40B4-BE49-F238E27FC236}">
                  <a16:creationId xmlns:a16="http://schemas.microsoft.com/office/drawing/2014/main" id="{C10CF7BC-14C6-47DE-9561-8F9093972AC1}"/>
                </a:ext>
              </a:extLst>
            </p:cNvPr>
            <p:cNvSpPr/>
            <p:nvPr/>
          </p:nvSpPr>
          <p:spPr>
            <a:xfrm>
              <a:off x="-2598096" y="1737907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D8164BC8-19B1-46BC-B6BC-978AECDF33EA}"/>
                </a:ext>
              </a:extLst>
            </p:cNvPr>
            <p:cNvSpPr/>
            <p:nvPr/>
          </p:nvSpPr>
          <p:spPr>
            <a:xfrm>
              <a:off x="-2527422" y="2131363"/>
              <a:ext cx="1355428" cy="2857325"/>
            </a:xfrm>
            <a:prstGeom prst="rect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2" name="مثلث متساوي الساقين 31">
              <a:extLst>
                <a:ext uri="{FF2B5EF4-FFF2-40B4-BE49-F238E27FC236}">
                  <a16:creationId xmlns:a16="http://schemas.microsoft.com/office/drawing/2014/main" id="{1733A458-8BE1-4818-BC59-DE495F76DB25}"/>
                </a:ext>
              </a:extLst>
            </p:cNvPr>
            <p:cNvSpPr/>
            <p:nvPr/>
          </p:nvSpPr>
          <p:spPr>
            <a:xfrm rot="10800000">
              <a:off x="-2534439" y="4988688"/>
              <a:ext cx="1369461" cy="580914"/>
            </a:xfrm>
            <a:prstGeom prst="triangle">
              <a:avLst/>
            </a:prstGeom>
            <a:solidFill>
              <a:srgbClr val="F7D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3" name="مستطيل: زوايا مستديرة 32">
              <a:extLst>
                <a:ext uri="{FF2B5EF4-FFF2-40B4-BE49-F238E27FC236}">
                  <a16:creationId xmlns:a16="http://schemas.microsoft.com/office/drawing/2014/main" id="{58E7D2BB-5015-43DD-AD70-552938940115}"/>
                </a:ext>
              </a:extLst>
            </p:cNvPr>
            <p:cNvSpPr/>
            <p:nvPr/>
          </p:nvSpPr>
          <p:spPr>
            <a:xfrm>
              <a:off x="-2600828" y="1984859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B8A5CB56-360E-4307-9D5B-728D93E0391B}"/>
                </a:ext>
              </a:extLst>
            </p:cNvPr>
            <p:cNvSpPr/>
            <p:nvPr/>
          </p:nvSpPr>
          <p:spPr>
            <a:xfrm>
              <a:off x="-1741006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5" name="شكل بيضاوي 33">
              <a:extLst>
                <a:ext uri="{FF2B5EF4-FFF2-40B4-BE49-F238E27FC236}">
                  <a16:creationId xmlns:a16="http://schemas.microsoft.com/office/drawing/2014/main" id="{328E922E-FFB4-4F80-9DFF-3354FC3DC668}"/>
                </a:ext>
              </a:extLst>
            </p:cNvPr>
            <p:cNvSpPr/>
            <p:nvPr/>
          </p:nvSpPr>
          <p:spPr>
            <a:xfrm>
              <a:off x="-2134214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36" name="مثلث متساوي الساقين 35">
              <a:extLst>
                <a:ext uri="{FF2B5EF4-FFF2-40B4-BE49-F238E27FC236}">
                  <a16:creationId xmlns:a16="http://schemas.microsoft.com/office/drawing/2014/main" id="{8749D0CB-BCBA-4177-8CD9-72CEF889E159}"/>
                </a:ext>
              </a:extLst>
            </p:cNvPr>
            <p:cNvSpPr/>
            <p:nvPr/>
          </p:nvSpPr>
          <p:spPr>
            <a:xfrm rot="10800000">
              <a:off x="-2245838" y="5233532"/>
              <a:ext cx="792259" cy="33607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7" name="شكل بيضاوي 33">
              <a:extLst>
                <a:ext uri="{FF2B5EF4-FFF2-40B4-BE49-F238E27FC236}">
                  <a16:creationId xmlns:a16="http://schemas.microsoft.com/office/drawing/2014/main" id="{A9C1D160-2C44-46FC-879E-853F8EAC6791}"/>
                </a:ext>
              </a:extLst>
            </p:cNvPr>
            <p:cNvSpPr/>
            <p:nvPr/>
          </p:nvSpPr>
          <p:spPr>
            <a:xfrm rot="10800000">
              <a:off x="-1926995" y="2664336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8" name="شكل بيضاوي 37">
              <a:extLst>
                <a:ext uri="{FF2B5EF4-FFF2-40B4-BE49-F238E27FC236}">
                  <a16:creationId xmlns:a16="http://schemas.microsoft.com/office/drawing/2014/main" id="{391272A6-ED88-4D9F-9517-F54133463683}"/>
                </a:ext>
              </a:extLst>
            </p:cNvPr>
            <p:cNvSpPr/>
            <p:nvPr/>
          </p:nvSpPr>
          <p:spPr>
            <a:xfrm>
              <a:off x="-2426243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9" name="شكل بيضاوي 38">
              <a:extLst>
                <a:ext uri="{FF2B5EF4-FFF2-40B4-BE49-F238E27FC236}">
                  <a16:creationId xmlns:a16="http://schemas.microsoft.com/office/drawing/2014/main" id="{A8CF8E5F-F567-44C8-A115-D095FC2F7D5D}"/>
                </a:ext>
              </a:extLst>
            </p:cNvPr>
            <p:cNvSpPr/>
            <p:nvPr/>
          </p:nvSpPr>
          <p:spPr>
            <a:xfrm>
              <a:off x="-1589018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</p:grpSp>
      <p:cxnSp>
        <p:nvCxnSpPr>
          <p:cNvPr id="44" name="موصل: منحني 43">
            <a:extLst>
              <a:ext uri="{FF2B5EF4-FFF2-40B4-BE49-F238E27FC236}">
                <a16:creationId xmlns:a16="http://schemas.microsoft.com/office/drawing/2014/main" id="{94CB3FA1-95CF-4CC2-888B-391B1FE30001}"/>
              </a:ext>
            </a:extLst>
          </p:cNvPr>
          <p:cNvCxnSpPr>
            <a:cxnSpLocks/>
          </p:cNvCxnSpPr>
          <p:nvPr/>
        </p:nvCxnSpPr>
        <p:spPr>
          <a:xfrm>
            <a:off x="1829039" y="5179048"/>
            <a:ext cx="3839016" cy="1335182"/>
          </a:xfrm>
          <a:prstGeom prst="curvedConnector3">
            <a:avLst>
              <a:gd name="adj1" fmla="val 50000"/>
            </a:avLst>
          </a:prstGeom>
          <a:ln w="28575">
            <a:solidFill>
              <a:srgbClr val="4747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id="{8C1DE407-367B-4DB5-9DBA-2277C16C0F68}"/>
              </a:ext>
            </a:extLst>
          </p:cNvPr>
          <p:cNvSpPr/>
          <p:nvPr/>
        </p:nvSpPr>
        <p:spPr>
          <a:xfrm flipV="1">
            <a:off x="10435466" y="5423384"/>
            <a:ext cx="1756534" cy="1467349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E9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447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0.00023 C -0.00339 0.00046 -0.00664 0.00069 -0.00964 0.00139 C -0.01081 0.00162 -0.01185 0.00301 -0.01302 0.00301 C -0.0224 0.00254 -0.03177 0.00092 -0.04128 2.22222E-6 C -0.04271 -0.00047 -0.04401 -0.00116 -0.04557 -0.00162 C -0.04766 -0.00209 -0.04961 -0.00185 -0.05156 -0.00324 C -0.053 -0.00417 -0.05404 -0.00695 -0.05586 -0.00764 C -0.05873 -0.00903 -0.06211 -0.00903 -0.06524 -0.00926 C -0.06537 -0.00926 -0.0724 -0.01181 -0.07279 -0.0125 C -0.07383 -0.01343 -0.07383 -0.01621 -0.07448 -0.01713 C -0.0763 -0.01875 -0.07813 -0.01829 -0.07995 -0.02014 C -0.08112 -0.02176 -0.08412 -0.0257 -0.08581 -0.02616 C -0.08854 -0.02732 -0.09154 -0.02709 -0.09427 -0.02778 C -0.0957 -0.02871 -0.09727 -0.02963 -0.09857 -0.03079 C -0.10104 -0.03241 -0.10521 -0.03426 -0.10703 -0.03542 C -0.10794 -0.03634 -0.10886 -0.0375 -0.1099 -0.0382 C -0.11094 -0.03959 -0.11458 -0.04097 -0.11563 -0.04144 C -0.11628 -0.04306 -0.11667 -0.04514 -0.11745 -0.04607 C -0.11849 -0.04722 -0.11979 -0.04699 -0.12097 -0.04769 C -0.1224 -0.04838 -0.1237 -0.04954 -0.12513 -0.05093 C -0.1263 -0.05162 -0.12735 -0.05278 -0.12852 -0.05371 C -0.12943 -0.05463 -0.13034 -0.05602 -0.13112 -0.05672 C -0.13477 -0.06019 -0.13294 -0.05602 -0.13711 -0.06134 C -0.13815 -0.06273 -0.1388 -0.06482 -0.13972 -0.06621 C -0.1405 -0.06713 -0.14141 -0.06806 -0.14219 -0.06898 C -0.14401 -0.07107 -0.14688 -0.075 -0.14831 -0.07847 C -0.14896 -0.08009 -0.14922 -0.08264 -0.14987 -0.08426 C -0.15078 -0.08611 -0.15182 -0.0875 -0.15261 -0.08912 C -0.15365 -0.09167 -0.15521 -0.09653 -0.15599 -0.09954 C -0.15625 -0.10116 -0.15625 -0.10301 -0.15677 -0.1044 C -0.15742 -0.10602 -0.15847 -0.10741 -0.15938 -0.10903 C -0.15951 -0.11088 -0.16042 -0.11736 -0.16107 -0.11968 C -0.16146 -0.1213 -0.16498 -0.12963 -0.1655 -0.13033 C -0.16615 -0.13172 -0.16719 -0.13241 -0.16784 -0.13334 C -0.16914 -0.13496 -0.17018 -0.13681 -0.17136 -0.13797 C -0.17982 -0.14676 -0.16758 -0.13125 -0.17656 -0.14283 C -0.17761 -0.14422 -0.17891 -0.14537 -0.17982 -0.14722 C -0.18086 -0.14884 -0.18138 -0.15185 -0.18242 -0.15324 C -0.18307 -0.1544 -0.18412 -0.1544 -0.18503 -0.15486 C -0.1862 -0.15533 -0.18958 -0.15672 -0.19115 -0.1581 C -0.19245 -0.15926 -0.19362 -0.16181 -0.19544 -0.1625 C -0.1987 -0.16412 -0.20222 -0.16343 -0.20547 -0.16412 C -0.20768 -0.16459 -0.21016 -0.16505 -0.21237 -0.16574 C -0.2138 -0.16667 -0.21537 -0.16736 -0.21667 -0.16852 C -0.21758 -0.16968 -0.21823 -0.17107 -0.21927 -0.17176 C -0.22031 -0.17269 -0.22162 -0.17269 -0.22266 -0.17338 C -0.23164 -0.17871 -0.22331 -0.17384 -0.22956 -0.1794 C -0.23034 -0.18009 -0.23112 -0.18056 -0.23216 -0.18102 C -0.23438 -0.18218 -0.23802 -0.1838 -0.24063 -0.18565 C -0.24219 -0.18658 -0.24336 -0.1875 -0.24492 -0.18866 C -0.24597 -0.18935 -0.24701 -0.19144 -0.24818 -0.19167 C -0.2543 -0.19329 -0.26042 -0.19375 -0.26641 -0.19468 L -0.27669 -0.1963 C -0.29037 -0.20857 -0.27878 -0.19931 -0.31485 -0.19931 " pathEditMode="relative" rAng="0" ptsTypes="AAAAAAAAAAAAAAAAAAAAAAAAAAAAAAAAAAAAAAAAAAAAAAAAAAAAAAA">
                                      <p:cBhvr>
                                        <p:cTn id="9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AF66E5F1-DDBB-4906-8B80-AF14BB02B79A}"/>
              </a:ext>
            </a:extLst>
          </p:cNvPr>
          <p:cNvSpPr/>
          <p:nvPr/>
        </p:nvSpPr>
        <p:spPr>
          <a:xfrm>
            <a:off x="7933072" y="2226726"/>
            <a:ext cx="3177934" cy="3177934"/>
          </a:xfrm>
          <a:prstGeom prst="ellipse">
            <a:avLst/>
          </a:prstGeom>
          <a:solidFill>
            <a:srgbClr val="0BB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1B2B43A-0F34-4074-AF3F-E730D192E729}"/>
              </a:ext>
            </a:extLst>
          </p:cNvPr>
          <p:cNvSpPr txBox="1"/>
          <p:nvPr/>
        </p:nvSpPr>
        <p:spPr>
          <a:xfrm>
            <a:off x="1701481" y="343770"/>
            <a:ext cx="58755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أهمية الانضباط المدرسي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4" name="Google Shape;769;p15">
            <a:extLst>
              <a:ext uri="{FF2B5EF4-FFF2-40B4-BE49-F238E27FC236}">
                <a16:creationId xmlns:a16="http://schemas.microsoft.com/office/drawing/2014/main" id="{95CE2389-D837-4831-9186-96C6ADA5374E}"/>
              </a:ext>
            </a:extLst>
          </p:cNvPr>
          <p:cNvSpPr/>
          <p:nvPr/>
        </p:nvSpPr>
        <p:spPr>
          <a:xfrm rot="10800000">
            <a:off x="1894390" y="1156815"/>
            <a:ext cx="5553301" cy="17427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02C75C6-FEAA-4A0F-BE53-EF3D36650712}"/>
              </a:ext>
            </a:extLst>
          </p:cNvPr>
          <p:cNvSpPr txBox="1"/>
          <p:nvPr/>
        </p:nvSpPr>
        <p:spPr>
          <a:xfrm>
            <a:off x="266218" y="1595591"/>
            <a:ext cx="6106995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تعليم الطلاب أهمية احترام حقوق الاخرين وكرامتهم وتعزيز الاخلاق والسلوكيات الايجابية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زيادة التحصيل الدراسي للطلاب وتقوية التواصل والحوار بين المعلمين والطلاب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تعزيز العلاقات الاجتماعية بين الطلاب والمعلمين والمدرسة وزيادة حب المشاركة والعمل الجماعي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تحقيق النظام في المجتمع بشكل عام</a:t>
            </a:r>
            <a:endParaRPr lang="ar-EG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" name="Google Shape;1156;p41">
            <a:extLst>
              <a:ext uri="{FF2B5EF4-FFF2-40B4-BE49-F238E27FC236}">
                <a16:creationId xmlns:a16="http://schemas.microsoft.com/office/drawing/2014/main" id="{D4502716-3B25-4701-87FE-97824E5C210E}"/>
              </a:ext>
            </a:extLst>
          </p:cNvPr>
          <p:cNvSpPr/>
          <p:nvPr/>
        </p:nvSpPr>
        <p:spPr>
          <a:xfrm>
            <a:off x="6415034" y="1645524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4BD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Google Shape;1156;p41">
            <a:extLst>
              <a:ext uri="{FF2B5EF4-FFF2-40B4-BE49-F238E27FC236}">
                <a16:creationId xmlns:a16="http://schemas.microsoft.com/office/drawing/2014/main" id="{72B12E71-D92A-47DB-8D3E-68775F1B4920}"/>
              </a:ext>
            </a:extLst>
          </p:cNvPr>
          <p:cNvSpPr/>
          <p:nvPr/>
        </p:nvSpPr>
        <p:spPr>
          <a:xfrm>
            <a:off x="6415034" y="2771106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3CA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Google Shape;1156;p41">
            <a:extLst>
              <a:ext uri="{FF2B5EF4-FFF2-40B4-BE49-F238E27FC236}">
                <a16:creationId xmlns:a16="http://schemas.microsoft.com/office/drawing/2014/main" id="{DDD3824D-4ACF-4135-A141-C81AEC5B8FF9}"/>
              </a:ext>
            </a:extLst>
          </p:cNvPr>
          <p:cNvSpPr/>
          <p:nvPr/>
        </p:nvSpPr>
        <p:spPr>
          <a:xfrm>
            <a:off x="6415034" y="3972310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Google Shape;1156;p41">
            <a:extLst>
              <a:ext uri="{FF2B5EF4-FFF2-40B4-BE49-F238E27FC236}">
                <a16:creationId xmlns:a16="http://schemas.microsoft.com/office/drawing/2014/main" id="{454289C2-DAE4-498E-BC71-3ACE4109DDA8}"/>
              </a:ext>
            </a:extLst>
          </p:cNvPr>
          <p:cNvSpPr/>
          <p:nvPr/>
        </p:nvSpPr>
        <p:spPr>
          <a:xfrm>
            <a:off x="6415034" y="5096763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8136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10D74D3-DF7E-4010-ADC8-A8BD643ED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970658">
            <a:off x="10568831" y="5470679"/>
            <a:ext cx="2713902" cy="2228645"/>
          </a:xfrm>
          <a:prstGeom prst="rect">
            <a:avLst/>
          </a:prstGeom>
        </p:spPr>
      </p:pic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98F3C76D-EC55-4638-8F40-BF2689CBD599}"/>
              </a:ext>
            </a:extLst>
          </p:cNvPr>
          <p:cNvGrpSpPr/>
          <p:nvPr/>
        </p:nvGrpSpPr>
        <p:grpSpPr>
          <a:xfrm>
            <a:off x="8443674" y="2887859"/>
            <a:ext cx="2139042" cy="1856136"/>
            <a:chOff x="8452518" y="2780523"/>
            <a:chExt cx="2139042" cy="1856136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3F220B04-EAC4-4141-B0AA-A206749586EE}"/>
                </a:ext>
              </a:extLst>
            </p:cNvPr>
            <p:cNvSpPr/>
            <p:nvPr/>
          </p:nvSpPr>
          <p:spPr>
            <a:xfrm rot="20391699">
              <a:off x="8590185" y="3065283"/>
              <a:ext cx="2001375" cy="1537289"/>
            </a:xfrm>
            <a:prstGeom prst="roundRect">
              <a:avLst>
                <a:gd name="adj" fmla="val 28707"/>
              </a:avLst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CA07A7DC-E478-416A-9D28-49F81340D844}"/>
                </a:ext>
              </a:extLst>
            </p:cNvPr>
            <p:cNvSpPr/>
            <p:nvPr/>
          </p:nvSpPr>
          <p:spPr>
            <a:xfrm rot="20391699">
              <a:off x="8929423" y="2780523"/>
              <a:ext cx="777629" cy="777629"/>
            </a:xfrm>
            <a:custGeom>
              <a:avLst/>
              <a:gdLst>
                <a:gd name="connsiteX0" fmla="*/ 572014 w 1144026"/>
                <a:gd name="connsiteY0" fmla="*/ 235965 h 1144026"/>
                <a:gd name="connsiteX1" fmla="*/ 243255 w 1144026"/>
                <a:gd name="connsiteY1" fmla="*/ 564724 h 1144026"/>
                <a:gd name="connsiteX2" fmla="*/ 572014 w 1144026"/>
                <a:gd name="connsiteY2" fmla="*/ 893483 h 1144026"/>
                <a:gd name="connsiteX3" fmla="*/ 900773 w 1144026"/>
                <a:gd name="connsiteY3" fmla="*/ 564724 h 1144026"/>
                <a:gd name="connsiteX4" fmla="*/ 572014 w 1144026"/>
                <a:gd name="connsiteY4" fmla="*/ 235965 h 1144026"/>
                <a:gd name="connsiteX5" fmla="*/ 572013 w 1144026"/>
                <a:gd name="connsiteY5" fmla="*/ 0 h 1144026"/>
                <a:gd name="connsiteX6" fmla="*/ 1144026 w 1144026"/>
                <a:gd name="connsiteY6" fmla="*/ 572013 h 1144026"/>
                <a:gd name="connsiteX7" fmla="*/ 572013 w 1144026"/>
                <a:gd name="connsiteY7" fmla="*/ 1144026 h 1144026"/>
                <a:gd name="connsiteX8" fmla="*/ 0 w 1144026"/>
                <a:gd name="connsiteY8" fmla="*/ 572013 h 1144026"/>
                <a:gd name="connsiteX9" fmla="*/ 572013 w 1144026"/>
                <a:gd name="connsiteY9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026" h="1144026">
                  <a:moveTo>
                    <a:pt x="572014" y="235965"/>
                  </a:moveTo>
                  <a:cubicBezTo>
                    <a:pt x="390445" y="235965"/>
                    <a:pt x="243255" y="383155"/>
                    <a:pt x="243255" y="564724"/>
                  </a:cubicBezTo>
                  <a:cubicBezTo>
                    <a:pt x="243255" y="746293"/>
                    <a:pt x="390445" y="893483"/>
                    <a:pt x="572014" y="893483"/>
                  </a:cubicBezTo>
                  <a:cubicBezTo>
                    <a:pt x="753583" y="893483"/>
                    <a:pt x="900773" y="746293"/>
                    <a:pt x="900773" y="564724"/>
                  </a:cubicBezTo>
                  <a:cubicBezTo>
                    <a:pt x="900773" y="383155"/>
                    <a:pt x="753583" y="235965"/>
                    <a:pt x="572014" y="235965"/>
                  </a:cubicBezTo>
                  <a:close/>
                  <a:moveTo>
                    <a:pt x="572013" y="0"/>
                  </a:moveTo>
                  <a:cubicBezTo>
                    <a:pt x="887927" y="0"/>
                    <a:pt x="1144026" y="256099"/>
                    <a:pt x="1144026" y="572013"/>
                  </a:cubicBezTo>
                  <a:cubicBezTo>
                    <a:pt x="1144026" y="887927"/>
                    <a:pt x="887927" y="1144026"/>
                    <a:pt x="572013" y="1144026"/>
                  </a:cubicBezTo>
                  <a:cubicBezTo>
                    <a:pt x="256099" y="1144026"/>
                    <a:pt x="0" y="887927"/>
                    <a:pt x="0" y="572013"/>
                  </a:cubicBezTo>
                  <a:cubicBezTo>
                    <a:pt x="0" y="256099"/>
                    <a:pt x="256099" y="0"/>
                    <a:pt x="572013" y="0"/>
                  </a:cubicBezTo>
                  <a:close/>
                </a:path>
              </a:pathLst>
            </a:cu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E53D3DCB-CFA3-450E-849F-DB8F6C40E67C}"/>
                </a:ext>
              </a:extLst>
            </p:cNvPr>
            <p:cNvSpPr/>
            <p:nvPr/>
          </p:nvSpPr>
          <p:spPr>
            <a:xfrm rot="20391699">
              <a:off x="8452518" y="3089729"/>
              <a:ext cx="2001375" cy="737567"/>
            </a:xfrm>
            <a:prstGeom prst="roundRect">
              <a:avLst>
                <a:gd name="adj" fmla="val 43633"/>
              </a:avLst>
            </a:prstGeom>
            <a:solidFill>
              <a:srgbClr val="CE24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86D2AB22-9647-49A3-8B9C-3F7CB11C852A}"/>
                </a:ext>
              </a:extLst>
            </p:cNvPr>
            <p:cNvSpPr/>
            <p:nvPr/>
          </p:nvSpPr>
          <p:spPr>
            <a:xfrm rot="20391699">
              <a:off x="9983600" y="3425361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7C97194F-E58A-4A57-BFB6-8ADD8A18FE43}"/>
                </a:ext>
              </a:extLst>
            </p:cNvPr>
            <p:cNvSpPr/>
            <p:nvPr/>
          </p:nvSpPr>
          <p:spPr>
            <a:xfrm rot="20391699">
              <a:off x="8932473" y="3810817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E417CB04-35FB-4003-B0E9-5AB05C81C0FE}"/>
                </a:ext>
              </a:extLst>
            </p:cNvPr>
            <p:cNvGrpSpPr/>
            <p:nvPr/>
          </p:nvGrpSpPr>
          <p:grpSpPr>
            <a:xfrm rot="18909456">
              <a:off x="9082495" y="3891323"/>
              <a:ext cx="1300930" cy="745336"/>
              <a:chOff x="6151008" y="3945766"/>
              <a:chExt cx="801968" cy="459466"/>
            </a:xfrm>
          </p:grpSpPr>
          <p:sp>
            <p:nvSpPr>
              <p:cNvPr id="20" name="شكل بيضاوي 33">
                <a:extLst>
                  <a:ext uri="{FF2B5EF4-FFF2-40B4-BE49-F238E27FC236}">
                    <a16:creationId xmlns:a16="http://schemas.microsoft.com/office/drawing/2014/main" id="{BB1E6584-51E3-49C9-9A49-F051B86B7D55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21" name="شكل بيضاوي 33">
                <a:extLst>
                  <a:ext uri="{FF2B5EF4-FFF2-40B4-BE49-F238E27FC236}">
                    <a16:creationId xmlns:a16="http://schemas.microsoft.com/office/drawing/2014/main" id="{E67CBF0B-52D0-49BA-BE54-A150BD793A6B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22" name="شكل بيضاوي 33">
                <a:extLst>
                  <a:ext uri="{FF2B5EF4-FFF2-40B4-BE49-F238E27FC236}">
                    <a16:creationId xmlns:a16="http://schemas.microsoft.com/office/drawing/2014/main" id="{6074F1A0-A7D8-43D1-9ABB-A1DBA7D6583C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EF988C7F-0FF6-4732-9E43-50CE4E354836}"/>
                  </a:ext>
                </a:extLst>
              </p:cNvPr>
              <p:cNvSpPr/>
              <p:nvPr/>
            </p:nvSpPr>
            <p:spPr>
              <a:xfrm rot="1505605">
                <a:off x="6151008" y="3954685"/>
                <a:ext cx="227524" cy="186284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5BFAD331-2A77-4902-9A0F-12421460F943}"/>
                  </a:ext>
                </a:extLst>
              </p:cNvPr>
              <p:cNvSpPr/>
              <p:nvPr/>
            </p:nvSpPr>
            <p:spPr>
              <a:xfrm rot="1505605">
                <a:off x="6725452" y="4218949"/>
                <a:ext cx="227524" cy="186283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</p:grpSp>
      <p:pic>
        <p:nvPicPr>
          <p:cNvPr id="28" name="رسم 27" descr="علم المثلثات خطوط عريضة">
            <a:extLst>
              <a:ext uri="{FF2B5EF4-FFF2-40B4-BE49-F238E27FC236}">
                <a16:creationId xmlns:a16="http://schemas.microsoft.com/office/drawing/2014/main" id="{1B50A5B9-FC86-4A7F-999C-7243F7D4F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02876">
            <a:off x="508351" y="5631928"/>
            <a:ext cx="914400" cy="914400"/>
          </a:xfrm>
          <a:prstGeom prst="rect">
            <a:avLst/>
          </a:prstGeom>
        </p:spPr>
      </p:pic>
      <p:pic>
        <p:nvPicPr>
          <p:cNvPr id="29" name="رسم 28" descr="قلم رصاص خطوط عريضة">
            <a:extLst>
              <a:ext uri="{FF2B5EF4-FFF2-40B4-BE49-F238E27FC236}">
                <a16:creationId xmlns:a16="http://schemas.microsoft.com/office/drawing/2014/main" id="{73674454-692F-4FFE-9B2B-380407CBB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8369" y="1565794"/>
            <a:ext cx="914400" cy="914400"/>
          </a:xfrm>
          <a:prstGeom prst="rect">
            <a:avLst/>
          </a:prstGeom>
        </p:spPr>
      </p:pic>
      <p:pic>
        <p:nvPicPr>
          <p:cNvPr id="30" name="رسم 29" descr="مسطرة خطوط عريضة">
            <a:extLst>
              <a:ext uri="{FF2B5EF4-FFF2-40B4-BE49-F238E27FC236}">
                <a16:creationId xmlns:a16="http://schemas.microsoft.com/office/drawing/2014/main" id="{F20CEBA1-5EE4-43CA-9430-CC274C823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886813">
            <a:off x="10252917" y="1862952"/>
            <a:ext cx="914400" cy="914400"/>
          </a:xfrm>
          <a:prstGeom prst="rect">
            <a:avLst/>
          </a:prstGeom>
        </p:spPr>
      </p:pic>
      <p:pic>
        <p:nvPicPr>
          <p:cNvPr id="31" name="رسم 30" descr="قبعة التخرج خطوط عريضة">
            <a:extLst>
              <a:ext uri="{FF2B5EF4-FFF2-40B4-BE49-F238E27FC236}">
                <a16:creationId xmlns:a16="http://schemas.microsoft.com/office/drawing/2014/main" id="{89FA77BB-282C-45B0-BB5A-DD31A0C92C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9470854">
            <a:off x="9508333" y="1001720"/>
            <a:ext cx="914400" cy="914400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E3391C18-16D2-4CCC-AC48-2429EA73CE26}"/>
              </a:ext>
            </a:extLst>
          </p:cNvPr>
          <p:cNvGrpSpPr/>
          <p:nvPr/>
        </p:nvGrpSpPr>
        <p:grpSpPr>
          <a:xfrm rot="20871226">
            <a:off x="8978067" y="2371652"/>
            <a:ext cx="880668" cy="367559"/>
            <a:chOff x="12683490" y="1028700"/>
            <a:chExt cx="1358265" cy="566891"/>
          </a:xfrm>
        </p:grpSpPr>
        <p:sp>
          <p:nvSpPr>
            <p:cNvPr id="37" name="مستطيل: زوايا مستديرة 36">
              <a:extLst>
                <a:ext uri="{FF2B5EF4-FFF2-40B4-BE49-F238E27FC236}">
                  <a16:creationId xmlns:a16="http://schemas.microsoft.com/office/drawing/2014/main" id="{6BC3FC34-17F8-41D5-ADBA-3B20CB32D9AB}"/>
                </a:ext>
              </a:extLst>
            </p:cNvPr>
            <p:cNvSpPr/>
            <p:nvPr/>
          </p:nvSpPr>
          <p:spPr>
            <a:xfrm>
              <a:off x="12683490" y="1028700"/>
              <a:ext cx="796290" cy="566891"/>
            </a:xfrm>
            <a:prstGeom prst="roundRect">
              <a:avLst/>
            </a:prstGeom>
            <a:solidFill>
              <a:srgbClr val="A8E0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6" name="مستطيل: زوايا مستديرة 35">
              <a:extLst>
                <a:ext uri="{FF2B5EF4-FFF2-40B4-BE49-F238E27FC236}">
                  <a16:creationId xmlns:a16="http://schemas.microsoft.com/office/drawing/2014/main" id="{FB5E86C6-6BB6-48F8-AF85-C0D04E7C77C4}"/>
                </a:ext>
              </a:extLst>
            </p:cNvPr>
            <p:cNvSpPr/>
            <p:nvPr/>
          </p:nvSpPr>
          <p:spPr>
            <a:xfrm>
              <a:off x="12987340" y="1028700"/>
              <a:ext cx="1054415" cy="566891"/>
            </a:xfrm>
            <a:custGeom>
              <a:avLst/>
              <a:gdLst>
                <a:gd name="connsiteX0" fmla="*/ 0 w 1068705"/>
                <a:gd name="connsiteY0" fmla="*/ 94484 h 566891"/>
                <a:gd name="connsiteX1" fmla="*/ 94484 w 1068705"/>
                <a:gd name="connsiteY1" fmla="*/ 0 h 566891"/>
                <a:gd name="connsiteX2" fmla="*/ 974221 w 1068705"/>
                <a:gd name="connsiteY2" fmla="*/ 0 h 566891"/>
                <a:gd name="connsiteX3" fmla="*/ 1068705 w 1068705"/>
                <a:gd name="connsiteY3" fmla="*/ 94484 h 566891"/>
                <a:gd name="connsiteX4" fmla="*/ 1068705 w 1068705"/>
                <a:gd name="connsiteY4" fmla="*/ 472407 h 566891"/>
                <a:gd name="connsiteX5" fmla="*/ 974221 w 1068705"/>
                <a:gd name="connsiteY5" fmla="*/ 566891 h 566891"/>
                <a:gd name="connsiteX6" fmla="*/ 94484 w 1068705"/>
                <a:gd name="connsiteY6" fmla="*/ 566891 h 566891"/>
                <a:gd name="connsiteX7" fmla="*/ 0 w 1068705"/>
                <a:gd name="connsiteY7" fmla="*/ 472407 h 566891"/>
                <a:gd name="connsiteX8" fmla="*/ 0 w 1068705"/>
                <a:gd name="connsiteY8" fmla="*/ 94484 h 566891"/>
                <a:gd name="connsiteX0" fmla="*/ 0 w 1068705"/>
                <a:gd name="connsiteY0" fmla="*/ 472407 h 566891"/>
                <a:gd name="connsiteX1" fmla="*/ 94484 w 1068705"/>
                <a:gd name="connsiteY1" fmla="*/ 0 h 566891"/>
                <a:gd name="connsiteX2" fmla="*/ 974221 w 1068705"/>
                <a:gd name="connsiteY2" fmla="*/ 0 h 566891"/>
                <a:gd name="connsiteX3" fmla="*/ 1068705 w 1068705"/>
                <a:gd name="connsiteY3" fmla="*/ 94484 h 566891"/>
                <a:gd name="connsiteX4" fmla="*/ 1068705 w 1068705"/>
                <a:gd name="connsiteY4" fmla="*/ 472407 h 566891"/>
                <a:gd name="connsiteX5" fmla="*/ 974221 w 1068705"/>
                <a:gd name="connsiteY5" fmla="*/ 566891 h 566891"/>
                <a:gd name="connsiteX6" fmla="*/ 94484 w 1068705"/>
                <a:gd name="connsiteY6" fmla="*/ 566891 h 566891"/>
                <a:gd name="connsiteX7" fmla="*/ 0 w 1068705"/>
                <a:gd name="connsiteY7" fmla="*/ 472407 h 566891"/>
                <a:gd name="connsiteX0" fmla="*/ 109967 w 1084188"/>
                <a:gd name="connsiteY0" fmla="*/ 566891 h 566891"/>
                <a:gd name="connsiteX1" fmla="*/ 109967 w 1084188"/>
                <a:gd name="connsiteY1" fmla="*/ 0 h 566891"/>
                <a:gd name="connsiteX2" fmla="*/ 989704 w 1084188"/>
                <a:gd name="connsiteY2" fmla="*/ 0 h 566891"/>
                <a:gd name="connsiteX3" fmla="*/ 1084188 w 1084188"/>
                <a:gd name="connsiteY3" fmla="*/ 94484 h 566891"/>
                <a:gd name="connsiteX4" fmla="*/ 1084188 w 1084188"/>
                <a:gd name="connsiteY4" fmla="*/ 472407 h 566891"/>
                <a:gd name="connsiteX5" fmla="*/ 989704 w 1084188"/>
                <a:gd name="connsiteY5" fmla="*/ 566891 h 566891"/>
                <a:gd name="connsiteX6" fmla="*/ 109967 w 1084188"/>
                <a:gd name="connsiteY6" fmla="*/ 566891 h 566891"/>
                <a:gd name="connsiteX0" fmla="*/ 0 w 974221"/>
                <a:gd name="connsiteY0" fmla="*/ 566891 h 566891"/>
                <a:gd name="connsiteX1" fmla="*/ 0 w 974221"/>
                <a:gd name="connsiteY1" fmla="*/ 0 h 566891"/>
                <a:gd name="connsiteX2" fmla="*/ 879737 w 974221"/>
                <a:gd name="connsiteY2" fmla="*/ 0 h 566891"/>
                <a:gd name="connsiteX3" fmla="*/ 974221 w 974221"/>
                <a:gd name="connsiteY3" fmla="*/ 94484 h 566891"/>
                <a:gd name="connsiteX4" fmla="*/ 974221 w 974221"/>
                <a:gd name="connsiteY4" fmla="*/ 472407 h 566891"/>
                <a:gd name="connsiteX5" fmla="*/ 879737 w 974221"/>
                <a:gd name="connsiteY5" fmla="*/ 566891 h 566891"/>
                <a:gd name="connsiteX6" fmla="*/ 0 w 974221"/>
                <a:gd name="connsiteY6" fmla="*/ 566891 h 56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221" h="566891">
                  <a:moveTo>
                    <a:pt x="0" y="566891"/>
                  </a:moveTo>
                  <a:lnTo>
                    <a:pt x="0" y="0"/>
                  </a:lnTo>
                  <a:lnTo>
                    <a:pt x="879737" y="0"/>
                  </a:lnTo>
                  <a:cubicBezTo>
                    <a:pt x="931919" y="0"/>
                    <a:pt x="974221" y="42302"/>
                    <a:pt x="974221" y="94484"/>
                  </a:cubicBezTo>
                  <a:lnTo>
                    <a:pt x="974221" y="472407"/>
                  </a:lnTo>
                  <a:cubicBezTo>
                    <a:pt x="974221" y="524589"/>
                    <a:pt x="931919" y="566891"/>
                    <a:pt x="879737" y="566891"/>
                  </a:cubicBezTo>
                  <a:lnTo>
                    <a:pt x="0" y="566891"/>
                  </a:lnTo>
                  <a:close/>
                </a:path>
              </a:pathLst>
            </a:cu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D194132F-7735-4661-9200-D54CE431F0F0}"/>
                </a:ext>
              </a:extLst>
            </p:cNvPr>
            <p:cNvGrpSpPr/>
            <p:nvPr/>
          </p:nvGrpSpPr>
          <p:grpSpPr>
            <a:xfrm rot="20180045">
              <a:off x="13091020" y="1108067"/>
              <a:ext cx="832764" cy="477112"/>
              <a:chOff x="6151008" y="3945766"/>
              <a:chExt cx="801968" cy="459466"/>
            </a:xfrm>
            <a:solidFill>
              <a:schemeClr val="bg1"/>
            </a:solidFill>
          </p:grpSpPr>
          <p:sp>
            <p:nvSpPr>
              <p:cNvPr id="39" name="شكل بيضاوي 33">
                <a:extLst>
                  <a:ext uri="{FF2B5EF4-FFF2-40B4-BE49-F238E27FC236}">
                    <a16:creationId xmlns:a16="http://schemas.microsoft.com/office/drawing/2014/main" id="{833B4664-0FEC-4726-8079-F1C7C1A69E2B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40" name="شكل بيضاوي 33">
                <a:extLst>
                  <a:ext uri="{FF2B5EF4-FFF2-40B4-BE49-F238E27FC236}">
                    <a16:creationId xmlns:a16="http://schemas.microsoft.com/office/drawing/2014/main" id="{0D78231D-EFF2-4C86-A503-7155210BD051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41" name="شكل بيضاوي 33">
                <a:extLst>
                  <a:ext uri="{FF2B5EF4-FFF2-40B4-BE49-F238E27FC236}">
                    <a16:creationId xmlns:a16="http://schemas.microsoft.com/office/drawing/2014/main" id="{9351FCE5-DF16-47A7-8199-F3994527D8A4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42" name="شكل بيضاوي 41">
                <a:extLst>
                  <a:ext uri="{FF2B5EF4-FFF2-40B4-BE49-F238E27FC236}">
                    <a16:creationId xmlns:a16="http://schemas.microsoft.com/office/drawing/2014/main" id="{8881F7DF-FCA8-440E-BD6D-3C80742B5708}"/>
                  </a:ext>
                </a:extLst>
              </p:cNvPr>
              <p:cNvSpPr/>
              <p:nvPr/>
            </p:nvSpPr>
            <p:spPr>
              <a:xfrm rot="1505605">
                <a:off x="6151008" y="3954685"/>
                <a:ext cx="227524" cy="186284"/>
              </a:xfrm>
              <a:prstGeom prst="ellipse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43" name="شكل بيضاوي 42">
                <a:extLst>
                  <a:ext uri="{FF2B5EF4-FFF2-40B4-BE49-F238E27FC236}">
                    <a16:creationId xmlns:a16="http://schemas.microsoft.com/office/drawing/2014/main" id="{B682BE0F-E27D-4C20-9176-70BCAAA1E302}"/>
                  </a:ext>
                </a:extLst>
              </p:cNvPr>
              <p:cNvSpPr/>
              <p:nvPr/>
            </p:nvSpPr>
            <p:spPr>
              <a:xfrm rot="1505605">
                <a:off x="6725452" y="4218949"/>
                <a:ext cx="227524" cy="186283"/>
              </a:xfrm>
              <a:prstGeom prst="ellipse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</p:grp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id="{34B29B0B-37EE-4605-B016-9E0C5BF46D03}"/>
              </a:ext>
            </a:extLst>
          </p:cNvPr>
          <p:cNvSpPr/>
          <p:nvPr/>
        </p:nvSpPr>
        <p:spPr>
          <a:xfrm>
            <a:off x="10435466" y="-73336"/>
            <a:ext cx="1756534" cy="1467349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0BB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253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1B2B43A-0F34-4074-AF3F-E730D192E729}"/>
              </a:ext>
            </a:extLst>
          </p:cNvPr>
          <p:cNvSpPr txBox="1"/>
          <p:nvPr/>
        </p:nvSpPr>
        <p:spPr>
          <a:xfrm>
            <a:off x="5463419" y="343770"/>
            <a:ext cx="63151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أمثلة الانضباط المدرسي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4" name="Google Shape;769;p15">
            <a:extLst>
              <a:ext uri="{FF2B5EF4-FFF2-40B4-BE49-F238E27FC236}">
                <a16:creationId xmlns:a16="http://schemas.microsoft.com/office/drawing/2014/main" id="{95CE2389-D837-4831-9186-96C6ADA5374E}"/>
              </a:ext>
            </a:extLst>
          </p:cNvPr>
          <p:cNvSpPr/>
          <p:nvPr/>
        </p:nvSpPr>
        <p:spPr>
          <a:xfrm rot="10800000">
            <a:off x="6096000" y="1156815"/>
            <a:ext cx="5553301" cy="17427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02C75C6-FEAA-4A0F-BE53-EF3D36650712}"/>
              </a:ext>
            </a:extLst>
          </p:cNvPr>
          <p:cNvSpPr txBox="1"/>
          <p:nvPr/>
        </p:nvSpPr>
        <p:spPr>
          <a:xfrm>
            <a:off x="8378543" y="3962477"/>
            <a:ext cx="340004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ارتداء الزي الرسمي المدرسي الذي قامت المدرسة بتخصيصه للطلاب</a:t>
            </a:r>
          </a:p>
        </p:txBody>
      </p:sp>
      <p:sp>
        <p:nvSpPr>
          <p:cNvPr id="6" name="Google Shape;1156;p41">
            <a:extLst>
              <a:ext uri="{FF2B5EF4-FFF2-40B4-BE49-F238E27FC236}">
                <a16:creationId xmlns:a16="http://schemas.microsoft.com/office/drawing/2014/main" id="{D4502716-3B25-4701-87FE-97824E5C210E}"/>
              </a:ext>
            </a:extLst>
          </p:cNvPr>
          <p:cNvSpPr/>
          <p:nvPr/>
        </p:nvSpPr>
        <p:spPr>
          <a:xfrm>
            <a:off x="9525866" y="2146417"/>
            <a:ext cx="1602188" cy="160450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4BD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Google Shape;1156;p41">
            <a:extLst>
              <a:ext uri="{FF2B5EF4-FFF2-40B4-BE49-F238E27FC236}">
                <a16:creationId xmlns:a16="http://schemas.microsoft.com/office/drawing/2014/main" id="{72B12E71-D92A-47DB-8D3E-68775F1B4920}"/>
              </a:ext>
            </a:extLst>
          </p:cNvPr>
          <p:cNvSpPr/>
          <p:nvPr/>
        </p:nvSpPr>
        <p:spPr>
          <a:xfrm>
            <a:off x="1777131" y="2131401"/>
            <a:ext cx="1692997" cy="169544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3CA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Google Shape;1156;p41">
            <a:extLst>
              <a:ext uri="{FF2B5EF4-FFF2-40B4-BE49-F238E27FC236}">
                <a16:creationId xmlns:a16="http://schemas.microsoft.com/office/drawing/2014/main" id="{DDD3824D-4ACF-4135-A141-C81AEC5B8FF9}"/>
              </a:ext>
            </a:extLst>
          </p:cNvPr>
          <p:cNvSpPr/>
          <p:nvPr/>
        </p:nvSpPr>
        <p:spPr>
          <a:xfrm>
            <a:off x="5463419" y="2060136"/>
            <a:ext cx="1692997" cy="169544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F382CEE-259A-412C-AC4A-8B5CC2E57FEB}"/>
              </a:ext>
            </a:extLst>
          </p:cNvPr>
          <p:cNvSpPr txBox="1"/>
          <p:nvPr/>
        </p:nvSpPr>
        <p:spPr>
          <a:xfrm>
            <a:off x="4256431" y="4025431"/>
            <a:ext cx="3679139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الحضور إلى المدرسة بشكل يومي، والبعد عن الغياب بدون أسباب</a:t>
            </a:r>
          </a:p>
          <a:p>
            <a:pPr algn="ctr"/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7BC1711-C226-4605-B3E5-387257312181}"/>
              </a:ext>
            </a:extLst>
          </p:cNvPr>
          <p:cNvSpPr txBox="1"/>
          <p:nvPr/>
        </p:nvSpPr>
        <p:spPr>
          <a:xfrm>
            <a:off x="459596" y="4014067"/>
            <a:ext cx="367914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الحفاظ على النظافة الشخصية، والنظافة العامة والممتلكات العامة بالمدرسة مثل المقاعد والجدران والاجهزة</a:t>
            </a:r>
          </a:p>
        </p:txBody>
      </p:sp>
      <p:grpSp>
        <p:nvGrpSpPr>
          <p:cNvPr id="326" name="رسم 12" descr="قبعة التخرج مع تعبئة خالصة">
            <a:extLst>
              <a:ext uri="{FF2B5EF4-FFF2-40B4-BE49-F238E27FC236}">
                <a16:creationId xmlns:a16="http://schemas.microsoft.com/office/drawing/2014/main" id="{3EDD34CB-443F-4A7E-8984-B95869E2D9C5}"/>
              </a:ext>
            </a:extLst>
          </p:cNvPr>
          <p:cNvGrpSpPr/>
          <p:nvPr/>
        </p:nvGrpSpPr>
        <p:grpSpPr>
          <a:xfrm>
            <a:off x="5839578" y="1635901"/>
            <a:ext cx="905426" cy="905426"/>
            <a:chOff x="4312002" y="2546156"/>
            <a:chExt cx="1692997" cy="1692997"/>
          </a:xfrm>
        </p:grpSpPr>
        <p:sp>
          <p:nvSpPr>
            <p:cNvPr id="327" name="شكل حر: شكل 326">
              <a:extLst>
                <a:ext uri="{FF2B5EF4-FFF2-40B4-BE49-F238E27FC236}">
                  <a16:creationId xmlns:a16="http://schemas.microsoft.com/office/drawing/2014/main" id="{DA9B5A6F-D153-46EC-80D6-35131924D6F4}"/>
                </a:ext>
              </a:extLst>
            </p:cNvPr>
            <p:cNvSpPr/>
            <p:nvPr/>
          </p:nvSpPr>
          <p:spPr>
            <a:xfrm>
              <a:off x="4664709" y="3415580"/>
              <a:ext cx="987581" cy="400323"/>
            </a:xfrm>
            <a:custGeom>
              <a:avLst/>
              <a:gdLst>
                <a:gd name="connsiteX0" fmla="*/ 0 w 987581"/>
                <a:gd name="connsiteY0" fmla="*/ 0 h 400323"/>
                <a:gd name="connsiteX1" fmla="*/ 0 w 987581"/>
                <a:gd name="connsiteY1" fmla="*/ 206334 h 400323"/>
                <a:gd name="connsiteX2" fmla="*/ 493791 w 987581"/>
                <a:gd name="connsiteY2" fmla="*/ 400323 h 400323"/>
                <a:gd name="connsiteX3" fmla="*/ 987582 w 987581"/>
                <a:gd name="connsiteY3" fmla="*/ 206334 h 400323"/>
                <a:gd name="connsiteX4" fmla="*/ 987582 w 987581"/>
                <a:gd name="connsiteY4" fmla="*/ 0 h 400323"/>
                <a:gd name="connsiteX5" fmla="*/ 493791 w 987581"/>
                <a:gd name="connsiteY5" fmla="*/ 174590 h 400323"/>
                <a:gd name="connsiteX6" fmla="*/ 0 w 987581"/>
                <a:gd name="connsiteY6" fmla="*/ 0 h 40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581" h="400323">
                  <a:moveTo>
                    <a:pt x="0" y="0"/>
                  </a:moveTo>
                  <a:lnTo>
                    <a:pt x="0" y="206334"/>
                  </a:lnTo>
                  <a:cubicBezTo>
                    <a:pt x="0" y="303329"/>
                    <a:pt x="220442" y="400323"/>
                    <a:pt x="493791" y="400323"/>
                  </a:cubicBezTo>
                  <a:cubicBezTo>
                    <a:pt x="767139" y="400323"/>
                    <a:pt x="987582" y="303329"/>
                    <a:pt x="987582" y="206334"/>
                  </a:cubicBezTo>
                  <a:lnTo>
                    <a:pt x="987582" y="0"/>
                  </a:lnTo>
                  <a:lnTo>
                    <a:pt x="493791" y="174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B3D5"/>
            </a:solidFill>
            <a:ln w="175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28" name="شكل حر: شكل 327">
              <a:extLst>
                <a:ext uri="{FF2B5EF4-FFF2-40B4-BE49-F238E27FC236}">
                  <a16:creationId xmlns:a16="http://schemas.microsoft.com/office/drawing/2014/main" id="{51BF6D0B-3015-44B6-B05F-5DAAEFEFFBDC}"/>
                </a:ext>
              </a:extLst>
            </p:cNvPr>
            <p:cNvSpPr/>
            <p:nvPr/>
          </p:nvSpPr>
          <p:spPr>
            <a:xfrm>
              <a:off x="4389597" y="2969405"/>
              <a:ext cx="1537805" cy="670144"/>
            </a:xfrm>
            <a:custGeom>
              <a:avLst/>
              <a:gdLst>
                <a:gd name="connsiteX0" fmla="*/ 768903 w 1537805"/>
                <a:gd name="connsiteY0" fmla="*/ 544933 h 670144"/>
                <a:gd name="connsiteX1" fmla="*/ 1537806 w 1537805"/>
                <a:gd name="connsiteY1" fmla="*/ 275112 h 670144"/>
                <a:gd name="connsiteX2" fmla="*/ 768903 w 1537805"/>
                <a:gd name="connsiteY2" fmla="*/ 0 h 670144"/>
                <a:gd name="connsiteX3" fmla="*/ 0 w 1537805"/>
                <a:gd name="connsiteY3" fmla="*/ 275112 h 670144"/>
                <a:gd name="connsiteX4" fmla="*/ 98758 w 1537805"/>
                <a:gd name="connsiteY4" fmla="*/ 310383 h 670144"/>
                <a:gd name="connsiteX5" fmla="*/ 98758 w 1537805"/>
                <a:gd name="connsiteY5" fmla="*/ 634874 h 670144"/>
                <a:gd name="connsiteX6" fmla="*/ 134029 w 1537805"/>
                <a:gd name="connsiteY6" fmla="*/ 670145 h 670144"/>
                <a:gd name="connsiteX7" fmla="*/ 169300 w 1537805"/>
                <a:gd name="connsiteY7" fmla="*/ 634874 h 670144"/>
                <a:gd name="connsiteX8" fmla="*/ 169300 w 1537805"/>
                <a:gd name="connsiteY8" fmla="*/ 335072 h 670144"/>
                <a:gd name="connsiteX9" fmla="*/ 768903 w 1537805"/>
                <a:gd name="connsiteY9" fmla="*/ 544933 h 67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7805" h="670144">
                  <a:moveTo>
                    <a:pt x="768903" y="544933"/>
                  </a:moveTo>
                  <a:lnTo>
                    <a:pt x="1537806" y="275112"/>
                  </a:lnTo>
                  <a:lnTo>
                    <a:pt x="768903" y="0"/>
                  </a:lnTo>
                  <a:lnTo>
                    <a:pt x="0" y="275112"/>
                  </a:lnTo>
                  <a:lnTo>
                    <a:pt x="98758" y="310383"/>
                  </a:lnTo>
                  <a:lnTo>
                    <a:pt x="98758" y="634874"/>
                  </a:lnTo>
                  <a:cubicBezTo>
                    <a:pt x="98758" y="654273"/>
                    <a:pt x="114630" y="670145"/>
                    <a:pt x="134029" y="670145"/>
                  </a:cubicBezTo>
                  <a:cubicBezTo>
                    <a:pt x="153428" y="670145"/>
                    <a:pt x="169300" y="654273"/>
                    <a:pt x="169300" y="634874"/>
                  </a:cubicBezTo>
                  <a:lnTo>
                    <a:pt x="169300" y="335072"/>
                  </a:lnTo>
                  <a:lnTo>
                    <a:pt x="768903" y="544933"/>
                  </a:lnTo>
                  <a:close/>
                </a:path>
              </a:pathLst>
            </a:custGeom>
            <a:solidFill>
              <a:srgbClr val="000000"/>
            </a:solidFill>
            <a:ln w="175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pic>
        <p:nvPicPr>
          <p:cNvPr id="329" name="رسم 328" descr="علم المثلثات خطوط عريضة">
            <a:extLst>
              <a:ext uri="{FF2B5EF4-FFF2-40B4-BE49-F238E27FC236}">
                <a16:creationId xmlns:a16="http://schemas.microsoft.com/office/drawing/2014/main" id="{FEDBBA2C-9EE4-41DA-830F-405A4CA27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02876">
            <a:off x="288048" y="5699859"/>
            <a:ext cx="914400" cy="914400"/>
          </a:xfrm>
          <a:prstGeom prst="rect">
            <a:avLst/>
          </a:prstGeom>
        </p:spPr>
      </p:pic>
      <p:pic>
        <p:nvPicPr>
          <p:cNvPr id="330" name="رسم 329" descr="قلم رصاص خطوط عريضة">
            <a:extLst>
              <a:ext uri="{FF2B5EF4-FFF2-40B4-BE49-F238E27FC236}">
                <a16:creationId xmlns:a16="http://schemas.microsoft.com/office/drawing/2014/main" id="{AC77FAB2-4FD5-453F-9F31-CDC7C0DD9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1062" y="5377325"/>
            <a:ext cx="914400" cy="914400"/>
          </a:xfrm>
          <a:prstGeom prst="rect">
            <a:avLst/>
          </a:prstGeom>
        </p:spPr>
      </p:pic>
      <p:pic>
        <p:nvPicPr>
          <p:cNvPr id="331" name="رسم 330" descr="مسطرة خطوط عريضة">
            <a:extLst>
              <a:ext uri="{FF2B5EF4-FFF2-40B4-BE49-F238E27FC236}">
                <a16:creationId xmlns:a16="http://schemas.microsoft.com/office/drawing/2014/main" id="{47DA6DEE-A4B9-4DCE-BF8B-E46CC136A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886813">
            <a:off x="7699857" y="5617925"/>
            <a:ext cx="914400" cy="914400"/>
          </a:xfrm>
          <a:prstGeom prst="rect">
            <a:avLst/>
          </a:prstGeom>
        </p:spPr>
      </p:pic>
      <p:pic>
        <p:nvPicPr>
          <p:cNvPr id="332" name="رسم 331" descr="قبعة التخرج خطوط عريضة">
            <a:extLst>
              <a:ext uri="{FF2B5EF4-FFF2-40B4-BE49-F238E27FC236}">
                <a16:creationId xmlns:a16="http://schemas.microsoft.com/office/drawing/2014/main" id="{51C7C44E-EF45-4AB7-B99D-854375D75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470854">
            <a:off x="3892781" y="1036515"/>
            <a:ext cx="914400" cy="914400"/>
          </a:xfrm>
          <a:prstGeom prst="rect">
            <a:avLst/>
          </a:prstGeom>
        </p:spPr>
      </p:pic>
      <p:pic>
        <p:nvPicPr>
          <p:cNvPr id="333" name="صورة 332">
            <a:extLst>
              <a:ext uri="{FF2B5EF4-FFF2-40B4-BE49-F238E27FC236}">
                <a16:creationId xmlns:a16="http://schemas.microsoft.com/office/drawing/2014/main" id="{0FB684D7-3A14-45DA-BF82-789DB1EA95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12747">
            <a:off x="-449497" y="-278477"/>
            <a:ext cx="1984394" cy="1629576"/>
          </a:xfrm>
          <a:prstGeom prst="rect">
            <a:avLst/>
          </a:prstGeom>
        </p:spPr>
      </p:pic>
      <p:grpSp>
        <p:nvGrpSpPr>
          <p:cNvPr id="367" name="مجموعة 366">
            <a:extLst>
              <a:ext uri="{FF2B5EF4-FFF2-40B4-BE49-F238E27FC236}">
                <a16:creationId xmlns:a16="http://schemas.microsoft.com/office/drawing/2014/main" id="{265B73AC-0ADC-4394-A3F6-22A09AE38447}"/>
              </a:ext>
            </a:extLst>
          </p:cNvPr>
          <p:cNvGrpSpPr/>
          <p:nvPr/>
        </p:nvGrpSpPr>
        <p:grpSpPr>
          <a:xfrm>
            <a:off x="8807975" y="2821214"/>
            <a:ext cx="1239381" cy="1224291"/>
            <a:chOff x="8622249" y="2821214"/>
            <a:chExt cx="1239381" cy="1224291"/>
          </a:xfrm>
        </p:grpSpPr>
        <p:grpSp>
          <p:nvGrpSpPr>
            <p:cNvPr id="334" name="مجموعة 333">
              <a:extLst>
                <a:ext uri="{FF2B5EF4-FFF2-40B4-BE49-F238E27FC236}">
                  <a16:creationId xmlns:a16="http://schemas.microsoft.com/office/drawing/2014/main" id="{F6838840-6083-442D-AC1B-2DEBC4DDFC59}"/>
                </a:ext>
              </a:extLst>
            </p:cNvPr>
            <p:cNvGrpSpPr/>
            <p:nvPr/>
          </p:nvGrpSpPr>
          <p:grpSpPr>
            <a:xfrm>
              <a:off x="8622249" y="2821214"/>
              <a:ext cx="1239381" cy="1224291"/>
              <a:chOff x="-999058" y="2217214"/>
              <a:chExt cx="2904683" cy="2869318"/>
            </a:xfrm>
          </p:grpSpPr>
          <p:sp>
            <p:nvSpPr>
              <p:cNvPr id="335" name="شكل حر: شكل 334">
                <a:extLst>
                  <a:ext uri="{FF2B5EF4-FFF2-40B4-BE49-F238E27FC236}">
                    <a16:creationId xmlns:a16="http://schemas.microsoft.com/office/drawing/2014/main" id="{04905079-25B3-4E15-BC33-81103C3DFC58}"/>
                  </a:ext>
                </a:extLst>
              </p:cNvPr>
              <p:cNvSpPr/>
              <p:nvPr/>
            </p:nvSpPr>
            <p:spPr>
              <a:xfrm>
                <a:off x="-999058" y="2217214"/>
                <a:ext cx="2904683" cy="2869318"/>
              </a:xfrm>
              <a:custGeom>
                <a:avLst/>
                <a:gdLst>
                  <a:gd name="connsiteX0" fmla="*/ 1066208 w 1081419"/>
                  <a:gd name="connsiteY0" fmla="*/ 1015156 h 1068252"/>
                  <a:gd name="connsiteX1" fmla="*/ 965490 w 1081419"/>
                  <a:gd name="connsiteY1" fmla="*/ 908899 h 1068252"/>
                  <a:gd name="connsiteX2" fmla="*/ 950634 w 1081419"/>
                  <a:gd name="connsiteY2" fmla="*/ 822029 h 1068252"/>
                  <a:gd name="connsiteX3" fmla="*/ 983390 w 1081419"/>
                  <a:gd name="connsiteY3" fmla="*/ 720347 h 1068252"/>
                  <a:gd name="connsiteX4" fmla="*/ 960454 w 1081419"/>
                  <a:gd name="connsiteY4" fmla="*/ 693614 h 1068252"/>
                  <a:gd name="connsiteX5" fmla="*/ 995201 w 1081419"/>
                  <a:gd name="connsiteY5" fmla="*/ 493688 h 1068252"/>
                  <a:gd name="connsiteX6" fmla="*/ 991928 w 1081419"/>
                  <a:gd name="connsiteY6" fmla="*/ 427466 h 1068252"/>
                  <a:gd name="connsiteX7" fmla="*/ 513653 w 1081419"/>
                  <a:gd name="connsiteY7" fmla="*/ 747 h 1068252"/>
                  <a:gd name="connsiteX8" fmla="*/ 86221 w 1081419"/>
                  <a:gd name="connsiteY8" fmla="*/ 457682 h 1068252"/>
                  <a:gd name="connsiteX9" fmla="*/ 86221 w 1081419"/>
                  <a:gd name="connsiteY9" fmla="*/ 460452 h 1068252"/>
                  <a:gd name="connsiteX10" fmla="*/ 86221 w 1081419"/>
                  <a:gd name="connsiteY10" fmla="*/ 493688 h 1068252"/>
                  <a:gd name="connsiteX11" fmla="*/ 120969 w 1081419"/>
                  <a:gd name="connsiteY11" fmla="*/ 693614 h 1068252"/>
                  <a:gd name="connsiteX12" fmla="*/ 104056 w 1081419"/>
                  <a:gd name="connsiteY12" fmla="*/ 799093 h 1068252"/>
                  <a:gd name="connsiteX13" fmla="*/ 130789 w 1081419"/>
                  <a:gd name="connsiteY13" fmla="*/ 822029 h 1068252"/>
                  <a:gd name="connsiteX14" fmla="*/ 115681 w 1081419"/>
                  <a:gd name="connsiteY14" fmla="*/ 908899 h 1068252"/>
                  <a:gd name="connsiteX15" fmla="*/ 14963 w 1081419"/>
                  <a:gd name="connsiteY15" fmla="*/ 1015156 h 1068252"/>
                  <a:gd name="connsiteX16" fmla="*/ 2174 w 1081419"/>
                  <a:gd name="connsiteY16" fmla="*/ 1048391 h 1068252"/>
                  <a:gd name="connsiteX17" fmla="*/ 21006 w 1081419"/>
                  <a:gd name="connsiteY17" fmla="*/ 1062997 h 1068252"/>
                  <a:gd name="connsiteX18" fmla="*/ 88739 w 1081419"/>
                  <a:gd name="connsiteY18" fmla="*/ 1068033 h 1068252"/>
                  <a:gd name="connsiteX19" fmla="*/ 198774 w 1081419"/>
                  <a:gd name="connsiteY19" fmla="*/ 1047134 h 1068252"/>
                  <a:gd name="connsiteX20" fmla="*/ 258701 w 1081419"/>
                  <a:gd name="connsiteY20" fmla="*/ 975121 h 1068252"/>
                  <a:gd name="connsiteX21" fmla="*/ 241075 w 1081419"/>
                  <a:gd name="connsiteY21" fmla="*/ 859295 h 1068252"/>
                  <a:gd name="connsiteX22" fmla="*/ 225212 w 1081419"/>
                  <a:gd name="connsiteY22" fmla="*/ 800375 h 1068252"/>
                  <a:gd name="connsiteX23" fmla="*/ 235536 w 1081419"/>
                  <a:gd name="connsiteY23" fmla="*/ 781994 h 1068252"/>
                  <a:gd name="connsiteX24" fmla="*/ 237046 w 1081419"/>
                  <a:gd name="connsiteY24" fmla="*/ 777462 h 1068252"/>
                  <a:gd name="connsiteX25" fmla="*/ 239564 w 1081419"/>
                  <a:gd name="connsiteY25" fmla="*/ 766886 h 1068252"/>
                  <a:gd name="connsiteX26" fmla="*/ 240823 w 1081419"/>
                  <a:gd name="connsiteY26" fmla="*/ 754800 h 1068252"/>
                  <a:gd name="connsiteX27" fmla="*/ 222191 w 1081419"/>
                  <a:gd name="connsiteY27" fmla="*/ 704441 h 1068252"/>
                  <a:gd name="connsiteX28" fmla="*/ 262478 w 1081419"/>
                  <a:gd name="connsiteY28" fmla="*/ 493688 h 1068252"/>
                  <a:gd name="connsiteX29" fmla="*/ 262478 w 1081419"/>
                  <a:gd name="connsiteY29" fmla="*/ 455416 h 1068252"/>
                  <a:gd name="connsiteX30" fmla="*/ 446792 w 1081419"/>
                  <a:gd name="connsiteY30" fmla="*/ 341101 h 1068252"/>
                  <a:gd name="connsiteX31" fmla="*/ 471971 w 1081419"/>
                  <a:gd name="connsiteY31" fmla="*/ 255490 h 1068252"/>
                  <a:gd name="connsiteX32" fmla="*/ 502942 w 1081419"/>
                  <a:gd name="connsiteY32" fmla="*/ 342108 h 1068252"/>
                  <a:gd name="connsiteX33" fmla="*/ 662328 w 1081419"/>
                  <a:gd name="connsiteY33" fmla="*/ 455667 h 1068252"/>
                  <a:gd name="connsiteX34" fmla="*/ 820204 w 1081419"/>
                  <a:gd name="connsiteY34" fmla="*/ 455667 h 1068252"/>
                  <a:gd name="connsiteX35" fmla="*/ 820204 w 1081419"/>
                  <a:gd name="connsiteY35" fmla="*/ 493688 h 1068252"/>
                  <a:gd name="connsiteX36" fmla="*/ 860743 w 1081419"/>
                  <a:gd name="connsiteY36" fmla="*/ 705700 h 1068252"/>
                  <a:gd name="connsiteX37" fmla="*/ 842110 w 1081419"/>
                  <a:gd name="connsiteY37" fmla="*/ 756059 h 1068252"/>
                  <a:gd name="connsiteX38" fmla="*/ 843621 w 1081419"/>
                  <a:gd name="connsiteY38" fmla="*/ 770663 h 1068252"/>
                  <a:gd name="connsiteX39" fmla="*/ 845635 w 1081419"/>
                  <a:gd name="connsiteY39" fmla="*/ 777713 h 1068252"/>
                  <a:gd name="connsiteX40" fmla="*/ 847650 w 1081419"/>
                  <a:gd name="connsiteY40" fmla="*/ 783505 h 1068252"/>
                  <a:gd name="connsiteX41" fmla="*/ 857721 w 1081419"/>
                  <a:gd name="connsiteY41" fmla="*/ 801634 h 1068252"/>
                  <a:gd name="connsiteX42" fmla="*/ 841858 w 1081419"/>
                  <a:gd name="connsiteY42" fmla="*/ 860554 h 1068252"/>
                  <a:gd name="connsiteX43" fmla="*/ 824233 w 1081419"/>
                  <a:gd name="connsiteY43" fmla="*/ 976380 h 1068252"/>
                  <a:gd name="connsiteX44" fmla="*/ 884160 w 1081419"/>
                  <a:gd name="connsiteY44" fmla="*/ 1048393 h 1068252"/>
                  <a:gd name="connsiteX45" fmla="*/ 992684 w 1081419"/>
                  <a:gd name="connsiteY45" fmla="*/ 1068033 h 1068252"/>
                  <a:gd name="connsiteX46" fmla="*/ 1060417 w 1081419"/>
                  <a:gd name="connsiteY46" fmla="*/ 1062997 h 1068252"/>
                  <a:gd name="connsiteX47" fmla="*/ 1081066 w 1081419"/>
                  <a:gd name="connsiteY47" fmla="*/ 1033988 h 1068252"/>
                  <a:gd name="connsiteX48" fmla="*/ 1066460 w 1081419"/>
                  <a:gd name="connsiteY48" fmla="*/ 1015156 h 106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81419" h="1068252">
                    <a:moveTo>
                      <a:pt x="1066208" y="1015156"/>
                    </a:moveTo>
                    <a:cubicBezTo>
                      <a:pt x="1020497" y="993623"/>
                      <a:pt x="984548" y="955697"/>
                      <a:pt x="965490" y="908899"/>
                    </a:cubicBezTo>
                    <a:cubicBezTo>
                      <a:pt x="955861" y="880939"/>
                      <a:pt x="950843" y="851600"/>
                      <a:pt x="950634" y="822029"/>
                    </a:cubicBezTo>
                    <a:cubicBezTo>
                      <a:pt x="987758" y="802996"/>
                      <a:pt x="1002423" y="757472"/>
                      <a:pt x="983390" y="720347"/>
                    </a:cubicBezTo>
                    <a:cubicBezTo>
                      <a:pt x="977959" y="709754"/>
                      <a:pt x="970100" y="700594"/>
                      <a:pt x="960454" y="693614"/>
                    </a:cubicBezTo>
                    <a:cubicBezTo>
                      <a:pt x="985235" y="629950"/>
                      <a:pt x="997050" y="561980"/>
                      <a:pt x="995201" y="493688"/>
                    </a:cubicBezTo>
                    <a:cubicBezTo>
                      <a:pt x="995201" y="470775"/>
                      <a:pt x="995201" y="448617"/>
                      <a:pt x="991928" y="427466"/>
                    </a:cubicBezTo>
                    <a:cubicBezTo>
                      <a:pt x="977692" y="177560"/>
                      <a:pt x="763560" y="-13490"/>
                      <a:pt x="513653" y="747"/>
                    </a:cubicBezTo>
                    <a:cubicBezTo>
                      <a:pt x="272031" y="14512"/>
                      <a:pt x="83852" y="215679"/>
                      <a:pt x="86221" y="457682"/>
                    </a:cubicBezTo>
                    <a:cubicBezTo>
                      <a:pt x="86221" y="457682"/>
                      <a:pt x="86221" y="459444"/>
                      <a:pt x="86221" y="460452"/>
                    </a:cubicBezTo>
                    <a:cubicBezTo>
                      <a:pt x="86221" y="471362"/>
                      <a:pt x="86221" y="482441"/>
                      <a:pt x="86221" y="493688"/>
                    </a:cubicBezTo>
                    <a:cubicBezTo>
                      <a:pt x="84250" y="561988"/>
                      <a:pt x="96069" y="629985"/>
                      <a:pt x="120969" y="693614"/>
                    </a:cubicBezTo>
                    <a:cubicBezTo>
                      <a:pt x="87170" y="718071"/>
                      <a:pt x="79599" y="765295"/>
                      <a:pt x="104056" y="799093"/>
                    </a:cubicBezTo>
                    <a:cubicBezTo>
                      <a:pt x="111036" y="808740"/>
                      <a:pt x="120196" y="816598"/>
                      <a:pt x="130789" y="822029"/>
                    </a:cubicBezTo>
                    <a:cubicBezTo>
                      <a:pt x="130467" y="851610"/>
                      <a:pt x="125365" y="880947"/>
                      <a:pt x="115681" y="908899"/>
                    </a:cubicBezTo>
                    <a:cubicBezTo>
                      <a:pt x="96477" y="955602"/>
                      <a:pt x="60573" y="993482"/>
                      <a:pt x="14963" y="1015156"/>
                    </a:cubicBezTo>
                    <a:cubicBezTo>
                      <a:pt x="2255" y="1020801"/>
                      <a:pt x="-3471" y="1035682"/>
                      <a:pt x="2174" y="1048391"/>
                    </a:cubicBezTo>
                    <a:cubicBezTo>
                      <a:pt x="5604" y="1056111"/>
                      <a:pt x="12677" y="1061595"/>
                      <a:pt x="21006" y="1062997"/>
                    </a:cubicBezTo>
                    <a:cubicBezTo>
                      <a:pt x="43418" y="1066439"/>
                      <a:pt x="66065" y="1068124"/>
                      <a:pt x="88739" y="1068033"/>
                    </a:cubicBezTo>
                    <a:cubicBezTo>
                      <a:pt x="126521" y="1069416"/>
                      <a:pt x="164129" y="1062272"/>
                      <a:pt x="198774" y="1047134"/>
                    </a:cubicBezTo>
                    <a:cubicBezTo>
                      <a:pt x="228223" y="1032925"/>
                      <a:pt x="250079" y="1006663"/>
                      <a:pt x="258701" y="975121"/>
                    </a:cubicBezTo>
                    <a:cubicBezTo>
                      <a:pt x="268332" y="935700"/>
                      <a:pt x="261997" y="894068"/>
                      <a:pt x="241075" y="859295"/>
                    </a:cubicBezTo>
                    <a:cubicBezTo>
                      <a:pt x="232169" y="840813"/>
                      <a:pt x="226788" y="820831"/>
                      <a:pt x="225212" y="800375"/>
                    </a:cubicBezTo>
                    <a:cubicBezTo>
                      <a:pt x="229520" y="794778"/>
                      <a:pt x="232998" y="788586"/>
                      <a:pt x="235536" y="781994"/>
                    </a:cubicBezTo>
                    <a:lnTo>
                      <a:pt x="237046" y="777462"/>
                    </a:lnTo>
                    <a:cubicBezTo>
                      <a:pt x="238124" y="773997"/>
                      <a:pt x="238965" y="770464"/>
                      <a:pt x="239564" y="766886"/>
                    </a:cubicBezTo>
                    <a:cubicBezTo>
                      <a:pt x="240370" y="762908"/>
                      <a:pt x="240791" y="758859"/>
                      <a:pt x="240823" y="754800"/>
                    </a:cubicBezTo>
                    <a:cubicBezTo>
                      <a:pt x="241158" y="736270"/>
                      <a:pt x="234506" y="718292"/>
                      <a:pt x="222191" y="704441"/>
                    </a:cubicBezTo>
                    <a:cubicBezTo>
                      <a:pt x="251404" y="638146"/>
                      <a:pt x="265179" y="566085"/>
                      <a:pt x="262478" y="493688"/>
                    </a:cubicBezTo>
                    <a:cubicBezTo>
                      <a:pt x="262478" y="480595"/>
                      <a:pt x="262478" y="468509"/>
                      <a:pt x="262478" y="455416"/>
                    </a:cubicBezTo>
                    <a:cubicBezTo>
                      <a:pt x="358160" y="455416"/>
                      <a:pt x="424886" y="410093"/>
                      <a:pt x="446792" y="341101"/>
                    </a:cubicBezTo>
                    <a:lnTo>
                      <a:pt x="471971" y="255490"/>
                    </a:lnTo>
                    <a:lnTo>
                      <a:pt x="502942" y="342108"/>
                    </a:lnTo>
                    <a:cubicBezTo>
                      <a:pt x="526251" y="410203"/>
                      <a:pt x="590355" y="455876"/>
                      <a:pt x="662328" y="455667"/>
                    </a:cubicBezTo>
                    <a:lnTo>
                      <a:pt x="820204" y="455667"/>
                    </a:lnTo>
                    <a:cubicBezTo>
                      <a:pt x="820204" y="468005"/>
                      <a:pt x="820204" y="480847"/>
                      <a:pt x="820204" y="493688"/>
                    </a:cubicBezTo>
                    <a:cubicBezTo>
                      <a:pt x="817389" y="566525"/>
                      <a:pt x="831255" y="639040"/>
                      <a:pt x="860743" y="705700"/>
                    </a:cubicBezTo>
                    <a:cubicBezTo>
                      <a:pt x="848574" y="719637"/>
                      <a:pt x="841944" y="737557"/>
                      <a:pt x="842110" y="756059"/>
                    </a:cubicBezTo>
                    <a:cubicBezTo>
                      <a:pt x="842226" y="760959"/>
                      <a:pt x="842732" y="765844"/>
                      <a:pt x="843621" y="770663"/>
                    </a:cubicBezTo>
                    <a:cubicBezTo>
                      <a:pt x="843621" y="772929"/>
                      <a:pt x="843621" y="775447"/>
                      <a:pt x="845635" y="777713"/>
                    </a:cubicBezTo>
                    <a:cubicBezTo>
                      <a:pt x="846194" y="779682"/>
                      <a:pt x="846866" y="781616"/>
                      <a:pt x="847650" y="783505"/>
                    </a:cubicBezTo>
                    <a:cubicBezTo>
                      <a:pt x="850203" y="789961"/>
                      <a:pt x="853587" y="796057"/>
                      <a:pt x="857721" y="801634"/>
                    </a:cubicBezTo>
                    <a:cubicBezTo>
                      <a:pt x="856233" y="822105"/>
                      <a:pt x="850850" y="842102"/>
                      <a:pt x="841858" y="860554"/>
                    </a:cubicBezTo>
                    <a:cubicBezTo>
                      <a:pt x="820937" y="895327"/>
                      <a:pt x="814601" y="936959"/>
                      <a:pt x="824233" y="976380"/>
                    </a:cubicBezTo>
                    <a:cubicBezTo>
                      <a:pt x="832854" y="1007922"/>
                      <a:pt x="854710" y="1034184"/>
                      <a:pt x="884160" y="1048393"/>
                    </a:cubicBezTo>
                    <a:cubicBezTo>
                      <a:pt x="918439" y="1062879"/>
                      <a:pt x="955501" y="1069587"/>
                      <a:pt x="992684" y="1068033"/>
                    </a:cubicBezTo>
                    <a:cubicBezTo>
                      <a:pt x="1015358" y="1068109"/>
                      <a:pt x="1038004" y="1066424"/>
                      <a:pt x="1060417" y="1062997"/>
                    </a:cubicBezTo>
                    <a:cubicBezTo>
                      <a:pt x="1074129" y="1060688"/>
                      <a:pt x="1083375" y="1047701"/>
                      <a:pt x="1081066" y="1033988"/>
                    </a:cubicBezTo>
                    <a:cubicBezTo>
                      <a:pt x="1079664" y="1025659"/>
                      <a:pt x="1074180" y="1018586"/>
                      <a:pt x="1066460" y="1015156"/>
                    </a:cubicBezTo>
                    <a:close/>
                  </a:path>
                </a:pathLst>
              </a:custGeom>
              <a:solidFill>
                <a:srgbClr val="EA5C5C"/>
              </a:solidFill>
              <a:ln w="251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36" name="مستطيل: زوايا مستديرة 28">
                <a:extLst>
                  <a:ext uri="{FF2B5EF4-FFF2-40B4-BE49-F238E27FC236}">
                    <a16:creationId xmlns:a16="http://schemas.microsoft.com/office/drawing/2014/main" id="{56309C80-4955-44AD-8B2C-3BD8A8CDD2D1}"/>
                  </a:ext>
                </a:extLst>
              </p:cNvPr>
              <p:cNvSpPr/>
              <p:nvPr/>
            </p:nvSpPr>
            <p:spPr>
              <a:xfrm>
                <a:off x="-327832" y="3992880"/>
                <a:ext cx="1554480" cy="1005109"/>
              </a:xfrm>
              <a:custGeom>
                <a:avLst/>
                <a:gdLst>
                  <a:gd name="connsiteX0" fmla="*/ 0 w 1554480"/>
                  <a:gd name="connsiteY0" fmla="*/ 777240 h 1725168"/>
                  <a:gd name="connsiteX1" fmla="*/ 777240 w 1554480"/>
                  <a:gd name="connsiteY1" fmla="*/ 0 h 1725168"/>
                  <a:gd name="connsiteX2" fmla="*/ 777240 w 1554480"/>
                  <a:gd name="connsiteY2" fmla="*/ 0 h 1725168"/>
                  <a:gd name="connsiteX3" fmla="*/ 1554480 w 1554480"/>
                  <a:gd name="connsiteY3" fmla="*/ 777240 h 1725168"/>
                  <a:gd name="connsiteX4" fmla="*/ 1554480 w 1554480"/>
                  <a:gd name="connsiteY4" fmla="*/ 947928 h 1725168"/>
                  <a:gd name="connsiteX5" fmla="*/ 777240 w 1554480"/>
                  <a:gd name="connsiteY5" fmla="*/ 1725168 h 1725168"/>
                  <a:gd name="connsiteX6" fmla="*/ 777240 w 1554480"/>
                  <a:gd name="connsiteY6" fmla="*/ 1725168 h 1725168"/>
                  <a:gd name="connsiteX7" fmla="*/ 0 w 1554480"/>
                  <a:gd name="connsiteY7" fmla="*/ 947928 h 1725168"/>
                  <a:gd name="connsiteX8" fmla="*/ 0 w 1554480"/>
                  <a:gd name="connsiteY8" fmla="*/ 777240 h 1725168"/>
                  <a:gd name="connsiteX0" fmla="*/ 1554480 w 1645920"/>
                  <a:gd name="connsiteY0" fmla="*/ 947928 h 1725168"/>
                  <a:gd name="connsiteX1" fmla="*/ 777240 w 1645920"/>
                  <a:gd name="connsiteY1" fmla="*/ 1725168 h 1725168"/>
                  <a:gd name="connsiteX2" fmla="*/ 777240 w 1645920"/>
                  <a:gd name="connsiteY2" fmla="*/ 1725168 h 1725168"/>
                  <a:gd name="connsiteX3" fmla="*/ 0 w 1645920"/>
                  <a:gd name="connsiteY3" fmla="*/ 947928 h 1725168"/>
                  <a:gd name="connsiteX4" fmla="*/ 0 w 1645920"/>
                  <a:gd name="connsiteY4" fmla="*/ 777240 h 1725168"/>
                  <a:gd name="connsiteX5" fmla="*/ 777240 w 1645920"/>
                  <a:gd name="connsiteY5" fmla="*/ 0 h 1725168"/>
                  <a:gd name="connsiteX6" fmla="*/ 777240 w 1645920"/>
                  <a:gd name="connsiteY6" fmla="*/ 0 h 1725168"/>
                  <a:gd name="connsiteX7" fmla="*/ 1554480 w 1645920"/>
                  <a:gd name="connsiteY7" fmla="*/ 777240 h 1725168"/>
                  <a:gd name="connsiteX8" fmla="*/ 1645920 w 1645920"/>
                  <a:gd name="connsiteY8" fmla="*/ 1039368 h 1725168"/>
                  <a:gd name="connsiteX0" fmla="*/ 1554480 w 1554480"/>
                  <a:gd name="connsiteY0" fmla="*/ 947928 h 1725168"/>
                  <a:gd name="connsiteX1" fmla="*/ 777240 w 1554480"/>
                  <a:gd name="connsiteY1" fmla="*/ 1725168 h 1725168"/>
                  <a:gd name="connsiteX2" fmla="*/ 777240 w 1554480"/>
                  <a:gd name="connsiteY2" fmla="*/ 1725168 h 1725168"/>
                  <a:gd name="connsiteX3" fmla="*/ 0 w 1554480"/>
                  <a:gd name="connsiteY3" fmla="*/ 947928 h 1725168"/>
                  <a:gd name="connsiteX4" fmla="*/ 0 w 1554480"/>
                  <a:gd name="connsiteY4" fmla="*/ 777240 h 1725168"/>
                  <a:gd name="connsiteX5" fmla="*/ 777240 w 1554480"/>
                  <a:gd name="connsiteY5" fmla="*/ 0 h 1725168"/>
                  <a:gd name="connsiteX6" fmla="*/ 777240 w 1554480"/>
                  <a:gd name="connsiteY6" fmla="*/ 0 h 1725168"/>
                  <a:gd name="connsiteX7" fmla="*/ 1554480 w 1554480"/>
                  <a:gd name="connsiteY7" fmla="*/ 777240 h 1725168"/>
                  <a:gd name="connsiteX0" fmla="*/ 777240 w 1554480"/>
                  <a:gd name="connsiteY0" fmla="*/ 1725168 h 1725168"/>
                  <a:gd name="connsiteX1" fmla="*/ 777240 w 1554480"/>
                  <a:gd name="connsiteY1" fmla="*/ 1725168 h 1725168"/>
                  <a:gd name="connsiteX2" fmla="*/ 0 w 1554480"/>
                  <a:gd name="connsiteY2" fmla="*/ 947928 h 1725168"/>
                  <a:gd name="connsiteX3" fmla="*/ 0 w 1554480"/>
                  <a:gd name="connsiteY3" fmla="*/ 777240 h 1725168"/>
                  <a:gd name="connsiteX4" fmla="*/ 777240 w 1554480"/>
                  <a:gd name="connsiteY4" fmla="*/ 0 h 1725168"/>
                  <a:gd name="connsiteX5" fmla="*/ 777240 w 1554480"/>
                  <a:gd name="connsiteY5" fmla="*/ 0 h 1725168"/>
                  <a:gd name="connsiteX6" fmla="*/ 1554480 w 1554480"/>
                  <a:gd name="connsiteY6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947928 h 1725168"/>
                  <a:gd name="connsiteX2" fmla="*/ 0 w 1554480"/>
                  <a:gd name="connsiteY2" fmla="*/ 777240 h 1725168"/>
                  <a:gd name="connsiteX3" fmla="*/ 777240 w 1554480"/>
                  <a:gd name="connsiteY3" fmla="*/ 0 h 1725168"/>
                  <a:gd name="connsiteX4" fmla="*/ 777240 w 1554480"/>
                  <a:gd name="connsiteY4" fmla="*/ 0 h 1725168"/>
                  <a:gd name="connsiteX5" fmla="*/ 1554480 w 1554480"/>
                  <a:gd name="connsiteY5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777240 h 1725168"/>
                  <a:gd name="connsiteX2" fmla="*/ 777240 w 1554480"/>
                  <a:gd name="connsiteY2" fmla="*/ 0 h 1725168"/>
                  <a:gd name="connsiteX3" fmla="*/ 777240 w 1554480"/>
                  <a:gd name="connsiteY3" fmla="*/ 0 h 1725168"/>
                  <a:gd name="connsiteX4" fmla="*/ 1554480 w 1554480"/>
                  <a:gd name="connsiteY4" fmla="*/ 777240 h 1725168"/>
                  <a:gd name="connsiteX0" fmla="*/ 0 w 1554480"/>
                  <a:gd name="connsiteY0" fmla="*/ 777240 h 777240"/>
                  <a:gd name="connsiteX1" fmla="*/ 777240 w 1554480"/>
                  <a:gd name="connsiteY1" fmla="*/ 0 h 777240"/>
                  <a:gd name="connsiteX2" fmla="*/ 777240 w 1554480"/>
                  <a:gd name="connsiteY2" fmla="*/ 0 h 777240"/>
                  <a:gd name="connsiteX3" fmla="*/ 1554480 w 1554480"/>
                  <a:gd name="connsiteY3" fmla="*/ 777240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4480" h="777240">
                    <a:moveTo>
                      <a:pt x="0" y="777240"/>
                    </a:moveTo>
                    <a:cubicBezTo>
                      <a:pt x="0" y="347982"/>
                      <a:pt x="347982" y="0"/>
                      <a:pt x="777240" y="0"/>
                    </a:cubicBezTo>
                    <a:lnTo>
                      <a:pt x="777240" y="0"/>
                    </a:lnTo>
                    <a:cubicBezTo>
                      <a:pt x="1206498" y="0"/>
                      <a:pt x="1554480" y="347982"/>
                      <a:pt x="1554480" y="777240"/>
                    </a:cubicBezTo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37" name="شكل بيضاوي 336">
                <a:extLst>
                  <a:ext uri="{FF2B5EF4-FFF2-40B4-BE49-F238E27FC236}">
                    <a16:creationId xmlns:a16="http://schemas.microsoft.com/office/drawing/2014/main" id="{77A6A6D6-B6FD-49AB-912C-1D28010743F6}"/>
                  </a:ext>
                </a:extLst>
              </p:cNvPr>
              <p:cNvSpPr/>
              <p:nvPr/>
            </p:nvSpPr>
            <p:spPr>
              <a:xfrm>
                <a:off x="-527799" y="2819992"/>
                <a:ext cx="1954415" cy="144416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38" name="شكل بيضاوي 337">
                <a:extLst>
                  <a:ext uri="{FF2B5EF4-FFF2-40B4-BE49-F238E27FC236}">
                    <a16:creationId xmlns:a16="http://schemas.microsoft.com/office/drawing/2014/main" id="{5B67BF9A-4259-4583-B20D-51B9E72BE655}"/>
                  </a:ext>
                </a:extLst>
              </p:cNvPr>
              <p:cNvSpPr/>
              <p:nvPr/>
            </p:nvSpPr>
            <p:spPr>
              <a:xfrm>
                <a:off x="-750043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39" name="شكل بيضاوي 338">
                <a:extLst>
                  <a:ext uri="{FF2B5EF4-FFF2-40B4-BE49-F238E27FC236}">
                    <a16:creationId xmlns:a16="http://schemas.microsoft.com/office/drawing/2014/main" id="{D020D9D3-C7FB-4855-8D72-4A7033E9E55F}"/>
                  </a:ext>
                </a:extLst>
              </p:cNvPr>
              <p:cNvSpPr/>
              <p:nvPr/>
            </p:nvSpPr>
            <p:spPr>
              <a:xfrm>
                <a:off x="190328" y="3938016"/>
                <a:ext cx="518160" cy="65309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40" name="شكل بيضاوي 339">
                <a:extLst>
                  <a:ext uri="{FF2B5EF4-FFF2-40B4-BE49-F238E27FC236}">
                    <a16:creationId xmlns:a16="http://schemas.microsoft.com/office/drawing/2014/main" id="{51A0631B-8A01-4F26-AD06-AED4667B7108}"/>
                  </a:ext>
                </a:extLst>
              </p:cNvPr>
              <p:cNvSpPr/>
              <p:nvPr/>
            </p:nvSpPr>
            <p:spPr>
              <a:xfrm>
                <a:off x="1204374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grpSp>
            <p:nvGrpSpPr>
              <p:cNvPr id="341" name="مجموعة 340">
                <a:extLst>
                  <a:ext uri="{FF2B5EF4-FFF2-40B4-BE49-F238E27FC236}">
                    <a16:creationId xmlns:a16="http://schemas.microsoft.com/office/drawing/2014/main" id="{49C7DC07-1DB2-400D-AA80-C8569019E1B8}"/>
                  </a:ext>
                </a:extLst>
              </p:cNvPr>
              <p:cNvGrpSpPr/>
              <p:nvPr/>
            </p:nvGrpSpPr>
            <p:grpSpPr>
              <a:xfrm rot="20105046">
                <a:off x="-252368" y="3173012"/>
                <a:ext cx="1298912" cy="767199"/>
                <a:chOff x="6201533" y="3945766"/>
                <a:chExt cx="695765" cy="410950"/>
              </a:xfrm>
            </p:grpSpPr>
            <p:sp>
              <p:nvSpPr>
                <p:cNvPr id="342" name="شكل بيضاوي 33">
                  <a:extLst>
                    <a:ext uri="{FF2B5EF4-FFF2-40B4-BE49-F238E27FC236}">
                      <a16:creationId xmlns:a16="http://schemas.microsoft.com/office/drawing/2014/main" id="{E06F6736-02BC-4B32-8275-8F48406CFA9F}"/>
                    </a:ext>
                  </a:extLst>
                </p:cNvPr>
                <p:cNvSpPr/>
                <p:nvPr/>
              </p:nvSpPr>
              <p:spPr>
                <a:xfrm rot="1505605">
                  <a:off x="6692503" y="4089932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/>
                </a:p>
              </p:txBody>
            </p:sp>
            <p:sp>
              <p:nvSpPr>
                <p:cNvPr id="343" name="شكل بيضاوي 33">
                  <a:extLst>
                    <a:ext uri="{FF2B5EF4-FFF2-40B4-BE49-F238E27FC236}">
                      <a16:creationId xmlns:a16="http://schemas.microsoft.com/office/drawing/2014/main" id="{7042D839-747B-4097-A36A-772410C4340F}"/>
                    </a:ext>
                  </a:extLst>
                </p:cNvPr>
                <p:cNvSpPr/>
                <p:nvPr/>
              </p:nvSpPr>
              <p:spPr>
                <a:xfrm rot="1505605">
                  <a:off x="6384585" y="394576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sp>
              <p:nvSpPr>
                <p:cNvPr id="344" name="شكل بيضاوي 33">
                  <a:extLst>
                    <a:ext uri="{FF2B5EF4-FFF2-40B4-BE49-F238E27FC236}">
                      <a16:creationId xmlns:a16="http://schemas.microsoft.com/office/drawing/2014/main" id="{AC3D4757-4826-470C-AF69-5BAD2002BF13}"/>
                    </a:ext>
                  </a:extLst>
                </p:cNvPr>
                <p:cNvSpPr/>
                <p:nvPr/>
              </p:nvSpPr>
              <p:spPr>
                <a:xfrm rot="12305605">
                  <a:off x="6484652" y="414971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345" name="شكل بيضاوي 344">
                  <a:extLst>
                    <a:ext uri="{FF2B5EF4-FFF2-40B4-BE49-F238E27FC236}">
                      <a16:creationId xmlns:a16="http://schemas.microsoft.com/office/drawing/2014/main" id="{FF36F5CC-CF6D-48F8-835B-2D653A0D60E9}"/>
                    </a:ext>
                  </a:extLst>
                </p:cNvPr>
                <p:cNvSpPr/>
                <p:nvPr/>
              </p:nvSpPr>
              <p:spPr>
                <a:xfrm rot="1505605">
                  <a:off x="6201533" y="3998470"/>
                  <a:ext cx="227524" cy="143319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346" name="شكل بيضاوي 345">
                  <a:extLst>
                    <a:ext uri="{FF2B5EF4-FFF2-40B4-BE49-F238E27FC236}">
                      <a16:creationId xmlns:a16="http://schemas.microsoft.com/office/drawing/2014/main" id="{470568BC-AD33-40CA-9DD9-99B722CB3721}"/>
                    </a:ext>
                  </a:extLst>
                </p:cNvPr>
                <p:cNvSpPr/>
                <p:nvPr/>
              </p:nvSpPr>
              <p:spPr>
                <a:xfrm rot="1505605">
                  <a:off x="6669774" y="4213398"/>
                  <a:ext cx="227524" cy="143318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</p:grpSp>
        <p:grpSp>
          <p:nvGrpSpPr>
            <p:cNvPr id="366" name="مجموعة 365">
              <a:extLst>
                <a:ext uri="{FF2B5EF4-FFF2-40B4-BE49-F238E27FC236}">
                  <a16:creationId xmlns:a16="http://schemas.microsoft.com/office/drawing/2014/main" id="{50D78EF2-8A82-4869-9F7E-95888DA62AC8}"/>
                </a:ext>
              </a:extLst>
            </p:cNvPr>
            <p:cNvGrpSpPr/>
            <p:nvPr/>
          </p:nvGrpSpPr>
          <p:grpSpPr>
            <a:xfrm>
              <a:off x="8961088" y="3709379"/>
              <a:ext cx="561713" cy="163587"/>
              <a:chOff x="14576124" y="2735961"/>
              <a:chExt cx="1429864" cy="416417"/>
            </a:xfrm>
          </p:grpSpPr>
          <p:sp>
            <p:nvSpPr>
              <p:cNvPr id="363" name="معين 362">
                <a:extLst>
                  <a:ext uri="{FF2B5EF4-FFF2-40B4-BE49-F238E27FC236}">
                    <a16:creationId xmlns:a16="http://schemas.microsoft.com/office/drawing/2014/main" id="{8944B158-E783-4B51-8AF5-958450F0AF7E}"/>
                  </a:ext>
                </a:extLst>
              </p:cNvPr>
              <p:cNvSpPr/>
              <p:nvPr/>
            </p:nvSpPr>
            <p:spPr>
              <a:xfrm rot="1398636">
                <a:off x="15112413" y="2735961"/>
                <a:ext cx="893575" cy="416417"/>
              </a:xfrm>
              <a:custGeom>
                <a:avLst/>
                <a:gdLst>
                  <a:gd name="connsiteX0" fmla="*/ 0 w 893575"/>
                  <a:gd name="connsiteY0" fmla="*/ 416417 h 832834"/>
                  <a:gd name="connsiteX1" fmla="*/ 446788 w 893575"/>
                  <a:gd name="connsiteY1" fmla="*/ 0 h 832834"/>
                  <a:gd name="connsiteX2" fmla="*/ 893575 w 893575"/>
                  <a:gd name="connsiteY2" fmla="*/ 416417 h 832834"/>
                  <a:gd name="connsiteX3" fmla="*/ 446788 w 893575"/>
                  <a:gd name="connsiteY3" fmla="*/ 832834 h 832834"/>
                  <a:gd name="connsiteX4" fmla="*/ 0 w 893575"/>
                  <a:gd name="connsiteY4" fmla="*/ 416417 h 832834"/>
                  <a:gd name="connsiteX0" fmla="*/ 0 w 893575"/>
                  <a:gd name="connsiteY0" fmla="*/ 416417 h 416417"/>
                  <a:gd name="connsiteX1" fmla="*/ 446788 w 893575"/>
                  <a:gd name="connsiteY1" fmla="*/ 0 h 416417"/>
                  <a:gd name="connsiteX2" fmla="*/ 893575 w 893575"/>
                  <a:gd name="connsiteY2" fmla="*/ 416417 h 416417"/>
                  <a:gd name="connsiteX3" fmla="*/ 447284 w 893575"/>
                  <a:gd name="connsiteY3" fmla="*/ 403927 h 416417"/>
                  <a:gd name="connsiteX4" fmla="*/ 0 w 893575"/>
                  <a:gd name="connsiteY4" fmla="*/ 416417 h 41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575" h="416417">
                    <a:moveTo>
                      <a:pt x="0" y="416417"/>
                    </a:moveTo>
                    <a:lnTo>
                      <a:pt x="446788" y="0"/>
                    </a:lnTo>
                    <a:lnTo>
                      <a:pt x="893575" y="416417"/>
                    </a:lnTo>
                    <a:lnTo>
                      <a:pt x="447284" y="403927"/>
                    </a:lnTo>
                    <a:lnTo>
                      <a:pt x="0" y="416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65" name="معين 362">
                <a:extLst>
                  <a:ext uri="{FF2B5EF4-FFF2-40B4-BE49-F238E27FC236}">
                    <a16:creationId xmlns:a16="http://schemas.microsoft.com/office/drawing/2014/main" id="{A1446259-FCEE-437E-B390-1F7DEE614625}"/>
                  </a:ext>
                </a:extLst>
              </p:cNvPr>
              <p:cNvSpPr/>
              <p:nvPr/>
            </p:nvSpPr>
            <p:spPr>
              <a:xfrm rot="20201364" flipH="1">
                <a:off x="14576124" y="2735961"/>
                <a:ext cx="893575" cy="416417"/>
              </a:xfrm>
              <a:custGeom>
                <a:avLst/>
                <a:gdLst>
                  <a:gd name="connsiteX0" fmla="*/ 0 w 893575"/>
                  <a:gd name="connsiteY0" fmla="*/ 416417 h 832834"/>
                  <a:gd name="connsiteX1" fmla="*/ 446788 w 893575"/>
                  <a:gd name="connsiteY1" fmla="*/ 0 h 832834"/>
                  <a:gd name="connsiteX2" fmla="*/ 893575 w 893575"/>
                  <a:gd name="connsiteY2" fmla="*/ 416417 h 832834"/>
                  <a:gd name="connsiteX3" fmla="*/ 446788 w 893575"/>
                  <a:gd name="connsiteY3" fmla="*/ 832834 h 832834"/>
                  <a:gd name="connsiteX4" fmla="*/ 0 w 893575"/>
                  <a:gd name="connsiteY4" fmla="*/ 416417 h 832834"/>
                  <a:gd name="connsiteX0" fmla="*/ 0 w 893575"/>
                  <a:gd name="connsiteY0" fmla="*/ 416417 h 416417"/>
                  <a:gd name="connsiteX1" fmla="*/ 446788 w 893575"/>
                  <a:gd name="connsiteY1" fmla="*/ 0 h 416417"/>
                  <a:gd name="connsiteX2" fmla="*/ 893575 w 893575"/>
                  <a:gd name="connsiteY2" fmla="*/ 416417 h 416417"/>
                  <a:gd name="connsiteX3" fmla="*/ 447284 w 893575"/>
                  <a:gd name="connsiteY3" fmla="*/ 403927 h 416417"/>
                  <a:gd name="connsiteX4" fmla="*/ 0 w 893575"/>
                  <a:gd name="connsiteY4" fmla="*/ 416417 h 41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575" h="416417">
                    <a:moveTo>
                      <a:pt x="0" y="416417"/>
                    </a:moveTo>
                    <a:lnTo>
                      <a:pt x="446788" y="0"/>
                    </a:lnTo>
                    <a:lnTo>
                      <a:pt x="893575" y="416417"/>
                    </a:lnTo>
                    <a:lnTo>
                      <a:pt x="447284" y="403927"/>
                    </a:lnTo>
                    <a:lnTo>
                      <a:pt x="0" y="4164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</p:grpSp>
      <p:grpSp>
        <p:nvGrpSpPr>
          <p:cNvPr id="377" name="مجموعة 376">
            <a:extLst>
              <a:ext uri="{FF2B5EF4-FFF2-40B4-BE49-F238E27FC236}">
                <a16:creationId xmlns:a16="http://schemas.microsoft.com/office/drawing/2014/main" id="{0C3D4594-E94E-448C-8BF9-825BDA210175}"/>
              </a:ext>
            </a:extLst>
          </p:cNvPr>
          <p:cNvGrpSpPr/>
          <p:nvPr/>
        </p:nvGrpSpPr>
        <p:grpSpPr>
          <a:xfrm>
            <a:off x="1063065" y="2457029"/>
            <a:ext cx="1288364" cy="1532487"/>
            <a:chOff x="862804" y="2457029"/>
            <a:chExt cx="1288364" cy="1532487"/>
          </a:xfrm>
        </p:grpSpPr>
        <p:grpSp>
          <p:nvGrpSpPr>
            <p:cNvPr id="369" name="مجموعة 368">
              <a:extLst>
                <a:ext uri="{FF2B5EF4-FFF2-40B4-BE49-F238E27FC236}">
                  <a16:creationId xmlns:a16="http://schemas.microsoft.com/office/drawing/2014/main" id="{C041A634-398D-4BC5-AA5C-D727096BA51F}"/>
                </a:ext>
              </a:extLst>
            </p:cNvPr>
            <p:cNvGrpSpPr/>
            <p:nvPr/>
          </p:nvGrpSpPr>
          <p:grpSpPr>
            <a:xfrm>
              <a:off x="958047" y="2651021"/>
              <a:ext cx="1143078" cy="1338495"/>
              <a:chOff x="958047" y="2651021"/>
              <a:chExt cx="1143078" cy="1338495"/>
            </a:xfrm>
          </p:grpSpPr>
          <p:grpSp>
            <p:nvGrpSpPr>
              <p:cNvPr id="347" name="مجموعة 346">
                <a:extLst>
                  <a:ext uri="{FF2B5EF4-FFF2-40B4-BE49-F238E27FC236}">
                    <a16:creationId xmlns:a16="http://schemas.microsoft.com/office/drawing/2014/main" id="{DBEC26DD-B592-485A-BC6E-8A49D0E1818D}"/>
                  </a:ext>
                </a:extLst>
              </p:cNvPr>
              <p:cNvGrpSpPr/>
              <p:nvPr/>
            </p:nvGrpSpPr>
            <p:grpSpPr>
              <a:xfrm>
                <a:off x="958047" y="2651021"/>
                <a:ext cx="1143078" cy="1338495"/>
                <a:chOff x="2212083" y="3804316"/>
                <a:chExt cx="789374" cy="924323"/>
              </a:xfrm>
            </p:grpSpPr>
            <p:grpSp>
              <p:nvGrpSpPr>
                <p:cNvPr id="348" name="مجموعة 347">
                  <a:extLst>
                    <a:ext uri="{FF2B5EF4-FFF2-40B4-BE49-F238E27FC236}">
                      <a16:creationId xmlns:a16="http://schemas.microsoft.com/office/drawing/2014/main" id="{F717036A-3EF2-4AF8-AEE0-8681268A3A5E}"/>
                    </a:ext>
                  </a:extLst>
                </p:cNvPr>
                <p:cNvGrpSpPr/>
                <p:nvPr/>
              </p:nvGrpSpPr>
              <p:grpSpPr>
                <a:xfrm>
                  <a:off x="2212083" y="4011955"/>
                  <a:ext cx="789374" cy="716684"/>
                  <a:chOff x="-750043" y="2819992"/>
                  <a:chExt cx="2398902" cy="2177997"/>
                </a:xfrm>
              </p:grpSpPr>
              <p:sp>
                <p:nvSpPr>
                  <p:cNvPr id="350" name="مستطيل: زوايا مستديرة 28">
                    <a:extLst>
                      <a:ext uri="{FF2B5EF4-FFF2-40B4-BE49-F238E27FC236}">
                        <a16:creationId xmlns:a16="http://schemas.microsoft.com/office/drawing/2014/main" id="{EFC422A3-8456-431C-9518-9BFA9E571EE4}"/>
                      </a:ext>
                    </a:extLst>
                  </p:cNvPr>
                  <p:cNvSpPr/>
                  <p:nvPr/>
                </p:nvSpPr>
                <p:spPr>
                  <a:xfrm>
                    <a:off x="-327832" y="3992880"/>
                    <a:ext cx="1554480" cy="1005109"/>
                  </a:xfrm>
                  <a:custGeom>
                    <a:avLst/>
                    <a:gdLst>
                      <a:gd name="connsiteX0" fmla="*/ 0 w 1554480"/>
                      <a:gd name="connsiteY0" fmla="*/ 777240 h 1725168"/>
                      <a:gd name="connsiteX1" fmla="*/ 777240 w 1554480"/>
                      <a:gd name="connsiteY1" fmla="*/ 0 h 1725168"/>
                      <a:gd name="connsiteX2" fmla="*/ 777240 w 1554480"/>
                      <a:gd name="connsiteY2" fmla="*/ 0 h 1725168"/>
                      <a:gd name="connsiteX3" fmla="*/ 1554480 w 1554480"/>
                      <a:gd name="connsiteY3" fmla="*/ 777240 h 1725168"/>
                      <a:gd name="connsiteX4" fmla="*/ 1554480 w 1554480"/>
                      <a:gd name="connsiteY4" fmla="*/ 947928 h 1725168"/>
                      <a:gd name="connsiteX5" fmla="*/ 777240 w 1554480"/>
                      <a:gd name="connsiteY5" fmla="*/ 1725168 h 1725168"/>
                      <a:gd name="connsiteX6" fmla="*/ 777240 w 1554480"/>
                      <a:gd name="connsiteY6" fmla="*/ 1725168 h 1725168"/>
                      <a:gd name="connsiteX7" fmla="*/ 0 w 1554480"/>
                      <a:gd name="connsiteY7" fmla="*/ 947928 h 1725168"/>
                      <a:gd name="connsiteX8" fmla="*/ 0 w 1554480"/>
                      <a:gd name="connsiteY8" fmla="*/ 777240 h 1725168"/>
                      <a:gd name="connsiteX0" fmla="*/ 1554480 w 1645920"/>
                      <a:gd name="connsiteY0" fmla="*/ 947928 h 1725168"/>
                      <a:gd name="connsiteX1" fmla="*/ 777240 w 1645920"/>
                      <a:gd name="connsiteY1" fmla="*/ 1725168 h 1725168"/>
                      <a:gd name="connsiteX2" fmla="*/ 777240 w 1645920"/>
                      <a:gd name="connsiteY2" fmla="*/ 1725168 h 1725168"/>
                      <a:gd name="connsiteX3" fmla="*/ 0 w 1645920"/>
                      <a:gd name="connsiteY3" fmla="*/ 947928 h 1725168"/>
                      <a:gd name="connsiteX4" fmla="*/ 0 w 1645920"/>
                      <a:gd name="connsiteY4" fmla="*/ 777240 h 1725168"/>
                      <a:gd name="connsiteX5" fmla="*/ 777240 w 1645920"/>
                      <a:gd name="connsiteY5" fmla="*/ 0 h 1725168"/>
                      <a:gd name="connsiteX6" fmla="*/ 777240 w 1645920"/>
                      <a:gd name="connsiteY6" fmla="*/ 0 h 1725168"/>
                      <a:gd name="connsiteX7" fmla="*/ 1554480 w 1645920"/>
                      <a:gd name="connsiteY7" fmla="*/ 777240 h 1725168"/>
                      <a:gd name="connsiteX8" fmla="*/ 1645920 w 1645920"/>
                      <a:gd name="connsiteY8" fmla="*/ 1039368 h 1725168"/>
                      <a:gd name="connsiteX0" fmla="*/ 1554480 w 1554480"/>
                      <a:gd name="connsiteY0" fmla="*/ 947928 h 1725168"/>
                      <a:gd name="connsiteX1" fmla="*/ 777240 w 1554480"/>
                      <a:gd name="connsiteY1" fmla="*/ 1725168 h 1725168"/>
                      <a:gd name="connsiteX2" fmla="*/ 777240 w 1554480"/>
                      <a:gd name="connsiteY2" fmla="*/ 1725168 h 1725168"/>
                      <a:gd name="connsiteX3" fmla="*/ 0 w 1554480"/>
                      <a:gd name="connsiteY3" fmla="*/ 947928 h 1725168"/>
                      <a:gd name="connsiteX4" fmla="*/ 0 w 1554480"/>
                      <a:gd name="connsiteY4" fmla="*/ 777240 h 1725168"/>
                      <a:gd name="connsiteX5" fmla="*/ 777240 w 1554480"/>
                      <a:gd name="connsiteY5" fmla="*/ 0 h 1725168"/>
                      <a:gd name="connsiteX6" fmla="*/ 777240 w 1554480"/>
                      <a:gd name="connsiteY6" fmla="*/ 0 h 1725168"/>
                      <a:gd name="connsiteX7" fmla="*/ 1554480 w 1554480"/>
                      <a:gd name="connsiteY7" fmla="*/ 777240 h 1725168"/>
                      <a:gd name="connsiteX0" fmla="*/ 777240 w 1554480"/>
                      <a:gd name="connsiteY0" fmla="*/ 1725168 h 1725168"/>
                      <a:gd name="connsiteX1" fmla="*/ 777240 w 1554480"/>
                      <a:gd name="connsiteY1" fmla="*/ 1725168 h 1725168"/>
                      <a:gd name="connsiteX2" fmla="*/ 0 w 1554480"/>
                      <a:gd name="connsiteY2" fmla="*/ 947928 h 1725168"/>
                      <a:gd name="connsiteX3" fmla="*/ 0 w 1554480"/>
                      <a:gd name="connsiteY3" fmla="*/ 777240 h 1725168"/>
                      <a:gd name="connsiteX4" fmla="*/ 777240 w 1554480"/>
                      <a:gd name="connsiteY4" fmla="*/ 0 h 1725168"/>
                      <a:gd name="connsiteX5" fmla="*/ 777240 w 1554480"/>
                      <a:gd name="connsiteY5" fmla="*/ 0 h 1725168"/>
                      <a:gd name="connsiteX6" fmla="*/ 1554480 w 1554480"/>
                      <a:gd name="connsiteY6" fmla="*/ 777240 h 1725168"/>
                      <a:gd name="connsiteX0" fmla="*/ 777240 w 1554480"/>
                      <a:gd name="connsiteY0" fmla="*/ 1725168 h 1725168"/>
                      <a:gd name="connsiteX1" fmla="*/ 0 w 1554480"/>
                      <a:gd name="connsiteY1" fmla="*/ 947928 h 1725168"/>
                      <a:gd name="connsiteX2" fmla="*/ 0 w 1554480"/>
                      <a:gd name="connsiteY2" fmla="*/ 777240 h 1725168"/>
                      <a:gd name="connsiteX3" fmla="*/ 777240 w 1554480"/>
                      <a:gd name="connsiteY3" fmla="*/ 0 h 1725168"/>
                      <a:gd name="connsiteX4" fmla="*/ 777240 w 1554480"/>
                      <a:gd name="connsiteY4" fmla="*/ 0 h 1725168"/>
                      <a:gd name="connsiteX5" fmla="*/ 1554480 w 1554480"/>
                      <a:gd name="connsiteY5" fmla="*/ 777240 h 1725168"/>
                      <a:gd name="connsiteX0" fmla="*/ 777240 w 1554480"/>
                      <a:gd name="connsiteY0" fmla="*/ 1725168 h 1725168"/>
                      <a:gd name="connsiteX1" fmla="*/ 0 w 1554480"/>
                      <a:gd name="connsiteY1" fmla="*/ 777240 h 1725168"/>
                      <a:gd name="connsiteX2" fmla="*/ 777240 w 1554480"/>
                      <a:gd name="connsiteY2" fmla="*/ 0 h 1725168"/>
                      <a:gd name="connsiteX3" fmla="*/ 777240 w 1554480"/>
                      <a:gd name="connsiteY3" fmla="*/ 0 h 1725168"/>
                      <a:gd name="connsiteX4" fmla="*/ 1554480 w 1554480"/>
                      <a:gd name="connsiteY4" fmla="*/ 777240 h 1725168"/>
                      <a:gd name="connsiteX0" fmla="*/ 0 w 1554480"/>
                      <a:gd name="connsiteY0" fmla="*/ 777240 h 777240"/>
                      <a:gd name="connsiteX1" fmla="*/ 777240 w 1554480"/>
                      <a:gd name="connsiteY1" fmla="*/ 0 h 777240"/>
                      <a:gd name="connsiteX2" fmla="*/ 777240 w 1554480"/>
                      <a:gd name="connsiteY2" fmla="*/ 0 h 777240"/>
                      <a:gd name="connsiteX3" fmla="*/ 1554480 w 1554480"/>
                      <a:gd name="connsiteY3" fmla="*/ 777240 h 77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4480" h="777240">
                        <a:moveTo>
                          <a:pt x="0" y="777240"/>
                        </a:moveTo>
                        <a:cubicBezTo>
                          <a:pt x="0" y="347982"/>
                          <a:pt x="347982" y="0"/>
                          <a:pt x="777240" y="0"/>
                        </a:cubicBezTo>
                        <a:lnTo>
                          <a:pt x="777240" y="0"/>
                        </a:lnTo>
                        <a:cubicBezTo>
                          <a:pt x="1206498" y="0"/>
                          <a:pt x="1554480" y="347982"/>
                          <a:pt x="1554480" y="777240"/>
                        </a:cubicBezTo>
                      </a:path>
                    </a:pathLst>
                  </a:custGeom>
                  <a:solidFill>
                    <a:srgbClr val="2012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351" name="شكل بيضاوي 350">
                    <a:extLst>
                      <a:ext uri="{FF2B5EF4-FFF2-40B4-BE49-F238E27FC236}">
                        <a16:creationId xmlns:a16="http://schemas.microsoft.com/office/drawing/2014/main" id="{0680A57E-FB6E-400C-8D4A-5A63EE2AF2A8}"/>
                      </a:ext>
                    </a:extLst>
                  </p:cNvPr>
                  <p:cNvSpPr/>
                  <p:nvPr/>
                </p:nvSpPr>
                <p:spPr>
                  <a:xfrm>
                    <a:off x="-527799" y="2819992"/>
                    <a:ext cx="1954415" cy="1444162"/>
                  </a:xfrm>
                  <a:prstGeom prst="ellipse">
                    <a:avLst/>
                  </a:prstGeom>
                  <a:solidFill>
                    <a:srgbClr val="FFA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352" name="شكل بيضاوي 351">
                    <a:extLst>
                      <a:ext uri="{FF2B5EF4-FFF2-40B4-BE49-F238E27FC236}">
                        <a16:creationId xmlns:a16="http://schemas.microsoft.com/office/drawing/2014/main" id="{2170B4FC-EB72-43CB-8491-C28E4A384519}"/>
                      </a:ext>
                    </a:extLst>
                  </p:cNvPr>
                  <p:cNvSpPr/>
                  <p:nvPr/>
                </p:nvSpPr>
                <p:spPr>
                  <a:xfrm>
                    <a:off x="-750043" y="3280176"/>
                    <a:ext cx="444485" cy="444485"/>
                  </a:xfrm>
                  <a:prstGeom prst="ellipse">
                    <a:avLst/>
                  </a:prstGeom>
                  <a:solidFill>
                    <a:srgbClr val="FFA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353" name="شكل بيضاوي 352">
                    <a:extLst>
                      <a:ext uri="{FF2B5EF4-FFF2-40B4-BE49-F238E27FC236}">
                        <a16:creationId xmlns:a16="http://schemas.microsoft.com/office/drawing/2014/main" id="{818450C0-92CB-48CF-9829-23094521054B}"/>
                      </a:ext>
                    </a:extLst>
                  </p:cNvPr>
                  <p:cNvSpPr/>
                  <p:nvPr/>
                </p:nvSpPr>
                <p:spPr>
                  <a:xfrm>
                    <a:off x="190328" y="3938016"/>
                    <a:ext cx="518160" cy="653092"/>
                  </a:xfrm>
                  <a:prstGeom prst="ellipse">
                    <a:avLst/>
                  </a:prstGeom>
                  <a:solidFill>
                    <a:srgbClr val="FFA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/>
                  </a:p>
                </p:txBody>
              </p:sp>
              <p:sp>
                <p:nvSpPr>
                  <p:cNvPr id="354" name="شكل بيضاوي 353">
                    <a:extLst>
                      <a:ext uri="{FF2B5EF4-FFF2-40B4-BE49-F238E27FC236}">
                        <a16:creationId xmlns:a16="http://schemas.microsoft.com/office/drawing/2014/main" id="{4CC522B2-ED63-4A3D-8B4B-5D9AE386B5F4}"/>
                      </a:ext>
                    </a:extLst>
                  </p:cNvPr>
                  <p:cNvSpPr/>
                  <p:nvPr/>
                </p:nvSpPr>
                <p:spPr>
                  <a:xfrm>
                    <a:off x="1204374" y="3280176"/>
                    <a:ext cx="444485" cy="444485"/>
                  </a:xfrm>
                  <a:prstGeom prst="ellipse">
                    <a:avLst/>
                  </a:prstGeom>
                  <a:solidFill>
                    <a:srgbClr val="FFAE6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:endParaRPr lang="ar-EG" dirty="0"/>
                  </a:p>
                </p:txBody>
              </p:sp>
              <p:grpSp>
                <p:nvGrpSpPr>
                  <p:cNvPr id="355" name="مجموعة 354">
                    <a:extLst>
                      <a:ext uri="{FF2B5EF4-FFF2-40B4-BE49-F238E27FC236}">
                        <a16:creationId xmlns:a16="http://schemas.microsoft.com/office/drawing/2014/main" id="{0007BDC8-6839-49FD-905A-EEF3D8C24FCE}"/>
                      </a:ext>
                    </a:extLst>
                  </p:cNvPr>
                  <p:cNvGrpSpPr/>
                  <p:nvPr/>
                </p:nvGrpSpPr>
                <p:grpSpPr>
                  <a:xfrm rot="20105046">
                    <a:off x="-252368" y="3173012"/>
                    <a:ext cx="1298912" cy="767199"/>
                    <a:chOff x="6201533" y="3945766"/>
                    <a:chExt cx="695765" cy="410950"/>
                  </a:xfrm>
                </p:grpSpPr>
                <p:sp>
                  <p:nvSpPr>
                    <p:cNvPr id="356" name="شكل بيضاوي 33">
                      <a:extLst>
                        <a:ext uri="{FF2B5EF4-FFF2-40B4-BE49-F238E27FC236}">
                          <a16:creationId xmlns:a16="http://schemas.microsoft.com/office/drawing/2014/main" id="{86C16C61-1065-47A6-A6E0-13AF0044B6B6}"/>
                        </a:ext>
                      </a:extLst>
                    </p:cNvPr>
                    <p:cNvSpPr/>
                    <p:nvPr/>
                  </p:nvSpPr>
                  <p:spPr>
                    <a:xfrm rot="1505605">
                      <a:off x="6692503" y="4089932"/>
                      <a:ext cx="132116" cy="66059"/>
                    </a:xfrm>
                    <a:custGeom>
                      <a:avLst/>
                      <a:gdLst>
                        <a:gd name="connsiteX0" fmla="*/ 0 w 4081233"/>
                        <a:gd name="connsiteY0" fmla="*/ 2040617 h 4081233"/>
                        <a:gd name="connsiteX1" fmla="*/ 2040617 w 4081233"/>
                        <a:gd name="connsiteY1" fmla="*/ 0 h 4081233"/>
                        <a:gd name="connsiteX2" fmla="*/ 4081234 w 4081233"/>
                        <a:gd name="connsiteY2" fmla="*/ 2040617 h 4081233"/>
                        <a:gd name="connsiteX3" fmla="*/ 2040617 w 4081233"/>
                        <a:gd name="connsiteY3" fmla="*/ 4081234 h 4081233"/>
                        <a:gd name="connsiteX4" fmla="*/ 0 w 4081233"/>
                        <a:gd name="connsiteY4" fmla="*/ 2040617 h 4081233"/>
                        <a:gd name="connsiteX0" fmla="*/ 2040617 w 4081234"/>
                        <a:gd name="connsiteY0" fmla="*/ 4081234 h 4172674"/>
                        <a:gd name="connsiteX1" fmla="*/ 0 w 4081234"/>
                        <a:gd name="connsiteY1" fmla="*/ 2040617 h 4172674"/>
                        <a:gd name="connsiteX2" fmla="*/ 2040617 w 4081234"/>
                        <a:gd name="connsiteY2" fmla="*/ 0 h 4172674"/>
                        <a:gd name="connsiteX3" fmla="*/ 4081234 w 4081234"/>
                        <a:gd name="connsiteY3" fmla="*/ 2040617 h 4172674"/>
                        <a:gd name="connsiteX4" fmla="*/ 2132057 w 4081234"/>
                        <a:gd name="connsiteY4" fmla="*/ 4172674 h 4172674"/>
                        <a:gd name="connsiteX0" fmla="*/ 2040617 w 4081234"/>
                        <a:gd name="connsiteY0" fmla="*/ 4081234 h 4081234"/>
                        <a:gd name="connsiteX1" fmla="*/ 0 w 4081234"/>
                        <a:gd name="connsiteY1" fmla="*/ 2040617 h 4081234"/>
                        <a:gd name="connsiteX2" fmla="*/ 2040617 w 4081234"/>
                        <a:gd name="connsiteY2" fmla="*/ 0 h 4081234"/>
                        <a:gd name="connsiteX3" fmla="*/ 4081234 w 4081234"/>
                        <a:gd name="connsiteY3" fmla="*/ 2040617 h 4081234"/>
                        <a:gd name="connsiteX0" fmla="*/ 0 w 4081234"/>
                        <a:gd name="connsiteY0" fmla="*/ 2040617 h 2040617"/>
                        <a:gd name="connsiteX1" fmla="*/ 2040617 w 4081234"/>
                        <a:gd name="connsiteY1" fmla="*/ 0 h 2040617"/>
                        <a:gd name="connsiteX2" fmla="*/ 4081234 w 4081234"/>
                        <a:gd name="connsiteY2" fmla="*/ 2040617 h 20406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81234" h="2040617">
                          <a:moveTo>
                            <a:pt x="0" y="2040617"/>
                          </a:moveTo>
                          <a:cubicBezTo>
                            <a:pt x="0" y="913615"/>
                            <a:pt x="913615" y="0"/>
                            <a:pt x="2040617" y="0"/>
                          </a:cubicBezTo>
                          <a:cubicBezTo>
                            <a:pt x="3167619" y="0"/>
                            <a:pt x="4081234" y="913615"/>
                            <a:pt x="4081234" y="204061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20124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 dirty="0"/>
                    </a:p>
                  </p:txBody>
                </p:sp>
                <p:sp>
                  <p:nvSpPr>
                    <p:cNvPr id="357" name="شكل بيضاوي 33">
                      <a:extLst>
                        <a:ext uri="{FF2B5EF4-FFF2-40B4-BE49-F238E27FC236}">
                          <a16:creationId xmlns:a16="http://schemas.microsoft.com/office/drawing/2014/main" id="{D826D671-AC77-4E86-A6CB-46A112E32E08}"/>
                        </a:ext>
                      </a:extLst>
                    </p:cNvPr>
                    <p:cNvSpPr/>
                    <p:nvPr/>
                  </p:nvSpPr>
                  <p:spPr>
                    <a:xfrm rot="1505605">
                      <a:off x="6384585" y="3945766"/>
                      <a:ext cx="132116" cy="66059"/>
                    </a:xfrm>
                    <a:custGeom>
                      <a:avLst/>
                      <a:gdLst>
                        <a:gd name="connsiteX0" fmla="*/ 0 w 4081233"/>
                        <a:gd name="connsiteY0" fmla="*/ 2040617 h 4081233"/>
                        <a:gd name="connsiteX1" fmla="*/ 2040617 w 4081233"/>
                        <a:gd name="connsiteY1" fmla="*/ 0 h 4081233"/>
                        <a:gd name="connsiteX2" fmla="*/ 4081234 w 4081233"/>
                        <a:gd name="connsiteY2" fmla="*/ 2040617 h 4081233"/>
                        <a:gd name="connsiteX3" fmla="*/ 2040617 w 4081233"/>
                        <a:gd name="connsiteY3" fmla="*/ 4081234 h 4081233"/>
                        <a:gd name="connsiteX4" fmla="*/ 0 w 4081233"/>
                        <a:gd name="connsiteY4" fmla="*/ 2040617 h 4081233"/>
                        <a:gd name="connsiteX0" fmla="*/ 2040617 w 4081234"/>
                        <a:gd name="connsiteY0" fmla="*/ 4081234 h 4172674"/>
                        <a:gd name="connsiteX1" fmla="*/ 0 w 4081234"/>
                        <a:gd name="connsiteY1" fmla="*/ 2040617 h 4172674"/>
                        <a:gd name="connsiteX2" fmla="*/ 2040617 w 4081234"/>
                        <a:gd name="connsiteY2" fmla="*/ 0 h 4172674"/>
                        <a:gd name="connsiteX3" fmla="*/ 4081234 w 4081234"/>
                        <a:gd name="connsiteY3" fmla="*/ 2040617 h 4172674"/>
                        <a:gd name="connsiteX4" fmla="*/ 2132057 w 4081234"/>
                        <a:gd name="connsiteY4" fmla="*/ 4172674 h 4172674"/>
                        <a:gd name="connsiteX0" fmla="*/ 2040617 w 4081234"/>
                        <a:gd name="connsiteY0" fmla="*/ 4081234 h 4081234"/>
                        <a:gd name="connsiteX1" fmla="*/ 0 w 4081234"/>
                        <a:gd name="connsiteY1" fmla="*/ 2040617 h 4081234"/>
                        <a:gd name="connsiteX2" fmla="*/ 2040617 w 4081234"/>
                        <a:gd name="connsiteY2" fmla="*/ 0 h 4081234"/>
                        <a:gd name="connsiteX3" fmla="*/ 4081234 w 4081234"/>
                        <a:gd name="connsiteY3" fmla="*/ 2040617 h 4081234"/>
                        <a:gd name="connsiteX0" fmla="*/ 0 w 4081234"/>
                        <a:gd name="connsiteY0" fmla="*/ 2040617 h 2040617"/>
                        <a:gd name="connsiteX1" fmla="*/ 2040617 w 4081234"/>
                        <a:gd name="connsiteY1" fmla="*/ 0 h 2040617"/>
                        <a:gd name="connsiteX2" fmla="*/ 4081234 w 4081234"/>
                        <a:gd name="connsiteY2" fmla="*/ 2040617 h 20406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81234" h="2040617">
                          <a:moveTo>
                            <a:pt x="0" y="2040617"/>
                          </a:moveTo>
                          <a:cubicBezTo>
                            <a:pt x="0" y="913615"/>
                            <a:pt x="913615" y="0"/>
                            <a:pt x="2040617" y="0"/>
                          </a:cubicBezTo>
                          <a:cubicBezTo>
                            <a:pt x="3167619" y="0"/>
                            <a:pt x="4081234" y="913615"/>
                            <a:pt x="4081234" y="204061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20124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 dirty="0"/>
                    </a:p>
                  </p:txBody>
                </p:sp>
                <p:sp>
                  <p:nvSpPr>
                    <p:cNvPr id="358" name="شكل بيضاوي 33">
                      <a:extLst>
                        <a:ext uri="{FF2B5EF4-FFF2-40B4-BE49-F238E27FC236}">
                          <a16:creationId xmlns:a16="http://schemas.microsoft.com/office/drawing/2014/main" id="{B9EC41F2-2B15-45B2-BCBE-951926F0FD71}"/>
                        </a:ext>
                      </a:extLst>
                    </p:cNvPr>
                    <p:cNvSpPr/>
                    <p:nvPr/>
                  </p:nvSpPr>
                  <p:spPr>
                    <a:xfrm rot="12305605">
                      <a:off x="6484652" y="4149716"/>
                      <a:ext cx="132116" cy="66059"/>
                    </a:xfrm>
                    <a:custGeom>
                      <a:avLst/>
                      <a:gdLst>
                        <a:gd name="connsiteX0" fmla="*/ 0 w 4081233"/>
                        <a:gd name="connsiteY0" fmla="*/ 2040617 h 4081233"/>
                        <a:gd name="connsiteX1" fmla="*/ 2040617 w 4081233"/>
                        <a:gd name="connsiteY1" fmla="*/ 0 h 4081233"/>
                        <a:gd name="connsiteX2" fmla="*/ 4081234 w 4081233"/>
                        <a:gd name="connsiteY2" fmla="*/ 2040617 h 4081233"/>
                        <a:gd name="connsiteX3" fmla="*/ 2040617 w 4081233"/>
                        <a:gd name="connsiteY3" fmla="*/ 4081234 h 4081233"/>
                        <a:gd name="connsiteX4" fmla="*/ 0 w 4081233"/>
                        <a:gd name="connsiteY4" fmla="*/ 2040617 h 4081233"/>
                        <a:gd name="connsiteX0" fmla="*/ 2040617 w 4081234"/>
                        <a:gd name="connsiteY0" fmla="*/ 4081234 h 4172674"/>
                        <a:gd name="connsiteX1" fmla="*/ 0 w 4081234"/>
                        <a:gd name="connsiteY1" fmla="*/ 2040617 h 4172674"/>
                        <a:gd name="connsiteX2" fmla="*/ 2040617 w 4081234"/>
                        <a:gd name="connsiteY2" fmla="*/ 0 h 4172674"/>
                        <a:gd name="connsiteX3" fmla="*/ 4081234 w 4081234"/>
                        <a:gd name="connsiteY3" fmla="*/ 2040617 h 4172674"/>
                        <a:gd name="connsiteX4" fmla="*/ 2132057 w 4081234"/>
                        <a:gd name="connsiteY4" fmla="*/ 4172674 h 4172674"/>
                        <a:gd name="connsiteX0" fmla="*/ 2040617 w 4081234"/>
                        <a:gd name="connsiteY0" fmla="*/ 4081234 h 4081234"/>
                        <a:gd name="connsiteX1" fmla="*/ 0 w 4081234"/>
                        <a:gd name="connsiteY1" fmla="*/ 2040617 h 4081234"/>
                        <a:gd name="connsiteX2" fmla="*/ 2040617 w 4081234"/>
                        <a:gd name="connsiteY2" fmla="*/ 0 h 4081234"/>
                        <a:gd name="connsiteX3" fmla="*/ 4081234 w 4081234"/>
                        <a:gd name="connsiteY3" fmla="*/ 2040617 h 4081234"/>
                        <a:gd name="connsiteX0" fmla="*/ 0 w 4081234"/>
                        <a:gd name="connsiteY0" fmla="*/ 2040617 h 2040617"/>
                        <a:gd name="connsiteX1" fmla="*/ 2040617 w 4081234"/>
                        <a:gd name="connsiteY1" fmla="*/ 0 h 2040617"/>
                        <a:gd name="connsiteX2" fmla="*/ 4081234 w 4081234"/>
                        <a:gd name="connsiteY2" fmla="*/ 2040617 h 20406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81234" h="2040617">
                          <a:moveTo>
                            <a:pt x="0" y="2040617"/>
                          </a:moveTo>
                          <a:cubicBezTo>
                            <a:pt x="0" y="913615"/>
                            <a:pt x="913615" y="0"/>
                            <a:pt x="2040617" y="0"/>
                          </a:cubicBezTo>
                          <a:cubicBezTo>
                            <a:pt x="3167619" y="0"/>
                            <a:pt x="4081234" y="913615"/>
                            <a:pt x="4081234" y="204061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20124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/>
                    </a:p>
                  </p:txBody>
                </p:sp>
                <p:sp>
                  <p:nvSpPr>
                    <p:cNvPr id="359" name="شكل بيضاوي 358">
                      <a:extLst>
                        <a:ext uri="{FF2B5EF4-FFF2-40B4-BE49-F238E27FC236}">
                          <a16:creationId xmlns:a16="http://schemas.microsoft.com/office/drawing/2014/main" id="{CA8BB81C-3F52-435D-8D10-85B3618F8649}"/>
                        </a:ext>
                      </a:extLst>
                    </p:cNvPr>
                    <p:cNvSpPr/>
                    <p:nvPr/>
                  </p:nvSpPr>
                  <p:spPr>
                    <a:xfrm rot="1505605">
                      <a:off x="6201533" y="3998470"/>
                      <a:ext cx="227524" cy="143319"/>
                    </a:xfrm>
                    <a:prstGeom prst="ellipse">
                      <a:avLst/>
                    </a:prstGeom>
                    <a:solidFill>
                      <a:srgbClr val="EA5C5C"/>
                    </a:solidFill>
                    <a:ln w="571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/>
                    </a:p>
                  </p:txBody>
                </p:sp>
                <p:sp>
                  <p:nvSpPr>
                    <p:cNvPr id="360" name="شكل بيضاوي 359">
                      <a:extLst>
                        <a:ext uri="{FF2B5EF4-FFF2-40B4-BE49-F238E27FC236}">
                          <a16:creationId xmlns:a16="http://schemas.microsoft.com/office/drawing/2014/main" id="{9AAE38FA-2550-4387-B3FA-D84835CFE2D0}"/>
                        </a:ext>
                      </a:extLst>
                    </p:cNvPr>
                    <p:cNvSpPr/>
                    <p:nvPr/>
                  </p:nvSpPr>
                  <p:spPr>
                    <a:xfrm rot="1505605">
                      <a:off x="6669774" y="4213398"/>
                      <a:ext cx="227524" cy="143318"/>
                    </a:xfrm>
                    <a:prstGeom prst="ellipse">
                      <a:avLst/>
                    </a:prstGeom>
                    <a:solidFill>
                      <a:srgbClr val="EA5C5C"/>
                    </a:solidFill>
                    <a:ln w="571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0"/>
                      <a:endParaRPr lang="ar-EG" dirty="0"/>
                    </a:p>
                  </p:txBody>
                </p:sp>
              </p:grpSp>
            </p:grpSp>
            <p:sp>
              <p:nvSpPr>
                <p:cNvPr id="349" name="شكل حر: شكل 348">
                  <a:extLst>
                    <a:ext uri="{FF2B5EF4-FFF2-40B4-BE49-F238E27FC236}">
                      <a16:creationId xmlns:a16="http://schemas.microsoft.com/office/drawing/2014/main" id="{C04044B9-856F-49EF-AE0D-B58167758649}"/>
                    </a:ext>
                  </a:extLst>
                </p:cNvPr>
                <p:cNvSpPr/>
                <p:nvPr/>
              </p:nvSpPr>
              <p:spPr>
                <a:xfrm>
                  <a:off x="2257322" y="3804316"/>
                  <a:ext cx="667683" cy="483759"/>
                </a:xfrm>
                <a:custGeom>
                  <a:avLst/>
                  <a:gdLst>
                    <a:gd name="connsiteX0" fmla="*/ 44011 w 554184"/>
                    <a:gd name="connsiteY0" fmla="*/ 342143 h 401525"/>
                    <a:gd name="connsiteX1" fmla="*/ 52749 w 554184"/>
                    <a:gd name="connsiteY1" fmla="*/ 336480 h 401525"/>
                    <a:gd name="connsiteX2" fmla="*/ 133652 w 554184"/>
                    <a:gd name="connsiteY2" fmla="*/ 297647 h 401525"/>
                    <a:gd name="connsiteX3" fmla="*/ 194167 w 554184"/>
                    <a:gd name="connsiteY3" fmla="*/ 233572 h 401525"/>
                    <a:gd name="connsiteX4" fmla="*/ 208891 w 554184"/>
                    <a:gd name="connsiteY4" fmla="*/ 225643 h 401525"/>
                    <a:gd name="connsiteX5" fmla="*/ 222645 w 554184"/>
                    <a:gd name="connsiteY5" fmla="*/ 235028 h 401525"/>
                    <a:gd name="connsiteX6" fmla="*/ 211480 w 554184"/>
                    <a:gd name="connsiteY6" fmla="*/ 319329 h 401525"/>
                    <a:gd name="connsiteX7" fmla="*/ 205008 w 554184"/>
                    <a:gd name="connsiteY7" fmla="*/ 331949 h 401525"/>
                    <a:gd name="connsiteX8" fmla="*/ 300635 w 554184"/>
                    <a:gd name="connsiteY8" fmla="*/ 284702 h 401525"/>
                    <a:gd name="connsiteX9" fmla="*/ 399984 w 554184"/>
                    <a:gd name="connsiteY9" fmla="*/ 201210 h 401525"/>
                    <a:gd name="connsiteX10" fmla="*/ 411472 w 554184"/>
                    <a:gd name="connsiteY10" fmla="*/ 195385 h 401525"/>
                    <a:gd name="connsiteX11" fmla="*/ 423769 w 554184"/>
                    <a:gd name="connsiteY11" fmla="*/ 199754 h 401525"/>
                    <a:gd name="connsiteX12" fmla="*/ 510497 w 554184"/>
                    <a:gd name="connsiteY12" fmla="*/ 324830 h 401525"/>
                    <a:gd name="connsiteX13" fmla="*/ 534768 w 554184"/>
                    <a:gd name="connsiteY13" fmla="*/ 401526 h 401525"/>
                    <a:gd name="connsiteX14" fmla="*/ 554185 w 554184"/>
                    <a:gd name="connsiteY14" fmla="*/ 348130 h 401525"/>
                    <a:gd name="connsiteX15" fmla="*/ 454351 w 554184"/>
                    <a:gd name="connsiteY15" fmla="*/ 135355 h 401525"/>
                    <a:gd name="connsiteX16" fmla="*/ 508394 w 554184"/>
                    <a:gd name="connsiteY16" fmla="*/ 108657 h 401525"/>
                    <a:gd name="connsiteX17" fmla="*/ 514251 w 554184"/>
                    <a:gd name="connsiteY17" fmla="*/ 89870 h 401525"/>
                    <a:gd name="connsiteX18" fmla="*/ 499656 w 554184"/>
                    <a:gd name="connsiteY18" fmla="*/ 82607 h 401525"/>
                    <a:gd name="connsiteX19" fmla="*/ 422798 w 554184"/>
                    <a:gd name="connsiteY19" fmla="*/ 96522 h 401525"/>
                    <a:gd name="connsiteX20" fmla="*/ 441730 w 554184"/>
                    <a:gd name="connsiteY20" fmla="*/ 69177 h 401525"/>
                    <a:gd name="connsiteX21" fmla="*/ 439950 w 554184"/>
                    <a:gd name="connsiteY21" fmla="*/ 51216 h 401525"/>
                    <a:gd name="connsiteX22" fmla="*/ 421989 w 554184"/>
                    <a:gd name="connsiteY22" fmla="*/ 50246 h 401525"/>
                    <a:gd name="connsiteX23" fmla="*/ 381214 w 554184"/>
                    <a:gd name="connsiteY23" fmla="*/ 80989 h 401525"/>
                    <a:gd name="connsiteX24" fmla="*/ 340601 w 554184"/>
                    <a:gd name="connsiteY24" fmla="*/ 7043 h 401525"/>
                    <a:gd name="connsiteX25" fmla="*/ 321628 w 554184"/>
                    <a:gd name="connsiteY25" fmla="*/ 1819 h 401525"/>
                    <a:gd name="connsiteX26" fmla="*/ 314712 w 554184"/>
                    <a:gd name="connsiteY26" fmla="*/ 15781 h 401525"/>
                    <a:gd name="connsiteX27" fmla="*/ 323611 w 554184"/>
                    <a:gd name="connsiteY27" fmla="*/ 75487 h 401525"/>
                    <a:gd name="connsiteX28" fmla="*/ 276688 w 554184"/>
                    <a:gd name="connsiteY28" fmla="*/ 71280 h 401525"/>
                    <a:gd name="connsiteX29" fmla="*/ 0 w 554184"/>
                    <a:gd name="connsiteY29" fmla="*/ 348292 h 401525"/>
                    <a:gd name="connsiteX30" fmla="*/ 14724 w 554184"/>
                    <a:gd name="connsiteY30" fmla="*/ 396833 h 401525"/>
                    <a:gd name="connsiteX31" fmla="*/ 44011 w 554184"/>
                    <a:gd name="connsiteY31" fmla="*/ 342143 h 40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54184" h="401525">
                      <a:moveTo>
                        <a:pt x="44011" y="342143"/>
                      </a:moveTo>
                      <a:cubicBezTo>
                        <a:pt x="46220" y="339344"/>
                        <a:pt x="49292" y="337354"/>
                        <a:pt x="52749" y="336480"/>
                      </a:cubicBezTo>
                      <a:cubicBezTo>
                        <a:pt x="81720" y="328208"/>
                        <a:pt x="109076" y="315076"/>
                        <a:pt x="133652" y="297647"/>
                      </a:cubicBezTo>
                      <a:cubicBezTo>
                        <a:pt x="157503" y="280091"/>
                        <a:pt x="178001" y="258386"/>
                        <a:pt x="194167" y="233572"/>
                      </a:cubicBezTo>
                      <a:cubicBezTo>
                        <a:pt x="197223" y="228400"/>
                        <a:pt x="202891" y="225349"/>
                        <a:pt x="208891" y="225643"/>
                      </a:cubicBezTo>
                      <a:cubicBezTo>
                        <a:pt x="214857" y="225991"/>
                        <a:pt x="220145" y="229599"/>
                        <a:pt x="222645" y="235028"/>
                      </a:cubicBezTo>
                      <a:cubicBezTo>
                        <a:pt x="224101" y="238102"/>
                        <a:pt x="236236" y="267389"/>
                        <a:pt x="211480" y="319329"/>
                      </a:cubicBezTo>
                      <a:cubicBezTo>
                        <a:pt x="209377" y="323859"/>
                        <a:pt x="207111" y="328066"/>
                        <a:pt x="205008" y="331949"/>
                      </a:cubicBezTo>
                      <a:cubicBezTo>
                        <a:pt x="238013" y="318599"/>
                        <a:pt x="269978" y="302807"/>
                        <a:pt x="300635" y="284702"/>
                      </a:cubicBezTo>
                      <a:cubicBezTo>
                        <a:pt x="337808" y="262091"/>
                        <a:pt x="371312" y="233937"/>
                        <a:pt x="399984" y="201210"/>
                      </a:cubicBezTo>
                      <a:cubicBezTo>
                        <a:pt x="402841" y="197762"/>
                        <a:pt x="407001" y="195654"/>
                        <a:pt x="411472" y="195385"/>
                      </a:cubicBezTo>
                      <a:cubicBezTo>
                        <a:pt x="416003" y="195050"/>
                        <a:pt x="420465" y="196636"/>
                        <a:pt x="423769" y="199754"/>
                      </a:cubicBezTo>
                      <a:cubicBezTo>
                        <a:pt x="460420" y="235508"/>
                        <a:pt x="489864" y="277969"/>
                        <a:pt x="510497" y="324830"/>
                      </a:cubicBezTo>
                      <a:cubicBezTo>
                        <a:pt x="520372" y="349797"/>
                        <a:pt x="528482" y="375425"/>
                        <a:pt x="534768" y="401526"/>
                      </a:cubicBezTo>
                      <a:cubicBezTo>
                        <a:pt x="546518" y="386115"/>
                        <a:pt x="553292" y="367488"/>
                        <a:pt x="554185" y="348130"/>
                      </a:cubicBezTo>
                      <a:cubicBezTo>
                        <a:pt x="554270" y="265873"/>
                        <a:pt x="517668" y="187863"/>
                        <a:pt x="454351" y="135355"/>
                      </a:cubicBezTo>
                      <a:lnTo>
                        <a:pt x="508394" y="108657"/>
                      </a:lnTo>
                      <a:cubicBezTo>
                        <a:pt x="515199" y="105086"/>
                        <a:pt x="517822" y="96676"/>
                        <a:pt x="514251" y="89870"/>
                      </a:cubicBezTo>
                      <a:cubicBezTo>
                        <a:pt x="511461" y="84555"/>
                        <a:pt x="505578" y="81626"/>
                        <a:pt x="499656" y="82607"/>
                      </a:cubicBezTo>
                      <a:lnTo>
                        <a:pt x="422798" y="96522"/>
                      </a:lnTo>
                      <a:lnTo>
                        <a:pt x="441730" y="69177"/>
                      </a:lnTo>
                      <a:cubicBezTo>
                        <a:pt x="445556" y="63548"/>
                        <a:pt x="444807" y="55985"/>
                        <a:pt x="439950" y="51216"/>
                      </a:cubicBezTo>
                      <a:cubicBezTo>
                        <a:pt x="435034" y="46480"/>
                        <a:pt x="427387" y="46068"/>
                        <a:pt x="421989" y="50246"/>
                      </a:cubicBezTo>
                      <a:lnTo>
                        <a:pt x="381214" y="80989"/>
                      </a:lnTo>
                      <a:lnTo>
                        <a:pt x="340601" y="7043"/>
                      </a:lnTo>
                      <a:cubicBezTo>
                        <a:pt x="336805" y="361"/>
                        <a:pt x="328310" y="-1977"/>
                        <a:pt x="321628" y="1819"/>
                      </a:cubicBezTo>
                      <a:cubicBezTo>
                        <a:pt x="316689" y="4624"/>
                        <a:pt x="313952" y="10152"/>
                        <a:pt x="314712" y="15781"/>
                      </a:cubicBezTo>
                      <a:lnTo>
                        <a:pt x="323611" y="75487"/>
                      </a:lnTo>
                      <a:cubicBezTo>
                        <a:pt x="308115" y="72774"/>
                        <a:pt x="292419" y="71368"/>
                        <a:pt x="276688" y="71280"/>
                      </a:cubicBezTo>
                      <a:cubicBezTo>
                        <a:pt x="123825" y="71458"/>
                        <a:pt x="0" y="195429"/>
                        <a:pt x="0" y="348292"/>
                      </a:cubicBezTo>
                      <a:cubicBezTo>
                        <a:pt x="325" y="365522"/>
                        <a:pt x="5422" y="382326"/>
                        <a:pt x="14724" y="396833"/>
                      </a:cubicBezTo>
                      <a:cubicBezTo>
                        <a:pt x="21646" y="377219"/>
                        <a:pt x="31523" y="358777"/>
                        <a:pt x="44011" y="3421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6173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rtl="0"/>
                  <a:endParaRPr lang="ar-EG"/>
                </a:p>
              </p:txBody>
            </p:sp>
          </p:grpSp>
          <p:sp>
            <p:nvSpPr>
              <p:cNvPr id="368" name="مثلث متساوي الساقين 367">
                <a:extLst>
                  <a:ext uri="{FF2B5EF4-FFF2-40B4-BE49-F238E27FC236}">
                    <a16:creationId xmlns:a16="http://schemas.microsoft.com/office/drawing/2014/main" id="{FF2E9AC1-657F-47CB-A09A-C35B52D27701}"/>
                  </a:ext>
                </a:extLst>
              </p:cNvPr>
              <p:cNvSpPr/>
              <p:nvPr/>
            </p:nvSpPr>
            <p:spPr>
              <a:xfrm rot="10800000">
                <a:off x="1369579" y="3703047"/>
                <a:ext cx="322059" cy="16343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grpSp>
          <p:nvGrpSpPr>
            <p:cNvPr id="372" name="رسم 370" descr="مغسلة جديدة خطوط عريضة">
              <a:extLst>
                <a:ext uri="{FF2B5EF4-FFF2-40B4-BE49-F238E27FC236}">
                  <a16:creationId xmlns:a16="http://schemas.microsoft.com/office/drawing/2014/main" id="{DD831D02-D1F6-471B-9006-636E2E06325F}"/>
                </a:ext>
              </a:extLst>
            </p:cNvPr>
            <p:cNvGrpSpPr/>
            <p:nvPr/>
          </p:nvGrpSpPr>
          <p:grpSpPr>
            <a:xfrm flipH="1">
              <a:off x="862804" y="2457029"/>
              <a:ext cx="1288364" cy="1487120"/>
              <a:chOff x="-1935408" y="2688640"/>
              <a:chExt cx="2112537" cy="2438439"/>
            </a:xfrm>
            <a:solidFill>
              <a:srgbClr val="3CAA35"/>
            </a:solidFill>
          </p:grpSpPr>
          <p:sp>
            <p:nvSpPr>
              <p:cNvPr id="373" name="شكل حر: شكل 372">
                <a:extLst>
                  <a:ext uri="{FF2B5EF4-FFF2-40B4-BE49-F238E27FC236}">
                    <a16:creationId xmlns:a16="http://schemas.microsoft.com/office/drawing/2014/main" id="{87C5E8D9-6610-4A36-AE12-20EBECE5D7C2}"/>
                  </a:ext>
                </a:extLst>
              </p:cNvPr>
              <p:cNvSpPr/>
              <p:nvPr/>
            </p:nvSpPr>
            <p:spPr>
              <a:xfrm>
                <a:off x="-454304" y="2688640"/>
                <a:ext cx="570326" cy="669261"/>
              </a:xfrm>
              <a:custGeom>
                <a:avLst/>
                <a:gdLst>
                  <a:gd name="connsiteX0" fmla="*/ 285164 w 570326"/>
                  <a:gd name="connsiteY0" fmla="*/ 669261 h 669261"/>
                  <a:gd name="connsiteX1" fmla="*/ 570327 w 570326"/>
                  <a:gd name="connsiteY1" fmla="*/ 334631 h 669261"/>
                  <a:gd name="connsiteX2" fmla="*/ 285164 w 570326"/>
                  <a:gd name="connsiteY2" fmla="*/ 0 h 669261"/>
                  <a:gd name="connsiteX3" fmla="*/ 0 w 570326"/>
                  <a:gd name="connsiteY3" fmla="*/ 334631 h 669261"/>
                  <a:gd name="connsiteX4" fmla="*/ 285164 w 570326"/>
                  <a:gd name="connsiteY4" fmla="*/ 669261 h 669261"/>
                  <a:gd name="connsiteX5" fmla="*/ 285164 w 570326"/>
                  <a:gd name="connsiteY5" fmla="*/ 148401 h 669261"/>
                  <a:gd name="connsiteX6" fmla="*/ 451024 w 570326"/>
                  <a:gd name="connsiteY6" fmla="*/ 337540 h 669261"/>
                  <a:gd name="connsiteX7" fmla="*/ 285164 w 570326"/>
                  <a:gd name="connsiteY7" fmla="*/ 526680 h 669261"/>
                  <a:gd name="connsiteX8" fmla="*/ 119303 w 570326"/>
                  <a:gd name="connsiteY8" fmla="*/ 337540 h 669261"/>
                  <a:gd name="connsiteX9" fmla="*/ 285164 w 570326"/>
                  <a:gd name="connsiteY9" fmla="*/ 148401 h 66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0326" h="669261">
                    <a:moveTo>
                      <a:pt x="285164" y="669261"/>
                    </a:moveTo>
                    <a:cubicBezTo>
                      <a:pt x="328811" y="523770"/>
                      <a:pt x="430655" y="401557"/>
                      <a:pt x="570327" y="334631"/>
                    </a:cubicBezTo>
                    <a:cubicBezTo>
                      <a:pt x="430655" y="270614"/>
                      <a:pt x="328811" y="148401"/>
                      <a:pt x="285164" y="0"/>
                    </a:cubicBezTo>
                    <a:cubicBezTo>
                      <a:pt x="241516" y="145492"/>
                      <a:pt x="139672" y="267704"/>
                      <a:pt x="0" y="334631"/>
                    </a:cubicBezTo>
                    <a:cubicBezTo>
                      <a:pt x="139672" y="401557"/>
                      <a:pt x="241516" y="520860"/>
                      <a:pt x="285164" y="669261"/>
                    </a:cubicBezTo>
                    <a:close/>
                    <a:moveTo>
                      <a:pt x="285164" y="148401"/>
                    </a:moveTo>
                    <a:cubicBezTo>
                      <a:pt x="325901" y="221147"/>
                      <a:pt x="384098" y="288073"/>
                      <a:pt x="451024" y="337540"/>
                    </a:cubicBezTo>
                    <a:cubicBezTo>
                      <a:pt x="381188" y="387008"/>
                      <a:pt x="325901" y="451024"/>
                      <a:pt x="285164" y="526680"/>
                    </a:cubicBezTo>
                    <a:cubicBezTo>
                      <a:pt x="244426" y="453934"/>
                      <a:pt x="186229" y="387008"/>
                      <a:pt x="119303" y="337540"/>
                    </a:cubicBezTo>
                    <a:cubicBezTo>
                      <a:pt x="186229" y="285163"/>
                      <a:pt x="244426" y="221147"/>
                      <a:pt x="285164" y="148401"/>
                    </a:cubicBezTo>
                    <a:close/>
                  </a:path>
                </a:pathLst>
              </a:custGeom>
              <a:grpFill/>
              <a:ln w="2907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74" name="شكل حر: شكل 373">
                <a:extLst>
                  <a:ext uri="{FF2B5EF4-FFF2-40B4-BE49-F238E27FC236}">
                    <a16:creationId xmlns:a16="http://schemas.microsoft.com/office/drawing/2014/main" id="{618F9EC2-50DE-4C19-9AD6-9FC42A58A131}"/>
                  </a:ext>
                </a:extLst>
              </p:cNvPr>
              <p:cNvSpPr/>
              <p:nvPr/>
            </p:nvSpPr>
            <p:spPr>
              <a:xfrm>
                <a:off x="-1935408" y="2863230"/>
                <a:ext cx="343360" cy="407376"/>
              </a:xfrm>
              <a:custGeom>
                <a:avLst/>
                <a:gdLst>
                  <a:gd name="connsiteX0" fmla="*/ 171680 w 343360"/>
                  <a:gd name="connsiteY0" fmla="*/ 407376 h 407376"/>
                  <a:gd name="connsiteX1" fmla="*/ 343360 w 343360"/>
                  <a:gd name="connsiteY1" fmla="*/ 203688 h 407376"/>
                  <a:gd name="connsiteX2" fmla="*/ 171680 w 343360"/>
                  <a:gd name="connsiteY2" fmla="*/ 0 h 407376"/>
                  <a:gd name="connsiteX3" fmla="*/ 0 w 343360"/>
                  <a:gd name="connsiteY3" fmla="*/ 203688 h 407376"/>
                  <a:gd name="connsiteX4" fmla="*/ 171680 w 343360"/>
                  <a:gd name="connsiteY4" fmla="*/ 407376 h 407376"/>
                  <a:gd name="connsiteX5" fmla="*/ 174590 w 343360"/>
                  <a:gd name="connsiteY5" fmla="*/ 136762 h 407376"/>
                  <a:gd name="connsiteX6" fmla="*/ 235696 w 343360"/>
                  <a:gd name="connsiteY6" fmla="*/ 203688 h 407376"/>
                  <a:gd name="connsiteX7" fmla="*/ 171680 w 343360"/>
                  <a:gd name="connsiteY7" fmla="*/ 276434 h 407376"/>
                  <a:gd name="connsiteX8" fmla="*/ 107664 w 343360"/>
                  <a:gd name="connsiteY8" fmla="*/ 203688 h 407376"/>
                  <a:gd name="connsiteX9" fmla="*/ 171680 w 343360"/>
                  <a:gd name="connsiteY9" fmla="*/ 130942 h 407376"/>
                  <a:gd name="connsiteX10" fmla="*/ 174590 w 343360"/>
                  <a:gd name="connsiteY10" fmla="*/ 136762 h 407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3360" h="407376">
                    <a:moveTo>
                      <a:pt x="171680" y="407376"/>
                    </a:moveTo>
                    <a:cubicBezTo>
                      <a:pt x="197869" y="317172"/>
                      <a:pt x="261885" y="244426"/>
                      <a:pt x="343360" y="203688"/>
                    </a:cubicBezTo>
                    <a:cubicBezTo>
                      <a:pt x="258975" y="162951"/>
                      <a:pt x="194959" y="90205"/>
                      <a:pt x="171680" y="0"/>
                    </a:cubicBezTo>
                    <a:cubicBezTo>
                      <a:pt x="145492" y="90205"/>
                      <a:pt x="81475" y="162951"/>
                      <a:pt x="0" y="203688"/>
                    </a:cubicBezTo>
                    <a:cubicBezTo>
                      <a:pt x="84385" y="244426"/>
                      <a:pt x="145492" y="317172"/>
                      <a:pt x="171680" y="407376"/>
                    </a:cubicBezTo>
                    <a:close/>
                    <a:moveTo>
                      <a:pt x="174590" y="136762"/>
                    </a:moveTo>
                    <a:cubicBezTo>
                      <a:pt x="192049" y="162951"/>
                      <a:pt x="212418" y="183319"/>
                      <a:pt x="235696" y="203688"/>
                    </a:cubicBezTo>
                    <a:cubicBezTo>
                      <a:pt x="212418" y="224057"/>
                      <a:pt x="189139" y="250246"/>
                      <a:pt x="171680" y="276434"/>
                    </a:cubicBezTo>
                    <a:cubicBezTo>
                      <a:pt x="154221" y="250246"/>
                      <a:pt x="130942" y="226967"/>
                      <a:pt x="107664" y="203688"/>
                    </a:cubicBezTo>
                    <a:cubicBezTo>
                      <a:pt x="130942" y="183319"/>
                      <a:pt x="154221" y="157131"/>
                      <a:pt x="171680" y="130942"/>
                    </a:cubicBezTo>
                    <a:cubicBezTo>
                      <a:pt x="171680" y="130942"/>
                      <a:pt x="174590" y="133852"/>
                      <a:pt x="174590" y="136762"/>
                    </a:cubicBezTo>
                    <a:close/>
                  </a:path>
                </a:pathLst>
              </a:custGeom>
              <a:grpFill/>
              <a:ln w="2907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375" name="شكل حر: شكل 374">
                <a:extLst>
                  <a:ext uri="{FF2B5EF4-FFF2-40B4-BE49-F238E27FC236}">
                    <a16:creationId xmlns:a16="http://schemas.microsoft.com/office/drawing/2014/main" id="{75CBAFD6-296D-4FDF-A5A6-CF0F736322B9}"/>
                  </a:ext>
                </a:extLst>
              </p:cNvPr>
              <p:cNvSpPr/>
              <p:nvPr/>
            </p:nvSpPr>
            <p:spPr>
              <a:xfrm>
                <a:off x="-142952" y="4748801"/>
                <a:ext cx="320081" cy="378278"/>
              </a:xfrm>
              <a:custGeom>
                <a:avLst/>
                <a:gdLst>
                  <a:gd name="connsiteX0" fmla="*/ 160041 w 320081"/>
                  <a:gd name="connsiteY0" fmla="*/ 0 h 378278"/>
                  <a:gd name="connsiteX1" fmla="*/ 0 w 320081"/>
                  <a:gd name="connsiteY1" fmla="*/ 189139 h 378278"/>
                  <a:gd name="connsiteX2" fmla="*/ 160041 w 320081"/>
                  <a:gd name="connsiteY2" fmla="*/ 378278 h 378278"/>
                  <a:gd name="connsiteX3" fmla="*/ 320081 w 320081"/>
                  <a:gd name="connsiteY3" fmla="*/ 189139 h 378278"/>
                  <a:gd name="connsiteX4" fmla="*/ 160041 w 320081"/>
                  <a:gd name="connsiteY4" fmla="*/ 0 h 378278"/>
                  <a:gd name="connsiteX5" fmla="*/ 151311 w 320081"/>
                  <a:gd name="connsiteY5" fmla="*/ 235696 h 378278"/>
                  <a:gd name="connsiteX6" fmla="*/ 107664 w 320081"/>
                  <a:gd name="connsiteY6" fmla="*/ 189139 h 378278"/>
                  <a:gd name="connsiteX7" fmla="*/ 160041 w 320081"/>
                  <a:gd name="connsiteY7" fmla="*/ 130942 h 378278"/>
                  <a:gd name="connsiteX8" fmla="*/ 212418 w 320081"/>
                  <a:gd name="connsiteY8" fmla="*/ 189139 h 378278"/>
                  <a:gd name="connsiteX9" fmla="*/ 160041 w 320081"/>
                  <a:gd name="connsiteY9" fmla="*/ 247336 h 378278"/>
                  <a:gd name="connsiteX10" fmla="*/ 151311 w 320081"/>
                  <a:gd name="connsiteY10" fmla="*/ 235696 h 37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081" h="378278">
                    <a:moveTo>
                      <a:pt x="160041" y="0"/>
                    </a:moveTo>
                    <a:cubicBezTo>
                      <a:pt x="136762" y="81475"/>
                      <a:pt x="78565" y="151311"/>
                      <a:pt x="0" y="189139"/>
                    </a:cubicBezTo>
                    <a:cubicBezTo>
                      <a:pt x="78565" y="226967"/>
                      <a:pt x="136762" y="293893"/>
                      <a:pt x="160041" y="378278"/>
                    </a:cubicBezTo>
                    <a:cubicBezTo>
                      <a:pt x="183319" y="296803"/>
                      <a:pt x="241516" y="226967"/>
                      <a:pt x="320081" y="189139"/>
                    </a:cubicBezTo>
                    <a:cubicBezTo>
                      <a:pt x="244426" y="151311"/>
                      <a:pt x="186229" y="84385"/>
                      <a:pt x="160041" y="0"/>
                    </a:cubicBezTo>
                    <a:close/>
                    <a:moveTo>
                      <a:pt x="151311" y="235696"/>
                    </a:moveTo>
                    <a:cubicBezTo>
                      <a:pt x="136762" y="218237"/>
                      <a:pt x="122213" y="203688"/>
                      <a:pt x="107664" y="189139"/>
                    </a:cubicBezTo>
                    <a:cubicBezTo>
                      <a:pt x="128032" y="171680"/>
                      <a:pt x="145492" y="151311"/>
                      <a:pt x="160041" y="130942"/>
                    </a:cubicBezTo>
                    <a:cubicBezTo>
                      <a:pt x="174590" y="154221"/>
                      <a:pt x="194959" y="171680"/>
                      <a:pt x="212418" y="189139"/>
                    </a:cubicBezTo>
                    <a:cubicBezTo>
                      <a:pt x="192049" y="206598"/>
                      <a:pt x="174590" y="226967"/>
                      <a:pt x="160041" y="247336"/>
                    </a:cubicBezTo>
                    <a:cubicBezTo>
                      <a:pt x="160041" y="247336"/>
                      <a:pt x="154221" y="241516"/>
                      <a:pt x="151311" y="235696"/>
                    </a:cubicBezTo>
                    <a:close/>
                  </a:path>
                </a:pathLst>
              </a:custGeom>
              <a:grpFill/>
              <a:ln w="2907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378" name="رسم 10" descr="مبنى مدرسي مع تعبئة خالصة">
            <a:extLst>
              <a:ext uri="{FF2B5EF4-FFF2-40B4-BE49-F238E27FC236}">
                <a16:creationId xmlns:a16="http://schemas.microsoft.com/office/drawing/2014/main" id="{6862328A-9C9B-440B-855D-8A7606E5FF95}"/>
              </a:ext>
            </a:extLst>
          </p:cNvPr>
          <p:cNvGrpSpPr/>
          <p:nvPr/>
        </p:nvGrpSpPr>
        <p:grpSpPr>
          <a:xfrm>
            <a:off x="4793641" y="2912997"/>
            <a:ext cx="1207233" cy="1207233"/>
            <a:chOff x="0" y="583546"/>
            <a:chExt cx="5115837" cy="5115837"/>
          </a:xfrm>
        </p:grpSpPr>
        <p:sp>
          <p:nvSpPr>
            <p:cNvPr id="379" name="شكل حر: شكل 378">
              <a:extLst>
                <a:ext uri="{FF2B5EF4-FFF2-40B4-BE49-F238E27FC236}">
                  <a16:creationId xmlns:a16="http://schemas.microsoft.com/office/drawing/2014/main" id="{B8208492-D31F-438D-B590-422E38B0FE77}"/>
                </a:ext>
              </a:extLst>
            </p:cNvPr>
            <p:cNvSpPr/>
            <p:nvPr/>
          </p:nvSpPr>
          <p:spPr>
            <a:xfrm>
              <a:off x="1620015" y="1489475"/>
              <a:ext cx="1854490" cy="1044483"/>
            </a:xfrm>
            <a:custGeom>
              <a:avLst/>
              <a:gdLst>
                <a:gd name="connsiteX0" fmla="*/ 937904 w 1854490"/>
                <a:gd name="connsiteY0" fmla="*/ 255792 h 1044483"/>
                <a:gd name="connsiteX1" fmla="*/ 1705279 w 1854490"/>
                <a:gd name="connsiteY1" fmla="*/ 1028496 h 1044483"/>
                <a:gd name="connsiteX2" fmla="*/ 1854491 w 1854490"/>
                <a:gd name="connsiteY2" fmla="*/ 879285 h 1044483"/>
                <a:gd name="connsiteX3" fmla="*/ 937904 w 1854490"/>
                <a:gd name="connsiteY3" fmla="*/ 0 h 1044483"/>
                <a:gd name="connsiteX4" fmla="*/ 0 w 1854490"/>
                <a:gd name="connsiteY4" fmla="*/ 895271 h 1044483"/>
                <a:gd name="connsiteX5" fmla="*/ 149212 w 1854490"/>
                <a:gd name="connsiteY5" fmla="*/ 1044483 h 10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4490" h="1044483">
                  <a:moveTo>
                    <a:pt x="937904" y="255792"/>
                  </a:moveTo>
                  <a:lnTo>
                    <a:pt x="1705279" y="1028496"/>
                  </a:lnTo>
                  <a:lnTo>
                    <a:pt x="1854491" y="879285"/>
                  </a:lnTo>
                  <a:lnTo>
                    <a:pt x="937904" y="0"/>
                  </a:lnTo>
                  <a:lnTo>
                    <a:pt x="0" y="895271"/>
                  </a:lnTo>
                  <a:lnTo>
                    <a:pt x="149212" y="1044483"/>
                  </a:lnTo>
                  <a:close/>
                </a:path>
              </a:pathLst>
            </a:custGeom>
            <a:solidFill>
              <a:srgbClr val="E9535D"/>
            </a:solidFill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80" name="شكل حر: شكل 379">
              <a:extLst>
                <a:ext uri="{FF2B5EF4-FFF2-40B4-BE49-F238E27FC236}">
                  <a16:creationId xmlns:a16="http://schemas.microsoft.com/office/drawing/2014/main" id="{4D0FC337-E40A-487F-A032-5DAD896585E8}"/>
                </a:ext>
              </a:extLst>
            </p:cNvPr>
            <p:cNvSpPr/>
            <p:nvPr/>
          </p:nvSpPr>
          <p:spPr>
            <a:xfrm>
              <a:off x="639479" y="2017046"/>
              <a:ext cx="3836877" cy="2771078"/>
            </a:xfrm>
            <a:custGeom>
              <a:avLst/>
              <a:gdLst>
                <a:gd name="connsiteX0" fmla="*/ 3623718 w 3836877"/>
                <a:gd name="connsiteY0" fmla="*/ 1651989 h 2771078"/>
                <a:gd name="connsiteX1" fmla="*/ 3197398 w 3836877"/>
                <a:gd name="connsiteY1" fmla="*/ 1651989 h 2771078"/>
                <a:gd name="connsiteX2" fmla="*/ 3197398 w 3836877"/>
                <a:gd name="connsiteY2" fmla="*/ 1225669 h 2771078"/>
                <a:gd name="connsiteX3" fmla="*/ 3623718 w 3836877"/>
                <a:gd name="connsiteY3" fmla="*/ 1225669 h 2771078"/>
                <a:gd name="connsiteX4" fmla="*/ 3623718 w 3836877"/>
                <a:gd name="connsiteY4" fmla="*/ 1651989 h 2771078"/>
                <a:gd name="connsiteX5" fmla="*/ 3623718 w 3836877"/>
                <a:gd name="connsiteY5" fmla="*/ 2291469 h 2771078"/>
                <a:gd name="connsiteX6" fmla="*/ 3197398 w 3836877"/>
                <a:gd name="connsiteY6" fmla="*/ 2291469 h 2771078"/>
                <a:gd name="connsiteX7" fmla="*/ 3197398 w 3836877"/>
                <a:gd name="connsiteY7" fmla="*/ 1865149 h 2771078"/>
                <a:gd name="connsiteX8" fmla="*/ 3623718 w 3836877"/>
                <a:gd name="connsiteY8" fmla="*/ 1865149 h 2771078"/>
                <a:gd name="connsiteX9" fmla="*/ 3623718 w 3836877"/>
                <a:gd name="connsiteY9" fmla="*/ 2291469 h 2771078"/>
                <a:gd name="connsiteX10" fmla="*/ 2984238 w 3836877"/>
                <a:gd name="connsiteY10" fmla="*/ 1651989 h 2771078"/>
                <a:gd name="connsiteX11" fmla="*/ 2557919 w 3836877"/>
                <a:gd name="connsiteY11" fmla="*/ 1651989 h 2771078"/>
                <a:gd name="connsiteX12" fmla="*/ 2557919 w 3836877"/>
                <a:gd name="connsiteY12" fmla="*/ 1225669 h 2771078"/>
                <a:gd name="connsiteX13" fmla="*/ 2984238 w 3836877"/>
                <a:gd name="connsiteY13" fmla="*/ 1225669 h 2771078"/>
                <a:gd name="connsiteX14" fmla="*/ 2984238 w 3836877"/>
                <a:gd name="connsiteY14" fmla="*/ 1651989 h 2771078"/>
                <a:gd name="connsiteX15" fmla="*/ 2984238 w 3836877"/>
                <a:gd name="connsiteY15" fmla="*/ 2291469 h 2771078"/>
                <a:gd name="connsiteX16" fmla="*/ 2557919 w 3836877"/>
                <a:gd name="connsiteY16" fmla="*/ 2291469 h 2771078"/>
                <a:gd name="connsiteX17" fmla="*/ 2557919 w 3836877"/>
                <a:gd name="connsiteY17" fmla="*/ 1865149 h 2771078"/>
                <a:gd name="connsiteX18" fmla="*/ 2984238 w 3836877"/>
                <a:gd name="connsiteY18" fmla="*/ 1865149 h 2771078"/>
                <a:gd name="connsiteX19" fmla="*/ 2984238 w 3836877"/>
                <a:gd name="connsiteY19" fmla="*/ 2291469 h 2771078"/>
                <a:gd name="connsiteX20" fmla="*/ 2291469 w 3836877"/>
                <a:gd name="connsiteY20" fmla="*/ 1651989 h 2771078"/>
                <a:gd name="connsiteX21" fmla="*/ 1545409 w 3836877"/>
                <a:gd name="connsiteY21" fmla="*/ 1651989 h 2771078"/>
                <a:gd name="connsiteX22" fmla="*/ 1545409 w 3836877"/>
                <a:gd name="connsiteY22" fmla="*/ 1438829 h 2771078"/>
                <a:gd name="connsiteX23" fmla="*/ 2291469 w 3836877"/>
                <a:gd name="connsiteY23" fmla="*/ 1438829 h 2771078"/>
                <a:gd name="connsiteX24" fmla="*/ 2291469 w 3836877"/>
                <a:gd name="connsiteY24" fmla="*/ 1651989 h 2771078"/>
                <a:gd name="connsiteX25" fmla="*/ 1918439 w 3836877"/>
                <a:gd name="connsiteY25" fmla="*/ 639480 h 2771078"/>
                <a:gd name="connsiteX26" fmla="*/ 2078309 w 3836877"/>
                <a:gd name="connsiteY26" fmla="*/ 799350 h 2771078"/>
                <a:gd name="connsiteX27" fmla="*/ 1918439 w 3836877"/>
                <a:gd name="connsiteY27" fmla="*/ 959220 h 2771078"/>
                <a:gd name="connsiteX28" fmla="*/ 1758569 w 3836877"/>
                <a:gd name="connsiteY28" fmla="*/ 799350 h 2771078"/>
                <a:gd name="connsiteX29" fmla="*/ 1918439 w 3836877"/>
                <a:gd name="connsiteY29" fmla="*/ 639480 h 2771078"/>
                <a:gd name="connsiteX30" fmla="*/ 1278959 w 3836877"/>
                <a:gd name="connsiteY30" fmla="*/ 1651989 h 2771078"/>
                <a:gd name="connsiteX31" fmla="*/ 852640 w 3836877"/>
                <a:gd name="connsiteY31" fmla="*/ 1651989 h 2771078"/>
                <a:gd name="connsiteX32" fmla="*/ 852640 w 3836877"/>
                <a:gd name="connsiteY32" fmla="*/ 1225669 h 2771078"/>
                <a:gd name="connsiteX33" fmla="*/ 1278959 w 3836877"/>
                <a:gd name="connsiteY33" fmla="*/ 1225669 h 2771078"/>
                <a:gd name="connsiteX34" fmla="*/ 1278959 w 3836877"/>
                <a:gd name="connsiteY34" fmla="*/ 1651989 h 2771078"/>
                <a:gd name="connsiteX35" fmla="*/ 1278959 w 3836877"/>
                <a:gd name="connsiteY35" fmla="*/ 2291469 h 2771078"/>
                <a:gd name="connsiteX36" fmla="*/ 852640 w 3836877"/>
                <a:gd name="connsiteY36" fmla="*/ 2291469 h 2771078"/>
                <a:gd name="connsiteX37" fmla="*/ 852640 w 3836877"/>
                <a:gd name="connsiteY37" fmla="*/ 1865149 h 2771078"/>
                <a:gd name="connsiteX38" fmla="*/ 1278959 w 3836877"/>
                <a:gd name="connsiteY38" fmla="*/ 1865149 h 2771078"/>
                <a:gd name="connsiteX39" fmla="*/ 1278959 w 3836877"/>
                <a:gd name="connsiteY39" fmla="*/ 2291469 h 2771078"/>
                <a:gd name="connsiteX40" fmla="*/ 639480 w 3836877"/>
                <a:gd name="connsiteY40" fmla="*/ 1651989 h 2771078"/>
                <a:gd name="connsiteX41" fmla="*/ 213160 w 3836877"/>
                <a:gd name="connsiteY41" fmla="*/ 1651989 h 2771078"/>
                <a:gd name="connsiteX42" fmla="*/ 213160 w 3836877"/>
                <a:gd name="connsiteY42" fmla="*/ 1225669 h 2771078"/>
                <a:gd name="connsiteX43" fmla="*/ 639480 w 3836877"/>
                <a:gd name="connsiteY43" fmla="*/ 1225669 h 2771078"/>
                <a:gd name="connsiteX44" fmla="*/ 639480 w 3836877"/>
                <a:gd name="connsiteY44" fmla="*/ 1651989 h 2771078"/>
                <a:gd name="connsiteX45" fmla="*/ 639480 w 3836877"/>
                <a:gd name="connsiteY45" fmla="*/ 2291469 h 2771078"/>
                <a:gd name="connsiteX46" fmla="*/ 213160 w 3836877"/>
                <a:gd name="connsiteY46" fmla="*/ 2291469 h 2771078"/>
                <a:gd name="connsiteX47" fmla="*/ 213160 w 3836877"/>
                <a:gd name="connsiteY47" fmla="*/ 1865149 h 2771078"/>
                <a:gd name="connsiteX48" fmla="*/ 639480 w 3836877"/>
                <a:gd name="connsiteY48" fmla="*/ 1865149 h 2771078"/>
                <a:gd name="connsiteX49" fmla="*/ 639480 w 3836877"/>
                <a:gd name="connsiteY49" fmla="*/ 2291469 h 2771078"/>
                <a:gd name="connsiteX50" fmla="*/ 2557919 w 3836877"/>
                <a:gd name="connsiteY50" fmla="*/ 959220 h 2771078"/>
                <a:gd name="connsiteX51" fmla="*/ 2557919 w 3836877"/>
                <a:gd name="connsiteY51" fmla="*/ 639480 h 2771078"/>
                <a:gd name="connsiteX52" fmla="*/ 1918439 w 3836877"/>
                <a:gd name="connsiteY52" fmla="*/ 0 h 2771078"/>
                <a:gd name="connsiteX53" fmla="*/ 1278959 w 3836877"/>
                <a:gd name="connsiteY53" fmla="*/ 639480 h 2771078"/>
                <a:gd name="connsiteX54" fmla="*/ 1278959 w 3836877"/>
                <a:gd name="connsiteY54" fmla="*/ 959220 h 2771078"/>
                <a:gd name="connsiteX55" fmla="*/ 0 w 3836877"/>
                <a:gd name="connsiteY55" fmla="*/ 959220 h 2771078"/>
                <a:gd name="connsiteX56" fmla="*/ 0 w 3836877"/>
                <a:gd name="connsiteY56" fmla="*/ 2771079 h 2771078"/>
                <a:gd name="connsiteX57" fmla="*/ 1545409 w 3836877"/>
                <a:gd name="connsiteY57" fmla="*/ 2771079 h 2771078"/>
                <a:gd name="connsiteX58" fmla="*/ 1545409 w 3836877"/>
                <a:gd name="connsiteY58" fmla="*/ 2184889 h 2771078"/>
                <a:gd name="connsiteX59" fmla="*/ 1918439 w 3836877"/>
                <a:gd name="connsiteY59" fmla="*/ 1865149 h 2771078"/>
                <a:gd name="connsiteX60" fmla="*/ 2291469 w 3836877"/>
                <a:gd name="connsiteY60" fmla="*/ 2184889 h 2771078"/>
                <a:gd name="connsiteX61" fmla="*/ 2291469 w 3836877"/>
                <a:gd name="connsiteY61" fmla="*/ 2771079 h 2771078"/>
                <a:gd name="connsiteX62" fmla="*/ 3836878 w 3836877"/>
                <a:gd name="connsiteY62" fmla="*/ 2771079 h 2771078"/>
                <a:gd name="connsiteX63" fmla="*/ 3836878 w 3836877"/>
                <a:gd name="connsiteY63" fmla="*/ 959220 h 2771078"/>
                <a:gd name="connsiteX64" fmla="*/ 2557919 w 3836877"/>
                <a:gd name="connsiteY64" fmla="*/ 959220 h 277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836877" h="2771078">
                  <a:moveTo>
                    <a:pt x="3623718" y="1651989"/>
                  </a:moveTo>
                  <a:lnTo>
                    <a:pt x="3197398" y="1651989"/>
                  </a:lnTo>
                  <a:lnTo>
                    <a:pt x="3197398" y="1225669"/>
                  </a:lnTo>
                  <a:lnTo>
                    <a:pt x="3623718" y="1225669"/>
                  </a:lnTo>
                  <a:lnTo>
                    <a:pt x="3623718" y="1651989"/>
                  </a:lnTo>
                  <a:close/>
                  <a:moveTo>
                    <a:pt x="3623718" y="2291469"/>
                  </a:moveTo>
                  <a:lnTo>
                    <a:pt x="3197398" y="2291469"/>
                  </a:lnTo>
                  <a:lnTo>
                    <a:pt x="3197398" y="1865149"/>
                  </a:lnTo>
                  <a:lnTo>
                    <a:pt x="3623718" y="1865149"/>
                  </a:lnTo>
                  <a:lnTo>
                    <a:pt x="3623718" y="2291469"/>
                  </a:lnTo>
                  <a:close/>
                  <a:moveTo>
                    <a:pt x="2984238" y="1651989"/>
                  </a:moveTo>
                  <a:lnTo>
                    <a:pt x="2557919" y="1651989"/>
                  </a:lnTo>
                  <a:lnTo>
                    <a:pt x="2557919" y="1225669"/>
                  </a:lnTo>
                  <a:lnTo>
                    <a:pt x="2984238" y="1225669"/>
                  </a:lnTo>
                  <a:lnTo>
                    <a:pt x="2984238" y="1651989"/>
                  </a:lnTo>
                  <a:close/>
                  <a:moveTo>
                    <a:pt x="2984238" y="2291469"/>
                  </a:moveTo>
                  <a:lnTo>
                    <a:pt x="2557919" y="2291469"/>
                  </a:lnTo>
                  <a:lnTo>
                    <a:pt x="2557919" y="1865149"/>
                  </a:lnTo>
                  <a:lnTo>
                    <a:pt x="2984238" y="1865149"/>
                  </a:lnTo>
                  <a:lnTo>
                    <a:pt x="2984238" y="2291469"/>
                  </a:lnTo>
                  <a:close/>
                  <a:moveTo>
                    <a:pt x="2291469" y="1651989"/>
                  </a:moveTo>
                  <a:lnTo>
                    <a:pt x="1545409" y="1651989"/>
                  </a:lnTo>
                  <a:lnTo>
                    <a:pt x="1545409" y="1438829"/>
                  </a:lnTo>
                  <a:lnTo>
                    <a:pt x="2291469" y="1438829"/>
                  </a:lnTo>
                  <a:lnTo>
                    <a:pt x="2291469" y="1651989"/>
                  </a:lnTo>
                  <a:close/>
                  <a:moveTo>
                    <a:pt x="1918439" y="639480"/>
                  </a:moveTo>
                  <a:cubicBezTo>
                    <a:pt x="2009032" y="639480"/>
                    <a:pt x="2078309" y="708757"/>
                    <a:pt x="2078309" y="799350"/>
                  </a:cubicBezTo>
                  <a:cubicBezTo>
                    <a:pt x="2078309" y="889942"/>
                    <a:pt x="2009032" y="959220"/>
                    <a:pt x="1918439" y="959220"/>
                  </a:cubicBezTo>
                  <a:cubicBezTo>
                    <a:pt x="1827846" y="959220"/>
                    <a:pt x="1758569" y="889942"/>
                    <a:pt x="1758569" y="799350"/>
                  </a:cubicBezTo>
                  <a:cubicBezTo>
                    <a:pt x="1758569" y="708757"/>
                    <a:pt x="1827846" y="639480"/>
                    <a:pt x="1918439" y="639480"/>
                  </a:cubicBezTo>
                  <a:close/>
                  <a:moveTo>
                    <a:pt x="1278959" y="1651989"/>
                  </a:moveTo>
                  <a:lnTo>
                    <a:pt x="852640" y="1651989"/>
                  </a:lnTo>
                  <a:lnTo>
                    <a:pt x="852640" y="1225669"/>
                  </a:lnTo>
                  <a:lnTo>
                    <a:pt x="1278959" y="1225669"/>
                  </a:lnTo>
                  <a:lnTo>
                    <a:pt x="1278959" y="1651989"/>
                  </a:lnTo>
                  <a:close/>
                  <a:moveTo>
                    <a:pt x="1278959" y="2291469"/>
                  </a:moveTo>
                  <a:lnTo>
                    <a:pt x="852640" y="2291469"/>
                  </a:lnTo>
                  <a:lnTo>
                    <a:pt x="852640" y="1865149"/>
                  </a:lnTo>
                  <a:lnTo>
                    <a:pt x="1278959" y="1865149"/>
                  </a:lnTo>
                  <a:lnTo>
                    <a:pt x="1278959" y="2291469"/>
                  </a:lnTo>
                  <a:close/>
                  <a:moveTo>
                    <a:pt x="639480" y="1651989"/>
                  </a:moveTo>
                  <a:lnTo>
                    <a:pt x="213160" y="1651989"/>
                  </a:lnTo>
                  <a:lnTo>
                    <a:pt x="213160" y="1225669"/>
                  </a:lnTo>
                  <a:lnTo>
                    <a:pt x="639480" y="1225669"/>
                  </a:lnTo>
                  <a:lnTo>
                    <a:pt x="639480" y="1651989"/>
                  </a:lnTo>
                  <a:close/>
                  <a:moveTo>
                    <a:pt x="639480" y="2291469"/>
                  </a:moveTo>
                  <a:lnTo>
                    <a:pt x="213160" y="2291469"/>
                  </a:lnTo>
                  <a:lnTo>
                    <a:pt x="213160" y="1865149"/>
                  </a:lnTo>
                  <a:lnTo>
                    <a:pt x="639480" y="1865149"/>
                  </a:lnTo>
                  <a:lnTo>
                    <a:pt x="639480" y="2291469"/>
                  </a:lnTo>
                  <a:close/>
                  <a:moveTo>
                    <a:pt x="2557919" y="959220"/>
                  </a:moveTo>
                  <a:lnTo>
                    <a:pt x="2557919" y="639480"/>
                  </a:lnTo>
                  <a:lnTo>
                    <a:pt x="1918439" y="0"/>
                  </a:lnTo>
                  <a:lnTo>
                    <a:pt x="1278959" y="639480"/>
                  </a:lnTo>
                  <a:lnTo>
                    <a:pt x="1278959" y="959220"/>
                  </a:lnTo>
                  <a:lnTo>
                    <a:pt x="0" y="959220"/>
                  </a:lnTo>
                  <a:lnTo>
                    <a:pt x="0" y="2771079"/>
                  </a:lnTo>
                  <a:lnTo>
                    <a:pt x="1545409" y="2771079"/>
                  </a:lnTo>
                  <a:lnTo>
                    <a:pt x="1545409" y="2184889"/>
                  </a:lnTo>
                  <a:cubicBezTo>
                    <a:pt x="1545409" y="2035677"/>
                    <a:pt x="1651989" y="1865149"/>
                    <a:pt x="1918439" y="1865149"/>
                  </a:cubicBezTo>
                  <a:cubicBezTo>
                    <a:pt x="2184889" y="1865149"/>
                    <a:pt x="2291469" y="2035677"/>
                    <a:pt x="2291469" y="2184889"/>
                  </a:cubicBezTo>
                  <a:lnTo>
                    <a:pt x="2291469" y="2771079"/>
                  </a:lnTo>
                  <a:lnTo>
                    <a:pt x="3836878" y="2771079"/>
                  </a:lnTo>
                  <a:lnTo>
                    <a:pt x="3836878" y="959220"/>
                  </a:lnTo>
                  <a:lnTo>
                    <a:pt x="2557919" y="959220"/>
                  </a:lnTo>
                  <a:close/>
                </a:path>
              </a:pathLst>
            </a:custGeom>
            <a:solidFill>
              <a:srgbClr val="F4BD29"/>
            </a:solidFill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sp>
        <p:nvSpPr>
          <p:cNvPr id="381" name="شكل حر: شكل 380">
            <a:extLst>
              <a:ext uri="{FF2B5EF4-FFF2-40B4-BE49-F238E27FC236}">
                <a16:creationId xmlns:a16="http://schemas.microsoft.com/office/drawing/2014/main" id="{9350B79D-080D-44AE-A5D6-F48D466D68A4}"/>
              </a:ext>
            </a:extLst>
          </p:cNvPr>
          <p:cNvSpPr/>
          <p:nvPr/>
        </p:nvSpPr>
        <p:spPr>
          <a:xfrm flipV="1">
            <a:off x="10435466" y="5423384"/>
            <a:ext cx="1756534" cy="1467349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0AB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916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C2CFDB38-0237-4D34-8035-55E791140217}"/>
              </a:ext>
            </a:extLst>
          </p:cNvPr>
          <p:cNvSpPr/>
          <p:nvPr/>
        </p:nvSpPr>
        <p:spPr>
          <a:xfrm>
            <a:off x="230190" y="1337633"/>
            <a:ext cx="4764569" cy="4764569"/>
          </a:xfrm>
          <a:prstGeom prst="ellipse">
            <a:avLst/>
          </a:prstGeom>
          <a:solidFill>
            <a:srgbClr val="0BB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1B2B43A-0F34-4074-AF3F-E730D192E729}"/>
              </a:ext>
            </a:extLst>
          </p:cNvPr>
          <p:cNvSpPr txBox="1"/>
          <p:nvPr/>
        </p:nvSpPr>
        <p:spPr>
          <a:xfrm>
            <a:off x="5523174" y="343770"/>
            <a:ext cx="625541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دور المؤسسات التعليمية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4" name="Google Shape;769;p15">
            <a:extLst>
              <a:ext uri="{FF2B5EF4-FFF2-40B4-BE49-F238E27FC236}">
                <a16:creationId xmlns:a16="http://schemas.microsoft.com/office/drawing/2014/main" id="{95CE2389-D837-4831-9186-96C6ADA5374E}"/>
              </a:ext>
            </a:extLst>
          </p:cNvPr>
          <p:cNvSpPr/>
          <p:nvPr/>
        </p:nvSpPr>
        <p:spPr>
          <a:xfrm rot="10800000">
            <a:off x="6096000" y="1156815"/>
            <a:ext cx="5553301" cy="17427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02C75C6-FEAA-4A0F-BE53-EF3D36650712}"/>
              </a:ext>
            </a:extLst>
          </p:cNvPr>
          <p:cNvSpPr txBox="1"/>
          <p:nvPr/>
        </p:nvSpPr>
        <p:spPr>
          <a:xfrm>
            <a:off x="5451676" y="1595591"/>
            <a:ext cx="5123147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نشر ثقافة الانضباط المدرسي عن طريق المطبوعات وندوات توعية باستمرار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وضع أنظمة وقواعد للانضباط وطرق التعامل مع المخالفات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الاهتمام بالأنشطة الصيفية لتعزيز العلاقات الاجتماعية بين الطلاب</a:t>
            </a:r>
          </a:p>
          <a:p>
            <a:endParaRPr lang="ar-SA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r>
              <a:rPr lang="ar-SA" sz="2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تحفيز الطلاب وتشجيعهم على السلوك الإيجابي و الانضباط</a:t>
            </a:r>
            <a:endParaRPr lang="ar-EG" sz="2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" name="Google Shape;1156;p41">
            <a:extLst>
              <a:ext uri="{FF2B5EF4-FFF2-40B4-BE49-F238E27FC236}">
                <a16:creationId xmlns:a16="http://schemas.microsoft.com/office/drawing/2014/main" id="{D4502716-3B25-4701-87FE-97824E5C210E}"/>
              </a:ext>
            </a:extLst>
          </p:cNvPr>
          <p:cNvSpPr/>
          <p:nvPr/>
        </p:nvSpPr>
        <p:spPr>
          <a:xfrm>
            <a:off x="10616644" y="1645524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4BD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Google Shape;1156;p41">
            <a:extLst>
              <a:ext uri="{FF2B5EF4-FFF2-40B4-BE49-F238E27FC236}">
                <a16:creationId xmlns:a16="http://schemas.microsoft.com/office/drawing/2014/main" id="{72B12E71-D92A-47DB-8D3E-68775F1B4920}"/>
              </a:ext>
            </a:extLst>
          </p:cNvPr>
          <p:cNvSpPr/>
          <p:nvPr/>
        </p:nvSpPr>
        <p:spPr>
          <a:xfrm>
            <a:off x="10616644" y="2771106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3CA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Google Shape;1156;p41">
            <a:extLst>
              <a:ext uri="{FF2B5EF4-FFF2-40B4-BE49-F238E27FC236}">
                <a16:creationId xmlns:a16="http://schemas.microsoft.com/office/drawing/2014/main" id="{DDD3824D-4ACF-4135-A141-C81AEC5B8FF9}"/>
              </a:ext>
            </a:extLst>
          </p:cNvPr>
          <p:cNvSpPr/>
          <p:nvPr/>
        </p:nvSpPr>
        <p:spPr>
          <a:xfrm>
            <a:off x="10616644" y="3850390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Google Shape;1156;p41">
            <a:extLst>
              <a:ext uri="{FF2B5EF4-FFF2-40B4-BE49-F238E27FC236}">
                <a16:creationId xmlns:a16="http://schemas.microsoft.com/office/drawing/2014/main" id="{454289C2-DAE4-498E-BC71-3ACE4109DDA8}"/>
              </a:ext>
            </a:extLst>
          </p:cNvPr>
          <p:cNvSpPr/>
          <p:nvPr/>
        </p:nvSpPr>
        <p:spPr>
          <a:xfrm>
            <a:off x="10616644" y="5096763"/>
            <a:ext cx="739649" cy="740718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8136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956FAAE7-7963-4397-B7D1-847D1CDD6116}"/>
              </a:ext>
            </a:extLst>
          </p:cNvPr>
          <p:cNvGrpSpPr/>
          <p:nvPr/>
        </p:nvGrpSpPr>
        <p:grpSpPr>
          <a:xfrm>
            <a:off x="1019451" y="1967244"/>
            <a:ext cx="3092682" cy="3168227"/>
            <a:chOff x="-1143616" y="1918305"/>
            <a:chExt cx="3092682" cy="3168227"/>
          </a:xfrm>
        </p:grpSpPr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5DCFF7E4-1D23-4139-83CC-096F2A7F6360}"/>
                </a:ext>
              </a:extLst>
            </p:cNvPr>
            <p:cNvSpPr/>
            <p:nvPr/>
          </p:nvSpPr>
          <p:spPr>
            <a:xfrm>
              <a:off x="-999058" y="2217214"/>
              <a:ext cx="2904683" cy="2869318"/>
            </a:xfrm>
            <a:custGeom>
              <a:avLst/>
              <a:gdLst>
                <a:gd name="connsiteX0" fmla="*/ 1066208 w 1081419"/>
                <a:gd name="connsiteY0" fmla="*/ 1015156 h 1068252"/>
                <a:gd name="connsiteX1" fmla="*/ 965490 w 1081419"/>
                <a:gd name="connsiteY1" fmla="*/ 908899 h 1068252"/>
                <a:gd name="connsiteX2" fmla="*/ 950634 w 1081419"/>
                <a:gd name="connsiteY2" fmla="*/ 822029 h 1068252"/>
                <a:gd name="connsiteX3" fmla="*/ 983390 w 1081419"/>
                <a:gd name="connsiteY3" fmla="*/ 720347 h 1068252"/>
                <a:gd name="connsiteX4" fmla="*/ 960454 w 1081419"/>
                <a:gd name="connsiteY4" fmla="*/ 693614 h 1068252"/>
                <a:gd name="connsiteX5" fmla="*/ 995201 w 1081419"/>
                <a:gd name="connsiteY5" fmla="*/ 493688 h 1068252"/>
                <a:gd name="connsiteX6" fmla="*/ 991928 w 1081419"/>
                <a:gd name="connsiteY6" fmla="*/ 427466 h 1068252"/>
                <a:gd name="connsiteX7" fmla="*/ 513653 w 1081419"/>
                <a:gd name="connsiteY7" fmla="*/ 747 h 1068252"/>
                <a:gd name="connsiteX8" fmla="*/ 86221 w 1081419"/>
                <a:gd name="connsiteY8" fmla="*/ 457682 h 1068252"/>
                <a:gd name="connsiteX9" fmla="*/ 86221 w 1081419"/>
                <a:gd name="connsiteY9" fmla="*/ 460452 h 1068252"/>
                <a:gd name="connsiteX10" fmla="*/ 86221 w 1081419"/>
                <a:gd name="connsiteY10" fmla="*/ 493688 h 1068252"/>
                <a:gd name="connsiteX11" fmla="*/ 120969 w 1081419"/>
                <a:gd name="connsiteY11" fmla="*/ 693614 h 1068252"/>
                <a:gd name="connsiteX12" fmla="*/ 104056 w 1081419"/>
                <a:gd name="connsiteY12" fmla="*/ 799093 h 1068252"/>
                <a:gd name="connsiteX13" fmla="*/ 130789 w 1081419"/>
                <a:gd name="connsiteY13" fmla="*/ 822029 h 1068252"/>
                <a:gd name="connsiteX14" fmla="*/ 115681 w 1081419"/>
                <a:gd name="connsiteY14" fmla="*/ 908899 h 1068252"/>
                <a:gd name="connsiteX15" fmla="*/ 14963 w 1081419"/>
                <a:gd name="connsiteY15" fmla="*/ 1015156 h 1068252"/>
                <a:gd name="connsiteX16" fmla="*/ 2174 w 1081419"/>
                <a:gd name="connsiteY16" fmla="*/ 1048391 h 1068252"/>
                <a:gd name="connsiteX17" fmla="*/ 21006 w 1081419"/>
                <a:gd name="connsiteY17" fmla="*/ 1062997 h 1068252"/>
                <a:gd name="connsiteX18" fmla="*/ 88739 w 1081419"/>
                <a:gd name="connsiteY18" fmla="*/ 1068033 h 1068252"/>
                <a:gd name="connsiteX19" fmla="*/ 198774 w 1081419"/>
                <a:gd name="connsiteY19" fmla="*/ 1047134 h 1068252"/>
                <a:gd name="connsiteX20" fmla="*/ 258701 w 1081419"/>
                <a:gd name="connsiteY20" fmla="*/ 975121 h 1068252"/>
                <a:gd name="connsiteX21" fmla="*/ 241075 w 1081419"/>
                <a:gd name="connsiteY21" fmla="*/ 859295 h 1068252"/>
                <a:gd name="connsiteX22" fmla="*/ 225212 w 1081419"/>
                <a:gd name="connsiteY22" fmla="*/ 800375 h 1068252"/>
                <a:gd name="connsiteX23" fmla="*/ 235536 w 1081419"/>
                <a:gd name="connsiteY23" fmla="*/ 781994 h 1068252"/>
                <a:gd name="connsiteX24" fmla="*/ 237046 w 1081419"/>
                <a:gd name="connsiteY24" fmla="*/ 777462 h 1068252"/>
                <a:gd name="connsiteX25" fmla="*/ 239564 w 1081419"/>
                <a:gd name="connsiteY25" fmla="*/ 766886 h 1068252"/>
                <a:gd name="connsiteX26" fmla="*/ 240823 w 1081419"/>
                <a:gd name="connsiteY26" fmla="*/ 754800 h 1068252"/>
                <a:gd name="connsiteX27" fmla="*/ 222191 w 1081419"/>
                <a:gd name="connsiteY27" fmla="*/ 704441 h 1068252"/>
                <a:gd name="connsiteX28" fmla="*/ 262478 w 1081419"/>
                <a:gd name="connsiteY28" fmla="*/ 493688 h 1068252"/>
                <a:gd name="connsiteX29" fmla="*/ 262478 w 1081419"/>
                <a:gd name="connsiteY29" fmla="*/ 455416 h 1068252"/>
                <a:gd name="connsiteX30" fmla="*/ 446792 w 1081419"/>
                <a:gd name="connsiteY30" fmla="*/ 341101 h 1068252"/>
                <a:gd name="connsiteX31" fmla="*/ 471971 w 1081419"/>
                <a:gd name="connsiteY31" fmla="*/ 255490 h 1068252"/>
                <a:gd name="connsiteX32" fmla="*/ 502942 w 1081419"/>
                <a:gd name="connsiteY32" fmla="*/ 342108 h 1068252"/>
                <a:gd name="connsiteX33" fmla="*/ 662328 w 1081419"/>
                <a:gd name="connsiteY33" fmla="*/ 455667 h 1068252"/>
                <a:gd name="connsiteX34" fmla="*/ 820204 w 1081419"/>
                <a:gd name="connsiteY34" fmla="*/ 455667 h 1068252"/>
                <a:gd name="connsiteX35" fmla="*/ 820204 w 1081419"/>
                <a:gd name="connsiteY35" fmla="*/ 493688 h 1068252"/>
                <a:gd name="connsiteX36" fmla="*/ 860743 w 1081419"/>
                <a:gd name="connsiteY36" fmla="*/ 705700 h 1068252"/>
                <a:gd name="connsiteX37" fmla="*/ 842110 w 1081419"/>
                <a:gd name="connsiteY37" fmla="*/ 756059 h 1068252"/>
                <a:gd name="connsiteX38" fmla="*/ 843621 w 1081419"/>
                <a:gd name="connsiteY38" fmla="*/ 770663 h 1068252"/>
                <a:gd name="connsiteX39" fmla="*/ 845635 w 1081419"/>
                <a:gd name="connsiteY39" fmla="*/ 777713 h 1068252"/>
                <a:gd name="connsiteX40" fmla="*/ 847650 w 1081419"/>
                <a:gd name="connsiteY40" fmla="*/ 783505 h 1068252"/>
                <a:gd name="connsiteX41" fmla="*/ 857721 w 1081419"/>
                <a:gd name="connsiteY41" fmla="*/ 801634 h 1068252"/>
                <a:gd name="connsiteX42" fmla="*/ 841858 w 1081419"/>
                <a:gd name="connsiteY42" fmla="*/ 860554 h 1068252"/>
                <a:gd name="connsiteX43" fmla="*/ 824233 w 1081419"/>
                <a:gd name="connsiteY43" fmla="*/ 976380 h 1068252"/>
                <a:gd name="connsiteX44" fmla="*/ 884160 w 1081419"/>
                <a:gd name="connsiteY44" fmla="*/ 1048393 h 1068252"/>
                <a:gd name="connsiteX45" fmla="*/ 992684 w 1081419"/>
                <a:gd name="connsiteY45" fmla="*/ 1068033 h 1068252"/>
                <a:gd name="connsiteX46" fmla="*/ 1060417 w 1081419"/>
                <a:gd name="connsiteY46" fmla="*/ 1062997 h 1068252"/>
                <a:gd name="connsiteX47" fmla="*/ 1081066 w 1081419"/>
                <a:gd name="connsiteY47" fmla="*/ 1033988 h 1068252"/>
                <a:gd name="connsiteX48" fmla="*/ 1066460 w 1081419"/>
                <a:gd name="connsiteY48" fmla="*/ 1015156 h 10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81419" h="1068252">
                  <a:moveTo>
                    <a:pt x="1066208" y="1015156"/>
                  </a:moveTo>
                  <a:cubicBezTo>
                    <a:pt x="1020497" y="993623"/>
                    <a:pt x="984548" y="955697"/>
                    <a:pt x="965490" y="908899"/>
                  </a:cubicBezTo>
                  <a:cubicBezTo>
                    <a:pt x="955861" y="880939"/>
                    <a:pt x="950843" y="851600"/>
                    <a:pt x="950634" y="822029"/>
                  </a:cubicBezTo>
                  <a:cubicBezTo>
                    <a:pt x="987758" y="802996"/>
                    <a:pt x="1002423" y="757472"/>
                    <a:pt x="983390" y="720347"/>
                  </a:cubicBezTo>
                  <a:cubicBezTo>
                    <a:pt x="977959" y="709754"/>
                    <a:pt x="970100" y="700594"/>
                    <a:pt x="960454" y="693614"/>
                  </a:cubicBezTo>
                  <a:cubicBezTo>
                    <a:pt x="985235" y="629950"/>
                    <a:pt x="997050" y="561980"/>
                    <a:pt x="995201" y="493688"/>
                  </a:cubicBezTo>
                  <a:cubicBezTo>
                    <a:pt x="995201" y="470775"/>
                    <a:pt x="995201" y="448617"/>
                    <a:pt x="991928" y="427466"/>
                  </a:cubicBezTo>
                  <a:cubicBezTo>
                    <a:pt x="977692" y="177560"/>
                    <a:pt x="763560" y="-13490"/>
                    <a:pt x="513653" y="747"/>
                  </a:cubicBezTo>
                  <a:cubicBezTo>
                    <a:pt x="272031" y="14512"/>
                    <a:pt x="83852" y="215679"/>
                    <a:pt x="86221" y="457682"/>
                  </a:cubicBezTo>
                  <a:cubicBezTo>
                    <a:pt x="86221" y="457682"/>
                    <a:pt x="86221" y="459444"/>
                    <a:pt x="86221" y="460452"/>
                  </a:cubicBezTo>
                  <a:cubicBezTo>
                    <a:pt x="86221" y="471362"/>
                    <a:pt x="86221" y="482441"/>
                    <a:pt x="86221" y="493688"/>
                  </a:cubicBezTo>
                  <a:cubicBezTo>
                    <a:pt x="84250" y="561988"/>
                    <a:pt x="96069" y="629985"/>
                    <a:pt x="120969" y="693614"/>
                  </a:cubicBezTo>
                  <a:cubicBezTo>
                    <a:pt x="87170" y="718071"/>
                    <a:pt x="79599" y="765295"/>
                    <a:pt x="104056" y="799093"/>
                  </a:cubicBezTo>
                  <a:cubicBezTo>
                    <a:pt x="111036" y="808740"/>
                    <a:pt x="120196" y="816598"/>
                    <a:pt x="130789" y="822029"/>
                  </a:cubicBezTo>
                  <a:cubicBezTo>
                    <a:pt x="130467" y="851610"/>
                    <a:pt x="125365" y="880947"/>
                    <a:pt x="115681" y="908899"/>
                  </a:cubicBezTo>
                  <a:cubicBezTo>
                    <a:pt x="96477" y="955602"/>
                    <a:pt x="60573" y="993482"/>
                    <a:pt x="14963" y="1015156"/>
                  </a:cubicBezTo>
                  <a:cubicBezTo>
                    <a:pt x="2255" y="1020801"/>
                    <a:pt x="-3471" y="1035682"/>
                    <a:pt x="2174" y="1048391"/>
                  </a:cubicBezTo>
                  <a:cubicBezTo>
                    <a:pt x="5604" y="1056111"/>
                    <a:pt x="12677" y="1061595"/>
                    <a:pt x="21006" y="1062997"/>
                  </a:cubicBezTo>
                  <a:cubicBezTo>
                    <a:pt x="43418" y="1066439"/>
                    <a:pt x="66065" y="1068124"/>
                    <a:pt x="88739" y="1068033"/>
                  </a:cubicBezTo>
                  <a:cubicBezTo>
                    <a:pt x="126521" y="1069416"/>
                    <a:pt x="164129" y="1062272"/>
                    <a:pt x="198774" y="1047134"/>
                  </a:cubicBezTo>
                  <a:cubicBezTo>
                    <a:pt x="228223" y="1032925"/>
                    <a:pt x="250079" y="1006663"/>
                    <a:pt x="258701" y="975121"/>
                  </a:cubicBezTo>
                  <a:cubicBezTo>
                    <a:pt x="268332" y="935700"/>
                    <a:pt x="261997" y="894068"/>
                    <a:pt x="241075" y="859295"/>
                  </a:cubicBezTo>
                  <a:cubicBezTo>
                    <a:pt x="232169" y="840813"/>
                    <a:pt x="226788" y="820831"/>
                    <a:pt x="225212" y="800375"/>
                  </a:cubicBezTo>
                  <a:cubicBezTo>
                    <a:pt x="229520" y="794778"/>
                    <a:pt x="232998" y="788586"/>
                    <a:pt x="235536" y="781994"/>
                  </a:cubicBezTo>
                  <a:lnTo>
                    <a:pt x="237046" y="777462"/>
                  </a:lnTo>
                  <a:cubicBezTo>
                    <a:pt x="238124" y="773997"/>
                    <a:pt x="238965" y="770464"/>
                    <a:pt x="239564" y="766886"/>
                  </a:cubicBezTo>
                  <a:cubicBezTo>
                    <a:pt x="240370" y="762908"/>
                    <a:pt x="240791" y="758859"/>
                    <a:pt x="240823" y="754800"/>
                  </a:cubicBezTo>
                  <a:cubicBezTo>
                    <a:pt x="241158" y="736270"/>
                    <a:pt x="234506" y="718292"/>
                    <a:pt x="222191" y="704441"/>
                  </a:cubicBezTo>
                  <a:cubicBezTo>
                    <a:pt x="251404" y="638146"/>
                    <a:pt x="265179" y="566085"/>
                    <a:pt x="262478" y="493688"/>
                  </a:cubicBezTo>
                  <a:cubicBezTo>
                    <a:pt x="262478" y="480595"/>
                    <a:pt x="262478" y="468509"/>
                    <a:pt x="262478" y="455416"/>
                  </a:cubicBezTo>
                  <a:cubicBezTo>
                    <a:pt x="358160" y="455416"/>
                    <a:pt x="424886" y="410093"/>
                    <a:pt x="446792" y="341101"/>
                  </a:cubicBezTo>
                  <a:lnTo>
                    <a:pt x="471971" y="255490"/>
                  </a:lnTo>
                  <a:lnTo>
                    <a:pt x="502942" y="342108"/>
                  </a:lnTo>
                  <a:cubicBezTo>
                    <a:pt x="526251" y="410203"/>
                    <a:pt x="590355" y="455876"/>
                    <a:pt x="662328" y="455667"/>
                  </a:cubicBezTo>
                  <a:lnTo>
                    <a:pt x="820204" y="455667"/>
                  </a:lnTo>
                  <a:cubicBezTo>
                    <a:pt x="820204" y="468005"/>
                    <a:pt x="820204" y="480847"/>
                    <a:pt x="820204" y="493688"/>
                  </a:cubicBezTo>
                  <a:cubicBezTo>
                    <a:pt x="817389" y="566525"/>
                    <a:pt x="831255" y="639040"/>
                    <a:pt x="860743" y="705700"/>
                  </a:cubicBezTo>
                  <a:cubicBezTo>
                    <a:pt x="848574" y="719637"/>
                    <a:pt x="841944" y="737557"/>
                    <a:pt x="842110" y="756059"/>
                  </a:cubicBezTo>
                  <a:cubicBezTo>
                    <a:pt x="842226" y="760959"/>
                    <a:pt x="842732" y="765844"/>
                    <a:pt x="843621" y="770663"/>
                  </a:cubicBezTo>
                  <a:cubicBezTo>
                    <a:pt x="843621" y="772929"/>
                    <a:pt x="843621" y="775447"/>
                    <a:pt x="845635" y="777713"/>
                  </a:cubicBezTo>
                  <a:cubicBezTo>
                    <a:pt x="846194" y="779682"/>
                    <a:pt x="846866" y="781616"/>
                    <a:pt x="847650" y="783505"/>
                  </a:cubicBezTo>
                  <a:cubicBezTo>
                    <a:pt x="850203" y="789961"/>
                    <a:pt x="853587" y="796057"/>
                    <a:pt x="857721" y="801634"/>
                  </a:cubicBezTo>
                  <a:cubicBezTo>
                    <a:pt x="856233" y="822105"/>
                    <a:pt x="850850" y="842102"/>
                    <a:pt x="841858" y="860554"/>
                  </a:cubicBezTo>
                  <a:cubicBezTo>
                    <a:pt x="820937" y="895327"/>
                    <a:pt x="814601" y="936959"/>
                    <a:pt x="824233" y="976380"/>
                  </a:cubicBezTo>
                  <a:cubicBezTo>
                    <a:pt x="832854" y="1007922"/>
                    <a:pt x="854710" y="1034184"/>
                    <a:pt x="884160" y="1048393"/>
                  </a:cubicBezTo>
                  <a:cubicBezTo>
                    <a:pt x="918439" y="1062879"/>
                    <a:pt x="955501" y="1069587"/>
                    <a:pt x="992684" y="1068033"/>
                  </a:cubicBezTo>
                  <a:cubicBezTo>
                    <a:pt x="1015358" y="1068109"/>
                    <a:pt x="1038004" y="1066424"/>
                    <a:pt x="1060417" y="1062997"/>
                  </a:cubicBezTo>
                  <a:cubicBezTo>
                    <a:pt x="1074129" y="1060688"/>
                    <a:pt x="1083375" y="1047701"/>
                    <a:pt x="1081066" y="1033988"/>
                  </a:cubicBezTo>
                  <a:cubicBezTo>
                    <a:pt x="1079664" y="1025659"/>
                    <a:pt x="1074180" y="1018586"/>
                    <a:pt x="1066460" y="1015156"/>
                  </a:cubicBezTo>
                  <a:close/>
                </a:path>
              </a:pathLst>
            </a:custGeom>
            <a:solidFill>
              <a:srgbClr val="EA5C5C"/>
            </a:solidFill>
            <a:ln w="2510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1579FF96-AE5A-40AF-8548-C487DD60E7D2}"/>
                </a:ext>
              </a:extLst>
            </p:cNvPr>
            <p:cNvSpPr/>
            <p:nvPr/>
          </p:nvSpPr>
          <p:spPr>
            <a:xfrm>
              <a:off x="-327832" y="3992880"/>
              <a:ext cx="1554480" cy="1005109"/>
            </a:xfrm>
            <a:custGeom>
              <a:avLst/>
              <a:gdLst>
                <a:gd name="connsiteX0" fmla="*/ 0 w 1554480"/>
                <a:gd name="connsiteY0" fmla="*/ 777240 h 1725168"/>
                <a:gd name="connsiteX1" fmla="*/ 777240 w 1554480"/>
                <a:gd name="connsiteY1" fmla="*/ 0 h 1725168"/>
                <a:gd name="connsiteX2" fmla="*/ 777240 w 1554480"/>
                <a:gd name="connsiteY2" fmla="*/ 0 h 1725168"/>
                <a:gd name="connsiteX3" fmla="*/ 1554480 w 1554480"/>
                <a:gd name="connsiteY3" fmla="*/ 777240 h 1725168"/>
                <a:gd name="connsiteX4" fmla="*/ 1554480 w 1554480"/>
                <a:gd name="connsiteY4" fmla="*/ 947928 h 1725168"/>
                <a:gd name="connsiteX5" fmla="*/ 777240 w 1554480"/>
                <a:gd name="connsiteY5" fmla="*/ 1725168 h 1725168"/>
                <a:gd name="connsiteX6" fmla="*/ 777240 w 1554480"/>
                <a:gd name="connsiteY6" fmla="*/ 1725168 h 1725168"/>
                <a:gd name="connsiteX7" fmla="*/ 0 w 1554480"/>
                <a:gd name="connsiteY7" fmla="*/ 947928 h 1725168"/>
                <a:gd name="connsiteX8" fmla="*/ 0 w 1554480"/>
                <a:gd name="connsiteY8" fmla="*/ 777240 h 1725168"/>
                <a:gd name="connsiteX0" fmla="*/ 1554480 w 1645920"/>
                <a:gd name="connsiteY0" fmla="*/ 947928 h 1725168"/>
                <a:gd name="connsiteX1" fmla="*/ 777240 w 1645920"/>
                <a:gd name="connsiteY1" fmla="*/ 1725168 h 1725168"/>
                <a:gd name="connsiteX2" fmla="*/ 777240 w 1645920"/>
                <a:gd name="connsiteY2" fmla="*/ 1725168 h 1725168"/>
                <a:gd name="connsiteX3" fmla="*/ 0 w 1645920"/>
                <a:gd name="connsiteY3" fmla="*/ 947928 h 1725168"/>
                <a:gd name="connsiteX4" fmla="*/ 0 w 1645920"/>
                <a:gd name="connsiteY4" fmla="*/ 777240 h 1725168"/>
                <a:gd name="connsiteX5" fmla="*/ 777240 w 1645920"/>
                <a:gd name="connsiteY5" fmla="*/ 0 h 1725168"/>
                <a:gd name="connsiteX6" fmla="*/ 777240 w 1645920"/>
                <a:gd name="connsiteY6" fmla="*/ 0 h 1725168"/>
                <a:gd name="connsiteX7" fmla="*/ 1554480 w 1645920"/>
                <a:gd name="connsiteY7" fmla="*/ 777240 h 1725168"/>
                <a:gd name="connsiteX8" fmla="*/ 1645920 w 1645920"/>
                <a:gd name="connsiteY8" fmla="*/ 1039368 h 1725168"/>
                <a:gd name="connsiteX0" fmla="*/ 1554480 w 1554480"/>
                <a:gd name="connsiteY0" fmla="*/ 947928 h 1725168"/>
                <a:gd name="connsiteX1" fmla="*/ 777240 w 1554480"/>
                <a:gd name="connsiteY1" fmla="*/ 1725168 h 1725168"/>
                <a:gd name="connsiteX2" fmla="*/ 777240 w 1554480"/>
                <a:gd name="connsiteY2" fmla="*/ 1725168 h 1725168"/>
                <a:gd name="connsiteX3" fmla="*/ 0 w 1554480"/>
                <a:gd name="connsiteY3" fmla="*/ 947928 h 1725168"/>
                <a:gd name="connsiteX4" fmla="*/ 0 w 1554480"/>
                <a:gd name="connsiteY4" fmla="*/ 777240 h 1725168"/>
                <a:gd name="connsiteX5" fmla="*/ 777240 w 1554480"/>
                <a:gd name="connsiteY5" fmla="*/ 0 h 1725168"/>
                <a:gd name="connsiteX6" fmla="*/ 777240 w 1554480"/>
                <a:gd name="connsiteY6" fmla="*/ 0 h 1725168"/>
                <a:gd name="connsiteX7" fmla="*/ 1554480 w 1554480"/>
                <a:gd name="connsiteY7" fmla="*/ 777240 h 1725168"/>
                <a:gd name="connsiteX0" fmla="*/ 777240 w 1554480"/>
                <a:gd name="connsiteY0" fmla="*/ 1725168 h 1725168"/>
                <a:gd name="connsiteX1" fmla="*/ 777240 w 1554480"/>
                <a:gd name="connsiteY1" fmla="*/ 1725168 h 1725168"/>
                <a:gd name="connsiteX2" fmla="*/ 0 w 1554480"/>
                <a:gd name="connsiteY2" fmla="*/ 947928 h 1725168"/>
                <a:gd name="connsiteX3" fmla="*/ 0 w 1554480"/>
                <a:gd name="connsiteY3" fmla="*/ 777240 h 1725168"/>
                <a:gd name="connsiteX4" fmla="*/ 777240 w 1554480"/>
                <a:gd name="connsiteY4" fmla="*/ 0 h 1725168"/>
                <a:gd name="connsiteX5" fmla="*/ 777240 w 1554480"/>
                <a:gd name="connsiteY5" fmla="*/ 0 h 1725168"/>
                <a:gd name="connsiteX6" fmla="*/ 1554480 w 1554480"/>
                <a:gd name="connsiteY6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947928 h 1725168"/>
                <a:gd name="connsiteX2" fmla="*/ 0 w 1554480"/>
                <a:gd name="connsiteY2" fmla="*/ 777240 h 1725168"/>
                <a:gd name="connsiteX3" fmla="*/ 777240 w 1554480"/>
                <a:gd name="connsiteY3" fmla="*/ 0 h 1725168"/>
                <a:gd name="connsiteX4" fmla="*/ 777240 w 1554480"/>
                <a:gd name="connsiteY4" fmla="*/ 0 h 1725168"/>
                <a:gd name="connsiteX5" fmla="*/ 1554480 w 1554480"/>
                <a:gd name="connsiteY5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777240 h 1725168"/>
                <a:gd name="connsiteX2" fmla="*/ 777240 w 1554480"/>
                <a:gd name="connsiteY2" fmla="*/ 0 h 1725168"/>
                <a:gd name="connsiteX3" fmla="*/ 777240 w 1554480"/>
                <a:gd name="connsiteY3" fmla="*/ 0 h 1725168"/>
                <a:gd name="connsiteX4" fmla="*/ 1554480 w 1554480"/>
                <a:gd name="connsiteY4" fmla="*/ 777240 h 1725168"/>
                <a:gd name="connsiteX0" fmla="*/ 0 w 1554480"/>
                <a:gd name="connsiteY0" fmla="*/ 777240 h 777240"/>
                <a:gd name="connsiteX1" fmla="*/ 777240 w 1554480"/>
                <a:gd name="connsiteY1" fmla="*/ 0 h 777240"/>
                <a:gd name="connsiteX2" fmla="*/ 777240 w 1554480"/>
                <a:gd name="connsiteY2" fmla="*/ 0 h 777240"/>
                <a:gd name="connsiteX3" fmla="*/ 1554480 w 1554480"/>
                <a:gd name="connsiteY3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777240">
                  <a:moveTo>
                    <a:pt x="0" y="777240"/>
                  </a:moveTo>
                  <a:cubicBezTo>
                    <a:pt x="0" y="347982"/>
                    <a:pt x="347982" y="0"/>
                    <a:pt x="777240" y="0"/>
                  </a:cubicBezTo>
                  <a:lnTo>
                    <a:pt x="777240" y="0"/>
                  </a:lnTo>
                  <a:cubicBezTo>
                    <a:pt x="1206498" y="0"/>
                    <a:pt x="1554480" y="347982"/>
                    <a:pt x="1554480" y="777240"/>
                  </a:cubicBezTo>
                </a:path>
              </a:pathLst>
            </a:custGeom>
            <a:solidFill>
              <a:srgbClr val="201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07FA5E61-F1E0-4D17-B0F9-93722520D719}"/>
                </a:ext>
              </a:extLst>
            </p:cNvPr>
            <p:cNvSpPr/>
            <p:nvPr/>
          </p:nvSpPr>
          <p:spPr>
            <a:xfrm>
              <a:off x="-527800" y="2593848"/>
              <a:ext cx="1954416" cy="1670304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EDA8AF0A-B50D-41E0-AC7C-0D712D48B99B}"/>
                </a:ext>
              </a:extLst>
            </p:cNvPr>
            <p:cNvSpPr/>
            <p:nvPr/>
          </p:nvSpPr>
          <p:spPr>
            <a:xfrm>
              <a:off x="-750043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7FB8D943-0A59-4DF7-BDCC-FC03E769F9AB}"/>
                </a:ext>
              </a:extLst>
            </p:cNvPr>
            <p:cNvSpPr/>
            <p:nvPr/>
          </p:nvSpPr>
          <p:spPr>
            <a:xfrm>
              <a:off x="190328" y="3938016"/>
              <a:ext cx="518160" cy="65309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821B8E7F-0E5A-4C8B-8421-35959C091850}"/>
                </a:ext>
              </a:extLst>
            </p:cNvPr>
            <p:cNvSpPr/>
            <p:nvPr/>
          </p:nvSpPr>
          <p:spPr>
            <a:xfrm>
              <a:off x="1204374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A4BFD3E9-C4C7-4483-9E1F-EBEB48682A5F}"/>
                </a:ext>
              </a:extLst>
            </p:cNvPr>
            <p:cNvGrpSpPr/>
            <p:nvPr/>
          </p:nvGrpSpPr>
          <p:grpSpPr>
            <a:xfrm rot="20105046">
              <a:off x="-252368" y="3173012"/>
              <a:ext cx="1298912" cy="767199"/>
              <a:chOff x="6201533" y="3945766"/>
              <a:chExt cx="695765" cy="410950"/>
            </a:xfrm>
          </p:grpSpPr>
          <p:sp>
            <p:nvSpPr>
              <p:cNvPr id="32" name="شكل بيضاوي 33">
                <a:extLst>
                  <a:ext uri="{FF2B5EF4-FFF2-40B4-BE49-F238E27FC236}">
                    <a16:creationId xmlns:a16="http://schemas.microsoft.com/office/drawing/2014/main" id="{2731155A-EE62-449D-9562-3283C01CA4B4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33" name="شكل بيضاوي 33">
                <a:extLst>
                  <a:ext uri="{FF2B5EF4-FFF2-40B4-BE49-F238E27FC236}">
                    <a16:creationId xmlns:a16="http://schemas.microsoft.com/office/drawing/2014/main" id="{C74275C2-9914-45E2-A75B-3547840D290A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34" name="شكل بيضاوي 33">
                <a:extLst>
                  <a:ext uri="{FF2B5EF4-FFF2-40B4-BE49-F238E27FC236}">
                    <a16:creationId xmlns:a16="http://schemas.microsoft.com/office/drawing/2014/main" id="{89790A2F-671C-4738-904C-D2413A077C1F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5" name="شكل بيضاوي 34">
                <a:extLst>
                  <a:ext uri="{FF2B5EF4-FFF2-40B4-BE49-F238E27FC236}">
                    <a16:creationId xmlns:a16="http://schemas.microsoft.com/office/drawing/2014/main" id="{971ABF2A-ACF0-4B31-AD46-2258F9DE5A23}"/>
                  </a:ext>
                </a:extLst>
              </p:cNvPr>
              <p:cNvSpPr/>
              <p:nvPr/>
            </p:nvSpPr>
            <p:spPr>
              <a:xfrm rot="1505605">
                <a:off x="6201533" y="3998470"/>
                <a:ext cx="227524" cy="143319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E26D9538-637F-495C-8403-B18359F47FC0}"/>
                  </a:ext>
                </a:extLst>
              </p:cNvPr>
              <p:cNvSpPr/>
              <p:nvPr/>
            </p:nvSpPr>
            <p:spPr>
              <a:xfrm rot="1505605">
                <a:off x="6669774" y="4213398"/>
                <a:ext cx="227524" cy="143318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B33AF01D-85CB-4BFA-AFD6-A32FC7859086}"/>
                </a:ext>
              </a:extLst>
            </p:cNvPr>
            <p:cNvGrpSpPr/>
            <p:nvPr/>
          </p:nvGrpSpPr>
          <p:grpSpPr>
            <a:xfrm>
              <a:off x="-1143616" y="1918305"/>
              <a:ext cx="3092682" cy="1230981"/>
              <a:chOff x="-742592" y="2152611"/>
              <a:chExt cx="2287107" cy="996675"/>
            </a:xfrm>
          </p:grpSpPr>
          <p:sp>
            <p:nvSpPr>
              <p:cNvPr id="40" name="مستطيل 39">
                <a:extLst>
                  <a:ext uri="{FF2B5EF4-FFF2-40B4-BE49-F238E27FC236}">
                    <a16:creationId xmlns:a16="http://schemas.microsoft.com/office/drawing/2014/main" id="{FA1916DF-DFBD-4C69-B67C-E58F712E86C4}"/>
                  </a:ext>
                </a:extLst>
              </p:cNvPr>
              <p:cNvSpPr/>
              <p:nvPr/>
            </p:nvSpPr>
            <p:spPr>
              <a:xfrm>
                <a:off x="-405669" y="2563252"/>
                <a:ext cx="1685829" cy="4444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3ED5B218-AF2E-4C2D-A834-76C245F05B6A}"/>
                  </a:ext>
                </a:extLst>
              </p:cNvPr>
              <p:cNvSpPr/>
              <p:nvPr/>
            </p:nvSpPr>
            <p:spPr>
              <a:xfrm>
                <a:off x="-742592" y="2152611"/>
                <a:ext cx="2287107" cy="996675"/>
              </a:xfrm>
              <a:custGeom>
                <a:avLst/>
                <a:gdLst>
                  <a:gd name="connsiteX0" fmla="*/ 768903 w 1537805"/>
                  <a:gd name="connsiteY0" fmla="*/ 544933 h 670144"/>
                  <a:gd name="connsiteX1" fmla="*/ 1537806 w 1537805"/>
                  <a:gd name="connsiteY1" fmla="*/ 275112 h 670144"/>
                  <a:gd name="connsiteX2" fmla="*/ 768903 w 1537805"/>
                  <a:gd name="connsiteY2" fmla="*/ 0 h 670144"/>
                  <a:gd name="connsiteX3" fmla="*/ 0 w 1537805"/>
                  <a:gd name="connsiteY3" fmla="*/ 275112 h 670144"/>
                  <a:gd name="connsiteX4" fmla="*/ 98758 w 1537805"/>
                  <a:gd name="connsiteY4" fmla="*/ 310383 h 670144"/>
                  <a:gd name="connsiteX5" fmla="*/ 98758 w 1537805"/>
                  <a:gd name="connsiteY5" fmla="*/ 634874 h 670144"/>
                  <a:gd name="connsiteX6" fmla="*/ 134029 w 1537805"/>
                  <a:gd name="connsiteY6" fmla="*/ 670145 h 670144"/>
                  <a:gd name="connsiteX7" fmla="*/ 169300 w 1537805"/>
                  <a:gd name="connsiteY7" fmla="*/ 634874 h 670144"/>
                  <a:gd name="connsiteX8" fmla="*/ 169300 w 1537805"/>
                  <a:gd name="connsiteY8" fmla="*/ 335072 h 670144"/>
                  <a:gd name="connsiteX9" fmla="*/ 768903 w 1537805"/>
                  <a:gd name="connsiteY9" fmla="*/ 544933 h 6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805" h="670144">
                    <a:moveTo>
                      <a:pt x="768903" y="544933"/>
                    </a:moveTo>
                    <a:lnTo>
                      <a:pt x="1537806" y="275112"/>
                    </a:lnTo>
                    <a:lnTo>
                      <a:pt x="768903" y="0"/>
                    </a:lnTo>
                    <a:lnTo>
                      <a:pt x="0" y="275112"/>
                    </a:lnTo>
                    <a:lnTo>
                      <a:pt x="98758" y="310383"/>
                    </a:lnTo>
                    <a:lnTo>
                      <a:pt x="98758" y="634874"/>
                    </a:lnTo>
                    <a:cubicBezTo>
                      <a:pt x="98758" y="654273"/>
                      <a:pt x="114630" y="670145"/>
                      <a:pt x="134029" y="670145"/>
                    </a:cubicBezTo>
                    <a:cubicBezTo>
                      <a:pt x="153428" y="670145"/>
                      <a:pt x="169300" y="654273"/>
                      <a:pt x="169300" y="634874"/>
                    </a:cubicBezTo>
                    <a:lnTo>
                      <a:pt x="169300" y="335072"/>
                    </a:lnTo>
                    <a:lnTo>
                      <a:pt x="768903" y="544933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20" name="رسم 10" descr="مبنى مدرسي مع تعبئة خالصة">
            <a:extLst>
              <a:ext uri="{FF2B5EF4-FFF2-40B4-BE49-F238E27FC236}">
                <a16:creationId xmlns:a16="http://schemas.microsoft.com/office/drawing/2014/main" id="{73DF7972-F83F-46AE-9ED4-909AE2CFA96C}"/>
              </a:ext>
            </a:extLst>
          </p:cNvPr>
          <p:cNvGrpSpPr/>
          <p:nvPr/>
        </p:nvGrpSpPr>
        <p:grpSpPr>
          <a:xfrm rot="2459287">
            <a:off x="4163947" y="3659793"/>
            <a:ext cx="720489" cy="720489"/>
            <a:chOff x="0" y="583546"/>
            <a:chExt cx="5115837" cy="5115837"/>
          </a:xfrm>
        </p:grpSpPr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D85BEE3-DA9E-44C3-A051-14460EADB204}"/>
                </a:ext>
              </a:extLst>
            </p:cNvPr>
            <p:cNvSpPr/>
            <p:nvPr/>
          </p:nvSpPr>
          <p:spPr>
            <a:xfrm>
              <a:off x="1620015" y="1489475"/>
              <a:ext cx="1854490" cy="1044483"/>
            </a:xfrm>
            <a:custGeom>
              <a:avLst/>
              <a:gdLst>
                <a:gd name="connsiteX0" fmla="*/ 937904 w 1854490"/>
                <a:gd name="connsiteY0" fmla="*/ 255792 h 1044483"/>
                <a:gd name="connsiteX1" fmla="*/ 1705279 w 1854490"/>
                <a:gd name="connsiteY1" fmla="*/ 1028496 h 1044483"/>
                <a:gd name="connsiteX2" fmla="*/ 1854491 w 1854490"/>
                <a:gd name="connsiteY2" fmla="*/ 879285 h 1044483"/>
                <a:gd name="connsiteX3" fmla="*/ 937904 w 1854490"/>
                <a:gd name="connsiteY3" fmla="*/ 0 h 1044483"/>
                <a:gd name="connsiteX4" fmla="*/ 0 w 1854490"/>
                <a:gd name="connsiteY4" fmla="*/ 895271 h 1044483"/>
                <a:gd name="connsiteX5" fmla="*/ 149212 w 1854490"/>
                <a:gd name="connsiteY5" fmla="*/ 1044483 h 10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4490" h="1044483">
                  <a:moveTo>
                    <a:pt x="937904" y="255792"/>
                  </a:moveTo>
                  <a:lnTo>
                    <a:pt x="1705279" y="1028496"/>
                  </a:lnTo>
                  <a:lnTo>
                    <a:pt x="1854491" y="879285"/>
                  </a:lnTo>
                  <a:lnTo>
                    <a:pt x="937904" y="0"/>
                  </a:lnTo>
                  <a:lnTo>
                    <a:pt x="0" y="895271"/>
                  </a:lnTo>
                  <a:lnTo>
                    <a:pt x="149212" y="1044483"/>
                  </a:lnTo>
                  <a:close/>
                </a:path>
              </a:pathLst>
            </a:custGeom>
            <a:solidFill>
              <a:srgbClr val="E9535D"/>
            </a:solidFill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9193F36B-5329-4510-BB5D-6286EBF17293}"/>
                </a:ext>
              </a:extLst>
            </p:cNvPr>
            <p:cNvSpPr/>
            <p:nvPr/>
          </p:nvSpPr>
          <p:spPr>
            <a:xfrm>
              <a:off x="639479" y="2017046"/>
              <a:ext cx="3836877" cy="2771078"/>
            </a:xfrm>
            <a:custGeom>
              <a:avLst/>
              <a:gdLst>
                <a:gd name="connsiteX0" fmla="*/ 3623718 w 3836877"/>
                <a:gd name="connsiteY0" fmla="*/ 1651989 h 2771078"/>
                <a:gd name="connsiteX1" fmla="*/ 3197398 w 3836877"/>
                <a:gd name="connsiteY1" fmla="*/ 1651989 h 2771078"/>
                <a:gd name="connsiteX2" fmla="*/ 3197398 w 3836877"/>
                <a:gd name="connsiteY2" fmla="*/ 1225669 h 2771078"/>
                <a:gd name="connsiteX3" fmla="*/ 3623718 w 3836877"/>
                <a:gd name="connsiteY3" fmla="*/ 1225669 h 2771078"/>
                <a:gd name="connsiteX4" fmla="*/ 3623718 w 3836877"/>
                <a:gd name="connsiteY4" fmla="*/ 1651989 h 2771078"/>
                <a:gd name="connsiteX5" fmla="*/ 3623718 w 3836877"/>
                <a:gd name="connsiteY5" fmla="*/ 2291469 h 2771078"/>
                <a:gd name="connsiteX6" fmla="*/ 3197398 w 3836877"/>
                <a:gd name="connsiteY6" fmla="*/ 2291469 h 2771078"/>
                <a:gd name="connsiteX7" fmla="*/ 3197398 w 3836877"/>
                <a:gd name="connsiteY7" fmla="*/ 1865149 h 2771078"/>
                <a:gd name="connsiteX8" fmla="*/ 3623718 w 3836877"/>
                <a:gd name="connsiteY8" fmla="*/ 1865149 h 2771078"/>
                <a:gd name="connsiteX9" fmla="*/ 3623718 w 3836877"/>
                <a:gd name="connsiteY9" fmla="*/ 2291469 h 2771078"/>
                <a:gd name="connsiteX10" fmla="*/ 2984238 w 3836877"/>
                <a:gd name="connsiteY10" fmla="*/ 1651989 h 2771078"/>
                <a:gd name="connsiteX11" fmla="*/ 2557919 w 3836877"/>
                <a:gd name="connsiteY11" fmla="*/ 1651989 h 2771078"/>
                <a:gd name="connsiteX12" fmla="*/ 2557919 w 3836877"/>
                <a:gd name="connsiteY12" fmla="*/ 1225669 h 2771078"/>
                <a:gd name="connsiteX13" fmla="*/ 2984238 w 3836877"/>
                <a:gd name="connsiteY13" fmla="*/ 1225669 h 2771078"/>
                <a:gd name="connsiteX14" fmla="*/ 2984238 w 3836877"/>
                <a:gd name="connsiteY14" fmla="*/ 1651989 h 2771078"/>
                <a:gd name="connsiteX15" fmla="*/ 2984238 w 3836877"/>
                <a:gd name="connsiteY15" fmla="*/ 2291469 h 2771078"/>
                <a:gd name="connsiteX16" fmla="*/ 2557919 w 3836877"/>
                <a:gd name="connsiteY16" fmla="*/ 2291469 h 2771078"/>
                <a:gd name="connsiteX17" fmla="*/ 2557919 w 3836877"/>
                <a:gd name="connsiteY17" fmla="*/ 1865149 h 2771078"/>
                <a:gd name="connsiteX18" fmla="*/ 2984238 w 3836877"/>
                <a:gd name="connsiteY18" fmla="*/ 1865149 h 2771078"/>
                <a:gd name="connsiteX19" fmla="*/ 2984238 w 3836877"/>
                <a:gd name="connsiteY19" fmla="*/ 2291469 h 2771078"/>
                <a:gd name="connsiteX20" fmla="*/ 2291469 w 3836877"/>
                <a:gd name="connsiteY20" fmla="*/ 1651989 h 2771078"/>
                <a:gd name="connsiteX21" fmla="*/ 1545409 w 3836877"/>
                <a:gd name="connsiteY21" fmla="*/ 1651989 h 2771078"/>
                <a:gd name="connsiteX22" fmla="*/ 1545409 w 3836877"/>
                <a:gd name="connsiteY22" fmla="*/ 1438829 h 2771078"/>
                <a:gd name="connsiteX23" fmla="*/ 2291469 w 3836877"/>
                <a:gd name="connsiteY23" fmla="*/ 1438829 h 2771078"/>
                <a:gd name="connsiteX24" fmla="*/ 2291469 w 3836877"/>
                <a:gd name="connsiteY24" fmla="*/ 1651989 h 2771078"/>
                <a:gd name="connsiteX25" fmla="*/ 1918439 w 3836877"/>
                <a:gd name="connsiteY25" fmla="*/ 639480 h 2771078"/>
                <a:gd name="connsiteX26" fmla="*/ 2078309 w 3836877"/>
                <a:gd name="connsiteY26" fmla="*/ 799350 h 2771078"/>
                <a:gd name="connsiteX27" fmla="*/ 1918439 w 3836877"/>
                <a:gd name="connsiteY27" fmla="*/ 959220 h 2771078"/>
                <a:gd name="connsiteX28" fmla="*/ 1758569 w 3836877"/>
                <a:gd name="connsiteY28" fmla="*/ 799350 h 2771078"/>
                <a:gd name="connsiteX29" fmla="*/ 1918439 w 3836877"/>
                <a:gd name="connsiteY29" fmla="*/ 639480 h 2771078"/>
                <a:gd name="connsiteX30" fmla="*/ 1278959 w 3836877"/>
                <a:gd name="connsiteY30" fmla="*/ 1651989 h 2771078"/>
                <a:gd name="connsiteX31" fmla="*/ 852640 w 3836877"/>
                <a:gd name="connsiteY31" fmla="*/ 1651989 h 2771078"/>
                <a:gd name="connsiteX32" fmla="*/ 852640 w 3836877"/>
                <a:gd name="connsiteY32" fmla="*/ 1225669 h 2771078"/>
                <a:gd name="connsiteX33" fmla="*/ 1278959 w 3836877"/>
                <a:gd name="connsiteY33" fmla="*/ 1225669 h 2771078"/>
                <a:gd name="connsiteX34" fmla="*/ 1278959 w 3836877"/>
                <a:gd name="connsiteY34" fmla="*/ 1651989 h 2771078"/>
                <a:gd name="connsiteX35" fmla="*/ 1278959 w 3836877"/>
                <a:gd name="connsiteY35" fmla="*/ 2291469 h 2771078"/>
                <a:gd name="connsiteX36" fmla="*/ 852640 w 3836877"/>
                <a:gd name="connsiteY36" fmla="*/ 2291469 h 2771078"/>
                <a:gd name="connsiteX37" fmla="*/ 852640 w 3836877"/>
                <a:gd name="connsiteY37" fmla="*/ 1865149 h 2771078"/>
                <a:gd name="connsiteX38" fmla="*/ 1278959 w 3836877"/>
                <a:gd name="connsiteY38" fmla="*/ 1865149 h 2771078"/>
                <a:gd name="connsiteX39" fmla="*/ 1278959 w 3836877"/>
                <a:gd name="connsiteY39" fmla="*/ 2291469 h 2771078"/>
                <a:gd name="connsiteX40" fmla="*/ 639480 w 3836877"/>
                <a:gd name="connsiteY40" fmla="*/ 1651989 h 2771078"/>
                <a:gd name="connsiteX41" fmla="*/ 213160 w 3836877"/>
                <a:gd name="connsiteY41" fmla="*/ 1651989 h 2771078"/>
                <a:gd name="connsiteX42" fmla="*/ 213160 w 3836877"/>
                <a:gd name="connsiteY42" fmla="*/ 1225669 h 2771078"/>
                <a:gd name="connsiteX43" fmla="*/ 639480 w 3836877"/>
                <a:gd name="connsiteY43" fmla="*/ 1225669 h 2771078"/>
                <a:gd name="connsiteX44" fmla="*/ 639480 w 3836877"/>
                <a:gd name="connsiteY44" fmla="*/ 1651989 h 2771078"/>
                <a:gd name="connsiteX45" fmla="*/ 639480 w 3836877"/>
                <a:gd name="connsiteY45" fmla="*/ 2291469 h 2771078"/>
                <a:gd name="connsiteX46" fmla="*/ 213160 w 3836877"/>
                <a:gd name="connsiteY46" fmla="*/ 2291469 h 2771078"/>
                <a:gd name="connsiteX47" fmla="*/ 213160 w 3836877"/>
                <a:gd name="connsiteY47" fmla="*/ 1865149 h 2771078"/>
                <a:gd name="connsiteX48" fmla="*/ 639480 w 3836877"/>
                <a:gd name="connsiteY48" fmla="*/ 1865149 h 2771078"/>
                <a:gd name="connsiteX49" fmla="*/ 639480 w 3836877"/>
                <a:gd name="connsiteY49" fmla="*/ 2291469 h 2771078"/>
                <a:gd name="connsiteX50" fmla="*/ 2557919 w 3836877"/>
                <a:gd name="connsiteY50" fmla="*/ 959220 h 2771078"/>
                <a:gd name="connsiteX51" fmla="*/ 2557919 w 3836877"/>
                <a:gd name="connsiteY51" fmla="*/ 639480 h 2771078"/>
                <a:gd name="connsiteX52" fmla="*/ 1918439 w 3836877"/>
                <a:gd name="connsiteY52" fmla="*/ 0 h 2771078"/>
                <a:gd name="connsiteX53" fmla="*/ 1278959 w 3836877"/>
                <a:gd name="connsiteY53" fmla="*/ 639480 h 2771078"/>
                <a:gd name="connsiteX54" fmla="*/ 1278959 w 3836877"/>
                <a:gd name="connsiteY54" fmla="*/ 959220 h 2771078"/>
                <a:gd name="connsiteX55" fmla="*/ 0 w 3836877"/>
                <a:gd name="connsiteY55" fmla="*/ 959220 h 2771078"/>
                <a:gd name="connsiteX56" fmla="*/ 0 w 3836877"/>
                <a:gd name="connsiteY56" fmla="*/ 2771079 h 2771078"/>
                <a:gd name="connsiteX57" fmla="*/ 1545409 w 3836877"/>
                <a:gd name="connsiteY57" fmla="*/ 2771079 h 2771078"/>
                <a:gd name="connsiteX58" fmla="*/ 1545409 w 3836877"/>
                <a:gd name="connsiteY58" fmla="*/ 2184889 h 2771078"/>
                <a:gd name="connsiteX59" fmla="*/ 1918439 w 3836877"/>
                <a:gd name="connsiteY59" fmla="*/ 1865149 h 2771078"/>
                <a:gd name="connsiteX60" fmla="*/ 2291469 w 3836877"/>
                <a:gd name="connsiteY60" fmla="*/ 2184889 h 2771078"/>
                <a:gd name="connsiteX61" fmla="*/ 2291469 w 3836877"/>
                <a:gd name="connsiteY61" fmla="*/ 2771079 h 2771078"/>
                <a:gd name="connsiteX62" fmla="*/ 3836878 w 3836877"/>
                <a:gd name="connsiteY62" fmla="*/ 2771079 h 2771078"/>
                <a:gd name="connsiteX63" fmla="*/ 3836878 w 3836877"/>
                <a:gd name="connsiteY63" fmla="*/ 959220 h 2771078"/>
                <a:gd name="connsiteX64" fmla="*/ 2557919 w 3836877"/>
                <a:gd name="connsiteY64" fmla="*/ 959220 h 277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836877" h="2771078">
                  <a:moveTo>
                    <a:pt x="3623718" y="1651989"/>
                  </a:moveTo>
                  <a:lnTo>
                    <a:pt x="3197398" y="1651989"/>
                  </a:lnTo>
                  <a:lnTo>
                    <a:pt x="3197398" y="1225669"/>
                  </a:lnTo>
                  <a:lnTo>
                    <a:pt x="3623718" y="1225669"/>
                  </a:lnTo>
                  <a:lnTo>
                    <a:pt x="3623718" y="1651989"/>
                  </a:lnTo>
                  <a:close/>
                  <a:moveTo>
                    <a:pt x="3623718" y="2291469"/>
                  </a:moveTo>
                  <a:lnTo>
                    <a:pt x="3197398" y="2291469"/>
                  </a:lnTo>
                  <a:lnTo>
                    <a:pt x="3197398" y="1865149"/>
                  </a:lnTo>
                  <a:lnTo>
                    <a:pt x="3623718" y="1865149"/>
                  </a:lnTo>
                  <a:lnTo>
                    <a:pt x="3623718" y="2291469"/>
                  </a:lnTo>
                  <a:close/>
                  <a:moveTo>
                    <a:pt x="2984238" y="1651989"/>
                  </a:moveTo>
                  <a:lnTo>
                    <a:pt x="2557919" y="1651989"/>
                  </a:lnTo>
                  <a:lnTo>
                    <a:pt x="2557919" y="1225669"/>
                  </a:lnTo>
                  <a:lnTo>
                    <a:pt x="2984238" y="1225669"/>
                  </a:lnTo>
                  <a:lnTo>
                    <a:pt x="2984238" y="1651989"/>
                  </a:lnTo>
                  <a:close/>
                  <a:moveTo>
                    <a:pt x="2984238" y="2291469"/>
                  </a:moveTo>
                  <a:lnTo>
                    <a:pt x="2557919" y="2291469"/>
                  </a:lnTo>
                  <a:lnTo>
                    <a:pt x="2557919" y="1865149"/>
                  </a:lnTo>
                  <a:lnTo>
                    <a:pt x="2984238" y="1865149"/>
                  </a:lnTo>
                  <a:lnTo>
                    <a:pt x="2984238" y="2291469"/>
                  </a:lnTo>
                  <a:close/>
                  <a:moveTo>
                    <a:pt x="2291469" y="1651989"/>
                  </a:moveTo>
                  <a:lnTo>
                    <a:pt x="1545409" y="1651989"/>
                  </a:lnTo>
                  <a:lnTo>
                    <a:pt x="1545409" y="1438829"/>
                  </a:lnTo>
                  <a:lnTo>
                    <a:pt x="2291469" y="1438829"/>
                  </a:lnTo>
                  <a:lnTo>
                    <a:pt x="2291469" y="1651989"/>
                  </a:lnTo>
                  <a:close/>
                  <a:moveTo>
                    <a:pt x="1918439" y="639480"/>
                  </a:moveTo>
                  <a:cubicBezTo>
                    <a:pt x="2009032" y="639480"/>
                    <a:pt x="2078309" y="708757"/>
                    <a:pt x="2078309" y="799350"/>
                  </a:cubicBezTo>
                  <a:cubicBezTo>
                    <a:pt x="2078309" y="889942"/>
                    <a:pt x="2009032" y="959220"/>
                    <a:pt x="1918439" y="959220"/>
                  </a:cubicBezTo>
                  <a:cubicBezTo>
                    <a:pt x="1827846" y="959220"/>
                    <a:pt x="1758569" y="889942"/>
                    <a:pt x="1758569" y="799350"/>
                  </a:cubicBezTo>
                  <a:cubicBezTo>
                    <a:pt x="1758569" y="708757"/>
                    <a:pt x="1827846" y="639480"/>
                    <a:pt x="1918439" y="639480"/>
                  </a:cubicBezTo>
                  <a:close/>
                  <a:moveTo>
                    <a:pt x="1278959" y="1651989"/>
                  </a:moveTo>
                  <a:lnTo>
                    <a:pt x="852640" y="1651989"/>
                  </a:lnTo>
                  <a:lnTo>
                    <a:pt x="852640" y="1225669"/>
                  </a:lnTo>
                  <a:lnTo>
                    <a:pt x="1278959" y="1225669"/>
                  </a:lnTo>
                  <a:lnTo>
                    <a:pt x="1278959" y="1651989"/>
                  </a:lnTo>
                  <a:close/>
                  <a:moveTo>
                    <a:pt x="1278959" y="2291469"/>
                  </a:moveTo>
                  <a:lnTo>
                    <a:pt x="852640" y="2291469"/>
                  </a:lnTo>
                  <a:lnTo>
                    <a:pt x="852640" y="1865149"/>
                  </a:lnTo>
                  <a:lnTo>
                    <a:pt x="1278959" y="1865149"/>
                  </a:lnTo>
                  <a:lnTo>
                    <a:pt x="1278959" y="2291469"/>
                  </a:lnTo>
                  <a:close/>
                  <a:moveTo>
                    <a:pt x="639480" y="1651989"/>
                  </a:moveTo>
                  <a:lnTo>
                    <a:pt x="213160" y="1651989"/>
                  </a:lnTo>
                  <a:lnTo>
                    <a:pt x="213160" y="1225669"/>
                  </a:lnTo>
                  <a:lnTo>
                    <a:pt x="639480" y="1225669"/>
                  </a:lnTo>
                  <a:lnTo>
                    <a:pt x="639480" y="1651989"/>
                  </a:lnTo>
                  <a:close/>
                  <a:moveTo>
                    <a:pt x="639480" y="2291469"/>
                  </a:moveTo>
                  <a:lnTo>
                    <a:pt x="213160" y="2291469"/>
                  </a:lnTo>
                  <a:lnTo>
                    <a:pt x="213160" y="1865149"/>
                  </a:lnTo>
                  <a:lnTo>
                    <a:pt x="639480" y="1865149"/>
                  </a:lnTo>
                  <a:lnTo>
                    <a:pt x="639480" y="2291469"/>
                  </a:lnTo>
                  <a:close/>
                  <a:moveTo>
                    <a:pt x="2557919" y="959220"/>
                  </a:moveTo>
                  <a:lnTo>
                    <a:pt x="2557919" y="639480"/>
                  </a:lnTo>
                  <a:lnTo>
                    <a:pt x="1918439" y="0"/>
                  </a:lnTo>
                  <a:lnTo>
                    <a:pt x="1278959" y="639480"/>
                  </a:lnTo>
                  <a:lnTo>
                    <a:pt x="1278959" y="959220"/>
                  </a:lnTo>
                  <a:lnTo>
                    <a:pt x="0" y="959220"/>
                  </a:lnTo>
                  <a:lnTo>
                    <a:pt x="0" y="2771079"/>
                  </a:lnTo>
                  <a:lnTo>
                    <a:pt x="1545409" y="2771079"/>
                  </a:lnTo>
                  <a:lnTo>
                    <a:pt x="1545409" y="2184889"/>
                  </a:lnTo>
                  <a:cubicBezTo>
                    <a:pt x="1545409" y="2035677"/>
                    <a:pt x="1651989" y="1865149"/>
                    <a:pt x="1918439" y="1865149"/>
                  </a:cubicBezTo>
                  <a:cubicBezTo>
                    <a:pt x="2184889" y="1865149"/>
                    <a:pt x="2291469" y="2035677"/>
                    <a:pt x="2291469" y="2184889"/>
                  </a:cubicBezTo>
                  <a:lnTo>
                    <a:pt x="2291469" y="2771079"/>
                  </a:lnTo>
                  <a:lnTo>
                    <a:pt x="3836878" y="2771079"/>
                  </a:lnTo>
                  <a:lnTo>
                    <a:pt x="3836878" y="959220"/>
                  </a:lnTo>
                  <a:lnTo>
                    <a:pt x="2557919" y="959220"/>
                  </a:lnTo>
                  <a:close/>
                </a:path>
              </a:pathLst>
            </a:custGeom>
            <a:solidFill>
              <a:srgbClr val="F4BD29"/>
            </a:solidFill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45" name="رسم 10" descr="مبنى مدرسي مع تعبئة خالصة">
            <a:extLst>
              <a:ext uri="{FF2B5EF4-FFF2-40B4-BE49-F238E27FC236}">
                <a16:creationId xmlns:a16="http://schemas.microsoft.com/office/drawing/2014/main" id="{65DAC108-BB3D-4267-A8AA-26C61D5D9065}"/>
              </a:ext>
            </a:extLst>
          </p:cNvPr>
          <p:cNvGrpSpPr/>
          <p:nvPr/>
        </p:nvGrpSpPr>
        <p:grpSpPr>
          <a:xfrm rot="18025827">
            <a:off x="404181" y="2677607"/>
            <a:ext cx="720489" cy="720489"/>
            <a:chOff x="0" y="583546"/>
            <a:chExt cx="5115837" cy="5115837"/>
          </a:xfrm>
        </p:grpSpPr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AADAC091-B004-4515-BD9A-74AC3AD15468}"/>
                </a:ext>
              </a:extLst>
            </p:cNvPr>
            <p:cNvSpPr/>
            <p:nvPr/>
          </p:nvSpPr>
          <p:spPr>
            <a:xfrm>
              <a:off x="1620015" y="1489475"/>
              <a:ext cx="1854490" cy="1044483"/>
            </a:xfrm>
            <a:custGeom>
              <a:avLst/>
              <a:gdLst>
                <a:gd name="connsiteX0" fmla="*/ 937904 w 1854490"/>
                <a:gd name="connsiteY0" fmla="*/ 255792 h 1044483"/>
                <a:gd name="connsiteX1" fmla="*/ 1705279 w 1854490"/>
                <a:gd name="connsiteY1" fmla="*/ 1028496 h 1044483"/>
                <a:gd name="connsiteX2" fmla="*/ 1854491 w 1854490"/>
                <a:gd name="connsiteY2" fmla="*/ 879285 h 1044483"/>
                <a:gd name="connsiteX3" fmla="*/ 937904 w 1854490"/>
                <a:gd name="connsiteY3" fmla="*/ 0 h 1044483"/>
                <a:gd name="connsiteX4" fmla="*/ 0 w 1854490"/>
                <a:gd name="connsiteY4" fmla="*/ 895271 h 1044483"/>
                <a:gd name="connsiteX5" fmla="*/ 149212 w 1854490"/>
                <a:gd name="connsiteY5" fmla="*/ 1044483 h 10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4490" h="1044483">
                  <a:moveTo>
                    <a:pt x="937904" y="255792"/>
                  </a:moveTo>
                  <a:lnTo>
                    <a:pt x="1705279" y="1028496"/>
                  </a:lnTo>
                  <a:lnTo>
                    <a:pt x="1854491" y="879285"/>
                  </a:lnTo>
                  <a:lnTo>
                    <a:pt x="937904" y="0"/>
                  </a:lnTo>
                  <a:lnTo>
                    <a:pt x="0" y="895271"/>
                  </a:lnTo>
                  <a:lnTo>
                    <a:pt x="149212" y="1044483"/>
                  </a:lnTo>
                  <a:close/>
                </a:path>
              </a:pathLst>
            </a:custGeom>
            <a:solidFill>
              <a:srgbClr val="E9535D"/>
            </a:solidFill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387EF9F3-3B58-4CC4-94CD-1D621F9B74AA}"/>
                </a:ext>
              </a:extLst>
            </p:cNvPr>
            <p:cNvSpPr/>
            <p:nvPr/>
          </p:nvSpPr>
          <p:spPr>
            <a:xfrm>
              <a:off x="639479" y="2017046"/>
              <a:ext cx="3836877" cy="2771078"/>
            </a:xfrm>
            <a:custGeom>
              <a:avLst/>
              <a:gdLst>
                <a:gd name="connsiteX0" fmla="*/ 3623718 w 3836877"/>
                <a:gd name="connsiteY0" fmla="*/ 1651989 h 2771078"/>
                <a:gd name="connsiteX1" fmla="*/ 3197398 w 3836877"/>
                <a:gd name="connsiteY1" fmla="*/ 1651989 h 2771078"/>
                <a:gd name="connsiteX2" fmla="*/ 3197398 w 3836877"/>
                <a:gd name="connsiteY2" fmla="*/ 1225669 h 2771078"/>
                <a:gd name="connsiteX3" fmla="*/ 3623718 w 3836877"/>
                <a:gd name="connsiteY3" fmla="*/ 1225669 h 2771078"/>
                <a:gd name="connsiteX4" fmla="*/ 3623718 w 3836877"/>
                <a:gd name="connsiteY4" fmla="*/ 1651989 h 2771078"/>
                <a:gd name="connsiteX5" fmla="*/ 3623718 w 3836877"/>
                <a:gd name="connsiteY5" fmla="*/ 2291469 h 2771078"/>
                <a:gd name="connsiteX6" fmla="*/ 3197398 w 3836877"/>
                <a:gd name="connsiteY6" fmla="*/ 2291469 h 2771078"/>
                <a:gd name="connsiteX7" fmla="*/ 3197398 w 3836877"/>
                <a:gd name="connsiteY7" fmla="*/ 1865149 h 2771078"/>
                <a:gd name="connsiteX8" fmla="*/ 3623718 w 3836877"/>
                <a:gd name="connsiteY8" fmla="*/ 1865149 h 2771078"/>
                <a:gd name="connsiteX9" fmla="*/ 3623718 w 3836877"/>
                <a:gd name="connsiteY9" fmla="*/ 2291469 h 2771078"/>
                <a:gd name="connsiteX10" fmla="*/ 2984238 w 3836877"/>
                <a:gd name="connsiteY10" fmla="*/ 1651989 h 2771078"/>
                <a:gd name="connsiteX11" fmla="*/ 2557919 w 3836877"/>
                <a:gd name="connsiteY11" fmla="*/ 1651989 h 2771078"/>
                <a:gd name="connsiteX12" fmla="*/ 2557919 w 3836877"/>
                <a:gd name="connsiteY12" fmla="*/ 1225669 h 2771078"/>
                <a:gd name="connsiteX13" fmla="*/ 2984238 w 3836877"/>
                <a:gd name="connsiteY13" fmla="*/ 1225669 h 2771078"/>
                <a:gd name="connsiteX14" fmla="*/ 2984238 w 3836877"/>
                <a:gd name="connsiteY14" fmla="*/ 1651989 h 2771078"/>
                <a:gd name="connsiteX15" fmla="*/ 2984238 w 3836877"/>
                <a:gd name="connsiteY15" fmla="*/ 2291469 h 2771078"/>
                <a:gd name="connsiteX16" fmla="*/ 2557919 w 3836877"/>
                <a:gd name="connsiteY16" fmla="*/ 2291469 h 2771078"/>
                <a:gd name="connsiteX17" fmla="*/ 2557919 w 3836877"/>
                <a:gd name="connsiteY17" fmla="*/ 1865149 h 2771078"/>
                <a:gd name="connsiteX18" fmla="*/ 2984238 w 3836877"/>
                <a:gd name="connsiteY18" fmla="*/ 1865149 h 2771078"/>
                <a:gd name="connsiteX19" fmla="*/ 2984238 w 3836877"/>
                <a:gd name="connsiteY19" fmla="*/ 2291469 h 2771078"/>
                <a:gd name="connsiteX20" fmla="*/ 2291469 w 3836877"/>
                <a:gd name="connsiteY20" fmla="*/ 1651989 h 2771078"/>
                <a:gd name="connsiteX21" fmla="*/ 1545409 w 3836877"/>
                <a:gd name="connsiteY21" fmla="*/ 1651989 h 2771078"/>
                <a:gd name="connsiteX22" fmla="*/ 1545409 w 3836877"/>
                <a:gd name="connsiteY22" fmla="*/ 1438829 h 2771078"/>
                <a:gd name="connsiteX23" fmla="*/ 2291469 w 3836877"/>
                <a:gd name="connsiteY23" fmla="*/ 1438829 h 2771078"/>
                <a:gd name="connsiteX24" fmla="*/ 2291469 w 3836877"/>
                <a:gd name="connsiteY24" fmla="*/ 1651989 h 2771078"/>
                <a:gd name="connsiteX25" fmla="*/ 1918439 w 3836877"/>
                <a:gd name="connsiteY25" fmla="*/ 639480 h 2771078"/>
                <a:gd name="connsiteX26" fmla="*/ 2078309 w 3836877"/>
                <a:gd name="connsiteY26" fmla="*/ 799350 h 2771078"/>
                <a:gd name="connsiteX27" fmla="*/ 1918439 w 3836877"/>
                <a:gd name="connsiteY27" fmla="*/ 959220 h 2771078"/>
                <a:gd name="connsiteX28" fmla="*/ 1758569 w 3836877"/>
                <a:gd name="connsiteY28" fmla="*/ 799350 h 2771078"/>
                <a:gd name="connsiteX29" fmla="*/ 1918439 w 3836877"/>
                <a:gd name="connsiteY29" fmla="*/ 639480 h 2771078"/>
                <a:gd name="connsiteX30" fmla="*/ 1278959 w 3836877"/>
                <a:gd name="connsiteY30" fmla="*/ 1651989 h 2771078"/>
                <a:gd name="connsiteX31" fmla="*/ 852640 w 3836877"/>
                <a:gd name="connsiteY31" fmla="*/ 1651989 h 2771078"/>
                <a:gd name="connsiteX32" fmla="*/ 852640 w 3836877"/>
                <a:gd name="connsiteY32" fmla="*/ 1225669 h 2771078"/>
                <a:gd name="connsiteX33" fmla="*/ 1278959 w 3836877"/>
                <a:gd name="connsiteY33" fmla="*/ 1225669 h 2771078"/>
                <a:gd name="connsiteX34" fmla="*/ 1278959 w 3836877"/>
                <a:gd name="connsiteY34" fmla="*/ 1651989 h 2771078"/>
                <a:gd name="connsiteX35" fmla="*/ 1278959 w 3836877"/>
                <a:gd name="connsiteY35" fmla="*/ 2291469 h 2771078"/>
                <a:gd name="connsiteX36" fmla="*/ 852640 w 3836877"/>
                <a:gd name="connsiteY36" fmla="*/ 2291469 h 2771078"/>
                <a:gd name="connsiteX37" fmla="*/ 852640 w 3836877"/>
                <a:gd name="connsiteY37" fmla="*/ 1865149 h 2771078"/>
                <a:gd name="connsiteX38" fmla="*/ 1278959 w 3836877"/>
                <a:gd name="connsiteY38" fmla="*/ 1865149 h 2771078"/>
                <a:gd name="connsiteX39" fmla="*/ 1278959 w 3836877"/>
                <a:gd name="connsiteY39" fmla="*/ 2291469 h 2771078"/>
                <a:gd name="connsiteX40" fmla="*/ 639480 w 3836877"/>
                <a:gd name="connsiteY40" fmla="*/ 1651989 h 2771078"/>
                <a:gd name="connsiteX41" fmla="*/ 213160 w 3836877"/>
                <a:gd name="connsiteY41" fmla="*/ 1651989 h 2771078"/>
                <a:gd name="connsiteX42" fmla="*/ 213160 w 3836877"/>
                <a:gd name="connsiteY42" fmla="*/ 1225669 h 2771078"/>
                <a:gd name="connsiteX43" fmla="*/ 639480 w 3836877"/>
                <a:gd name="connsiteY43" fmla="*/ 1225669 h 2771078"/>
                <a:gd name="connsiteX44" fmla="*/ 639480 w 3836877"/>
                <a:gd name="connsiteY44" fmla="*/ 1651989 h 2771078"/>
                <a:gd name="connsiteX45" fmla="*/ 639480 w 3836877"/>
                <a:gd name="connsiteY45" fmla="*/ 2291469 h 2771078"/>
                <a:gd name="connsiteX46" fmla="*/ 213160 w 3836877"/>
                <a:gd name="connsiteY46" fmla="*/ 2291469 h 2771078"/>
                <a:gd name="connsiteX47" fmla="*/ 213160 w 3836877"/>
                <a:gd name="connsiteY47" fmla="*/ 1865149 h 2771078"/>
                <a:gd name="connsiteX48" fmla="*/ 639480 w 3836877"/>
                <a:gd name="connsiteY48" fmla="*/ 1865149 h 2771078"/>
                <a:gd name="connsiteX49" fmla="*/ 639480 w 3836877"/>
                <a:gd name="connsiteY49" fmla="*/ 2291469 h 2771078"/>
                <a:gd name="connsiteX50" fmla="*/ 2557919 w 3836877"/>
                <a:gd name="connsiteY50" fmla="*/ 959220 h 2771078"/>
                <a:gd name="connsiteX51" fmla="*/ 2557919 w 3836877"/>
                <a:gd name="connsiteY51" fmla="*/ 639480 h 2771078"/>
                <a:gd name="connsiteX52" fmla="*/ 1918439 w 3836877"/>
                <a:gd name="connsiteY52" fmla="*/ 0 h 2771078"/>
                <a:gd name="connsiteX53" fmla="*/ 1278959 w 3836877"/>
                <a:gd name="connsiteY53" fmla="*/ 639480 h 2771078"/>
                <a:gd name="connsiteX54" fmla="*/ 1278959 w 3836877"/>
                <a:gd name="connsiteY54" fmla="*/ 959220 h 2771078"/>
                <a:gd name="connsiteX55" fmla="*/ 0 w 3836877"/>
                <a:gd name="connsiteY55" fmla="*/ 959220 h 2771078"/>
                <a:gd name="connsiteX56" fmla="*/ 0 w 3836877"/>
                <a:gd name="connsiteY56" fmla="*/ 2771079 h 2771078"/>
                <a:gd name="connsiteX57" fmla="*/ 1545409 w 3836877"/>
                <a:gd name="connsiteY57" fmla="*/ 2771079 h 2771078"/>
                <a:gd name="connsiteX58" fmla="*/ 1545409 w 3836877"/>
                <a:gd name="connsiteY58" fmla="*/ 2184889 h 2771078"/>
                <a:gd name="connsiteX59" fmla="*/ 1918439 w 3836877"/>
                <a:gd name="connsiteY59" fmla="*/ 1865149 h 2771078"/>
                <a:gd name="connsiteX60" fmla="*/ 2291469 w 3836877"/>
                <a:gd name="connsiteY60" fmla="*/ 2184889 h 2771078"/>
                <a:gd name="connsiteX61" fmla="*/ 2291469 w 3836877"/>
                <a:gd name="connsiteY61" fmla="*/ 2771079 h 2771078"/>
                <a:gd name="connsiteX62" fmla="*/ 3836878 w 3836877"/>
                <a:gd name="connsiteY62" fmla="*/ 2771079 h 2771078"/>
                <a:gd name="connsiteX63" fmla="*/ 3836878 w 3836877"/>
                <a:gd name="connsiteY63" fmla="*/ 959220 h 2771078"/>
                <a:gd name="connsiteX64" fmla="*/ 2557919 w 3836877"/>
                <a:gd name="connsiteY64" fmla="*/ 959220 h 277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836877" h="2771078">
                  <a:moveTo>
                    <a:pt x="3623718" y="1651989"/>
                  </a:moveTo>
                  <a:lnTo>
                    <a:pt x="3197398" y="1651989"/>
                  </a:lnTo>
                  <a:lnTo>
                    <a:pt x="3197398" y="1225669"/>
                  </a:lnTo>
                  <a:lnTo>
                    <a:pt x="3623718" y="1225669"/>
                  </a:lnTo>
                  <a:lnTo>
                    <a:pt x="3623718" y="1651989"/>
                  </a:lnTo>
                  <a:close/>
                  <a:moveTo>
                    <a:pt x="3623718" y="2291469"/>
                  </a:moveTo>
                  <a:lnTo>
                    <a:pt x="3197398" y="2291469"/>
                  </a:lnTo>
                  <a:lnTo>
                    <a:pt x="3197398" y="1865149"/>
                  </a:lnTo>
                  <a:lnTo>
                    <a:pt x="3623718" y="1865149"/>
                  </a:lnTo>
                  <a:lnTo>
                    <a:pt x="3623718" y="2291469"/>
                  </a:lnTo>
                  <a:close/>
                  <a:moveTo>
                    <a:pt x="2984238" y="1651989"/>
                  </a:moveTo>
                  <a:lnTo>
                    <a:pt x="2557919" y="1651989"/>
                  </a:lnTo>
                  <a:lnTo>
                    <a:pt x="2557919" y="1225669"/>
                  </a:lnTo>
                  <a:lnTo>
                    <a:pt x="2984238" y="1225669"/>
                  </a:lnTo>
                  <a:lnTo>
                    <a:pt x="2984238" y="1651989"/>
                  </a:lnTo>
                  <a:close/>
                  <a:moveTo>
                    <a:pt x="2984238" y="2291469"/>
                  </a:moveTo>
                  <a:lnTo>
                    <a:pt x="2557919" y="2291469"/>
                  </a:lnTo>
                  <a:lnTo>
                    <a:pt x="2557919" y="1865149"/>
                  </a:lnTo>
                  <a:lnTo>
                    <a:pt x="2984238" y="1865149"/>
                  </a:lnTo>
                  <a:lnTo>
                    <a:pt x="2984238" y="2291469"/>
                  </a:lnTo>
                  <a:close/>
                  <a:moveTo>
                    <a:pt x="2291469" y="1651989"/>
                  </a:moveTo>
                  <a:lnTo>
                    <a:pt x="1545409" y="1651989"/>
                  </a:lnTo>
                  <a:lnTo>
                    <a:pt x="1545409" y="1438829"/>
                  </a:lnTo>
                  <a:lnTo>
                    <a:pt x="2291469" y="1438829"/>
                  </a:lnTo>
                  <a:lnTo>
                    <a:pt x="2291469" y="1651989"/>
                  </a:lnTo>
                  <a:close/>
                  <a:moveTo>
                    <a:pt x="1918439" y="639480"/>
                  </a:moveTo>
                  <a:cubicBezTo>
                    <a:pt x="2009032" y="639480"/>
                    <a:pt x="2078309" y="708757"/>
                    <a:pt x="2078309" y="799350"/>
                  </a:cubicBezTo>
                  <a:cubicBezTo>
                    <a:pt x="2078309" y="889942"/>
                    <a:pt x="2009032" y="959220"/>
                    <a:pt x="1918439" y="959220"/>
                  </a:cubicBezTo>
                  <a:cubicBezTo>
                    <a:pt x="1827846" y="959220"/>
                    <a:pt x="1758569" y="889942"/>
                    <a:pt x="1758569" y="799350"/>
                  </a:cubicBezTo>
                  <a:cubicBezTo>
                    <a:pt x="1758569" y="708757"/>
                    <a:pt x="1827846" y="639480"/>
                    <a:pt x="1918439" y="639480"/>
                  </a:cubicBezTo>
                  <a:close/>
                  <a:moveTo>
                    <a:pt x="1278959" y="1651989"/>
                  </a:moveTo>
                  <a:lnTo>
                    <a:pt x="852640" y="1651989"/>
                  </a:lnTo>
                  <a:lnTo>
                    <a:pt x="852640" y="1225669"/>
                  </a:lnTo>
                  <a:lnTo>
                    <a:pt x="1278959" y="1225669"/>
                  </a:lnTo>
                  <a:lnTo>
                    <a:pt x="1278959" y="1651989"/>
                  </a:lnTo>
                  <a:close/>
                  <a:moveTo>
                    <a:pt x="1278959" y="2291469"/>
                  </a:moveTo>
                  <a:lnTo>
                    <a:pt x="852640" y="2291469"/>
                  </a:lnTo>
                  <a:lnTo>
                    <a:pt x="852640" y="1865149"/>
                  </a:lnTo>
                  <a:lnTo>
                    <a:pt x="1278959" y="1865149"/>
                  </a:lnTo>
                  <a:lnTo>
                    <a:pt x="1278959" y="2291469"/>
                  </a:lnTo>
                  <a:close/>
                  <a:moveTo>
                    <a:pt x="639480" y="1651989"/>
                  </a:moveTo>
                  <a:lnTo>
                    <a:pt x="213160" y="1651989"/>
                  </a:lnTo>
                  <a:lnTo>
                    <a:pt x="213160" y="1225669"/>
                  </a:lnTo>
                  <a:lnTo>
                    <a:pt x="639480" y="1225669"/>
                  </a:lnTo>
                  <a:lnTo>
                    <a:pt x="639480" y="1651989"/>
                  </a:lnTo>
                  <a:close/>
                  <a:moveTo>
                    <a:pt x="639480" y="2291469"/>
                  </a:moveTo>
                  <a:lnTo>
                    <a:pt x="213160" y="2291469"/>
                  </a:lnTo>
                  <a:lnTo>
                    <a:pt x="213160" y="1865149"/>
                  </a:lnTo>
                  <a:lnTo>
                    <a:pt x="639480" y="1865149"/>
                  </a:lnTo>
                  <a:lnTo>
                    <a:pt x="639480" y="2291469"/>
                  </a:lnTo>
                  <a:close/>
                  <a:moveTo>
                    <a:pt x="2557919" y="959220"/>
                  </a:moveTo>
                  <a:lnTo>
                    <a:pt x="2557919" y="639480"/>
                  </a:lnTo>
                  <a:lnTo>
                    <a:pt x="1918439" y="0"/>
                  </a:lnTo>
                  <a:lnTo>
                    <a:pt x="1278959" y="639480"/>
                  </a:lnTo>
                  <a:lnTo>
                    <a:pt x="1278959" y="959220"/>
                  </a:lnTo>
                  <a:lnTo>
                    <a:pt x="0" y="959220"/>
                  </a:lnTo>
                  <a:lnTo>
                    <a:pt x="0" y="2771079"/>
                  </a:lnTo>
                  <a:lnTo>
                    <a:pt x="1545409" y="2771079"/>
                  </a:lnTo>
                  <a:lnTo>
                    <a:pt x="1545409" y="2184889"/>
                  </a:lnTo>
                  <a:cubicBezTo>
                    <a:pt x="1545409" y="2035677"/>
                    <a:pt x="1651989" y="1865149"/>
                    <a:pt x="1918439" y="1865149"/>
                  </a:cubicBezTo>
                  <a:cubicBezTo>
                    <a:pt x="2184889" y="1865149"/>
                    <a:pt x="2291469" y="2035677"/>
                    <a:pt x="2291469" y="2184889"/>
                  </a:cubicBezTo>
                  <a:lnTo>
                    <a:pt x="2291469" y="2771079"/>
                  </a:lnTo>
                  <a:lnTo>
                    <a:pt x="3836878" y="2771079"/>
                  </a:lnTo>
                  <a:lnTo>
                    <a:pt x="3836878" y="959220"/>
                  </a:lnTo>
                  <a:lnTo>
                    <a:pt x="2557919" y="959220"/>
                  </a:lnTo>
                  <a:close/>
                </a:path>
              </a:pathLst>
            </a:custGeom>
            <a:solidFill>
              <a:srgbClr val="F4BD29"/>
            </a:solidFill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48" name="رسم 10" descr="مبنى مدرسي مع تعبئة خالصة">
            <a:extLst>
              <a:ext uri="{FF2B5EF4-FFF2-40B4-BE49-F238E27FC236}">
                <a16:creationId xmlns:a16="http://schemas.microsoft.com/office/drawing/2014/main" id="{26DCDB02-08A6-4DC1-8216-FC0A44988A88}"/>
              </a:ext>
            </a:extLst>
          </p:cNvPr>
          <p:cNvGrpSpPr/>
          <p:nvPr/>
        </p:nvGrpSpPr>
        <p:grpSpPr>
          <a:xfrm rot="18025827">
            <a:off x="4676335" y="5908128"/>
            <a:ext cx="720489" cy="720489"/>
            <a:chOff x="0" y="583546"/>
            <a:chExt cx="5115837" cy="5115837"/>
          </a:xfrm>
          <a:solidFill>
            <a:srgbClr val="0BB3D5"/>
          </a:solidFill>
        </p:grpSpPr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70CF7208-CA40-452C-8F8D-6C0601CD0ED7}"/>
                </a:ext>
              </a:extLst>
            </p:cNvPr>
            <p:cNvSpPr/>
            <p:nvPr/>
          </p:nvSpPr>
          <p:spPr>
            <a:xfrm>
              <a:off x="1620015" y="1489475"/>
              <a:ext cx="1854490" cy="1044483"/>
            </a:xfrm>
            <a:custGeom>
              <a:avLst/>
              <a:gdLst>
                <a:gd name="connsiteX0" fmla="*/ 937904 w 1854490"/>
                <a:gd name="connsiteY0" fmla="*/ 255792 h 1044483"/>
                <a:gd name="connsiteX1" fmla="*/ 1705279 w 1854490"/>
                <a:gd name="connsiteY1" fmla="*/ 1028496 h 1044483"/>
                <a:gd name="connsiteX2" fmla="*/ 1854491 w 1854490"/>
                <a:gd name="connsiteY2" fmla="*/ 879285 h 1044483"/>
                <a:gd name="connsiteX3" fmla="*/ 937904 w 1854490"/>
                <a:gd name="connsiteY3" fmla="*/ 0 h 1044483"/>
                <a:gd name="connsiteX4" fmla="*/ 0 w 1854490"/>
                <a:gd name="connsiteY4" fmla="*/ 895271 h 1044483"/>
                <a:gd name="connsiteX5" fmla="*/ 149212 w 1854490"/>
                <a:gd name="connsiteY5" fmla="*/ 1044483 h 10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4490" h="1044483">
                  <a:moveTo>
                    <a:pt x="937904" y="255792"/>
                  </a:moveTo>
                  <a:lnTo>
                    <a:pt x="1705279" y="1028496"/>
                  </a:lnTo>
                  <a:lnTo>
                    <a:pt x="1854491" y="879285"/>
                  </a:lnTo>
                  <a:lnTo>
                    <a:pt x="937904" y="0"/>
                  </a:lnTo>
                  <a:lnTo>
                    <a:pt x="0" y="895271"/>
                  </a:lnTo>
                  <a:lnTo>
                    <a:pt x="149212" y="1044483"/>
                  </a:lnTo>
                  <a:close/>
                </a:path>
              </a:pathLst>
            </a:custGeom>
            <a:grpFill/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A3EE8AAF-9316-49B1-BB28-FEF299B232B0}"/>
                </a:ext>
              </a:extLst>
            </p:cNvPr>
            <p:cNvSpPr/>
            <p:nvPr/>
          </p:nvSpPr>
          <p:spPr>
            <a:xfrm>
              <a:off x="639479" y="2017046"/>
              <a:ext cx="3836877" cy="2771078"/>
            </a:xfrm>
            <a:custGeom>
              <a:avLst/>
              <a:gdLst>
                <a:gd name="connsiteX0" fmla="*/ 3623718 w 3836877"/>
                <a:gd name="connsiteY0" fmla="*/ 1651989 h 2771078"/>
                <a:gd name="connsiteX1" fmla="*/ 3197398 w 3836877"/>
                <a:gd name="connsiteY1" fmla="*/ 1651989 h 2771078"/>
                <a:gd name="connsiteX2" fmla="*/ 3197398 w 3836877"/>
                <a:gd name="connsiteY2" fmla="*/ 1225669 h 2771078"/>
                <a:gd name="connsiteX3" fmla="*/ 3623718 w 3836877"/>
                <a:gd name="connsiteY3" fmla="*/ 1225669 h 2771078"/>
                <a:gd name="connsiteX4" fmla="*/ 3623718 w 3836877"/>
                <a:gd name="connsiteY4" fmla="*/ 1651989 h 2771078"/>
                <a:gd name="connsiteX5" fmla="*/ 3623718 w 3836877"/>
                <a:gd name="connsiteY5" fmla="*/ 2291469 h 2771078"/>
                <a:gd name="connsiteX6" fmla="*/ 3197398 w 3836877"/>
                <a:gd name="connsiteY6" fmla="*/ 2291469 h 2771078"/>
                <a:gd name="connsiteX7" fmla="*/ 3197398 w 3836877"/>
                <a:gd name="connsiteY7" fmla="*/ 1865149 h 2771078"/>
                <a:gd name="connsiteX8" fmla="*/ 3623718 w 3836877"/>
                <a:gd name="connsiteY8" fmla="*/ 1865149 h 2771078"/>
                <a:gd name="connsiteX9" fmla="*/ 3623718 w 3836877"/>
                <a:gd name="connsiteY9" fmla="*/ 2291469 h 2771078"/>
                <a:gd name="connsiteX10" fmla="*/ 2984238 w 3836877"/>
                <a:gd name="connsiteY10" fmla="*/ 1651989 h 2771078"/>
                <a:gd name="connsiteX11" fmla="*/ 2557919 w 3836877"/>
                <a:gd name="connsiteY11" fmla="*/ 1651989 h 2771078"/>
                <a:gd name="connsiteX12" fmla="*/ 2557919 w 3836877"/>
                <a:gd name="connsiteY12" fmla="*/ 1225669 h 2771078"/>
                <a:gd name="connsiteX13" fmla="*/ 2984238 w 3836877"/>
                <a:gd name="connsiteY13" fmla="*/ 1225669 h 2771078"/>
                <a:gd name="connsiteX14" fmla="*/ 2984238 w 3836877"/>
                <a:gd name="connsiteY14" fmla="*/ 1651989 h 2771078"/>
                <a:gd name="connsiteX15" fmla="*/ 2984238 w 3836877"/>
                <a:gd name="connsiteY15" fmla="*/ 2291469 h 2771078"/>
                <a:gd name="connsiteX16" fmla="*/ 2557919 w 3836877"/>
                <a:gd name="connsiteY16" fmla="*/ 2291469 h 2771078"/>
                <a:gd name="connsiteX17" fmla="*/ 2557919 w 3836877"/>
                <a:gd name="connsiteY17" fmla="*/ 1865149 h 2771078"/>
                <a:gd name="connsiteX18" fmla="*/ 2984238 w 3836877"/>
                <a:gd name="connsiteY18" fmla="*/ 1865149 h 2771078"/>
                <a:gd name="connsiteX19" fmla="*/ 2984238 w 3836877"/>
                <a:gd name="connsiteY19" fmla="*/ 2291469 h 2771078"/>
                <a:gd name="connsiteX20" fmla="*/ 2291469 w 3836877"/>
                <a:gd name="connsiteY20" fmla="*/ 1651989 h 2771078"/>
                <a:gd name="connsiteX21" fmla="*/ 1545409 w 3836877"/>
                <a:gd name="connsiteY21" fmla="*/ 1651989 h 2771078"/>
                <a:gd name="connsiteX22" fmla="*/ 1545409 w 3836877"/>
                <a:gd name="connsiteY22" fmla="*/ 1438829 h 2771078"/>
                <a:gd name="connsiteX23" fmla="*/ 2291469 w 3836877"/>
                <a:gd name="connsiteY23" fmla="*/ 1438829 h 2771078"/>
                <a:gd name="connsiteX24" fmla="*/ 2291469 w 3836877"/>
                <a:gd name="connsiteY24" fmla="*/ 1651989 h 2771078"/>
                <a:gd name="connsiteX25" fmla="*/ 1918439 w 3836877"/>
                <a:gd name="connsiteY25" fmla="*/ 639480 h 2771078"/>
                <a:gd name="connsiteX26" fmla="*/ 2078309 w 3836877"/>
                <a:gd name="connsiteY26" fmla="*/ 799350 h 2771078"/>
                <a:gd name="connsiteX27" fmla="*/ 1918439 w 3836877"/>
                <a:gd name="connsiteY27" fmla="*/ 959220 h 2771078"/>
                <a:gd name="connsiteX28" fmla="*/ 1758569 w 3836877"/>
                <a:gd name="connsiteY28" fmla="*/ 799350 h 2771078"/>
                <a:gd name="connsiteX29" fmla="*/ 1918439 w 3836877"/>
                <a:gd name="connsiteY29" fmla="*/ 639480 h 2771078"/>
                <a:gd name="connsiteX30" fmla="*/ 1278959 w 3836877"/>
                <a:gd name="connsiteY30" fmla="*/ 1651989 h 2771078"/>
                <a:gd name="connsiteX31" fmla="*/ 852640 w 3836877"/>
                <a:gd name="connsiteY31" fmla="*/ 1651989 h 2771078"/>
                <a:gd name="connsiteX32" fmla="*/ 852640 w 3836877"/>
                <a:gd name="connsiteY32" fmla="*/ 1225669 h 2771078"/>
                <a:gd name="connsiteX33" fmla="*/ 1278959 w 3836877"/>
                <a:gd name="connsiteY33" fmla="*/ 1225669 h 2771078"/>
                <a:gd name="connsiteX34" fmla="*/ 1278959 w 3836877"/>
                <a:gd name="connsiteY34" fmla="*/ 1651989 h 2771078"/>
                <a:gd name="connsiteX35" fmla="*/ 1278959 w 3836877"/>
                <a:gd name="connsiteY35" fmla="*/ 2291469 h 2771078"/>
                <a:gd name="connsiteX36" fmla="*/ 852640 w 3836877"/>
                <a:gd name="connsiteY36" fmla="*/ 2291469 h 2771078"/>
                <a:gd name="connsiteX37" fmla="*/ 852640 w 3836877"/>
                <a:gd name="connsiteY37" fmla="*/ 1865149 h 2771078"/>
                <a:gd name="connsiteX38" fmla="*/ 1278959 w 3836877"/>
                <a:gd name="connsiteY38" fmla="*/ 1865149 h 2771078"/>
                <a:gd name="connsiteX39" fmla="*/ 1278959 w 3836877"/>
                <a:gd name="connsiteY39" fmla="*/ 2291469 h 2771078"/>
                <a:gd name="connsiteX40" fmla="*/ 639480 w 3836877"/>
                <a:gd name="connsiteY40" fmla="*/ 1651989 h 2771078"/>
                <a:gd name="connsiteX41" fmla="*/ 213160 w 3836877"/>
                <a:gd name="connsiteY41" fmla="*/ 1651989 h 2771078"/>
                <a:gd name="connsiteX42" fmla="*/ 213160 w 3836877"/>
                <a:gd name="connsiteY42" fmla="*/ 1225669 h 2771078"/>
                <a:gd name="connsiteX43" fmla="*/ 639480 w 3836877"/>
                <a:gd name="connsiteY43" fmla="*/ 1225669 h 2771078"/>
                <a:gd name="connsiteX44" fmla="*/ 639480 w 3836877"/>
                <a:gd name="connsiteY44" fmla="*/ 1651989 h 2771078"/>
                <a:gd name="connsiteX45" fmla="*/ 639480 w 3836877"/>
                <a:gd name="connsiteY45" fmla="*/ 2291469 h 2771078"/>
                <a:gd name="connsiteX46" fmla="*/ 213160 w 3836877"/>
                <a:gd name="connsiteY46" fmla="*/ 2291469 h 2771078"/>
                <a:gd name="connsiteX47" fmla="*/ 213160 w 3836877"/>
                <a:gd name="connsiteY47" fmla="*/ 1865149 h 2771078"/>
                <a:gd name="connsiteX48" fmla="*/ 639480 w 3836877"/>
                <a:gd name="connsiteY48" fmla="*/ 1865149 h 2771078"/>
                <a:gd name="connsiteX49" fmla="*/ 639480 w 3836877"/>
                <a:gd name="connsiteY49" fmla="*/ 2291469 h 2771078"/>
                <a:gd name="connsiteX50" fmla="*/ 2557919 w 3836877"/>
                <a:gd name="connsiteY50" fmla="*/ 959220 h 2771078"/>
                <a:gd name="connsiteX51" fmla="*/ 2557919 w 3836877"/>
                <a:gd name="connsiteY51" fmla="*/ 639480 h 2771078"/>
                <a:gd name="connsiteX52" fmla="*/ 1918439 w 3836877"/>
                <a:gd name="connsiteY52" fmla="*/ 0 h 2771078"/>
                <a:gd name="connsiteX53" fmla="*/ 1278959 w 3836877"/>
                <a:gd name="connsiteY53" fmla="*/ 639480 h 2771078"/>
                <a:gd name="connsiteX54" fmla="*/ 1278959 w 3836877"/>
                <a:gd name="connsiteY54" fmla="*/ 959220 h 2771078"/>
                <a:gd name="connsiteX55" fmla="*/ 0 w 3836877"/>
                <a:gd name="connsiteY55" fmla="*/ 959220 h 2771078"/>
                <a:gd name="connsiteX56" fmla="*/ 0 w 3836877"/>
                <a:gd name="connsiteY56" fmla="*/ 2771079 h 2771078"/>
                <a:gd name="connsiteX57" fmla="*/ 1545409 w 3836877"/>
                <a:gd name="connsiteY57" fmla="*/ 2771079 h 2771078"/>
                <a:gd name="connsiteX58" fmla="*/ 1545409 w 3836877"/>
                <a:gd name="connsiteY58" fmla="*/ 2184889 h 2771078"/>
                <a:gd name="connsiteX59" fmla="*/ 1918439 w 3836877"/>
                <a:gd name="connsiteY59" fmla="*/ 1865149 h 2771078"/>
                <a:gd name="connsiteX60" fmla="*/ 2291469 w 3836877"/>
                <a:gd name="connsiteY60" fmla="*/ 2184889 h 2771078"/>
                <a:gd name="connsiteX61" fmla="*/ 2291469 w 3836877"/>
                <a:gd name="connsiteY61" fmla="*/ 2771079 h 2771078"/>
                <a:gd name="connsiteX62" fmla="*/ 3836878 w 3836877"/>
                <a:gd name="connsiteY62" fmla="*/ 2771079 h 2771078"/>
                <a:gd name="connsiteX63" fmla="*/ 3836878 w 3836877"/>
                <a:gd name="connsiteY63" fmla="*/ 959220 h 2771078"/>
                <a:gd name="connsiteX64" fmla="*/ 2557919 w 3836877"/>
                <a:gd name="connsiteY64" fmla="*/ 959220 h 277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836877" h="2771078">
                  <a:moveTo>
                    <a:pt x="3623718" y="1651989"/>
                  </a:moveTo>
                  <a:lnTo>
                    <a:pt x="3197398" y="1651989"/>
                  </a:lnTo>
                  <a:lnTo>
                    <a:pt x="3197398" y="1225669"/>
                  </a:lnTo>
                  <a:lnTo>
                    <a:pt x="3623718" y="1225669"/>
                  </a:lnTo>
                  <a:lnTo>
                    <a:pt x="3623718" y="1651989"/>
                  </a:lnTo>
                  <a:close/>
                  <a:moveTo>
                    <a:pt x="3623718" y="2291469"/>
                  </a:moveTo>
                  <a:lnTo>
                    <a:pt x="3197398" y="2291469"/>
                  </a:lnTo>
                  <a:lnTo>
                    <a:pt x="3197398" y="1865149"/>
                  </a:lnTo>
                  <a:lnTo>
                    <a:pt x="3623718" y="1865149"/>
                  </a:lnTo>
                  <a:lnTo>
                    <a:pt x="3623718" y="2291469"/>
                  </a:lnTo>
                  <a:close/>
                  <a:moveTo>
                    <a:pt x="2984238" y="1651989"/>
                  </a:moveTo>
                  <a:lnTo>
                    <a:pt x="2557919" y="1651989"/>
                  </a:lnTo>
                  <a:lnTo>
                    <a:pt x="2557919" y="1225669"/>
                  </a:lnTo>
                  <a:lnTo>
                    <a:pt x="2984238" y="1225669"/>
                  </a:lnTo>
                  <a:lnTo>
                    <a:pt x="2984238" y="1651989"/>
                  </a:lnTo>
                  <a:close/>
                  <a:moveTo>
                    <a:pt x="2984238" y="2291469"/>
                  </a:moveTo>
                  <a:lnTo>
                    <a:pt x="2557919" y="2291469"/>
                  </a:lnTo>
                  <a:lnTo>
                    <a:pt x="2557919" y="1865149"/>
                  </a:lnTo>
                  <a:lnTo>
                    <a:pt x="2984238" y="1865149"/>
                  </a:lnTo>
                  <a:lnTo>
                    <a:pt x="2984238" y="2291469"/>
                  </a:lnTo>
                  <a:close/>
                  <a:moveTo>
                    <a:pt x="2291469" y="1651989"/>
                  </a:moveTo>
                  <a:lnTo>
                    <a:pt x="1545409" y="1651989"/>
                  </a:lnTo>
                  <a:lnTo>
                    <a:pt x="1545409" y="1438829"/>
                  </a:lnTo>
                  <a:lnTo>
                    <a:pt x="2291469" y="1438829"/>
                  </a:lnTo>
                  <a:lnTo>
                    <a:pt x="2291469" y="1651989"/>
                  </a:lnTo>
                  <a:close/>
                  <a:moveTo>
                    <a:pt x="1918439" y="639480"/>
                  </a:moveTo>
                  <a:cubicBezTo>
                    <a:pt x="2009032" y="639480"/>
                    <a:pt x="2078309" y="708757"/>
                    <a:pt x="2078309" y="799350"/>
                  </a:cubicBezTo>
                  <a:cubicBezTo>
                    <a:pt x="2078309" y="889942"/>
                    <a:pt x="2009032" y="959220"/>
                    <a:pt x="1918439" y="959220"/>
                  </a:cubicBezTo>
                  <a:cubicBezTo>
                    <a:pt x="1827846" y="959220"/>
                    <a:pt x="1758569" y="889942"/>
                    <a:pt x="1758569" y="799350"/>
                  </a:cubicBezTo>
                  <a:cubicBezTo>
                    <a:pt x="1758569" y="708757"/>
                    <a:pt x="1827846" y="639480"/>
                    <a:pt x="1918439" y="639480"/>
                  </a:cubicBezTo>
                  <a:close/>
                  <a:moveTo>
                    <a:pt x="1278959" y="1651989"/>
                  </a:moveTo>
                  <a:lnTo>
                    <a:pt x="852640" y="1651989"/>
                  </a:lnTo>
                  <a:lnTo>
                    <a:pt x="852640" y="1225669"/>
                  </a:lnTo>
                  <a:lnTo>
                    <a:pt x="1278959" y="1225669"/>
                  </a:lnTo>
                  <a:lnTo>
                    <a:pt x="1278959" y="1651989"/>
                  </a:lnTo>
                  <a:close/>
                  <a:moveTo>
                    <a:pt x="1278959" y="2291469"/>
                  </a:moveTo>
                  <a:lnTo>
                    <a:pt x="852640" y="2291469"/>
                  </a:lnTo>
                  <a:lnTo>
                    <a:pt x="852640" y="1865149"/>
                  </a:lnTo>
                  <a:lnTo>
                    <a:pt x="1278959" y="1865149"/>
                  </a:lnTo>
                  <a:lnTo>
                    <a:pt x="1278959" y="2291469"/>
                  </a:lnTo>
                  <a:close/>
                  <a:moveTo>
                    <a:pt x="639480" y="1651989"/>
                  </a:moveTo>
                  <a:lnTo>
                    <a:pt x="213160" y="1651989"/>
                  </a:lnTo>
                  <a:lnTo>
                    <a:pt x="213160" y="1225669"/>
                  </a:lnTo>
                  <a:lnTo>
                    <a:pt x="639480" y="1225669"/>
                  </a:lnTo>
                  <a:lnTo>
                    <a:pt x="639480" y="1651989"/>
                  </a:lnTo>
                  <a:close/>
                  <a:moveTo>
                    <a:pt x="639480" y="2291469"/>
                  </a:moveTo>
                  <a:lnTo>
                    <a:pt x="213160" y="2291469"/>
                  </a:lnTo>
                  <a:lnTo>
                    <a:pt x="213160" y="1865149"/>
                  </a:lnTo>
                  <a:lnTo>
                    <a:pt x="639480" y="1865149"/>
                  </a:lnTo>
                  <a:lnTo>
                    <a:pt x="639480" y="2291469"/>
                  </a:lnTo>
                  <a:close/>
                  <a:moveTo>
                    <a:pt x="2557919" y="959220"/>
                  </a:moveTo>
                  <a:lnTo>
                    <a:pt x="2557919" y="639480"/>
                  </a:lnTo>
                  <a:lnTo>
                    <a:pt x="1918439" y="0"/>
                  </a:lnTo>
                  <a:lnTo>
                    <a:pt x="1278959" y="639480"/>
                  </a:lnTo>
                  <a:lnTo>
                    <a:pt x="1278959" y="959220"/>
                  </a:lnTo>
                  <a:lnTo>
                    <a:pt x="0" y="959220"/>
                  </a:lnTo>
                  <a:lnTo>
                    <a:pt x="0" y="2771079"/>
                  </a:lnTo>
                  <a:lnTo>
                    <a:pt x="1545409" y="2771079"/>
                  </a:lnTo>
                  <a:lnTo>
                    <a:pt x="1545409" y="2184889"/>
                  </a:lnTo>
                  <a:cubicBezTo>
                    <a:pt x="1545409" y="2035677"/>
                    <a:pt x="1651989" y="1865149"/>
                    <a:pt x="1918439" y="1865149"/>
                  </a:cubicBezTo>
                  <a:cubicBezTo>
                    <a:pt x="2184889" y="1865149"/>
                    <a:pt x="2291469" y="2035677"/>
                    <a:pt x="2291469" y="2184889"/>
                  </a:cubicBezTo>
                  <a:lnTo>
                    <a:pt x="2291469" y="2771079"/>
                  </a:lnTo>
                  <a:lnTo>
                    <a:pt x="3836878" y="2771079"/>
                  </a:lnTo>
                  <a:lnTo>
                    <a:pt x="3836878" y="959220"/>
                  </a:lnTo>
                  <a:lnTo>
                    <a:pt x="2557919" y="959220"/>
                  </a:lnTo>
                  <a:close/>
                </a:path>
              </a:pathLst>
            </a:custGeom>
            <a:grpFill/>
            <a:ln w="5328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pic>
        <p:nvPicPr>
          <p:cNvPr id="54" name="رسم 53" descr="علم المثلثات خطوط عريضة">
            <a:extLst>
              <a:ext uri="{FF2B5EF4-FFF2-40B4-BE49-F238E27FC236}">
                <a16:creationId xmlns:a16="http://schemas.microsoft.com/office/drawing/2014/main" id="{9BDCEE99-6462-4864-BED9-B75CCA7D4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02876">
            <a:off x="288048" y="5699859"/>
            <a:ext cx="914400" cy="914400"/>
          </a:xfrm>
          <a:prstGeom prst="rect">
            <a:avLst/>
          </a:prstGeom>
        </p:spPr>
      </p:pic>
      <p:pic>
        <p:nvPicPr>
          <p:cNvPr id="55" name="رسم 54" descr="مسطرة خطوط عريضة">
            <a:extLst>
              <a:ext uri="{FF2B5EF4-FFF2-40B4-BE49-F238E27FC236}">
                <a16:creationId xmlns:a16="http://schemas.microsoft.com/office/drawing/2014/main" id="{D972DA96-8A3A-43F3-9BF3-170797760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86813">
            <a:off x="7699857" y="5617925"/>
            <a:ext cx="914400" cy="914400"/>
          </a:xfrm>
          <a:prstGeom prst="rect">
            <a:avLst/>
          </a:prstGeom>
        </p:spPr>
      </p:pic>
      <p:pic>
        <p:nvPicPr>
          <p:cNvPr id="56" name="رسم 55" descr="قبعة التخرج خطوط عريضة">
            <a:extLst>
              <a:ext uri="{FF2B5EF4-FFF2-40B4-BE49-F238E27FC236}">
                <a16:creationId xmlns:a16="http://schemas.microsoft.com/office/drawing/2014/main" id="{9F6E53B8-CFC5-473C-9301-40699E258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470854">
            <a:off x="3892781" y="1036515"/>
            <a:ext cx="914400" cy="914400"/>
          </a:xfrm>
          <a:prstGeom prst="rect">
            <a:avLst/>
          </a:prstGeom>
        </p:spPr>
      </p:pic>
      <p:pic>
        <p:nvPicPr>
          <p:cNvPr id="57" name="رسم 56" descr="قلم رصاص خطوط عريضة">
            <a:extLst>
              <a:ext uri="{FF2B5EF4-FFF2-40B4-BE49-F238E27FC236}">
                <a16:creationId xmlns:a16="http://schemas.microsoft.com/office/drawing/2014/main" id="{32464383-8C5A-4CB2-AE3B-ADD4A29B6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11310" y="124886"/>
            <a:ext cx="914400" cy="914400"/>
          </a:xfrm>
          <a:prstGeom prst="rect">
            <a:avLst/>
          </a:prstGeom>
        </p:spPr>
      </p:pic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C7E1D84A-F381-4E0E-B111-827D727AB5B6}"/>
              </a:ext>
            </a:extLst>
          </p:cNvPr>
          <p:cNvSpPr/>
          <p:nvPr/>
        </p:nvSpPr>
        <p:spPr>
          <a:xfrm flipH="1" flipV="1">
            <a:off x="0" y="5423384"/>
            <a:ext cx="1756534" cy="1467349"/>
          </a:xfrm>
          <a:custGeom>
            <a:avLst/>
            <a:gdLst>
              <a:gd name="connsiteX0" fmla="*/ 47327 w 5003788"/>
              <a:gd name="connsiteY0" fmla="*/ 0 h 4179995"/>
              <a:gd name="connsiteX1" fmla="*/ 5003788 w 5003788"/>
              <a:gd name="connsiteY1" fmla="*/ 0 h 4179995"/>
              <a:gd name="connsiteX2" fmla="*/ 5003788 w 5003788"/>
              <a:gd name="connsiteY2" fmla="*/ 4179995 h 4179995"/>
              <a:gd name="connsiteX3" fmla="*/ 4796035 w 5003788"/>
              <a:gd name="connsiteY3" fmla="*/ 4175939 h 4179995"/>
              <a:gd name="connsiteX4" fmla="*/ 3888760 w 5003788"/>
              <a:gd name="connsiteY4" fmla="*/ 4004841 h 4179995"/>
              <a:gd name="connsiteX5" fmla="*/ 2603970 w 5003788"/>
              <a:gd name="connsiteY5" fmla="*/ 1782501 h 4179995"/>
              <a:gd name="connsiteX6" fmla="*/ 184861 w 5003788"/>
              <a:gd name="connsiteY6" fmla="*/ 844952 h 4179995"/>
              <a:gd name="connsiteX7" fmla="*/ 24263 w 5003788"/>
              <a:gd name="connsiteY7" fmla="*/ 107066 h 4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3788" h="4179995">
                <a:moveTo>
                  <a:pt x="47327" y="0"/>
                </a:moveTo>
                <a:lnTo>
                  <a:pt x="5003788" y="0"/>
                </a:lnTo>
                <a:lnTo>
                  <a:pt x="5003788" y="4179995"/>
                </a:lnTo>
                <a:lnTo>
                  <a:pt x="4796035" y="4175939"/>
                </a:lnTo>
                <a:cubicBezTo>
                  <a:pt x="4438859" y="4160564"/>
                  <a:pt x="4114828" y="4103708"/>
                  <a:pt x="3888760" y="4004841"/>
                </a:cubicBezTo>
                <a:cubicBezTo>
                  <a:pt x="3165342" y="3688466"/>
                  <a:pt x="3221287" y="2309149"/>
                  <a:pt x="2603970" y="1782501"/>
                </a:cubicBezTo>
                <a:cubicBezTo>
                  <a:pt x="1986653" y="1255853"/>
                  <a:pt x="591904" y="1230775"/>
                  <a:pt x="184861" y="844952"/>
                </a:cubicBezTo>
                <a:cubicBezTo>
                  <a:pt x="-18660" y="652041"/>
                  <a:pt x="-22036" y="371355"/>
                  <a:pt x="24263" y="107066"/>
                </a:cubicBezTo>
                <a:close/>
              </a:path>
            </a:pathLst>
          </a:custGeom>
          <a:solidFill>
            <a:srgbClr val="0AB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DBCCA7C7-3C07-412E-B437-D5F02CD889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12747">
            <a:off x="-449497" y="-278477"/>
            <a:ext cx="1984394" cy="16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1863689-B04E-4C2E-BFE4-F74FD2098BD1}"/>
              </a:ext>
            </a:extLst>
          </p:cNvPr>
          <p:cNvSpPr txBox="1"/>
          <p:nvPr/>
        </p:nvSpPr>
        <p:spPr>
          <a:xfrm>
            <a:off x="2833231" y="343770"/>
            <a:ext cx="58755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الطلاب المنضبطين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2D73BA7-987A-454A-B386-6497B5F44A95}"/>
              </a:ext>
            </a:extLst>
          </p:cNvPr>
          <p:cNvSpPr txBox="1"/>
          <p:nvPr/>
        </p:nvSpPr>
        <p:spPr>
          <a:xfrm>
            <a:off x="8256607" y="2797269"/>
            <a:ext cx="2623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20124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اسم الطالب</a:t>
            </a:r>
            <a:endParaRPr lang="ar-EG" sz="2400" dirty="0">
              <a:solidFill>
                <a:srgbClr val="20124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944E22D-1B06-4F02-8878-1BA34D06F052}"/>
              </a:ext>
            </a:extLst>
          </p:cNvPr>
          <p:cNvSpPr txBox="1"/>
          <p:nvPr/>
        </p:nvSpPr>
        <p:spPr>
          <a:xfrm>
            <a:off x="4784203" y="2797269"/>
            <a:ext cx="2623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20124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اسم الطالب</a:t>
            </a:r>
            <a:endParaRPr lang="ar-EG" sz="2400" dirty="0">
              <a:solidFill>
                <a:srgbClr val="20124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8A64265-2442-4CEB-B594-1F64B9D96D8A}"/>
              </a:ext>
            </a:extLst>
          </p:cNvPr>
          <p:cNvSpPr txBox="1"/>
          <p:nvPr/>
        </p:nvSpPr>
        <p:spPr>
          <a:xfrm>
            <a:off x="1242349" y="2797269"/>
            <a:ext cx="2623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20124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اسم الطالب</a:t>
            </a:r>
            <a:endParaRPr lang="ar-EG" sz="2400" dirty="0">
              <a:solidFill>
                <a:srgbClr val="20124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CEE2CC51-8AEA-4D85-BD5A-7B172EE4BDBA}"/>
              </a:ext>
            </a:extLst>
          </p:cNvPr>
          <p:cNvSpPr/>
          <p:nvPr/>
        </p:nvSpPr>
        <p:spPr>
          <a:xfrm>
            <a:off x="5477877" y="1477944"/>
            <a:ext cx="1237991" cy="1237991"/>
          </a:xfrm>
          <a:prstGeom prst="ellipse">
            <a:avLst/>
          </a:prstGeom>
          <a:solidFill>
            <a:srgbClr val="F3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E31645BE-F419-4FA2-99FC-954012FBA774}"/>
              </a:ext>
            </a:extLst>
          </p:cNvPr>
          <p:cNvSpPr/>
          <p:nvPr/>
        </p:nvSpPr>
        <p:spPr>
          <a:xfrm>
            <a:off x="1982322" y="1477944"/>
            <a:ext cx="1237991" cy="1237991"/>
          </a:xfrm>
          <a:prstGeom prst="ellipse">
            <a:avLst/>
          </a:prstGeom>
          <a:solidFill>
            <a:srgbClr val="F3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5FC4BCE6-66FD-4D43-A392-3BA4B2514CAA}"/>
              </a:ext>
            </a:extLst>
          </p:cNvPr>
          <p:cNvSpPr/>
          <p:nvPr/>
        </p:nvSpPr>
        <p:spPr>
          <a:xfrm>
            <a:off x="8938707" y="1477944"/>
            <a:ext cx="1237991" cy="1237991"/>
          </a:xfrm>
          <a:prstGeom prst="ellipse">
            <a:avLst/>
          </a:prstGeom>
          <a:solidFill>
            <a:srgbClr val="F3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CC93850-6574-4EF3-8F5E-051014730EE9}"/>
              </a:ext>
            </a:extLst>
          </p:cNvPr>
          <p:cNvSpPr txBox="1"/>
          <p:nvPr/>
        </p:nvSpPr>
        <p:spPr>
          <a:xfrm>
            <a:off x="8256607" y="4984884"/>
            <a:ext cx="2623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20124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اسم الطالب</a:t>
            </a:r>
            <a:endParaRPr lang="ar-EG" sz="2400" dirty="0">
              <a:solidFill>
                <a:srgbClr val="20124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B94A06E-D011-4799-88E1-CF17B136892E}"/>
              </a:ext>
            </a:extLst>
          </p:cNvPr>
          <p:cNvSpPr txBox="1"/>
          <p:nvPr/>
        </p:nvSpPr>
        <p:spPr>
          <a:xfrm>
            <a:off x="4784203" y="4984884"/>
            <a:ext cx="2623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20124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اسم الطالب</a:t>
            </a:r>
            <a:endParaRPr lang="ar-EG" sz="2400" dirty="0">
              <a:solidFill>
                <a:srgbClr val="20124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B6A697E1-D132-41C9-8654-CD23F82C78EB}"/>
              </a:ext>
            </a:extLst>
          </p:cNvPr>
          <p:cNvSpPr txBox="1"/>
          <p:nvPr/>
        </p:nvSpPr>
        <p:spPr>
          <a:xfrm>
            <a:off x="1242349" y="4984884"/>
            <a:ext cx="2623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20124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اسم الطالب</a:t>
            </a:r>
            <a:endParaRPr lang="ar-EG" sz="2400" dirty="0">
              <a:solidFill>
                <a:srgbClr val="20124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55635F1E-7738-48A8-93FB-49B64BC01519}"/>
              </a:ext>
            </a:extLst>
          </p:cNvPr>
          <p:cNvSpPr/>
          <p:nvPr/>
        </p:nvSpPr>
        <p:spPr>
          <a:xfrm>
            <a:off x="5477877" y="3665559"/>
            <a:ext cx="1237991" cy="1237991"/>
          </a:xfrm>
          <a:prstGeom prst="ellipse">
            <a:avLst/>
          </a:prstGeom>
          <a:solidFill>
            <a:srgbClr val="F3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863C70F-5121-4DA9-80F1-9B785E44D266}"/>
              </a:ext>
            </a:extLst>
          </p:cNvPr>
          <p:cNvSpPr/>
          <p:nvPr/>
        </p:nvSpPr>
        <p:spPr>
          <a:xfrm>
            <a:off x="1982322" y="3665559"/>
            <a:ext cx="1237991" cy="1237991"/>
          </a:xfrm>
          <a:prstGeom prst="ellipse">
            <a:avLst/>
          </a:prstGeom>
          <a:solidFill>
            <a:srgbClr val="F3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8DCE22D1-F1CD-4073-AA2D-8C59D84F2772}"/>
              </a:ext>
            </a:extLst>
          </p:cNvPr>
          <p:cNvSpPr/>
          <p:nvPr/>
        </p:nvSpPr>
        <p:spPr>
          <a:xfrm>
            <a:off x="8938707" y="3665559"/>
            <a:ext cx="1237991" cy="1237991"/>
          </a:xfrm>
          <a:prstGeom prst="ellipse">
            <a:avLst/>
          </a:prstGeom>
          <a:solidFill>
            <a:srgbClr val="F3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id="{6C84599E-39AF-454F-AFD5-F567027D62B9}"/>
              </a:ext>
            </a:extLst>
          </p:cNvPr>
          <p:cNvSpPr/>
          <p:nvPr/>
        </p:nvSpPr>
        <p:spPr>
          <a:xfrm flipV="1">
            <a:off x="0" y="5544062"/>
            <a:ext cx="12192000" cy="1325511"/>
          </a:xfrm>
          <a:custGeom>
            <a:avLst/>
            <a:gdLst>
              <a:gd name="connsiteX0" fmla="*/ 0 w 12192000"/>
              <a:gd name="connsiteY0" fmla="*/ 0 h 3575582"/>
              <a:gd name="connsiteX1" fmla="*/ 12192000 w 12192000"/>
              <a:gd name="connsiteY1" fmla="*/ 0 h 3575582"/>
              <a:gd name="connsiteX2" fmla="*/ 12192000 w 12192000"/>
              <a:gd name="connsiteY2" fmla="*/ 2667548 h 3575582"/>
              <a:gd name="connsiteX3" fmla="*/ 11912323 w 12192000"/>
              <a:gd name="connsiteY3" fmla="*/ 2836694 h 3575582"/>
              <a:gd name="connsiteX4" fmla="*/ 9906000 w 12192000"/>
              <a:gd name="connsiteY4" fmla="*/ 3566160 h 3575582"/>
              <a:gd name="connsiteX5" fmla="*/ 3703320 w 12192000"/>
              <a:gd name="connsiteY5" fmla="*/ 2026920 h 3575582"/>
              <a:gd name="connsiteX6" fmla="*/ 675323 w 12192000"/>
              <a:gd name="connsiteY6" fmla="*/ 2879408 h 3575582"/>
              <a:gd name="connsiteX7" fmla="*/ 0 w 12192000"/>
              <a:gd name="connsiteY7" fmla="*/ 3185518 h 3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575582">
                <a:moveTo>
                  <a:pt x="0" y="0"/>
                </a:moveTo>
                <a:lnTo>
                  <a:pt x="12192000" y="0"/>
                </a:lnTo>
                <a:lnTo>
                  <a:pt x="12192000" y="2667548"/>
                </a:lnTo>
                <a:lnTo>
                  <a:pt x="11912323" y="2836694"/>
                </a:lnTo>
                <a:cubicBezTo>
                  <a:pt x="11267837" y="3210401"/>
                  <a:pt x="10576560" y="3509010"/>
                  <a:pt x="9906000" y="3566160"/>
                </a:cubicBezTo>
                <a:cubicBezTo>
                  <a:pt x="8117840" y="3718560"/>
                  <a:pt x="5631181" y="1971040"/>
                  <a:pt x="3703320" y="2026920"/>
                </a:cubicBezTo>
                <a:cubicBezTo>
                  <a:pt x="2739390" y="2054860"/>
                  <a:pt x="1649730" y="2453005"/>
                  <a:pt x="675323" y="2879408"/>
                </a:cubicBezTo>
                <a:lnTo>
                  <a:pt x="0" y="3185518"/>
                </a:lnTo>
                <a:close/>
              </a:path>
            </a:pathLst>
          </a:custGeom>
          <a:solidFill>
            <a:srgbClr val="F3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2CF84BDE-7C65-4E0A-9161-BD7A4AF8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4239">
            <a:off x="3498896" y="298463"/>
            <a:ext cx="215636" cy="209645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2265247-F497-4A32-A65E-3FFDDD8DB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4124">
            <a:off x="6986796" y="2292066"/>
            <a:ext cx="218107" cy="212048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B6E53C83-9430-432C-B44D-527DDFB3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325">
            <a:off x="3486411" y="2292066"/>
            <a:ext cx="218107" cy="212048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15B7E6A0-ADB2-4B23-9C0F-515303AF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943" y="4072506"/>
            <a:ext cx="218107" cy="212048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4B3756B9-03AD-45EF-9A64-66CA4AC1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674">
            <a:off x="7944085" y="4072506"/>
            <a:ext cx="218107" cy="212048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9730B126-6F08-4380-8A15-CE08F8F7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674">
            <a:off x="7944086" y="2460820"/>
            <a:ext cx="218107" cy="212048"/>
          </a:xfrm>
          <a:prstGeom prst="rect">
            <a:avLst/>
          </a:prstGeom>
        </p:spPr>
      </p:pic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F900DE96-D554-46EF-AF0B-FD1AB9E0EF2D}"/>
              </a:ext>
            </a:extLst>
          </p:cNvPr>
          <p:cNvGrpSpPr/>
          <p:nvPr/>
        </p:nvGrpSpPr>
        <p:grpSpPr>
          <a:xfrm>
            <a:off x="9090501" y="1598975"/>
            <a:ext cx="955805" cy="944168"/>
            <a:chOff x="-999058" y="2217214"/>
            <a:chExt cx="2904683" cy="2869318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86E94875-B96D-41A1-862E-D46E99E5A575}"/>
                </a:ext>
              </a:extLst>
            </p:cNvPr>
            <p:cNvSpPr/>
            <p:nvPr/>
          </p:nvSpPr>
          <p:spPr>
            <a:xfrm>
              <a:off x="-999058" y="2217214"/>
              <a:ext cx="2904683" cy="2869318"/>
            </a:xfrm>
            <a:custGeom>
              <a:avLst/>
              <a:gdLst>
                <a:gd name="connsiteX0" fmla="*/ 1066208 w 1081419"/>
                <a:gd name="connsiteY0" fmla="*/ 1015156 h 1068252"/>
                <a:gd name="connsiteX1" fmla="*/ 965490 w 1081419"/>
                <a:gd name="connsiteY1" fmla="*/ 908899 h 1068252"/>
                <a:gd name="connsiteX2" fmla="*/ 950634 w 1081419"/>
                <a:gd name="connsiteY2" fmla="*/ 822029 h 1068252"/>
                <a:gd name="connsiteX3" fmla="*/ 983390 w 1081419"/>
                <a:gd name="connsiteY3" fmla="*/ 720347 h 1068252"/>
                <a:gd name="connsiteX4" fmla="*/ 960454 w 1081419"/>
                <a:gd name="connsiteY4" fmla="*/ 693614 h 1068252"/>
                <a:gd name="connsiteX5" fmla="*/ 995201 w 1081419"/>
                <a:gd name="connsiteY5" fmla="*/ 493688 h 1068252"/>
                <a:gd name="connsiteX6" fmla="*/ 991928 w 1081419"/>
                <a:gd name="connsiteY6" fmla="*/ 427466 h 1068252"/>
                <a:gd name="connsiteX7" fmla="*/ 513653 w 1081419"/>
                <a:gd name="connsiteY7" fmla="*/ 747 h 1068252"/>
                <a:gd name="connsiteX8" fmla="*/ 86221 w 1081419"/>
                <a:gd name="connsiteY8" fmla="*/ 457682 h 1068252"/>
                <a:gd name="connsiteX9" fmla="*/ 86221 w 1081419"/>
                <a:gd name="connsiteY9" fmla="*/ 460452 h 1068252"/>
                <a:gd name="connsiteX10" fmla="*/ 86221 w 1081419"/>
                <a:gd name="connsiteY10" fmla="*/ 493688 h 1068252"/>
                <a:gd name="connsiteX11" fmla="*/ 120969 w 1081419"/>
                <a:gd name="connsiteY11" fmla="*/ 693614 h 1068252"/>
                <a:gd name="connsiteX12" fmla="*/ 104056 w 1081419"/>
                <a:gd name="connsiteY12" fmla="*/ 799093 h 1068252"/>
                <a:gd name="connsiteX13" fmla="*/ 130789 w 1081419"/>
                <a:gd name="connsiteY13" fmla="*/ 822029 h 1068252"/>
                <a:gd name="connsiteX14" fmla="*/ 115681 w 1081419"/>
                <a:gd name="connsiteY14" fmla="*/ 908899 h 1068252"/>
                <a:gd name="connsiteX15" fmla="*/ 14963 w 1081419"/>
                <a:gd name="connsiteY15" fmla="*/ 1015156 h 1068252"/>
                <a:gd name="connsiteX16" fmla="*/ 2174 w 1081419"/>
                <a:gd name="connsiteY16" fmla="*/ 1048391 h 1068252"/>
                <a:gd name="connsiteX17" fmla="*/ 21006 w 1081419"/>
                <a:gd name="connsiteY17" fmla="*/ 1062997 h 1068252"/>
                <a:gd name="connsiteX18" fmla="*/ 88739 w 1081419"/>
                <a:gd name="connsiteY18" fmla="*/ 1068033 h 1068252"/>
                <a:gd name="connsiteX19" fmla="*/ 198774 w 1081419"/>
                <a:gd name="connsiteY19" fmla="*/ 1047134 h 1068252"/>
                <a:gd name="connsiteX20" fmla="*/ 258701 w 1081419"/>
                <a:gd name="connsiteY20" fmla="*/ 975121 h 1068252"/>
                <a:gd name="connsiteX21" fmla="*/ 241075 w 1081419"/>
                <a:gd name="connsiteY21" fmla="*/ 859295 h 1068252"/>
                <a:gd name="connsiteX22" fmla="*/ 225212 w 1081419"/>
                <a:gd name="connsiteY22" fmla="*/ 800375 h 1068252"/>
                <a:gd name="connsiteX23" fmla="*/ 235536 w 1081419"/>
                <a:gd name="connsiteY23" fmla="*/ 781994 h 1068252"/>
                <a:gd name="connsiteX24" fmla="*/ 237046 w 1081419"/>
                <a:gd name="connsiteY24" fmla="*/ 777462 h 1068252"/>
                <a:gd name="connsiteX25" fmla="*/ 239564 w 1081419"/>
                <a:gd name="connsiteY25" fmla="*/ 766886 h 1068252"/>
                <a:gd name="connsiteX26" fmla="*/ 240823 w 1081419"/>
                <a:gd name="connsiteY26" fmla="*/ 754800 h 1068252"/>
                <a:gd name="connsiteX27" fmla="*/ 222191 w 1081419"/>
                <a:gd name="connsiteY27" fmla="*/ 704441 h 1068252"/>
                <a:gd name="connsiteX28" fmla="*/ 262478 w 1081419"/>
                <a:gd name="connsiteY28" fmla="*/ 493688 h 1068252"/>
                <a:gd name="connsiteX29" fmla="*/ 262478 w 1081419"/>
                <a:gd name="connsiteY29" fmla="*/ 455416 h 1068252"/>
                <a:gd name="connsiteX30" fmla="*/ 446792 w 1081419"/>
                <a:gd name="connsiteY30" fmla="*/ 341101 h 1068252"/>
                <a:gd name="connsiteX31" fmla="*/ 471971 w 1081419"/>
                <a:gd name="connsiteY31" fmla="*/ 255490 h 1068252"/>
                <a:gd name="connsiteX32" fmla="*/ 502942 w 1081419"/>
                <a:gd name="connsiteY32" fmla="*/ 342108 h 1068252"/>
                <a:gd name="connsiteX33" fmla="*/ 662328 w 1081419"/>
                <a:gd name="connsiteY33" fmla="*/ 455667 h 1068252"/>
                <a:gd name="connsiteX34" fmla="*/ 820204 w 1081419"/>
                <a:gd name="connsiteY34" fmla="*/ 455667 h 1068252"/>
                <a:gd name="connsiteX35" fmla="*/ 820204 w 1081419"/>
                <a:gd name="connsiteY35" fmla="*/ 493688 h 1068252"/>
                <a:gd name="connsiteX36" fmla="*/ 860743 w 1081419"/>
                <a:gd name="connsiteY36" fmla="*/ 705700 h 1068252"/>
                <a:gd name="connsiteX37" fmla="*/ 842110 w 1081419"/>
                <a:gd name="connsiteY37" fmla="*/ 756059 h 1068252"/>
                <a:gd name="connsiteX38" fmla="*/ 843621 w 1081419"/>
                <a:gd name="connsiteY38" fmla="*/ 770663 h 1068252"/>
                <a:gd name="connsiteX39" fmla="*/ 845635 w 1081419"/>
                <a:gd name="connsiteY39" fmla="*/ 777713 h 1068252"/>
                <a:gd name="connsiteX40" fmla="*/ 847650 w 1081419"/>
                <a:gd name="connsiteY40" fmla="*/ 783505 h 1068252"/>
                <a:gd name="connsiteX41" fmla="*/ 857721 w 1081419"/>
                <a:gd name="connsiteY41" fmla="*/ 801634 h 1068252"/>
                <a:gd name="connsiteX42" fmla="*/ 841858 w 1081419"/>
                <a:gd name="connsiteY42" fmla="*/ 860554 h 1068252"/>
                <a:gd name="connsiteX43" fmla="*/ 824233 w 1081419"/>
                <a:gd name="connsiteY43" fmla="*/ 976380 h 1068252"/>
                <a:gd name="connsiteX44" fmla="*/ 884160 w 1081419"/>
                <a:gd name="connsiteY44" fmla="*/ 1048393 h 1068252"/>
                <a:gd name="connsiteX45" fmla="*/ 992684 w 1081419"/>
                <a:gd name="connsiteY45" fmla="*/ 1068033 h 1068252"/>
                <a:gd name="connsiteX46" fmla="*/ 1060417 w 1081419"/>
                <a:gd name="connsiteY46" fmla="*/ 1062997 h 1068252"/>
                <a:gd name="connsiteX47" fmla="*/ 1081066 w 1081419"/>
                <a:gd name="connsiteY47" fmla="*/ 1033988 h 1068252"/>
                <a:gd name="connsiteX48" fmla="*/ 1066460 w 1081419"/>
                <a:gd name="connsiteY48" fmla="*/ 1015156 h 10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81419" h="1068252">
                  <a:moveTo>
                    <a:pt x="1066208" y="1015156"/>
                  </a:moveTo>
                  <a:cubicBezTo>
                    <a:pt x="1020497" y="993623"/>
                    <a:pt x="984548" y="955697"/>
                    <a:pt x="965490" y="908899"/>
                  </a:cubicBezTo>
                  <a:cubicBezTo>
                    <a:pt x="955861" y="880939"/>
                    <a:pt x="950843" y="851600"/>
                    <a:pt x="950634" y="822029"/>
                  </a:cubicBezTo>
                  <a:cubicBezTo>
                    <a:pt x="987758" y="802996"/>
                    <a:pt x="1002423" y="757472"/>
                    <a:pt x="983390" y="720347"/>
                  </a:cubicBezTo>
                  <a:cubicBezTo>
                    <a:pt x="977959" y="709754"/>
                    <a:pt x="970100" y="700594"/>
                    <a:pt x="960454" y="693614"/>
                  </a:cubicBezTo>
                  <a:cubicBezTo>
                    <a:pt x="985235" y="629950"/>
                    <a:pt x="997050" y="561980"/>
                    <a:pt x="995201" y="493688"/>
                  </a:cubicBezTo>
                  <a:cubicBezTo>
                    <a:pt x="995201" y="470775"/>
                    <a:pt x="995201" y="448617"/>
                    <a:pt x="991928" y="427466"/>
                  </a:cubicBezTo>
                  <a:cubicBezTo>
                    <a:pt x="977692" y="177560"/>
                    <a:pt x="763560" y="-13490"/>
                    <a:pt x="513653" y="747"/>
                  </a:cubicBezTo>
                  <a:cubicBezTo>
                    <a:pt x="272031" y="14512"/>
                    <a:pt x="83852" y="215679"/>
                    <a:pt x="86221" y="457682"/>
                  </a:cubicBezTo>
                  <a:cubicBezTo>
                    <a:pt x="86221" y="457682"/>
                    <a:pt x="86221" y="459444"/>
                    <a:pt x="86221" y="460452"/>
                  </a:cubicBezTo>
                  <a:cubicBezTo>
                    <a:pt x="86221" y="471362"/>
                    <a:pt x="86221" y="482441"/>
                    <a:pt x="86221" y="493688"/>
                  </a:cubicBezTo>
                  <a:cubicBezTo>
                    <a:pt x="84250" y="561988"/>
                    <a:pt x="96069" y="629985"/>
                    <a:pt x="120969" y="693614"/>
                  </a:cubicBezTo>
                  <a:cubicBezTo>
                    <a:pt x="87170" y="718071"/>
                    <a:pt x="79599" y="765295"/>
                    <a:pt x="104056" y="799093"/>
                  </a:cubicBezTo>
                  <a:cubicBezTo>
                    <a:pt x="111036" y="808740"/>
                    <a:pt x="120196" y="816598"/>
                    <a:pt x="130789" y="822029"/>
                  </a:cubicBezTo>
                  <a:cubicBezTo>
                    <a:pt x="130467" y="851610"/>
                    <a:pt x="125365" y="880947"/>
                    <a:pt x="115681" y="908899"/>
                  </a:cubicBezTo>
                  <a:cubicBezTo>
                    <a:pt x="96477" y="955602"/>
                    <a:pt x="60573" y="993482"/>
                    <a:pt x="14963" y="1015156"/>
                  </a:cubicBezTo>
                  <a:cubicBezTo>
                    <a:pt x="2255" y="1020801"/>
                    <a:pt x="-3471" y="1035682"/>
                    <a:pt x="2174" y="1048391"/>
                  </a:cubicBezTo>
                  <a:cubicBezTo>
                    <a:pt x="5604" y="1056111"/>
                    <a:pt x="12677" y="1061595"/>
                    <a:pt x="21006" y="1062997"/>
                  </a:cubicBezTo>
                  <a:cubicBezTo>
                    <a:pt x="43418" y="1066439"/>
                    <a:pt x="66065" y="1068124"/>
                    <a:pt x="88739" y="1068033"/>
                  </a:cubicBezTo>
                  <a:cubicBezTo>
                    <a:pt x="126521" y="1069416"/>
                    <a:pt x="164129" y="1062272"/>
                    <a:pt x="198774" y="1047134"/>
                  </a:cubicBezTo>
                  <a:cubicBezTo>
                    <a:pt x="228223" y="1032925"/>
                    <a:pt x="250079" y="1006663"/>
                    <a:pt x="258701" y="975121"/>
                  </a:cubicBezTo>
                  <a:cubicBezTo>
                    <a:pt x="268332" y="935700"/>
                    <a:pt x="261997" y="894068"/>
                    <a:pt x="241075" y="859295"/>
                  </a:cubicBezTo>
                  <a:cubicBezTo>
                    <a:pt x="232169" y="840813"/>
                    <a:pt x="226788" y="820831"/>
                    <a:pt x="225212" y="800375"/>
                  </a:cubicBezTo>
                  <a:cubicBezTo>
                    <a:pt x="229520" y="794778"/>
                    <a:pt x="232998" y="788586"/>
                    <a:pt x="235536" y="781994"/>
                  </a:cubicBezTo>
                  <a:lnTo>
                    <a:pt x="237046" y="777462"/>
                  </a:lnTo>
                  <a:cubicBezTo>
                    <a:pt x="238124" y="773997"/>
                    <a:pt x="238965" y="770464"/>
                    <a:pt x="239564" y="766886"/>
                  </a:cubicBezTo>
                  <a:cubicBezTo>
                    <a:pt x="240370" y="762908"/>
                    <a:pt x="240791" y="758859"/>
                    <a:pt x="240823" y="754800"/>
                  </a:cubicBezTo>
                  <a:cubicBezTo>
                    <a:pt x="241158" y="736270"/>
                    <a:pt x="234506" y="718292"/>
                    <a:pt x="222191" y="704441"/>
                  </a:cubicBezTo>
                  <a:cubicBezTo>
                    <a:pt x="251404" y="638146"/>
                    <a:pt x="265179" y="566085"/>
                    <a:pt x="262478" y="493688"/>
                  </a:cubicBezTo>
                  <a:cubicBezTo>
                    <a:pt x="262478" y="480595"/>
                    <a:pt x="262478" y="468509"/>
                    <a:pt x="262478" y="455416"/>
                  </a:cubicBezTo>
                  <a:cubicBezTo>
                    <a:pt x="358160" y="455416"/>
                    <a:pt x="424886" y="410093"/>
                    <a:pt x="446792" y="341101"/>
                  </a:cubicBezTo>
                  <a:lnTo>
                    <a:pt x="471971" y="255490"/>
                  </a:lnTo>
                  <a:lnTo>
                    <a:pt x="502942" y="342108"/>
                  </a:lnTo>
                  <a:cubicBezTo>
                    <a:pt x="526251" y="410203"/>
                    <a:pt x="590355" y="455876"/>
                    <a:pt x="662328" y="455667"/>
                  </a:cubicBezTo>
                  <a:lnTo>
                    <a:pt x="820204" y="455667"/>
                  </a:lnTo>
                  <a:cubicBezTo>
                    <a:pt x="820204" y="468005"/>
                    <a:pt x="820204" y="480847"/>
                    <a:pt x="820204" y="493688"/>
                  </a:cubicBezTo>
                  <a:cubicBezTo>
                    <a:pt x="817389" y="566525"/>
                    <a:pt x="831255" y="639040"/>
                    <a:pt x="860743" y="705700"/>
                  </a:cubicBezTo>
                  <a:cubicBezTo>
                    <a:pt x="848574" y="719637"/>
                    <a:pt x="841944" y="737557"/>
                    <a:pt x="842110" y="756059"/>
                  </a:cubicBezTo>
                  <a:cubicBezTo>
                    <a:pt x="842226" y="760959"/>
                    <a:pt x="842732" y="765844"/>
                    <a:pt x="843621" y="770663"/>
                  </a:cubicBezTo>
                  <a:cubicBezTo>
                    <a:pt x="843621" y="772929"/>
                    <a:pt x="843621" y="775447"/>
                    <a:pt x="845635" y="777713"/>
                  </a:cubicBezTo>
                  <a:cubicBezTo>
                    <a:pt x="846194" y="779682"/>
                    <a:pt x="846866" y="781616"/>
                    <a:pt x="847650" y="783505"/>
                  </a:cubicBezTo>
                  <a:cubicBezTo>
                    <a:pt x="850203" y="789961"/>
                    <a:pt x="853587" y="796057"/>
                    <a:pt x="857721" y="801634"/>
                  </a:cubicBezTo>
                  <a:cubicBezTo>
                    <a:pt x="856233" y="822105"/>
                    <a:pt x="850850" y="842102"/>
                    <a:pt x="841858" y="860554"/>
                  </a:cubicBezTo>
                  <a:cubicBezTo>
                    <a:pt x="820937" y="895327"/>
                    <a:pt x="814601" y="936959"/>
                    <a:pt x="824233" y="976380"/>
                  </a:cubicBezTo>
                  <a:cubicBezTo>
                    <a:pt x="832854" y="1007922"/>
                    <a:pt x="854710" y="1034184"/>
                    <a:pt x="884160" y="1048393"/>
                  </a:cubicBezTo>
                  <a:cubicBezTo>
                    <a:pt x="918439" y="1062879"/>
                    <a:pt x="955501" y="1069587"/>
                    <a:pt x="992684" y="1068033"/>
                  </a:cubicBezTo>
                  <a:cubicBezTo>
                    <a:pt x="1015358" y="1068109"/>
                    <a:pt x="1038004" y="1066424"/>
                    <a:pt x="1060417" y="1062997"/>
                  </a:cubicBezTo>
                  <a:cubicBezTo>
                    <a:pt x="1074129" y="1060688"/>
                    <a:pt x="1083375" y="1047701"/>
                    <a:pt x="1081066" y="1033988"/>
                  </a:cubicBezTo>
                  <a:cubicBezTo>
                    <a:pt x="1079664" y="1025659"/>
                    <a:pt x="1074180" y="1018586"/>
                    <a:pt x="1066460" y="1015156"/>
                  </a:cubicBezTo>
                  <a:close/>
                </a:path>
              </a:pathLst>
            </a:custGeom>
            <a:solidFill>
              <a:srgbClr val="EA5C5C"/>
            </a:solidFill>
            <a:ln w="2510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1" name="مستطيل: زوايا مستديرة 28">
              <a:extLst>
                <a:ext uri="{FF2B5EF4-FFF2-40B4-BE49-F238E27FC236}">
                  <a16:creationId xmlns:a16="http://schemas.microsoft.com/office/drawing/2014/main" id="{E670BD6B-18CE-428D-BDD9-C3EF1B11CC9D}"/>
                </a:ext>
              </a:extLst>
            </p:cNvPr>
            <p:cNvSpPr/>
            <p:nvPr/>
          </p:nvSpPr>
          <p:spPr>
            <a:xfrm>
              <a:off x="-327832" y="3992880"/>
              <a:ext cx="1554480" cy="1005109"/>
            </a:xfrm>
            <a:custGeom>
              <a:avLst/>
              <a:gdLst>
                <a:gd name="connsiteX0" fmla="*/ 0 w 1554480"/>
                <a:gd name="connsiteY0" fmla="*/ 777240 h 1725168"/>
                <a:gd name="connsiteX1" fmla="*/ 777240 w 1554480"/>
                <a:gd name="connsiteY1" fmla="*/ 0 h 1725168"/>
                <a:gd name="connsiteX2" fmla="*/ 777240 w 1554480"/>
                <a:gd name="connsiteY2" fmla="*/ 0 h 1725168"/>
                <a:gd name="connsiteX3" fmla="*/ 1554480 w 1554480"/>
                <a:gd name="connsiteY3" fmla="*/ 777240 h 1725168"/>
                <a:gd name="connsiteX4" fmla="*/ 1554480 w 1554480"/>
                <a:gd name="connsiteY4" fmla="*/ 947928 h 1725168"/>
                <a:gd name="connsiteX5" fmla="*/ 777240 w 1554480"/>
                <a:gd name="connsiteY5" fmla="*/ 1725168 h 1725168"/>
                <a:gd name="connsiteX6" fmla="*/ 777240 w 1554480"/>
                <a:gd name="connsiteY6" fmla="*/ 1725168 h 1725168"/>
                <a:gd name="connsiteX7" fmla="*/ 0 w 1554480"/>
                <a:gd name="connsiteY7" fmla="*/ 947928 h 1725168"/>
                <a:gd name="connsiteX8" fmla="*/ 0 w 1554480"/>
                <a:gd name="connsiteY8" fmla="*/ 777240 h 1725168"/>
                <a:gd name="connsiteX0" fmla="*/ 1554480 w 1645920"/>
                <a:gd name="connsiteY0" fmla="*/ 947928 h 1725168"/>
                <a:gd name="connsiteX1" fmla="*/ 777240 w 1645920"/>
                <a:gd name="connsiteY1" fmla="*/ 1725168 h 1725168"/>
                <a:gd name="connsiteX2" fmla="*/ 777240 w 1645920"/>
                <a:gd name="connsiteY2" fmla="*/ 1725168 h 1725168"/>
                <a:gd name="connsiteX3" fmla="*/ 0 w 1645920"/>
                <a:gd name="connsiteY3" fmla="*/ 947928 h 1725168"/>
                <a:gd name="connsiteX4" fmla="*/ 0 w 1645920"/>
                <a:gd name="connsiteY4" fmla="*/ 777240 h 1725168"/>
                <a:gd name="connsiteX5" fmla="*/ 777240 w 1645920"/>
                <a:gd name="connsiteY5" fmla="*/ 0 h 1725168"/>
                <a:gd name="connsiteX6" fmla="*/ 777240 w 1645920"/>
                <a:gd name="connsiteY6" fmla="*/ 0 h 1725168"/>
                <a:gd name="connsiteX7" fmla="*/ 1554480 w 1645920"/>
                <a:gd name="connsiteY7" fmla="*/ 777240 h 1725168"/>
                <a:gd name="connsiteX8" fmla="*/ 1645920 w 1645920"/>
                <a:gd name="connsiteY8" fmla="*/ 1039368 h 1725168"/>
                <a:gd name="connsiteX0" fmla="*/ 1554480 w 1554480"/>
                <a:gd name="connsiteY0" fmla="*/ 947928 h 1725168"/>
                <a:gd name="connsiteX1" fmla="*/ 777240 w 1554480"/>
                <a:gd name="connsiteY1" fmla="*/ 1725168 h 1725168"/>
                <a:gd name="connsiteX2" fmla="*/ 777240 w 1554480"/>
                <a:gd name="connsiteY2" fmla="*/ 1725168 h 1725168"/>
                <a:gd name="connsiteX3" fmla="*/ 0 w 1554480"/>
                <a:gd name="connsiteY3" fmla="*/ 947928 h 1725168"/>
                <a:gd name="connsiteX4" fmla="*/ 0 w 1554480"/>
                <a:gd name="connsiteY4" fmla="*/ 777240 h 1725168"/>
                <a:gd name="connsiteX5" fmla="*/ 777240 w 1554480"/>
                <a:gd name="connsiteY5" fmla="*/ 0 h 1725168"/>
                <a:gd name="connsiteX6" fmla="*/ 777240 w 1554480"/>
                <a:gd name="connsiteY6" fmla="*/ 0 h 1725168"/>
                <a:gd name="connsiteX7" fmla="*/ 1554480 w 1554480"/>
                <a:gd name="connsiteY7" fmla="*/ 777240 h 1725168"/>
                <a:gd name="connsiteX0" fmla="*/ 777240 w 1554480"/>
                <a:gd name="connsiteY0" fmla="*/ 1725168 h 1725168"/>
                <a:gd name="connsiteX1" fmla="*/ 777240 w 1554480"/>
                <a:gd name="connsiteY1" fmla="*/ 1725168 h 1725168"/>
                <a:gd name="connsiteX2" fmla="*/ 0 w 1554480"/>
                <a:gd name="connsiteY2" fmla="*/ 947928 h 1725168"/>
                <a:gd name="connsiteX3" fmla="*/ 0 w 1554480"/>
                <a:gd name="connsiteY3" fmla="*/ 777240 h 1725168"/>
                <a:gd name="connsiteX4" fmla="*/ 777240 w 1554480"/>
                <a:gd name="connsiteY4" fmla="*/ 0 h 1725168"/>
                <a:gd name="connsiteX5" fmla="*/ 777240 w 1554480"/>
                <a:gd name="connsiteY5" fmla="*/ 0 h 1725168"/>
                <a:gd name="connsiteX6" fmla="*/ 1554480 w 1554480"/>
                <a:gd name="connsiteY6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947928 h 1725168"/>
                <a:gd name="connsiteX2" fmla="*/ 0 w 1554480"/>
                <a:gd name="connsiteY2" fmla="*/ 777240 h 1725168"/>
                <a:gd name="connsiteX3" fmla="*/ 777240 w 1554480"/>
                <a:gd name="connsiteY3" fmla="*/ 0 h 1725168"/>
                <a:gd name="connsiteX4" fmla="*/ 777240 w 1554480"/>
                <a:gd name="connsiteY4" fmla="*/ 0 h 1725168"/>
                <a:gd name="connsiteX5" fmla="*/ 1554480 w 1554480"/>
                <a:gd name="connsiteY5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777240 h 1725168"/>
                <a:gd name="connsiteX2" fmla="*/ 777240 w 1554480"/>
                <a:gd name="connsiteY2" fmla="*/ 0 h 1725168"/>
                <a:gd name="connsiteX3" fmla="*/ 777240 w 1554480"/>
                <a:gd name="connsiteY3" fmla="*/ 0 h 1725168"/>
                <a:gd name="connsiteX4" fmla="*/ 1554480 w 1554480"/>
                <a:gd name="connsiteY4" fmla="*/ 777240 h 1725168"/>
                <a:gd name="connsiteX0" fmla="*/ 0 w 1554480"/>
                <a:gd name="connsiteY0" fmla="*/ 777240 h 777240"/>
                <a:gd name="connsiteX1" fmla="*/ 777240 w 1554480"/>
                <a:gd name="connsiteY1" fmla="*/ 0 h 777240"/>
                <a:gd name="connsiteX2" fmla="*/ 777240 w 1554480"/>
                <a:gd name="connsiteY2" fmla="*/ 0 h 777240"/>
                <a:gd name="connsiteX3" fmla="*/ 1554480 w 1554480"/>
                <a:gd name="connsiteY3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777240">
                  <a:moveTo>
                    <a:pt x="0" y="777240"/>
                  </a:moveTo>
                  <a:cubicBezTo>
                    <a:pt x="0" y="347982"/>
                    <a:pt x="347982" y="0"/>
                    <a:pt x="777240" y="0"/>
                  </a:cubicBezTo>
                  <a:lnTo>
                    <a:pt x="777240" y="0"/>
                  </a:lnTo>
                  <a:cubicBezTo>
                    <a:pt x="1206498" y="0"/>
                    <a:pt x="1554480" y="347982"/>
                    <a:pt x="1554480" y="777240"/>
                  </a:cubicBezTo>
                </a:path>
              </a:pathLst>
            </a:custGeom>
            <a:solidFill>
              <a:srgbClr val="201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2" name="شكل بيضاوي 71">
              <a:extLst>
                <a:ext uri="{FF2B5EF4-FFF2-40B4-BE49-F238E27FC236}">
                  <a16:creationId xmlns:a16="http://schemas.microsoft.com/office/drawing/2014/main" id="{F29C79F5-5B3C-4101-9880-7A2BDCB04DEB}"/>
                </a:ext>
              </a:extLst>
            </p:cNvPr>
            <p:cNvSpPr/>
            <p:nvPr/>
          </p:nvSpPr>
          <p:spPr>
            <a:xfrm>
              <a:off x="-527799" y="2819992"/>
              <a:ext cx="1954415" cy="144416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3" name="شكل بيضاوي 72">
              <a:extLst>
                <a:ext uri="{FF2B5EF4-FFF2-40B4-BE49-F238E27FC236}">
                  <a16:creationId xmlns:a16="http://schemas.microsoft.com/office/drawing/2014/main" id="{041AABEB-3F6E-4965-B53D-16DB3AE55BF3}"/>
                </a:ext>
              </a:extLst>
            </p:cNvPr>
            <p:cNvSpPr/>
            <p:nvPr/>
          </p:nvSpPr>
          <p:spPr>
            <a:xfrm>
              <a:off x="-750043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B4775A5E-DCD1-4BE8-9348-BFA3D34619C6}"/>
                </a:ext>
              </a:extLst>
            </p:cNvPr>
            <p:cNvSpPr/>
            <p:nvPr/>
          </p:nvSpPr>
          <p:spPr>
            <a:xfrm>
              <a:off x="190328" y="3938016"/>
              <a:ext cx="518160" cy="65309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5" name="شكل بيضاوي 74">
              <a:extLst>
                <a:ext uri="{FF2B5EF4-FFF2-40B4-BE49-F238E27FC236}">
                  <a16:creationId xmlns:a16="http://schemas.microsoft.com/office/drawing/2014/main" id="{59C1AAF6-9085-447F-8AA4-CC53698059BE}"/>
                </a:ext>
              </a:extLst>
            </p:cNvPr>
            <p:cNvSpPr/>
            <p:nvPr/>
          </p:nvSpPr>
          <p:spPr>
            <a:xfrm>
              <a:off x="1204374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A8DB578E-A830-424D-B88B-28045246029B}"/>
                </a:ext>
              </a:extLst>
            </p:cNvPr>
            <p:cNvGrpSpPr/>
            <p:nvPr/>
          </p:nvGrpSpPr>
          <p:grpSpPr>
            <a:xfrm rot="20105046">
              <a:off x="-252368" y="3173012"/>
              <a:ext cx="1298912" cy="767199"/>
              <a:chOff x="6201533" y="3945766"/>
              <a:chExt cx="695765" cy="410950"/>
            </a:xfrm>
          </p:grpSpPr>
          <p:sp>
            <p:nvSpPr>
              <p:cNvPr id="80" name="شكل بيضاوي 33">
                <a:extLst>
                  <a:ext uri="{FF2B5EF4-FFF2-40B4-BE49-F238E27FC236}">
                    <a16:creationId xmlns:a16="http://schemas.microsoft.com/office/drawing/2014/main" id="{F6306837-6B1A-45FD-B046-0C2CE109C70A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81" name="شكل بيضاوي 33">
                <a:extLst>
                  <a:ext uri="{FF2B5EF4-FFF2-40B4-BE49-F238E27FC236}">
                    <a16:creationId xmlns:a16="http://schemas.microsoft.com/office/drawing/2014/main" id="{4542BA89-4DDE-4D05-A36C-4BE123C49C64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82" name="شكل بيضاوي 33">
                <a:extLst>
                  <a:ext uri="{FF2B5EF4-FFF2-40B4-BE49-F238E27FC236}">
                    <a16:creationId xmlns:a16="http://schemas.microsoft.com/office/drawing/2014/main" id="{8973BD15-7B3F-452E-981C-277995C0A529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8CA76CB8-59E5-481C-ADF5-C3D71704E260}"/>
                  </a:ext>
                </a:extLst>
              </p:cNvPr>
              <p:cNvSpPr/>
              <p:nvPr/>
            </p:nvSpPr>
            <p:spPr>
              <a:xfrm rot="1505605">
                <a:off x="6201533" y="3998470"/>
                <a:ext cx="227524" cy="143319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CB8CCEC7-436D-4C2C-B4D8-D3A939A55F70}"/>
                  </a:ext>
                </a:extLst>
              </p:cNvPr>
              <p:cNvSpPr/>
              <p:nvPr/>
            </p:nvSpPr>
            <p:spPr>
              <a:xfrm rot="1505605">
                <a:off x="6669774" y="4213398"/>
                <a:ext cx="227524" cy="143318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</p:grpSp>
      <p:sp>
        <p:nvSpPr>
          <p:cNvPr id="85" name="Google Shape;968;p65">
            <a:extLst>
              <a:ext uri="{FF2B5EF4-FFF2-40B4-BE49-F238E27FC236}">
                <a16:creationId xmlns:a16="http://schemas.microsoft.com/office/drawing/2014/main" id="{B0A1C02F-F59B-4901-974B-05C3481DC81D}"/>
              </a:ext>
            </a:extLst>
          </p:cNvPr>
          <p:cNvSpPr/>
          <p:nvPr/>
        </p:nvSpPr>
        <p:spPr>
          <a:xfrm>
            <a:off x="9960922" y="1693933"/>
            <a:ext cx="522607" cy="468425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EA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968;p65">
            <a:extLst>
              <a:ext uri="{FF2B5EF4-FFF2-40B4-BE49-F238E27FC236}">
                <a16:creationId xmlns:a16="http://schemas.microsoft.com/office/drawing/2014/main" id="{B6B9B145-87B6-4CCE-8EA8-8B8F4143EC69}"/>
              </a:ext>
            </a:extLst>
          </p:cNvPr>
          <p:cNvSpPr/>
          <p:nvPr/>
        </p:nvSpPr>
        <p:spPr>
          <a:xfrm>
            <a:off x="6490683" y="1693933"/>
            <a:ext cx="522607" cy="468425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EA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968;p65">
            <a:extLst>
              <a:ext uri="{FF2B5EF4-FFF2-40B4-BE49-F238E27FC236}">
                <a16:creationId xmlns:a16="http://schemas.microsoft.com/office/drawing/2014/main" id="{8C942299-16F9-4795-BE93-59452070A59B}"/>
              </a:ext>
            </a:extLst>
          </p:cNvPr>
          <p:cNvSpPr/>
          <p:nvPr/>
        </p:nvSpPr>
        <p:spPr>
          <a:xfrm>
            <a:off x="2963889" y="1693933"/>
            <a:ext cx="522607" cy="468425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EA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968;p65">
            <a:extLst>
              <a:ext uri="{FF2B5EF4-FFF2-40B4-BE49-F238E27FC236}">
                <a16:creationId xmlns:a16="http://schemas.microsoft.com/office/drawing/2014/main" id="{892D0362-CA23-416A-B787-F5D3978DF997}"/>
              </a:ext>
            </a:extLst>
          </p:cNvPr>
          <p:cNvSpPr/>
          <p:nvPr/>
        </p:nvSpPr>
        <p:spPr>
          <a:xfrm>
            <a:off x="9960922" y="3812050"/>
            <a:ext cx="522607" cy="468425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EA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968;p65">
            <a:extLst>
              <a:ext uri="{FF2B5EF4-FFF2-40B4-BE49-F238E27FC236}">
                <a16:creationId xmlns:a16="http://schemas.microsoft.com/office/drawing/2014/main" id="{2E962D9E-E213-4400-BDE3-73356AD02694}"/>
              </a:ext>
            </a:extLst>
          </p:cNvPr>
          <p:cNvSpPr/>
          <p:nvPr/>
        </p:nvSpPr>
        <p:spPr>
          <a:xfrm>
            <a:off x="6490683" y="3812050"/>
            <a:ext cx="522607" cy="468425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EA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68;p65">
            <a:extLst>
              <a:ext uri="{FF2B5EF4-FFF2-40B4-BE49-F238E27FC236}">
                <a16:creationId xmlns:a16="http://schemas.microsoft.com/office/drawing/2014/main" id="{EF8F3B81-6687-4E55-8FA5-EF18A858B0FE}"/>
              </a:ext>
            </a:extLst>
          </p:cNvPr>
          <p:cNvSpPr/>
          <p:nvPr/>
        </p:nvSpPr>
        <p:spPr>
          <a:xfrm>
            <a:off x="2963889" y="3812050"/>
            <a:ext cx="522607" cy="468425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EA5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DD739B01-C2CD-4774-8CBE-EFD88839B91B}"/>
              </a:ext>
            </a:extLst>
          </p:cNvPr>
          <p:cNvGrpSpPr/>
          <p:nvPr/>
        </p:nvGrpSpPr>
        <p:grpSpPr>
          <a:xfrm>
            <a:off x="5618097" y="1598975"/>
            <a:ext cx="955805" cy="944168"/>
            <a:chOff x="-999058" y="2217214"/>
            <a:chExt cx="2904683" cy="2869318"/>
          </a:xfrm>
        </p:grpSpPr>
        <p:sp>
          <p:nvSpPr>
            <p:cNvPr id="92" name="شكل حر: شكل 91">
              <a:extLst>
                <a:ext uri="{FF2B5EF4-FFF2-40B4-BE49-F238E27FC236}">
                  <a16:creationId xmlns:a16="http://schemas.microsoft.com/office/drawing/2014/main" id="{B99DE99C-1A2E-4E0B-884B-0A6C24234FEA}"/>
                </a:ext>
              </a:extLst>
            </p:cNvPr>
            <p:cNvSpPr/>
            <p:nvPr/>
          </p:nvSpPr>
          <p:spPr>
            <a:xfrm>
              <a:off x="-999058" y="2217214"/>
              <a:ext cx="2904683" cy="2869318"/>
            </a:xfrm>
            <a:custGeom>
              <a:avLst/>
              <a:gdLst>
                <a:gd name="connsiteX0" fmla="*/ 1066208 w 1081419"/>
                <a:gd name="connsiteY0" fmla="*/ 1015156 h 1068252"/>
                <a:gd name="connsiteX1" fmla="*/ 965490 w 1081419"/>
                <a:gd name="connsiteY1" fmla="*/ 908899 h 1068252"/>
                <a:gd name="connsiteX2" fmla="*/ 950634 w 1081419"/>
                <a:gd name="connsiteY2" fmla="*/ 822029 h 1068252"/>
                <a:gd name="connsiteX3" fmla="*/ 983390 w 1081419"/>
                <a:gd name="connsiteY3" fmla="*/ 720347 h 1068252"/>
                <a:gd name="connsiteX4" fmla="*/ 960454 w 1081419"/>
                <a:gd name="connsiteY4" fmla="*/ 693614 h 1068252"/>
                <a:gd name="connsiteX5" fmla="*/ 995201 w 1081419"/>
                <a:gd name="connsiteY5" fmla="*/ 493688 h 1068252"/>
                <a:gd name="connsiteX6" fmla="*/ 991928 w 1081419"/>
                <a:gd name="connsiteY6" fmla="*/ 427466 h 1068252"/>
                <a:gd name="connsiteX7" fmla="*/ 513653 w 1081419"/>
                <a:gd name="connsiteY7" fmla="*/ 747 h 1068252"/>
                <a:gd name="connsiteX8" fmla="*/ 86221 w 1081419"/>
                <a:gd name="connsiteY8" fmla="*/ 457682 h 1068252"/>
                <a:gd name="connsiteX9" fmla="*/ 86221 w 1081419"/>
                <a:gd name="connsiteY9" fmla="*/ 460452 h 1068252"/>
                <a:gd name="connsiteX10" fmla="*/ 86221 w 1081419"/>
                <a:gd name="connsiteY10" fmla="*/ 493688 h 1068252"/>
                <a:gd name="connsiteX11" fmla="*/ 120969 w 1081419"/>
                <a:gd name="connsiteY11" fmla="*/ 693614 h 1068252"/>
                <a:gd name="connsiteX12" fmla="*/ 104056 w 1081419"/>
                <a:gd name="connsiteY12" fmla="*/ 799093 h 1068252"/>
                <a:gd name="connsiteX13" fmla="*/ 130789 w 1081419"/>
                <a:gd name="connsiteY13" fmla="*/ 822029 h 1068252"/>
                <a:gd name="connsiteX14" fmla="*/ 115681 w 1081419"/>
                <a:gd name="connsiteY14" fmla="*/ 908899 h 1068252"/>
                <a:gd name="connsiteX15" fmla="*/ 14963 w 1081419"/>
                <a:gd name="connsiteY15" fmla="*/ 1015156 h 1068252"/>
                <a:gd name="connsiteX16" fmla="*/ 2174 w 1081419"/>
                <a:gd name="connsiteY16" fmla="*/ 1048391 h 1068252"/>
                <a:gd name="connsiteX17" fmla="*/ 21006 w 1081419"/>
                <a:gd name="connsiteY17" fmla="*/ 1062997 h 1068252"/>
                <a:gd name="connsiteX18" fmla="*/ 88739 w 1081419"/>
                <a:gd name="connsiteY18" fmla="*/ 1068033 h 1068252"/>
                <a:gd name="connsiteX19" fmla="*/ 198774 w 1081419"/>
                <a:gd name="connsiteY19" fmla="*/ 1047134 h 1068252"/>
                <a:gd name="connsiteX20" fmla="*/ 258701 w 1081419"/>
                <a:gd name="connsiteY20" fmla="*/ 975121 h 1068252"/>
                <a:gd name="connsiteX21" fmla="*/ 241075 w 1081419"/>
                <a:gd name="connsiteY21" fmla="*/ 859295 h 1068252"/>
                <a:gd name="connsiteX22" fmla="*/ 225212 w 1081419"/>
                <a:gd name="connsiteY22" fmla="*/ 800375 h 1068252"/>
                <a:gd name="connsiteX23" fmla="*/ 235536 w 1081419"/>
                <a:gd name="connsiteY23" fmla="*/ 781994 h 1068252"/>
                <a:gd name="connsiteX24" fmla="*/ 237046 w 1081419"/>
                <a:gd name="connsiteY24" fmla="*/ 777462 h 1068252"/>
                <a:gd name="connsiteX25" fmla="*/ 239564 w 1081419"/>
                <a:gd name="connsiteY25" fmla="*/ 766886 h 1068252"/>
                <a:gd name="connsiteX26" fmla="*/ 240823 w 1081419"/>
                <a:gd name="connsiteY26" fmla="*/ 754800 h 1068252"/>
                <a:gd name="connsiteX27" fmla="*/ 222191 w 1081419"/>
                <a:gd name="connsiteY27" fmla="*/ 704441 h 1068252"/>
                <a:gd name="connsiteX28" fmla="*/ 262478 w 1081419"/>
                <a:gd name="connsiteY28" fmla="*/ 493688 h 1068252"/>
                <a:gd name="connsiteX29" fmla="*/ 262478 w 1081419"/>
                <a:gd name="connsiteY29" fmla="*/ 455416 h 1068252"/>
                <a:gd name="connsiteX30" fmla="*/ 446792 w 1081419"/>
                <a:gd name="connsiteY30" fmla="*/ 341101 h 1068252"/>
                <a:gd name="connsiteX31" fmla="*/ 471971 w 1081419"/>
                <a:gd name="connsiteY31" fmla="*/ 255490 h 1068252"/>
                <a:gd name="connsiteX32" fmla="*/ 502942 w 1081419"/>
                <a:gd name="connsiteY32" fmla="*/ 342108 h 1068252"/>
                <a:gd name="connsiteX33" fmla="*/ 662328 w 1081419"/>
                <a:gd name="connsiteY33" fmla="*/ 455667 h 1068252"/>
                <a:gd name="connsiteX34" fmla="*/ 820204 w 1081419"/>
                <a:gd name="connsiteY34" fmla="*/ 455667 h 1068252"/>
                <a:gd name="connsiteX35" fmla="*/ 820204 w 1081419"/>
                <a:gd name="connsiteY35" fmla="*/ 493688 h 1068252"/>
                <a:gd name="connsiteX36" fmla="*/ 860743 w 1081419"/>
                <a:gd name="connsiteY36" fmla="*/ 705700 h 1068252"/>
                <a:gd name="connsiteX37" fmla="*/ 842110 w 1081419"/>
                <a:gd name="connsiteY37" fmla="*/ 756059 h 1068252"/>
                <a:gd name="connsiteX38" fmla="*/ 843621 w 1081419"/>
                <a:gd name="connsiteY38" fmla="*/ 770663 h 1068252"/>
                <a:gd name="connsiteX39" fmla="*/ 845635 w 1081419"/>
                <a:gd name="connsiteY39" fmla="*/ 777713 h 1068252"/>
                <a:gd name="connsiteX40" fmla="*/ 847650 w 1081419"/>
                <a:gd name="connsiteY40" fmla="*/ 783505 h 1068252"/>
                <a:gd name="connsiteX41" fmla="*/ 857721 w 1081419"/>
                <a:gd name="connsiteY41" fmla="*/ 801634 h 1068252"/>
                <a:gd name="connsiteX42" fmla="*/ 841858 w 1081419"/>
                <a:gd name="connsiteY42" fmla="*/ 860554 h 1068252"/>
                <a:gd name="connsiteX43" fmla="*/ 824233 w 1081419"/>
                <a:gd name="connsiteY43" fmla="*/ 976380 h 1068252"/>
                <a:gd name="connsiteX44" fmla="*/ 884160 w 1081419"/>
                <a:gd name="connsiteY44" fmla="*/ 1048393 h 1068252"/>
                <a:gd name="connsiteX45" fmla="*/ 992684 w 1081419"/>
                <a:gd name="connsiteY45" fmla="*/ 1068033 h 1068252"/>
                <a:gd name="connsiteX46" fmla="*/ 1060417 w 1081419"/>
                <a:gd name="connsiteY46" fmla="*/ 1062997 h 1068252"/>
                <a:gd name="connsiteX47" fmla="*/ 1081066 w 1081419"/>
                <a:gd name="connsiteY47" fmla="*/ 1033988 h 1068252"/>
                <a:gd name="connsiteX48" fmla="*/ 1066460 w 1081419"/>
                <a:gd name="connsiteY48" fmla="*/ 1015156 h 10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81419" h="1068252">
                  <a:moveTo>
                    <a:pt x="1066208" y="1015156"/>
                  </a:moveTo>
                  <a:cubicBezTo>
                    <a:pt x="1020497" y="993623"/>
                    <a:pt x="984548" y="955697"/>
                    <a:pt x="965490" y="908899"/>
                  </a:cubicBezTo>
                  <a:cubicBezTo>
                    <a:pt x="955861" y="880939"/>
                    <a:pt x="950843" y="851600"/>
                    <a:pt x="950634" y="822029"/>
                  </a:cubicBezTo>
                  <a:cubicBezTo>
                    <a:pt x="987758" y="802996"/>
                    <a:pt x="1002423" y="757472"/>
                    <a:pt x="983390" y="720347"/>
                  </a:cubicBezTo>
                  <a:cubicBezTo>
                    <a:pt x="977959" y="709754"/>
                    <a:pt x="970100" y="700594"/>
                    <a:pt x="960454" y="693614"/>
                  </a:cubicBezTo>
                  <a:cubicBezTo>
                    <a:pt x="985235" y="629950"/>
                    <a:pt x="997050" y="561980"/>
                    <a:pt x="995201" y="493688"/>
                  </a:cubicBezTo>
                  <a:cubicBezTo>
                    <a:pt x="995201" y="470775"/>
                    <a:pt x="995201" y="448617"/>
                    <a:pt x="991928" y="427466"/>
                  </a:cubicBezTo>
                  <a:cubicBezTo>
                    <a:pt x="977692" y="177560"/>
                    <a:pt x="763560" y="-13490"/>
                    <a:pt x="513653" y="747"/>
                  </a:cubicBezTo>
                  <a:cubicBezTo>
                    <a:pt x="272031" y="14512"/>
                    <a:pt x="83852" y="215679"/>
                    <a:pt x="86221" y="457682"/>
                  </a:cubicBezTo>
                  <a:cubicBezTo>
                    <a:pt x="86221" y="457682"/>
                    <a:pt x="86221" y="459444"/>
                    <a:pt x="86221" y="460452"/>
                  </a:cubicBezTo>
                  <a:cubicBezTo>
                    <a:pt x="86221" y="471362"/>
                    <a:pt x="86221" y="482441"/>
                    <a:pt x="86221" y="493688"/>
                  </a:cubicBezTo>
                  <a:cubicBezTo>
                    <a:pt x="84250" y="561988"/>
                    <a:pt x="96069" y="629985"/>
                    <a:pt x="120969" y="693614"/>
                  </a:cubicBezTo>
                  <a:cubicBezTo>
                    <a:pt x="87170" y="718071"/>
                    <a:pt x="79599" y="765295"/>
                    <a:pt x="104056" y="799093"/>
                  </a:cubicBezTo>
                  <a:cubicBezTo>
                    <a:pt x="111036" y="808740"/>
                    <a:pt x="120196" y="816598"/>
                    <a:pt x="130789" y="822029"/>
                  </a:cubicBezTo>
                  <a:cubicBezTo>
                    <a:pt x="130467" y="851610"/>
                    <a:pt x="125365" y="880947"/>
                    <a:pt x="115681" y="908899"/>
                  </a:cubicBezTo>
                  <a:cubicBezTo>
                    <a:pt x="96477" y="955602"/>
                    <a:pt x="60573" y="993482"/>
                    <a:pt x="14963" y="1015156"/>
                  </a:cubicBezTo>
                  <a:cubicBezTo>
                    <a:pt x="2255" y="1020801"/>
                    <a:pt x="-3471" y="1035682"/>
                    <a:pt x="2174" y="1048391"/>
                  </a:cubicBezTo>
                  <a:cubicBezTo>
                    <a:pt x="5604" y="1056111"/>
                    <a:pt x="12677" y="1061595"/>
                    <a:pt x="21006" y="1062997"/>
                  </a:cubicBezTo>
                  <a:cubicBezTo>
                    <a:pt x="43418" y="1066439"/>
                    <a:pt x="66065" y="1068124"/>
                    <a:pt x="88739" y="1068033"/>
                  </a:cubicBezTo>
                  <a:cubicBezTo>
                    <a:pt x="126521" y="1069416"/>
                    <a:pt x="164129" y="1062272"/>
                    <a:pt x="198774" y="1047134"/>
                  </a:cubicBezTo>
                  <a:cubicBezTo>
                    <a:pt x="228223" y="1032925"/>
                    <a:pt x="250079" y="1006663"/>
                    <a:pt x="258701" y="975121"/>
                  </a:cubicBezTo>
                  <a:cubicBezTo>
                    <a:pt x="268332" y="935700"/>
                    <a:pt x="261997" y="894068"/>
                    <a:pt x="241075" y="859295"/>
                  </a:cubicBezTo>
                  <a:cubicBezTo>
                    <a:pt x="232169" y="840813"/>
                    <a:pt x="226788" y="820831"/>
                    <a:pt x="225212" y="800375"/>
                  </a:cubicBezTo>
                  <a:cubicBezTo>
                    <a:pt x="229520" y="794778"/>
                    <a:pt x="232998" y="788586"/>
                    <a:pt x="235536" y="781994"/>
                  </a:cubicBezTo>
                  <a:lnTo>
                    <a:pt x="237046" y="777462"/>
                  </a:lnTo>
                  <a:cubicBezTo>
                    <a:pt x="238124" y="773997"/>
                    <a:pt x="238965" y="770464"/>
                    <a:pt x="239564" y="766886"/>
                  </a:cubicBezTo>
                  <a:cubicBezTo>
                    <a:pt x="240370" y="762908"/>
                    <a:pt x="240791" y="758859"/>
                    <a:pt x="240823" y="754800"/>
                  </a:cubicBezTo>
                  <a:cubicBezTo>
                    <a:pt x="241158" y="736270"/>
                    <a:pt x="234506" y="718292"/>
                    <a:pt x="222191" y="704441"/>
                  </a:cubicBezTo>
                  <a:cubicBezTo>
                    <a:pt x="251404" y="638146"/>
                    <a:pt x="265179" y="566085"/>
                    <a:pt x="262478" y="493688"/>
                  </a:cubicBezTo>
                  <a:cubicBezTo>
                    <a:pt x="262478" y="480595"/>
                    <a:pt x="262478" y="468509"/>
                    <a:pt x="262478" y="455416"/>
                  </a:cubicBezTo>
                  <a:cubicBezTo>
                    <a:pt x="358160" y="455416"/>
                    <a:pt x="424886" y="410093"/>
                    <a:pt x="446792" y="341101"/>
                  </a:cubicBezTo>
                  <a:lnTo>
                    <a:pt x="471971" y="255490"/>
                  </a:lnTo>
                  <a:lnTo>
                    <a:pt x="502942" y="342108"/>
                  </a:lnTo>
                  <a:cubicBezTo>
                    <a:pt x="526251" y="410203"/>
                    <a:pt x="590355" y="455876"/>
                    <a:pt x="662328" y="455667"/>
                  </a:cubicBezTo>
                  <a:lnTo>
                    <a:pt x="820204" y="455667"/>
                  </a:lnTo>
                  <a:cubicBezTo>
                    <a:pt x="820204" y="468005"/>
                    <a:pt x="820204" y="480847"/>
                    <a:pt x="820204" y="493688"/>
                  </a:cubicBezTo>
                  <a:cubicBezTo>
                    <a:pt x="817389" y="566525"/>
                    <a:pt x="831255" y="639040"/>
                    <a:pt x="860743" y="705700"/>
                  </a:cubicBezTo>
                  <a:cubicBezTo>
                    <a:pt x="848574" y="719637"/>
                    <a:pt x="841944" y="737557"/>
                    <a:pt x="842110" y="756059"/>
                  </a:cubicBezTo>
                  <a:cubicBezTo>
                    <a:pt x="842226" y="760959"/>
                    <a:pt x="842732" y="765844"/>
                    <a:pt x="843621" y="770663"/>
                  </a:cubicBezTo>
                  <a:cubicBezTo>
                    <a:pt x="843621" y="772929"/>
                    <a:pt x="843621" y="775447"/>
                    <a:pt x="845635" y="777713"/>
                  </a:cubicBezTo>
                  <a:cubicBezTo>
                    <a:pt x="846194" y="779682"/>
                    <a:pt x="846866" y="781616"/>
                    <a:pt x="847650" y="783505"/>
                  </a:cubicBezTo>
                  <a:cubicBezTo>
                    <a:pt x="850203" y="789961"/>
                    <a:pt x="853587" y="796057"/>
                    <a:pt x="857721" y="801634"/>
                  </a:cubicBezTo>
                  <a:cubicBezTo>
                    <a:pt x="856233" y="822105"/>
                    <a:pt x="850850" y="842102"/>
                    <a:pt x="841858" y="860554"/>
                  </a:cubicBezTo>
                  <a:cubicBezTo>
                    <a:pt x="820937" y="895327"/>
                    <a:pt x="814601" y="936959"/>
                    <a:pt x="824233" y="976380"/>
                  </a:cubicBezTo>
                  <a:cubicBezTo>
                    <a:pt x="832854" y="1007922"/>
                    <a:pt x="854710" y="1034184"/>
                    <a:pt x="884160" y="1048393"/>
                  </a:cubicBezTo>
                  <a:cubicBezTo>
                    <a:pt x="918439" y="1062879"/>
                    <a:pt x="955501" y="1069587"/>
                    <a:pt x="992684" y="1068033"/>
                  </a:cubicBezTo>
                  <a:cubicBezTo>
                    <a:pt x="1015358" y="1068109"/>
                    <a:pt x="1038004" y="1066424"/>
                    <a:pt x="1060417" y="1062997"/>
                  </a:cubicBezTo>
                  <a:cubicBezTo>
                    <a:pt x="1074129" y="1060688"/>
                    <a:pt x="1083375" y="1047701"/>
                    <a:pt x="1081066" y="1033988"/>
                  </a:cubicBezTo>
                  <a:cubicBezTo>
                    <a:pt x="1079664" y="1025659"/>
                    <a:pt x="1074180" y="1018586"/>
                    <a:pt x="1066460" y="1015156"/>
                  </a:cubicBezTo>
                  <a:close/>
                </a:path>
              </a:pathLst>
            </a:custGeom>
            <a:solidFill>
              <a:srgbClr val="EA5C5C"/>
            </a:solidFill>
            <a:ln w="2510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93" name="مستطيل: زوايا مستديرة 28">
              <a:extLst>
                <a:ext uri="{FF2B5EF4-FFF2-40B4-BE49-F238E27FC236}">
                  <a16:creationId xmlns:a16="http://schemas.microsoft.com/office/drawing/2014/main" id="{E8998A37-0E38-474E-A9EC-39D60706D52A}"/>
                </a:ext>
              </a:extLst>
            </p:cNvPr>
            <p:cNvSpPr/>
            <p:nvPr/>
          </p:nvSpPr>
          <p:spPr>
            <a:xfrm>
              <a:off x="-327832" y="3992880"/>
              <a:ext cx="1554480" cy="1005109"/>
            </a:xfrm>
            <a:custGeom>
              <a:avLst/>
              <a:gdLst>
                <a:gd name="connsiteX0" fmla="*/ 0 w 1554480"/>
                <a:gd name="connsiteY0" fmla="*/ 777240 h 1725168"/>
                <a:gd name="connsiteX1" fmla="*/ 777240 w 1554480"/>
                <a:gd name="connsiteY1" fmla="*/ 0 h 1725168"/>
                <a:gd name="connsiteX2" fmla="*/ 777240 w 1554480"/>
                <a:gd name="connsiteY2" fmla="*/ 0 h 1725168"/>
                <a:gd name="connsiteX3" fmla="*/ 1554480 w 1554480"/>
                <a:gd name="connsiteY3" fmla="*/ 777240 h 1725168"/>
                <a:gd name="connsiteX4" fmla="*/ 1554480 w 1554480"/>
                <a:gd name="connsiteY4" fmla="*/ 947928 h 1725168"/>
                <a:gd name="connsiteX5" fmla="*/ 777240 w 1554480"/>
                <a:gd name="connsiteY5" fmla="*/ 1725168 h 1725168"/>
                <a:gd name="connsiteX6" fmla="*/ 777240 w 1554480"/>
                <a:gd name="connsiteY6" fmla="*/ 1725168 h 1725168"/>
                <a:gd name="connsiteX7" fmla="*/ 0 w 1554480"/>
                <a:gd name="connsiteY7" fmla="*/ 947928 h 1725168"/>
                <a:gd name="connsiteX8" fmla="*/ 0 w 1554480"/>
                <a:gd name="connsiteY8" fmla="*/ 777240 h 1725168"/>
                <a:gd name="connsiteX0" fmla="*/ 1554480 w 1645920"/>
                <a:gd name="connsiteY0" fmla="*/ 947928 h 1725168"/>
                <a:gd name="connsiteX1" fmla="*/ 777240 w 1645920"/>
                <a:gd name="connsiteY1" fmla="*/ 1725168 h 1725168"/>
                <a:gd name="connsiteX2" fmla="*/ 777240 w 1645920"/>
                <a:gd name="connsiteY2" fmla="*/ 1725168 h 1725168"/>
                <a:gd name="connsiteX3" fmla="*/ 0 w 1645920"/>
                <a:gd name="connsiteY3" fmla="*/ 947928 h 1725168"/>
                <a:gd name="connsiteX4" fmla="*/ 0 w 1645920"/>
                <a:gd name="connsiteY4" fmla="*/ 777240 h 1725168"/>
                <a:gd name="connsiteX5" fmla="*/ 777240 w 1645920"/>
                <a:gd name="connsiteY5" fmla="*/ 0 h 1725168"/>
                <a:gd name="connsiteX6" fmla="*/ 777240 w 1645920"/>
                <a:gd name="connsiteY6" fmla="*/ 0 h 1725168"/>
                <a:gd name="connsiteX7" fmla="*/ 1554480 w 1645920"/>
                <a:gd name="connsiteY7" fmla="*/ 777240 h 1725168"/>
                <a:gd name="connsiteX8" fmla="*/ 1645920 w 1645920"/>
                <a:gd name="connsiteY8" fmla="*/ 1039368 h 1725168"/>
                <a:gd name="connsiteX0" fmla="*/ 1554480 w 1554480"/>
                <a:gd name="connsiteY0" fmla="*/ 947928 h 1725168"/>
                <a:gd name="connsiteX1" fmla="*/ 777240 w 1554480"/>
                <a:gd name="connsiteY1" fmla="*/ 1725168 h 1725168"/>
                <a:gd name="connsiteX2" fmla="*/ 777240 w 1554480"/>
                <a:gd name="connsiteY2" fmla="*/ 1725168 h 1725168"/>
                <a:gd name="connsiteX3" fmla="*/ 0 w 1554480"/>
                <a:gd name="connsiteY3" fmla="*/ 947928 h 1725168"/>
                <a:gd name="connsiteX4" fmla="*/ 0 w 1554480"/>
                <a:gd name="connsiteY4" fmla="*/ 777240 h 1725168"/>
                <a:gd name="connsiteX5" fmla="*/ 777240 w 1554480"/>
                <a:gd name="connsiteY5" fmla="*/ 0 h 1725168"/>
                <a:gd name="connsiteX6" fmla="*/ 777240 w 1554480"/>
                <a:gd name="connsiteY6" fmla="*/ 0 h 1725168"/>
                <a:gd name="connsiteX7" fmla="*/ 1554480 w 1554480"/>
                <a:gd name="connsiteY7" fmla="*/ 777240 h 1725168"/>
                <a:gd name="connsiteX0" fmla="*/ 777240 w 1554480"/>
                <a:gd name="connsiteY0" fmla="*/ 1725168 h 1725168"/>
                <a:gd name="connsiteX1" fmla="*/ 777240 w 1554480"/>
                <a:gd name="connsiteY1" fmla="*/ 1725168 h 1725168"/>
                <a:gd name="connsiteX2" fmla="*/ 0 w 1554480"/>
                <a:gd name="connsiteY2" fmla="*/ 947928 h 1725168"/>
                <a:gd name="connsiteX3" fmla="*/ 0 w 1554480"/>
                <a:gd name="connsiteY3" fmla="*/ 777240 h 1725168"/>
                <a:gd name="connsiteX4" fmla="*/ 777240 w 1554480"/>
                <a:gd name="connsiteY4" fmla="*/ 0 h 1725168"/>
                <a:gd name="connsiteX5" fmla="*/ 777240 w 1554480"/>
                <a:gd name="connsiteY5" fmla="*/ 0 h 1725168"/>
                <a:gd name="connsiteX6" fmla="*/ 1554480 w 1554480"/>
                <a:gd name="connsiteY6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947928 h 1725168"/>
                <a:gd name="connsiteX2" fmla="*/ 0 w 1554480"/>
                <a:gd name="connsiteY2" fmla="*/ 777240 h 1725168"/>
                <a:gd name="connsiteX3" fmla="*/ 777240 w 1554480"/>
                <a:gd name="connsiteY3" fmla="*/ 0 h 1725168"/>
                <a:gd name="connsiteX4" fmla="*/ 777240 w 1554480"/>
                <a:gd name="connsiteY4" fmla="*/ 0 h 1725168"/>
                <a:gd name="connsiteX5" fmla="*/ 1554480 w 1554480"/>
                <a:gd name="connsiteY5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777240 h 1725168"/>
                <a:gd name="connsiteX2" fmla="*/ 777240 w 1554480"/>
                <a:gd name="connsiteY2" fmla="*/ 0 h 1725168"/>
                <a:gd name="connsiteX3" fmla="*/ 777240 w 1554480"/>
                <a:gd name="connsiteY3" fmla="*/ 0 h 1725168"/>
                <a:gd name="connsiteX4" fmla="*/ 1554480 w 1554480"/>
                <a:gd name="connsiteY4" fmla="*/ 777240 h 1725168"/>
                <a:gd name="connsiteX0" fmla="*/ 0 w 1554480"/>
                <a:gd name="connsiteY0" fmla="*/ 777240 h 777240"/>
                <a:gd name="connsiteX1" fmla="*/ 777240 w 1554480"/>
                <a:gd name="connsiteY1" fmla="*/ 0 h 777240"/>
                <a:gd name="connsiteX2" fmla="*/ 777240 w 1554480"/>
                <a:gd name="connsiteY2" fmla="*/ 0 h 777240"/>
                <a:gd name="connsiteX3" fmla="*/ 1554480 w 1554480"/>
                <a:gd name="connsiteY3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777240">
                  <a:moveTo>
                    <a:pt x="0" y="777240"/>
                  </a:moveTo>
                  <a:cubicBezTo>
                    <a:pt x="0" y="347982"/>
                    <a:pt x="347982" y="0"/>
                    <a:pt x="777240" y="0"/>
                  </a:cubicBezTo>
                  <a:lnTo>
                    <a:pt x="777240" y="0"/>
                  </a:lnTo>
                  <a:cubicBezTo>
                    <a:pt x="1206498" y="0"/>
                    <a:pt x="1554480" y="347982"/>
                    <a:pt x="1554480" y="777240"/>
                  </a:cubicBezTo>
                </a:path>
              </a:pathLst>
            </a:custGeom>
            <a:solidFill>
              <a:srgbClr val="201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94" name="شكل بيضاوي 93">
              <a:extLst>
                <a:ext uri="{FF2B5EF4-FFF2-40B4-BE49-F238E27FC236}">
                  <a16:creationId xmlns:a16="http://schemas.microsoft.com/office/drawing/2014/main" id="{AA6561A7-1408-467A-8614-5CBF84884A3D}"/>
                </a:ext>
              </a:extLst>
            </p:cNvPr>
            <p:cNvSpPr/>
            <p:nvPr/>
          </p:nvSpPr>
          <p:spPr>
            <a:xfrm>
              <a:off x="-527799" y="2819992"/>
              <a:ext cx="1954415" cy="144416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95" name="شكل بيضاوي 94">
              <a:extLst>
                <a:ext uri="{FF2B5EF4-FFF2-40B4-BE49-F238E27FC236}">
                  <a16:creationId xmlns:a16="http://schemas.microsoft.com/office/drawing/2014/main" id="{5C01BD67-AA54-4A37-8B48-1A1BF0E2BE13}"/>
                </a:ext>
              </a:extLst>
            </p:cNvPr>
            <p:cNvSpPr/>
            <p:nvPr/>
          </p:nvSpPr>
          <p:spPr>
            <a:xfrm>
              <a:off x="-750043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96" name="شكل بيضاوي 95">
              <a:extLst>
                <a:ext uri="{FF2B5EF4-FFF2-40B4-BE49-F238E27FC236}">
                  <a16:creationId xmlns:a16="http://schemas.microsoft.com/office/drawing/2014/main" id="{3F0CB96E-231D-4A06-830A-CC0BF862A30B}"/>
                </a:ext>
              </a:extLst>
            </p:cNvPr>
            <p:cNvSpPr/>
            <p:nvPr/>
          </p:nvSpPr>
          <p:spPr>
            <a:xfrm>
              <a:off x="190328" y="3938016"/>
              <a:ext cx="518160" cy="65309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97" name="شكل بيضاوي 96">
              <a:extLst>
                <a:ext uri="{FF2B5EF4-FFF2-40B4-BE49-F238E27FC236}">
                  <a16:creationId xmlns:a16="http://schemas.microsoft.com/office/drawing/2014/main" id="{DE02CFE9-BB15-4ACC-9E58-2B419E0A2CE7}"/>
                </a:ext>
              </a:extLst>
            </p:cNvPr>
            <p:cNvSpPr/>
            <p:nvPr/>
          </p:nvSpPr>
          <p:spPr>
            <a:xfrm>
              <a:off x="1204374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98" name="مجموعة 97">
              <a:extLst>
                <a:ext uri="{FF2B5EF4-FFF2-40B4-BE49-F238E27FC236}">
                  <a16:creationId xmlns:a16="http://schemas.microsoft.com/office/drawing/2014/main" id="{344C1618-40B5-4AE4-B202-F23DD7CE6319}"/>
                </a:ext>
              </a:extLst>
            </p:cNvPr>
            <p:cNvGrpSpPr/>
            <p:nvPr/>
          </p:nvGrpSpPr>
          <p:grpSpPr>
            <a:xfrm rot="20105046">
              <a:off x="-252368" y="3173012"/>
              <a:ext cx="1298912" cy="767199"/>
              <a:chOff x="6201533" y="3945766"/>
              <a:chExt cx="695765" cy="410950"/>
            </a:xfrm>
          </p:grpSpPr>
          <p:sp>
            <p:nvSpPr>
              <p:cNvPr id="99" name="شكل بيضاوي 33">
                <a:extLst>
                  <a:ext uri="{FF2B5EF4-FFF2-40B4-BE49-F238E27FC236}">
                    <a16:creationId xmlns:a16="http://schemas.microsoft.com/office/drawing/2014/main" id="{DB773E25-4E25-47A1-B738-67F4F5DD648A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100" name="شكل بيضاوي 33">
                <a:extLst>
                  <a:ext uri="{FF2B5EF4-FFF2-40B4-BE49-F238E27FC236}">
                    <a16:creationId xmlns:a16="http://schemas.microsoft.com/office/drawing/2014/main" id="{A11722BE-B61E-4894-97FE-EE9BC444D4B6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101" name="شكل بيضاوي 33">
                <a:extLst>
                  <a:ext uri="{FF2B5EF4-FFF2-40B4-BE49-F238E27FC236}">
                    <a16:creationId xmlns:a16="http://schemas.microsoft.com/office/drawing/2014/main" id="{E1637F10-5F9D-4051-BDE5-7977B5907D10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02" name="شكل بيضاوي 101">
                <a:extLst>
                  <a:ext uri="{FF2B5EF4-FFF2-40B4-BE49-F238E27FC236}">
                    <a16:creationId xmlns:a16="http://schemas.microsoft.com/office/drawing/2014/main" id="{DC81E149-C718-4402-91F7-5ECEAE9B5F9B}"/>
                  </a:ext>
                </a:extLst>
              </p:cNvPr>
              <p:cNvSpPr/>
              <p:nvPr/>
            </p:nvSpPr>
            <p:spPr>
              <a:xfrm rot="1505605">
                <a:off x="6201533" y="3998470"/>
                <a:ext cx="227524" cy="143319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03" name="شكل بيضاوي 102">
                <a:extLst>
                  <a:ext uri="{FF2B5EF4-FFF2-40B4-BE49-F238E27FC236}">
                    <a16:creationId xmlns:a16="http://schemas.microsoft.com/office/drawing/2014/main" id="{DDAB4BBF-1454-44DD-B7D8-47315BC33719}"/>
                  </a:ext>
                </a:extLst>
              </p:cNvPr>
              <p:cNvSpPr/>
              <p:nvPr/>
            </p:nvSpPr>
            <p:spPr>
              <a:xfrm rot="1505605">
                <a:off x="6669774" y="4213398"/>
                <a:ext cx="227524" cy="143318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</p:grp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769D2B3E-4079-4594-B06B-C9B5CD54D633}"/>
              </a:ext>
            </a:extLst>
          </p:cNvPr>
          <p:cNvGrpSpPr/>
          <p:nvPr/>
        </p:nvGrpSpPr>
        <p:grpSpPr>
          <a:xfrm>
            <a:off x="2130143" y="1598975"/>
            <a:ext cx="955805" cy="944168"/>
            <a:chOff x="-999058" y="2217214"/>
            <a:chExt cx="2904683" cy="2869318"/>
          </a:xfrm>
        </p:grpSpPr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DFFE8E43-12B8-42CA-89ED-CDB1F0F85DA6}"/>
                </a:ext>
              </a:extLst>
            </p:cNvPr>
            <p:cNvSpPr/>
            <p:nvPr/>
          </p:nvSpPr>
          <p:spPr>
            <a:xfrm>
              <a:off x="-999058" y="2217214"/>
              <a:ext cx="2904683" cy="2869318"/>
            </a:xfrm>
            <a:custGeom>
              <a:avLst/>
              <a:gdLst>
                <a:gd name="connsiteX0" fmla="*/ 1066208 w 1081419"/>
                <a:gd name="connsiteY0" fmla="*/ 1015156 h 1068252"/>
                <a:gd name="connsiteX1" fmla="*/ 965490 w 1081419"/>
                <a:gd name="connsiteY1" fmla="*/ 908899 h 1068252"/>
                <a:gd name="connsiteX2" fmla="*/ 950634 w 1081419"/>
                <a:gd name="connsiteY2" fmla="*/ 822029 h 1068252"/>
                <a:gd name="connsiteX3" fmla="*/ 983390 w 1081419"/>
                <a:gd name="connsiteY3" fmla="*/ 720347 h 1068252"/>
                <a:gd name="connsiteX4" fmla="*/ 960454 w 1081419"/>
                <a:gd name="connsiteY4" fmla="*/ 693614 h 1068252"/>
                <a:gd name="connsiteX5" fmla="*/ 995201 w 1081419"/>
                <a:gd name="connsiteY5" fmla="*/ 493688 h 1068252"/>
                <a:gd name="connsiteX6" fmla="*/ 991928 w 1081419"/>
                <a:gd name="connsiteY6" fmla="*/ 427466 h 1068252"/>
                <a:gd name="connsiteX7" fmla="*/ 513653 w 1081419"/>
                <a:gd name="connsiteY7" fmla="*/ 747 h 1068252"/>
                <a:gd name="connsiteX8" fmla="*/ 86221 w 1081419"/>
                <a:gd name="connsiteY8" fmla="*/ 457682 h 1068252"/>
                <a:gd name="connsiteX9" fmla="*/ 86221 w 1081419"/>
                <a:gd name="connsiteY9" fmla="*/ 460452 h 1068252"/>
                <a:gd name="connsiteX10" fmla="*/ 86221 w 1081419"/>
                <a:gd name="connsiteY10" fmla="*/ 493688 h 1068252"/>
                <a:gd name="connsiteX11" fmla="*/ 120969 w 1081419"/>
                <a:gd name="connsiteY11" fmla="*/ 693614 h 1068252"/>
                <a:gd name="connsiteX12" fmla="*/ 104056 w 1081419"/>
                <a:gd name="connsiteY12" fmla="*/ 799093 h 1068252"/>
                <a:gd name="connsiteX13" fmla="*/ 130789 w 1081419"/>
                <a:gd name="connsiteY13" fmla="*/ 822029 h 1068252"/>
                <a:gd name="connsiteX14" fmla="*/ 115681 w 1081419"/>
                <a:gd name="connsiteY14" fmla="*/ 908899 h 1068252"/>
                <a:gd name="connsiteX15" fmla="*/ 14963 w 1081419"/>
                <a:gd name="connsiteY15" fmla="*/ 1015156 h 1068252"/>
                <a:gd name="connsiteX16" fmla="*/ 2174 w 1081419"/>
                <a:gd name="connsiteY16" fmla="*/ 1048391 h 1068252"/>
                <a:gd name="connsiteX17" fmla="*/ 21006 w 1081419"/>
                <a:gd name="connsiteY17" fmla="*/ 1062997 h 1068252"/>
                <a:gd name="connsiteX18" fmla="*/ 88739 w 1081419"/>
                <a:gd name="connsiteY18" fmla="*/ 1068033 h 1068252"/>
                <a:gd name="connsiteX19" fmla="*/ 198774 w 1081419"/>
                <a:gd name="connsiteY19" fmla="*/ 1047134 h 1068252"/>
                <a:gd name="connsiteX20" fmla="*/ 258701 w 1081419"/>
                <a:gd name="connsiteY20" fmla="*/ 975121 h 1068252"/>
                <a:gd name="connsiteX21" fmla="*/ 241075 w 1081419"/>
                <a:gd name="connsiteY21" fmla="*/ 859295 h 1068252"/>
                <a:gd name="connsiteX22" fmla="*/ 225212 w 1081419"/>
                <a:gd name="connsiteY22" fmla="*/ 800375 h 1068252"/>
                <a:gd name="connsiteX23" fmla="*/ 235536 w 1081419"/>
                <a:gd name="connsiteY23" fmla="*/ 781994 h 1068252"/>
                <a:gd name="connsiteX24" fmla="*/ 237046 w 1081419"/>
                <a:gd name="connsiteY24" fmla="*/ 777462 h 1068252"/>
                <a:gd name="connsiteX25" fmla="*/ 239564 w 1081419"/>
                <a:gd name="connsiteY25" fmla="*/ 766886 h 1068252"/>
                <a:gd name="connsiteX26" fmla="*/ 240823 w 1081419"/>
                <a:gd name="connsiteY26" fmla="*/ 754800 h 1068252"/>
                <a:gd name="connsiteX27" fmla="*/ 222191 w 1081419"/>
                <a:gd name="connsiteY27" fmla="*/ 704441 h 1068252"/>
                <a:gd name="connsiteX28" fmla="*/ 262478 w 1081419"/>
                <a:gd name="connsiteY28" fmla="*/ 493688 h 1068252"/>
                <a:gd name="connsiteX29" fmla="*/ 262478 w 1081419"/>
                <a:gd name="connsiteY29" fmla="*/ 455416 h 1068252"/>
                <a:gd name="connsiteX30" fmla="*/ 446792 w 1081419"/>
                <a:gd name="connsiteY30" fmla="*/ 341101 h 1068252"/>
                <a:gd name="connsiteX31" fmla="*/ 471971 w 1081419"/>
                <a:gd name="connsiteY31" fmla="*/ 255490 h 1068252"/>
                <a:gd name="connsiteX32" fmla="*/ 502942 w 1081419"/>
                <a:gd name="connsiteY32" fmla="*/ 342108 h 1068252"/>
                <a:gd name="connsiteX33" fmla="*/ 662328 w 1081419"/>
                <a:gd name="connsiteY33" fmla="*/ 455667 h 1068252"/>
                <a:gd name="connsiteX34" fmla="*/ 820204 w 1081419"/>
                <a:gd name="connsiteY34" fmla="*/ 455667 h 1068252"/>
                <a:gd name="connsiteX35" fmla="*/ 820204 w 1081419"/>
                <a:gd name="connsiteY35" fmla="*/ 493688 h 1068252"/>
                <a:gd name="connsiteX36" fmla="*/ 860743 w 1081419"/>
                <a:gd name="connsiteY36" fmla="*/ 705700 h 1068252"/>
                <a:gd name="connsiteX37" fmla="*/ 842110 w 1081419"/>
                <a:gd name="connsiteY37" fmla="*/ 756059 h 1068252"/>
                <a:gd name="connsiteX38" fmla="*/ 843621 w 1081419"/>
                <a:gd name="connsiteY38" fmla="*/ 770663 h 1068252"/>
                <a:gd name="connsiteX39" fmla="*/ 845635 w 1081419"/>
                <a:gd name="connsiteY39" fmla="*/ 777713 h 1068252"/>
                <a:gd name="connsiteX40" fmla="*/ 847650 w 1081419"/>
                <a:gd name="connsiteY40" fmla="*/ 783505 h 1068252"/>
                <a:gd name="connsiteX41" fmla="*/ 857721 w 1081419"/>
                <a:gd name="connsiteY41" fmla="*/ 801634 h 1068252"/>
                <a:gd name="connsiteX42" fmla="*/ 841858 w 1081419"/>
                <a:gd name="connsiteY42" fmla="*/ 860554 h 1068252"/>
                <a:gd name="connsiteX43" fmla="*/ 824233 w 1081419"/>
                <a:gd name="connsiteY43" fmla="*/ 976380 h 1068252"/>
                <a:gd name="connsiteX44" fmla="*/ 884160 w 1081419"/>
                <a:gd name="connsiteY44" fmla="*/ 1048393 h 1068252"/>
                <a:gd name="connsiteX45" fmla="*/ 992684 w 1081419"/>
                <a:gd name="connsiteY45" fmla="*/ 1068033 h 1068252"/>
                <a:gd name="connsiteX46" fmla="*/ 1060417 w 1081419"/>
                <a:gd name="connsiteY46" fmla="*/ 1062997 h 1068252"/>
                <a:gd name="connsiteX47" fmla="*/ 1081066 w 1081419"/>
                <a:gd name="connsiteY47" fmla="*/ 1033988 h 1068252"/>
                <a:gd name="connsiteX48" fmla="*/ 1066460 w 1081419"/>
                <a:gd name="connsiteY48" fmla="*/ 1015156 h 10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81419" h="1068252">
                  <a:moveTo>
                    <a:pt x="1066208" y="1015156"/>
                  </a:moveTo>
                  <a:cubicBezTo>
                    <a:pt x="1020497" y="993623"/>
                    <a:pt x="984548" y="955697"/>
                    <a:pt x="965490" y="908899"/>
                  </a:cubicBezTo>
                  <a:cubicBezTo>
                    <a:pt x="955861" y="880939"/>
                    <a:pt x="950843" y="851600"/>
                    <a:pt x="950634" y="822029"/>
                  </a:cubicBezTo>
                  <a:cubicBezTo>
                    <a:pt x="987758" y="802996"/>
                    <a:pt x="1002423" y="757472"/>
                    <a:pt x="983390" y="720347"/>
                  </a:cubicBezTo>
                  <a:cubicBezTo>
                    <a:pt x="977959" y="709754"/>
                    <a:pt x="970100" y="700594"/>
                    <a:pt x="960454" y="693614"/>
                  </a:cubicBezTo>
                  <a:cubicBezTo>
                    <a:pt x="985235" y="629950"/>
                    <a:pt x="997050" y="561980"/>
                    <a:pt x="995201" y="493688"/>
                  </a:cubicBezTo>
                  <a:cubicBezTo>
                    <a:pt x="995201" y="470775"/>
                    <a:pt x="995201" y="448617"/>
                    <a:pt x="991928" y="427466"/>
                  </a:cubicBezTo>
                  <a:cubicBezTo>
                    <a:pt x="977692" y="177560"/>
                    <a:pt x="763560" y="-13490"/>
                    <a:pt x="513653" y="747"/>
                  </a:cubicBezTo>
                  <a:cubicBezTo>
                    <a:pt x="272031" y="14512"/>
                    <a:pt x="83852" y="215679"/>
                    <a:pt x="86221" y="457682"/>
                  </a:cubicBezTo>
                  <a:cubicBezTo>
                    <a:pt x="86221" y="457682"/>
                    <a:pt x="86221" y="459444"/>
                    <a:pt x="86221" y="460452"/>
                  </a:cubicBezTo>
                  <a:cubicBezTo>
                    <a:pt x="86221" y="471362"/>
                    <a:pt x="86221" y="482441"/>
                    <a:pt x="86221" y="493688"/>
                  </a:cubicBezTo>
                  <a:cubicBezTo>
                    <a:pt x="84250" y="561988"/>
                    <a:pt x="96069" y="629985"/>
                    <a:pt x="120969" y="693614"/>
                  </a:cubicBezTo>
                  <a:cubicBezTo>
                    <a:pt x="87170" y="718071"/>
                    <a:pt x="79599" y="765295"/>
                    <a:pt x="104056" y="799093"/>
                  </a:cubicBezTo>
                  <a:cubicBezTo>
                    <a:pt x="111036" y="808740"/>
                    <a:pt x="120196" y="816598"/>
                    <a:pt x="130789" y="822029"/>
                  </a:cubicBezTo>
                  <a:cubicBezTo>
                    <a:pt x="130467" y="851610"/>
                    <a:pt x="125365" y="880947"/>
                    <a:pt x="115681" y="908899"/>
                  </a:cubicBezTo>
                  <a:cubicBezTo>
                    <a:pt x="96477" y="955602"/>
                    <a:pt x="60573" y="993482"/>
                    <a:pt x="14963" y="1015156"/>
                  </a:cubicBezTo>
                  <a:cubicBezTo>
                    <a:pt x="2255" y="1020801"/>
                    <a:pt x="-3471" y="1035682"/>
                    <a:pt x="2174" y="1048391"/>
                  </a:cubicBezTo>
                  <a:cubicBezTo>
                    <a:pt x="5604" y="1056111"/>
                    <a:pt x="12677" y="1061595"/>
                    <a:pt x="21006" y="1062997"/>
                  </a:cubicBezTo>
                  <a:cubicBezTo>
                    <a:pt x="43418" y="1066439"/>
                    <a:pt x="66065" y="1068124"/>
                    <a:pt x="88739" y="1068033"/>
                  </a:cubicBezTo>
                  <a:cubicBezTo>
                    <a:pt x="126521" y="1069416"/>
                    <a:pt x="164129" y="1062272"/>
                    <a:pt x="198774" y="1047134"/>
                  </a:cubicBezTo>
                  <a:cubicBezTo>
                    <a:pt x="228223" y="1032925"/>
                    <a:pt x="250079" y="1006663"/>
                    <a:pt x="258701" y="975121"/>
                  </a:cubicBezTo>
                  <a:cubicBezTo>
                    <a:pt x="268332" y="935700"/>
                    <a:pt x="261997" y="894068"/>
                    <a:pt x="241075" y="859295"/>
                  </a:cubicBezTo>
                  <a:cubicBezTo>
                    <a:pt x="232169" y="840813"/>
                    <a:pt x="226788" y="820831"/>
                    <a:pt x="225212" y="800375"/>
                  </a:cubicBezTo>
                  <a:cubicBezTo>
                    <a:pt x="229520" y="794778"/>
                    <a:pt x="232998" y="788586"/>
                    <a:pt x="235536" y="781994"/>
                  </a:cubicBezTo>
                  <a:lnTo>
                    <a:pt x="237046" y="777462"/>
                  </a:lnTo>
                  <a:cubicBezTo>
                    <a:pt x="238124" y="773997"/>
                    <a:pt x="238965" y="770464"/>
                    <a:pt x="239564" y="766886"/>
                  </a:cubicBezTo>
                  <a:cubicBezTo>
                    <a:pt x="240370" y="762908"/>
                    <a:pt x="240791" y="758859"/>
                    <a:pt x="240823" y="754800"/>
                  </a:cubicBezTo>
                  <a:cubicBezTo>
                    <a:pt x="241158" y="736270"/>
                    <a:pt x="234506" y="718292"/>
                    <a:pt x="222191" y="704441"/>
                  </a:cubicBezTo>
                  <a:cubicBezTo>
                    <a:pt x="251404" y="638146"/>
                    <a:pt x="265179" y="566085"/>
                    <a:pt x="262478" y="493688"/>
                  </a:cubicBezTo>
                  <a:cubicBezTo>
                    <a:pt x="262478" y="480595"/>
                    <a:pt x="262478" y="468509"/>
                    <a:pt x="262478" y="455416"/>
                  </a:cubicBezTo>
                  <a:cubicBezTo>
                    <a:pt x="358160" y="455416"/>
                    <a:pt x="424886" y="410093"/>
                    <a:pt x="446792" y="341101"/>
                  </a:cubicBezTo>
                  <a:lnTo>
                    <a:pt x="471971" y="255490"/>
                  </a:lnTo>
                  <a:lnTo>
                    <a:pt x="502942" y="342108"/>
                  </a:lnTo>
                  <a:cubicBezTo>
                    <a:pt x="526251" y="410203"/>
                    <a:pt x="590355" y="455876"/>
                    <a:pt x="662328" y="455667"/>
                  </a:cubicBezTo>
                  <a:lnTo>
                    <a:pt x="820204" y="455667"/>
                  </a:lnTo>
                  <a:cubicBezTo>
                    <a:pt x="820204" y="468005"/>
                    <a:pt x="820204" y="480847"/>
                    <a:pt x="820204" y="493688"/>
                  </a:cubicBezTo>
                  <a:cubicBezTo>
                    <a:pt x="817389" y="566525"/>
                    <a:pt x="831255" y="639040"/>
                    <a:pt x="860743" y="705700"/>
                  </a:cubicBezTo>
                  <a:cubicBezTo>
                    <a:pt x="848574" y="719637"/>
                    <a:pt x="841944" y="737557"/>
                    <a:pt x="842110" y="756059"/>
                  </a:cubicBezTo>
                  <a:cubicBezTo>
                    <a:pt x="842226" y="760959"/>
                    <a:pt x="842732" y="765844"/>
                    <a:pt x="843621" y="770663"/>
                  </a:cubicBezTo>
                  <a:cubicBezTo>
                    <a:pt x="843621" y="772929"/>
                    <a:pt x="843621" y="775447"/>
                    <a:pt x="845635" y="777713"/>
                  </a:cubicBezTo>
                  <a:cubicBezTo>
                    <a:pt x="846194" y="779682"/>
                    <a:pt x="846866" y="781616"/>
                    <a:pt x="847650" y="783505"/>
                  </a:cubicBezTo>
                  <a:cubicBezTo>
                    <a:pt x="850203" y="789961"/>
                    <a:pt x="853587" y="796057"/>
                    <a:pt x="857721" y="801634"/>
                  </a:cubicBezTo>
                  <a:cubicBezTo>
                    <a:pt x="856233" y="822105"/>
                    <a:pt x="850850" y="842102"/>
                    <a:pt x="841858" y="860554"/>
                  </a:cubicBezTo>
                  <a:cubicBezTo>
                    <a:pt x="820937" y="895327"/>
                    <a:pt x="814601" y="936959"/>
                    <a:pt x="824233" y="976380"/>
                  </a:cubicBezTo>
                  <a:cubicBezTo>
                    <a:pt x="832854" y="1007922"/>
                    <a:pt x="854710" y="1034184"/>
                    <a:pt x="884160" y="1048393"/>
                  </a:cubicBezTo>
                  <a:cubicBezTo>
                    <a:pt x="918439" y="1062879"/>
                    <a:pt x="955501" y="1069587"/>
                    <a:pt x="992684" y="1068033"/>
                  </a:cubicBezTo>
                  <a:cubicBezTo>
                    <a:pt x="1015358" y="1068109"/>
                    <a:pt x="1038004" y="1066424"/>
                    <a:pt x="1060417" y="1062997"/>
                  </a:cubicBezTo>
                  <a:cubicBezTo>
                    <a:pt x="1074129" y="1060688"/>
                    <a:pt x="1083375" y="1047701"/>
                    <a:pt x="1081066" y="1033988"/>
                  </a:cubicBezTo>
                  <a:cubicBezTo>
                    <a:pt x="1079664" y="1025659"/>
                    <a:pt x="1074180" y="1018586"/>
                    <a:pt x="1066460" y="1015156"/>
                  </a:cubicBezTo>
                  <a:close/>
                </a:path>
              </a:pathLst>
            </a:custGeom>
            <a:solidFill>
              <a:srgbClr val="EA5C5C"/>
            </a:solidFill>
            <a:ln w="2510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EG"/>
            </a:p>
          </p:txBody>
        </p:sp>
        <p:sp>
          <p:nvSpPr>
            <p:cNvPr id="106" name="مستطيل: زوايا مستديرة 28">
              <a:extLst>
                <a:ext uri="{FF2B5EF4-FFF2-40B4-BE49-F238E27FC236}">
                  <a16:creationId xmlns:a16="http://schemas.microsoft.com/office/drawing/2014/main" id="{8DB8D075-64C1-403E-A9DA-2FAA178BC92D}"/>
                </a:ext>
              </a:extLst>
            </p:cNvPr>
            <p:cNvSpPr/>
            <p:nvPr/>
          </p:nvSpPr>
          <p:spPr>
            <a:xfrm>
              <a:off x="-327832" y="3992880"/>
              <a:ext cx="1554480" cy="1005109"/>
            </a:xfrm>
            <a:custGeom>
              <a:avLst/>
              <a:gdLst>
                <a:gd name="connsiteX0" fmla="*/ 0 w 1554480"/>
                <a:gd name="connsiteY0" fmla="*/ 777240 h 1725168"/>
                <a:gd name="connsiteX1" fmla="*/ 777240 w 1554480"/>
                <a:gd name="connsiteY1" fmla="*/ 0 h 1725168"/>
                <a:gd name="connsiteX2" fmla="*/ 777240 w 1554480"/>
                <a:gd name="connsiteY2" fmla="*/ 0 h 1725168"/>
                <a:gd name="connsiteX3" fmla="*/ 1554480 w 1554480"/>
                <a:gd name="connsiteY3" fmla="*/ 777240 h 1725168"/>
                <a:gd name="connsiteX4" fmla="*/ 1554480 w 1554480"/>
                <a:gd name="connsiteY4" fmla="*/ 947928 h 1725168"/>
                <a:gd name="connsiteX5" fmla="*/ 777240 w 1554480"/>
                <a:gd name="connsiteY5" fmla="*/ 1725168 h 1725168"/>
                <a:gd name="connsiteX6" fmla="*/ 777240 w 1554480"/>
                <a:gd name="connsiteY6" fmla="*/ 1725168 h 1725168"/>
                <a:gd name="connsiteX7" fmla="*/ 0 w 1554480"/>
                <a:gd name="connsiteY7" fmla="*/ 947928 h 1725168"/>
                <a:gd name="connsiteX8" fmla="*/ 0 w 1554480"/>
                <a:gd name="connsiteY8" fmla="*/ 777240 h 1725168"/>
                <a:gd name="connsiteX0" fmla="*/ 1554480 w 1645920"/>
                <a:gd name="connsiteY0" fmla="*/ 947928 h 1725168"/>
                <a:gd name="connsiteX1" fmla="*/ 777240 w 1645920"/>
                <a:gd name="connsiteY1" fmla="*/ 1725168 h 1725168"/>
                <a:gd name="connsiteX2" fmla="*/ 777240 w 1645920"/>
                <a:gd name="connsiteY2" fmla="*/ 1725168 h 1725168"/>
                <a:gd name="connsiteX3" fmla="*/ 0 w 1645920"/>
                <a:gd name="connsiteY3" fmla="*/ 947928 h 1725168"/>
                <a:gd name="connsiteX4" fmla="*/ 0 w 1645920"/>
                <a:gd name="connsiteY4" fmla="*/ 777240 h 1725168"/>
                <a:gd name="connsiteX5" fmla="*/ 777240 w 1645920"/>
                <a:gd name="connsiteY5" fmla="*/ 0 h 1725168"/>
                <a:gd name="connsiteX6" fmla="*/ 777240 w 1645920"/>
                <a:gd name="connsiteY6" fmla="*/ 0 h 1725168"/>
                <a:gd name="connsiteX7" fmla="*/ 1554480 w 1645920"/>
                <a:gd name="connsiteY7" fmla="*/ 777240 h 1725168"/>
                <a:gd name="connsiteX8" fmla="*/ 1645920 w 1645920"/>
                <a:gd name="connsiteY8" fmla="*/ 1039368 h 1725168"/>
                <a:gd name="connsiteX0" fmla="*/ 1554480 w 1554480"/>
                <a:gd name="connsiteY0" fmla="*/ 947928 h 1725168"/>
                <a:gd name="connsiteX1" fmla="*/ 777240 w 1554480"/>
                <a:gd name="connsiteY1" fmla="*/ 1725168 h 1725168"/>
                <a:gd name="connsiteX2" fmla="*/ 777240 w 1554480"/>
                <a:gd name="connsiteY2" fmla="*/ 1725168 h 1725168"/>
                <a:gd name="connsiteX3" fmla="*/ 0 w 1554480"/>
                <a:gd name="connsiteY3" fmla="*/ 947928 h 1725168"/>
                <a:gd name="connsiteX4" fmla="*/ 0 w 1554480"/>
                <a:gd name="connsiteY4" fmla="*/ 777240 h 1725168"/>
                <a:gd name="connsiteX5" fmla="*/ 777240 w 1554480"/>
                <a:gd name="connsiteY5" fmla="*/ 0 h 1725168"/>
                <a:gd name="connsiteX6" fmla="*/ 777240 w 1554480"/>
                <a:gd name="connsiteY6" fmla="*/ 0 h 1725168"/>
                <a:gd name="connsiteX7" fmla="*/ 1554480 w 1554480"/>
                <a:gd name="connsiteY7" fmla="*/ 777240 h 1725168"/>
                <a:gd name="connsiteX0" fmla="*/ 777240 w 1554480"/>
                <a:gd name="connsiteY0" fmla="*/ 1725168 h 1725168"/>
                <a:gd name="connsiteX1" fmla="*/ 777240 w 1554480"/>
                <a:gd name="connsiteY1" fmla="*/ 1725168 h 1725168"/>
                <a:gd name="connsiteX2" fmla="*/ 0 w 1554480"/>
                <a:gd name="connsiteY2" fmla="*/ 947928 h 1725168"/>
                <a:gd name="connsiteX3" fmla="*/ 0 w 1554480"/>
                <a:gd name="connsiteY3" fmla="*/ 777240 h 1725168"/>
                <a:gd name="connsiteX4" fmla="*/ 777240 w 1554480"/>
                <a:gd name="connsiteY4" fmla="*/ 0 h 1725168"/>
                <a:gd name="connsiteX5" fmla="*/ 777240 w 1554480"/>
                <a:gd name="connsiteY5" fmla="*/ 0 h 1725168"/>
                <a:gd name="connsiteX6" fmla="*/ 1554480 w 1554480"/>
                <a:gd name="connsiteY6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947928 h 1725168"/>
                <a:gd name="connsiteX2" fmla="*/ 0 w 1554480"/>
                <a:gd name="connsiteY2" fmla="*/ 777240 h 1725168"/>
                <a:gd name="connsiteX3" fmla="*/ 777240 w 1554480"/>
                <a:gd name="connsiteY3" fmla="*/ 0 h 1725168"/>
                <a:gd name="connsiteX4" fmla="*/ 777240 w 1554480"/>
                <a:gd name="connsiteY4" fmla="*/ 0 h 1725168"/>
                <a:gd name="connsiteX5" fmla="*/ 1554480 w 1554480"/>
                <a:gd name="connsiteY5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777240 h 1725168"/>
                <a:gd name="connsiteX2" fmla="*/ 777240 w 1554480"/>
                <a:gd name="connsiteY2" fmla="*/ 0 h 1725168"/>
                <a:gd name="connsiteX3" fmla="*/ 777240 w 1554480"/>
                <a:gd name="connsiteY3" fmla="*/ 0 h 1725168"/>
                <a:gd name="connsiteX4" fmla="*/ 1554480 w 1554480"/>
                <a:gd name="connsiteY4" fmla="*/ 777240 h 1725168"/>
                <a:gd name="connsiteX0" fmla="*/ 0 w 1554480"/>
                <a:gd name="connsiteY0" fmla="*/ 777240 h 777240"/>
                <a:gd name="connsiteX1" fmla="*/ 777240 w 1554480"/>
                <a:gd name="connsiteY1" fmla="*/ 0 h 777240"/>
                <a:gd name="connsiteX2" fmla="*/ 777240 w 1554480"/>
                <a:gd name="connsiteY2" fmla="*/ 0 h 777240"/>
                <a:gd name="connsiteX3" fmla="*/ 1554480 w 1554480"/>
                <a:gd name="connsiteY3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777240">
                  <a:moveTo>
                    <a:pt x="0" y="777240"/>
                  </a:moveTo>
                  <a:cubicBezTo>
                    <a:pt x="0" y="347982"/>
                    <a:pt x="347982" y="0"/>
                    <a:pt x="777240" y="0"/>
                  </a:cubicBezTo>
                  <a:lnTo>
                    <a:pt x="777240" y="0"/>
                  </a:lnTo>
                  <a:cubicBezTo>
                    <a:pt x="1206498" y="0"/>
                    <a:pt x="1554480" y="347982"/>
                    <a:pt x="1554480" y="777240"/>
                  </a:cubicBezTo>
                </a:path>
              </a:pathLst>
            </a:custGeom>
            <a:solidFill>
              <a:srgbClr val="201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/>
            </a:p>
          </p:txBody>
        </p:sp>
        <p:sp>
          <p:nvSpPr>
            <p:cNvPr id="107" name="شكل بيضاوي 106">
              <a:extLst>
                <a:ext uri="{FF2B5EF4-FFF2-40B4-BE49-F238E27FC236}">
                  <a16:creationId xmlns:a16="http://schemas.microsoft.com/office/drawing/2014/main" id="{A2A0710A-7275-48F6-BE50-76CCEF98B116}"/>
                </a:ext>
              </a:extLst>
            </p:cNvPr>
            <p:cNvSpPr/>
            <p:nvPr/>
          </p:nvSpPr>
          <p:spPr>
            <a:xfrm>
              <a:off x="-527799" y="2819992"/>
              <a:ext cx="1954415" cy="144416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/>
            </a:p>
          </p:txBody>
        </p:sp>
        <p:sp>
          <p:nvSpPr>
            <p:cNvPr id="108" name="شكل بيضاوي 107">
              <a:extLst>
                <a:ext uri="{FF2B5EF4-FFF2-40B4-BE49-F238E27FC236}">
                  <a16:creationId xmlns:a16="http://schemas.microsoft.com/office/drawing/2014/main" id="{81ECE477-5D29-4458-935B-B412BBBA93F4}"/>
                </a:ext>
              </a:extLst>
            </p:cNvPr>
            <p:cNvSpPr/>
            <p:nvPr/>
          </p:nvSpPr>
          <p:spPr>
            <a:xfrm>
              <a:off x="-750043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/>
            </a:p>
          </p:txBody>
        </p:sp>
        <p:sp>
          <p:nvSpPr>
            <p:cNvPr id="109" name="شكل بيضاوي 108">
              <a:extLst>
                <a:ext uri="{FF2B5EF4-FFF2-40B4-BE49-F238E27FC236}">
                  <a16:creationId xmlns:a16="http://schemas.microsoft.com/office/drawing/2014/main" id="{462C3F77-934C-4B88-8926-EF416CFFAACD}"/>
                </a:ext>
              </a:extLst>
            </p:cNvPr>
            <p:cNvSpPr/>
            <p:nvPr/>
          </p:nvSpPr>
          <p:spPr>
            <a:xfrm>
              <a:off x="190328" y="3938016"/>
              <a:ext cx="518160" cy="65309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/>
            </a:p>
          </p:txBody>
        </p:sp>
        <p:sp>
          <p:nvSpPr>
            <p:cNvPr id="110" name="شكل بيضاوي 109">
              <a:extLst>
                <a:ext uri="{FF2B5EF4-FFF2-40B4-BE49-F238E27FC236}">
                  <a16:creationId xmlns:a16="http://schemas.microsoft.com/office/drawing/2014/main" id="{F3279DD6-ED1D-4D8A-8C9F-7F9340424E41}"/>
                </a:ext>
              </a:extLst>
            </p:cNvPr>
            <p:cNvSpPr/>
            <p:nvPr/>
          </p:nvSpPr>
          <p:spPr>
            <a:xfrm>
              <a:off x="1204374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grpSp>
          <p:nvGrpSpPr>
            <p:cNvPr id="111" name="مجموعة 110">
              <a:extLst>
                <a:ext uri="{FF2B5EF4-FFF2-40B4-BE49-F238E27FC236}">
                  <a16:creationId xmlns:a16="http://schemas.microsoft.com/office/drawing/2014/main" id="{0DAED85D-D57F-46B2-9780-EC3E124205D2}"/>
                </a:ext>
              </a:extLst>
            </p:cNvPr>
            <p:cNvGrpSpPr/>
            <p:nvPr/>
          </p:nvGrpSpPr>
          <p:grpSpPr>
            <a:xfrm rot="20105046">
              <a:off x="-252368" y="3173012"/>
              <a:ext cx="1298912" cy="767199"/>
              <a:chOff x="6201533" y="3945766"/>
              <a:chExt cx="695765" cy="410950"/>
            </a:xfrm>
          </p:grpSpPr>
          <p:sp>
            <p:nvSpPr>
              <p:cNvPr id="112" name="شكل بيضاوي 33">
                <a:extLst>
                  <a:ext uri="{FF2B5EF4-FFF2-40B4-BE49-F238E27FC236}">
                    <a16:creationId xmlns:a16="http://schemas.microsoft.com/office/drawing/2014/main" id="{7D066402-708A-4169-9B5B-E4AD22A1A553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113" name="شكل بيضاوي 33">
                <a:extLst>
                  <a:ext uri="{FF2B5EF4-FFF2-40B4-BE49-F238E27FC236}">
                    <a16:creationId xmlns:a16="http://schemas.microsoft.com/office/drawing/2014/main" id="{06EC7E1D-14B1-4375-96FE-EAAF5BB22F45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114" name="شكل بيضاوي 33">
                <a:extLst>
                  <a:ext uri="{FF2B5EF4-FFF2-40B4-BE49-F238E27FC236}">
                    <a16:creationId xmlns:a16="http://schemas.microsoft.com/office/drawing/2014/main" id="{8F2AE8E6-10A0-4BB9-BBFF-502BA0E4DB94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7B6FC959-5C8D-4ECA-A71D-7367FB731740}"/>
                  </a:ext>
                </a:extLst>
              </p:cNvPr>
              <p:cNvSpPr/>
              <p:nvPr/>
            </p:nvSpPr>
            <p:spPr>
              <a:xfrm rot="1505605">
                <a:off x="6201533" y="3998470"/>
                <a:ext cx="227524" cy="143319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16" name="شكل بيضاوي 115">
                <a:extLst>
                  <a:ext uri="{FF2B5EF4-FFF2-40B4-BE49-F238E27FC236}">
                    <a16:creationId xmlns:a16="http://schemas.microsoft.com/office/drawing/2014/main" id="{765D343A-F351-4932-98F8-0EBB43D42801}"/>
                  </a:ext>
                </a:extLst>
              </p:cNvPr>
              <p:cNvSpPr/>
              <p:nvPr/>
            </p:nvSpPr>
            <p:spPr>
              <a:xfrm rot="1505605">
                <a:off x="6669774" y="4213398"/>
                <a:ext cx="227524" cy="143318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</p:grpSp>
      </p:grpSp>
      <p:grpSp>
        <p:nvGrpSpPr>
          <p:cNvPr id="157" name="مجموعة 156">
            <a:extLst>
              <a:ext uri="{FF2B5EF4-FFF2-40B4-BE49-F238E27FC236}">
                <a16:creationId xmlns:a16="http://schemas.microsoft.com/office/drawing/2014/main" id="{D4032806-7F43-4152-9EED-7B85904E606C}"/>
              </a:ext>
            </a:extLst>
          </p:cNvPr>
          <p:cNvGrpSpPr/>
          <p:nvPr/>
        </p:nvGrpSpPr>
        <p:grpSpPr>
          <a:xfrm>
            <a:off x="2212083" y="3804316"/>
            <a:ext cx="789374" cy="924323"/>
            <a:chOff x="2212083" y="3804316"/>
            <a:chExt cx="789374" cy="924323"/>
          </a:xfrm>
        </p:grpSpPr>
        <p:grpSp>
          <p:nvGrpSpPr>
            <p:cNvPr id="143" name="مجموعة 142">
              <a:extLst>
                <a:ext uri="{FF2B5EF4-FFF2-40B4-BE49-F238E27FC236}">
                  <a16:creationId xmlns:a16="http://schemas.microsoft.com/office/drawing/2014/main" id="{DE3D0929-1314-4456-91F1-F61659895C2C}"/>
                </a:ext>
              </a:extLst>
            </p:cNvPr>
            <p:cNvGrpSpPr/>
            <p:nvPr/>
          </p:nvGrpSpPr>
          <p:grpSpPr>
            <a:xfrm>
              <a:off x="2212083" y="4011955"/>
              <a:ext cx="789374" cy="716684"/>
              <a:chOff x="-750043" y="2819992"/>
              <a:chExt cx="2398902" cy="2177997"/>
            </a:xfrm>
          </p:grpSpPr>
          <p:sp>
            <p:nvSpPr>
              <p:cNvPr id="145" name="مستطيل: زوايا مستديرة 28">
                <a:extLst>
                  <a:ext uri="{FF2B5EF4-FFF2-40B4-BE49-F238E27FC236}">
                    <a16:creationId xmlns:a16="http://schemas.microsoft.com/office/drawing/2014/main" id="{C719F079-5DFE-4180-B175-3093F4864E98}"/>
                  </a:ext>
                </a:extLst>
              </p:cNvPr>
              <p:cNvSpPr/>
              <p:nvPr/>
            </p:nvSpPr>
            <p:spPr>
              <a:xfrm>
                <a:off x="-327832" y="3992880"/>
                <a:ext cx="1554480" cy="1005109"/>
              </a:xfrm>
              <a:custGeom>
                <a:avLst/>
                <a:gdLst>
                  <a:gd name="connsiteX0" fmla="*/ 0 w 1554480"/>
                  <a:gd name="connsiteY0" fmla="*/ 777240 h 1725168"/>
                  <a:gd name="connsiteX1" fmla="*/ 777240 w 1554480"/>
                  <a:gd name="connsiteY1" fmla="*/ 0 h 1725168"/>
                  <a:gd name="connsiteX2" fmla="*/ 777240 w 1554480"/>
                  <a:gd name="connsiteY2" fmla="*/ 0 h 1725168"/>
                  <a:gd name="connsiteX3" fmla="*/ 1554480 w 1554480"/>
                  <a:gd name="connsiteY3" fmla="*/ 777240 h 1725168"/>
                  <a:gd name="connsiteX4" fmla="*/ 1554480 w 1554480"/>
                  <a:gd name="connsiteY4" fmla="*/ 947928 h 1725168"/>
                  <a:gd name="connsiteX5" fmla="*/ 777240 w 1554480"/>
                  <a:gd name="connsiteY5" fmla="*/ 1725168 h 1725168"/>
                  <a:gd name="connsiteX6" fmla="*/ 777240 w 1554480"/>
                  <a:gd name="connsiteY6" fmla="*/ 1725168 h 1725168"/>
                  <a:gd name="connsiteX7" fmla="*/ 0 w 1554480"/>
                  <a:gd name="connsiteY7" fmla="*/ 947928 h 1725168"/>
                  <a:gd name="connsiteX8" fmla="*/ 0 w 1554480"/>
                  <a:gd name="connsiteY8" fmla="*/ 777240 h 1725168"/>
                  <a:gd name="connsiteX0" fmla="*/ 1554480 w 1645920"/>
                  <a:gd name="connsiteY0" fmla="*/ 947928 h 1725168"/>
                  <a:gd name="connsiteX1" fmla="*/ 777240 w 1645920"/>
                  <a:gd name="connsiteY1" fmla="*/ 1725168 h 1725168"/>
                  <a:gd name="connsiteX2" fmla="*/ 777240 w 1645920"/>
                  <a:gd name="connsiteY2" fmla="*/ 1725168 h 1725168"/>
                  <a:gd name="connsiteX3" fmla="*/ 0 w 1645920"/>
                  <a:gd name="connsiteY3" fmla="*/ 947928 h 1725168"/>
                  <a:gd name="connsiteX4" fmla="*/ 0 w 1645920"/>
                  <a:gd name="connsiteY4" fmla="*/ 777240 h 1725168"/>
                  <a:gd name="connsiteX5" fmla="*/ 777240 w 1645920"/>
                  <a:gd name="connsiteY5" fmla="*/ 0 h 1725168"/>
                  <a:gd name="connsiteX6" fmla="*/ 777240 w 1645920"/>
                  <a:gd name="connsiteY6" fmla="*/ 0 h 1725168"/>
                  <a:gd name="connsiteX7" fmla="*/ 1554480 w 1645920"/>
                  <a:gd name="connsiteY7" fmla="*/ 777240 h 1725168"/>
                  <a:gd name="connsiteX8" fmla="*/ 1645920 w 1645920"/>
                  <a:gd name="connsiteY8" fmla="*/ 1039368 h 1725168"/>
                  <a:gd name="connsiteX0" fmla="*/ 1554480 w 1554480"/>
                  <a:gd name="connsiteY0" fmla="*/ 947928 h 1725168"/>
                  <a:gd name="connsiteX1" fmla="*/ 777240 w 1554480"/>
                  <a:gd name="connsiteY1" fmla="*/ 1725168 h 1725168"/>
                  <a:gd name="connsiteX2" fmla="*/ 777240 w 1554480"/>
                  <a:gd name="connsiteY2" fmla="*/ 1725168 h 1725168"/>
                  <a:gd name="connsiteX3" fmla="*/ 0 w 1554480"/>
                  <a:gd name="connsiteY3" fmla="*/ 947928 h 1725168"/>
                  <a:gd name="connsiteX4" fmla="*/ 0 w 1554480"/>
                  <a:gd name="connsiteY4" fmla="*/ 777240 h 1725168"/>
                  <a:gd name="connsiteX5" fmla="*/ 777240 w 1554480"/>
                  <a:gd name="connsiteY5" fmla="*/ 0 h 1725168"/>
                  <a:gd name="connsiteX6" fmla="*/ 777240 w 1554480"/>
                  <a:gd name="connsiteY6" fmla="*/ 0 h 1725168"/>
                  <a:gd name="connsiteX7" fmla="*/ 1554480 w 1554480"/>
                  <a:gd name="connsiteY7" fmla="*/ 777240 h 1725168"/>
                  <a:gd name="connsiteX0" fmla="*/ 777240 w 1554480"/>
                  <a:gd name="connsiteY0" fmla="*/ 1725168 h 1725168"/>
                  <a:gd name="connsiteX1" fmla="*/ 777240 w 1554480"/>
                  <a:gd name="connsiteY1" fmla="*/ 1725168 h 1725168"/>
                  <a:gd name="connsiteX2" fmla="*/ 0 w 1554480"/>
                  <a:gd name="connsiteY2" fmla="*/ 947928 h 1725168"/>
                  <a:gd name="connsiteX3" fmla="*/ 0 w 1554480"/>
                  <a:gd name="connsiteY3" fmla="*/ 777240 h 1725168"/>
                  <a:gd name="connsiteX4" fmla="*/ 777240 w 1554480"/>
                  <a:gd name="connsiteY4" fmla="*/ 0 h 1725168"/>
                  <a:gd name="connsiteX5" fmla="*/ 777240 w 1554480"/>
                  <a:gd name="connsiteY5" fmla="*/ 0 h 1725168"/>
                  <a:gd name="connsiteX6" fmla="*/ 1554480 w 1554480"/>
                  <a:gd name="connsiteY6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947928 h 1725168"/>
                  <a:gd name="connsiteX2" fmla="*/ 0 w 1554480"/>
                  <a:gd name="connsiteY2" fmla="*/ 777240 h 1725168"/>
                  <a:gd name="connsiteX3" fmla="*/ 777240 w 1554480"/>
                  <a:gd name="connsiteY3" fmla="*/ 0 h 1725168"/>
                  <a:gd name="connsiteX4" fmla="*/ 777240 w 1554480"/>
                  <a:gd name="connsiteY4" fmla="*/ 0 h 1725168"/>
                  <a:gd name="connsiteX5" fmla="*/ 1554480 w 1554480"/>
                  <a:gd name="connsiteY5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777240 h 1725168"/>
                  <a:gd name="connsiteX2" fmla="*/ 777240 w 1554480"/>
                  <a:gd name="connsiteY2" fmla="*/ 0 h 1725168"/>
                  <a:gd name="connsiteX3" fmla="*/ 777240 w 1554480"/>
                  <a:gd name="connsiteY3" fmla="*/ 0 h 1725168"/>
                  <a:gd name="connsiteX4" fmla="*/ 1554480 w 1554480"/>
                  <a:gd name="connsiteY4" fmla="*/ 777240 h 1725168"/>
                  <a:gd name="connsiteX0" fmla="*/ 0 w 1554480"/>
                  <a:gd name="connsiteY0" fmla="*/ 777240 h 777240"/>
                  <a:gd name="connsiteX1" fmla="*/ 777240 w 1554480"/>
                  <a:gd name="connsiteY1" fmla="*/ 0 h 777240"/>
                  <a:gd name="connsiteX2" fmla="*/ 777240 w 1554480"/>
                  <a:gd name="connsiteY2" fmla="*/ 0 h 777240"/>
                  <a:gd name="connsiteX3" fmla="*/ 1554480 w 1554480"/>
                  <a:gd name="connsiteY3" fmla="*/ 777240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4480" h="777240">
                    <a:moveTo>
                      <a:pt x="0" y="777240"/>
                    </a:moveTo>
                    <a:cubicBezTo>
                      <a:pt x="0" y="347982"/>
                      <a:pt x="347982" y="0"/>
                      <a:pt x="777240" y="0"/>
                    </a:cubicBezTo>
                    <a:lnTo>
                      <a:pt x="777240" y="0"/>
                    </a:lnTo>
                    <a:cubicBezTo>
                      <a:pt x="1206498" y="0"/>
                      <a:pt x="1554480" y="347982"/>
                      <a:pt x="1554480" y="777240"/>
                    </a:cubicBezTo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46" name="شكل بيضاوي 145">
                <a:extLst>
                  <a:ext uri="{FF2B5EF4-FFF2-40B4-BE49-F238E27FC236}">
                    <a16:creationId xmlns:a16="http://schemas.microsoft.com/office/drawing/2014/main" id="{59C305CD-527F-4C7D-8E91-E4DE8C9E6BAD}"/>
                  </a:ext>
                </a:extLst>
              </p:cNvPr>
              <p:cNvSpPr/>
              <p:nvPr/>
            </p:nvSpPr>
            <p:spPr>
              <a:xfrm>
                <a:off x="-527799" y="2819992"/>
                <a:ext cx="1954415" cy="144416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47" name="شكل بيضاوي 146">
                <a:extLst>
                  <a:ext uri="{FF2B5EF4-FFF2-40B4-BE49-F238E27FC236}">
                    <a16:creationId xmlns:a16="http://schemas.microsoft.com/office/drawing/2014/main" id="{772268FE-2132-4121-B2F2-DB6A12C27CA1}"/>
                  </a:ext>
                </a:extLst>
              </p:cNvPr>
              <p:cNvSpPr/>
              <p:nvPr/>
            </p:nvSpPr>
            <p:spPr>
              <a:xfrm>
                <a:off x="-750043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48" name="شكل بيضاوي 147">
                <a:extLst>
                  <a:ext uri="{FF2B5EF4-FFF2-40B4-BE49-F238E27FC236}">
                    <a16:creationId xmlns:a16="http://schemas.microsoft.com/office/drawing/2014/main" id="{DE1EBDAB-F1A6-4CFB-85E8-50D9EA2D92D7}"/>
                  </a:ext>
                </a:extLst>
              </p:cNvPr>
              <p:cNvSpPr/>
              <p:nvPr/>
            </p:nvSpPr>
            <p:spPr>
              <a:xfrm>
                <a:off x="190328" y="3938016"/>
                <a:ext cx="518160" cy="65309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49" name="شكل بيضاوي 148">
                <a:extLst>
                  <a:ext uri="{FF2B5EF4-FFF2-40B4-BE49-F238E27FC236}">
                    <a16:creationId xmlns:a16="http://schemas.microsoft.com/office/drawing/2014/main" id="{6EEEAB82-B48D-41AA-A8A6-9E2F800E02FB}"/>
                  </a:ext>
                </a:extLst>
              </p:cNvPr>
              <p:cNvSpPr/>
              <p:nvPr/>
            </p:nvSpPr>
            <p:spPr>
              <a:xfrm>
                <a:off x="1204374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grpSp>
            <p:nvGrpSpPr>
              <p:cNvPr id="150" name="مجموعة 149">
                <a:extLst>
                  <a:ext uri="{FF2B5EF4-FFF2-40B4-BE49-F238E27FC236}">
                    <a16:creationId xmlns:a16="http://schemas.microsoft.com/office/drawing/2014/main" id="{0805C342-E42A-4D11-A3EF-7412AC181AF7}"/>
                  </a:ext>
                </a:extLst>
              </p:cNvPr>
              <p:cNvGrpSpPr/>
              <p:nvPr/>
            </p:nvGrpSpPr>
            <p:grpSpPr>
              <a:xfrm rot="20105046">
                <a:off x="-252368" y="3173012"/>
                <a:ext cx="1298912" cy="767199"/>
                <a:chOff x="6201533" y="3945766"/>
                <a:chExt cx="695765" cy="410950"/>
              </a:xfrm>
            </p:grpSpPr>
            <p:sp>
              <p:nvSpPr>
                <p:cNvPr id="151" name="شكل بيضاوي 33">
                  <a:extLst>
                    <a:ext uri="{FF2B5EF4-FFF2-40B4-BE49-F238E27FC236}">
                      <a16:creationId xmlns:a16="http://schemas.microsoft.com/office/drawing/2014/main" id="{3E5AB1C6-EB43-405D-B3F9-708076BD87EF}"/>
                    </a:ext>
                  </a:extLst>
                </p:cNvPr>
                <p:cNvSpPr/>
                <p:nvPr/>
              </p:nvSpPr>
              <p:spPr>
                <a:xfrm rot="1505605">
                  <a:off x="6692503" y="4089932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sp>
              <p:nvSpPr>
                <p:cNvPr id="152" name="شكل بيضاوي 33">
                  <a:extLst>
                    <a:ext uri="{FF2B5EF4-FFF2-40B4-BE49-F238E27FC236}">
                      <a16:creationId xmlns:a16="http://schemas.microsoft.com/office/drawing/2014/main" id="{59528154-55A3-4FE3-81A9-44495FD95EE4}"/>
                    </a:ext>
                  </a:extLst>
                </p:cNvPr>
                <p:cNvSpPr/>
                <p:nvPr/>
              </p:nvSpPr>
              <p:spPr>
                <a:xfrm rot="1505605">
                  <a:off x="6384585" y="394576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sp>
              <p:nvSpPr>
                <p:cNvPr id="153" name="شكل بيضاوي 33">
                  <a:extLst>
                    <a:ext uri="{FF2B5EF4-FFF2-40B4-BE49-F238E27FC236}">
                      <a16:creationId xmlns:a16="http://schemas.microsoft.com/office/drawing/2014/main" id="{9007D237-6FB8-48F7-A45E-D1549955C7D2}"/>
                    </a:ext>
                  </a:extLst>
                </p:cNvPr>
                <p:cNvSpPr/>
                <p:nvPr/>
              </p:nvSpPr>
              <p:spPr>
                <a:xfrm rot="12305605">
                  <a:off x="6484652" y="414971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54" name="شكل بيضاوي 153">
                  <a:extLst>
                    <a:ext uri="{FF2B5EF4-FFF2-40B4-BE49-F238E27FC236}">
                      <a16:creationId xmlns:a16="http://schemas.microsoft.com/office/drawing/2014/main" id="{9612EEDB-9674-46B0-84F0-ECED940ED317}"/>
                    </a:ext>
                  </a:extLst>
                </p:cNvPr>
                <p:cNvSpPr/>
                <p:nvPr/>
              </p:nvSpPr>
              <p:spPr>
                <a:xfrm rot="1505605">
                  <a:off x="6201533" y="3998470"/>
                  <a:ext cx="227524" cy="143319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55" name="شكل بيضاوي 154">
                  <a:extLst>
                    <a:ext uri="{FF2B5EF4-FFF2-40B4-BE49-F238E27FC236}">
                      <a16:creationId xmlns:a16="http://schemas.microsoft.com/office/drawing/2014/main" id="{9447C41A-A9F0-4EE8-9A7C-416E8AFDBA39}"/>
                    </a:ext>
                  </a:extLst>
                </p:cNvPr>
                <p:cNvSpPr/>
                <p:nvPr/>
              </p:nvSpPr>
              <p:spPr>
                <a:xfrm rot="1505605">
                  <a:off x="6669774" y="4213398"/>
                  <a:ext cx="227524" cy="143318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</p:grpSp>
        <p:sp>
          <p:nvSpPr>
            <p:cNvPr id="156" name="شكل حر: شكل 155">
              <a:extLst>
                <a:ext uri="{FF2B5EF4-FFF2-40B4-BE49-F238E27FC236}">
                  <a16:creationId xmlns:a16="http://schemas.microsoft.com/office/drawing/2014/main" id="{AC43EBC9-1DD1-4144-B5BC-DAB01F75F881}"/>
                </a:ext>
              </a:extLst>
            </p:cNvPr>
            <p:cNvSpPr/>
            <p:nvPr/>
          </p:nvSpPr>
          <p:spPr>
            <a:xfrm>
              <a:off x="2257322" y="3804316"/>
              <a:ext cx="667683" cy="483759"/>
            </a:xfrm>
            <a:custGeom>
              <a:avLst/>
              <a:gdLst>
                <a:gd name="connsiteX0" fmla="*/ 44011 w 554184"/>
                <a:gd name="connsiteY0" fmla="*/ 342143 h 401525"/>
                <a:gd name="connsiteX1" fmla="*/ 52749 w 554184"/>
                <a:gd name="connsiteY1" fmla="*/ 336480 h 401525"/>
                <a:gd name="connsiteX2" fmla="*/ 133652 w 554184"/>
                <a:gd name="connsiteY2" fmla="*/ 297647 h 401525"/>
                <a:gd name="connsiteX3" fmla="*/ 194167 w 554184"/>
                <a:gd name="connsiteY3" fmla="*/ 233572 h 401525"/>
                <a:gd name="connsiteX4" fmla="*/ 208891 w 554184"/>
                <a:gd name="connsiteY4" fmla="*/ 225643 h 401525"/>
                <a:gd name="connsiteX5" fmla="*/ 222645 w 554184"/>
                <a:gd name="connsiteY5" fmla="*/ 235028 h 401525"/>
                <a:gd name="connsiteX6" fmla="*/ 211480 w 554184"/>
                <a:gd name="connsiteY6" fmla="*/ 319329 h 401525"/>
                <a:gd name="connsiteX7" fmla="*/ 205008 w 554184"/>
                <a:gd name="connsiteY7" fmla="*/ 331949 h 401525"/>
                <a:gd name="connsiteX8" fmla="*/ 300635 w 554184"/>
                <a:gd name="connsiteY8" fmla="*/ 284702 h 401525"/>
                <a:gd name="connsiteX9" fmla="*/ 399984 w 554184"/>
                <a:gd name="connsiteY9" fmla="*/ 201210 h 401525"/>
                <a:gd name="connsiteX10" fmla="*/ 411472 w 554184"/>
                <a:gd name="connsiteY10" fmla="*/ 195385 h 401525"/>
                <a:gd name="connsiteX11" fmla="*/ 423769 w 554184"/>
                <a:gd name="connsiteY11" fmla="*/ 199754 h 401525"/>
                <a:gd name="connsiteX12" fmla="*/ 510497 w 554184"/>
                <a:gd name="connsiteY12" fmla="*/ 324830 h 401525"/>
                <a:gd name="connsiteX13" fmla="*/ 534768 w 554184"/>
                <a:gd name="connsiteY13" fmla="*/ 401526 h 401525"/>
                <a:gd name="connsiteX14" fmla="*/ 554185 w 554184"/>
                <a:gd name="connsiteY14" fmla="*/ 348130 h 401525"/>
                <a:gd name="connsiteX15" fmla="*/ 454351 w 554184"/>
                <a:gd name="connsiteY15" fmla="*/ 135355 h 401525"/>
                <a:gd name="connsiteX16" fmla="*/ 508394 w 554184"/>
                <a:gd name="connsiteY16" fmla="*/ 108657 h 401525"/>
                <a:gd name="connsiteX17" fmla="*/ 514251 w 554184"/>
                <a:gd name="connsiteY17" fmla="*/ 89870 h 401525"/>
                <a:gd name="connsiteX18" fmla="*/ 499656 w 554184"/>
                <a:gd name="connsiteY18" fmla="*/ 82607 h 401525"/>
                <a:gd name="connsiteX19" fmla="*/ 422798 w 554184"/>
                <a:gd name="connsiteY19" fmla="*/ 96522 h 401525"/>
                <a:gd name="connsiteX20" fmla="*/ 441730 w 554184"/>
                <a:gd name="connsiteY20" fmla="*/ 69177 h 401525"/>
                <a:gd name="connsiteX21" fmla="*/ 439950 w 554184"/>
                <a:gd name="connsiteY21" fmla="*/ 51216 h 401525"/>
                <a:gd name="connsiteX22" fmla="*/ 421989 w 554184"/>
                <a:gd name="connsiteY22" fmla="*/ 50246 h 401525"/>
                <a:gd name="connsiteX23" fmla="*/ 381214 w 554184"/>
                <a:gd name="connsiteY23" fmla="*/ 80989 h 401525"/>
                <a:gd name="connsiteX24" fmla="*/ 340601 w 554184"/>
                <a:gd name="connsiteY24" fmla="*/ 7043 h 401525"/>
                <a:gd name="connsiteX25" fmla="*/ 321628 w 554184"/>
                <a:gd name="connsiteY25" fmla="*/ 1819 h 401525"/>
                <a:gd name="connsiteX26" fmla="*/ 314712 w 554184"/>
                <a:gd name="connsiteY26" fmla="*/ 15781 h 401525"/>
                <a:gd name="connsiteX27" fmla="*/ 323611 w 554184"/>
                <a:gd name="connsiteY27" fmla="*/ 75487 h 401525"/>
                <a:gd name="connsiteX28" fmla="*/ 276688 w 554184"/>
                <a:gd name="connsiteY28" fmla="*/ 71280 h 401525"/>
                <a:gd name="connsiteX29" fmla="*/ 0 w 554184"/>
                <a:gd name="connsiteY29" fmla="*/ 348292 h 401525"/>
                <a:gd name="connsiteX30" fmla="*/ 14724 w 554184"/>
                <a:gd name="connsiteY30" fmla="*/ 396833 h 401525"/>
                <a:gd name="connsiteX31" fmla="*/ 44011 w 554184"/>
                <a:gd name="connsiteY31" fmla="*/ 342143 h 40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4184" h="401525">
                  <a:moveTo>
                    <a:pt x="44011" y="342143"/>
                  </a:moveTo>
                  <a:cubicBezTo>
                    <a:pt x="46220" y="339344"/>
                    <a:pt x="49292" y="337354"/>
                    <a:pt x="52749" y="336480"/>
                  </a:cubicBezTo>
                  <a:cubicBezTo>
                    <a:pt x="81720" y="328208"/>
                    <a:pt x="109076" y="315076"/>
                    <a:pt x="133652" y="297647"/>
                  </a:cubicBezTo>
                  <a:cubicBezTo>
                    <a:pt x="157503" y="280091"/>
                    <a:pt x="178001" y="258386"/>
                    <a:pt x="194167" y="233572"/>
                  </a:cubicBezTo>
                  <a:cubicBezTo>
                    <a:pt x="197223" y="228400"/>
                    <a:pt x="202891" y="225349"/>
                    <a:pt x="208891" y="225643"/>
                  </a:cubicBezTo>
                  <a:cubicBezTo>
                    <a:pt x="214857" y="225991"/>
                    <a:pt x="220145" y="229599"/>
                    <a:pt x="222645" y="235028"/>
                  </a:cubicBezTo>
                  <a:cubicBezTo>
                    <a:pt x="224101" y="238102"/>
                    <a:pt x="236236" y="267389"/>
                    <a:pt x="211480" y="319329"/>
                  </a:cubicBezTo>
                  <a:cubicBezTo>
                    <a:pt x="209377" y="323859"/>
                    <a:pt x="207111" y="328066"/>
                    <a:pt x="205008" y="331949"/>
                  </a:cubicBezTo>
                  <a:cubicBezTo>
                    <a:pt x="238013" y="318599"/>
                    <a:pt x="269978" y="302807"/>
                    <a:pt x="300635" y="284702"/>
                  </a:cubicBezTo>
                  <a:cubicBezTo>
                    <a:pt x="337808" y="262091"/>
                    <a:pt x="371312" y="233937"/>
                    <a:pt x="399984" y="201210"/>
                  </a:cubicBezTo>
                  <a:cubicBezTo>
                    <a:pt x="402841" y="197762"/>
                    <a:pt x="407001" y="195654"/>
                    <a:pt x="411472" y="195385"/>
                  </a:cubicBezTo>
                  <a:cubicBezTo>
                    <a:pt x="416003" y="195050"/>
                    <a:pt x="420465" y="196636"/>
                    <a:pt x="423769" y="199754"/>
                  </a:cubicBezTo>
                  <a:cubicBezTo>
                    <a:pt x="460420" y="235508"/>
                    <a:pt x="489864" y="277969"/>
                    <a:pt x="510497" y="324830"/>
                  </a:cubicBezTo>
                  <a:cubicBezTo>
                    <a:pt x="520372" y="349797"/>
                    <a:pt x="528482" y="375425"/>
                    <a:pt x="534768" y="401526"/>
                  </a:cubicBezTo>
                  <a:cubicBezTo>
                    <a:pt x="546518" y="386115"/>
                    <a:pt x="553292" y="367488"/>
                    <a:pt x="554185" y="348130"/>
                  </a:cubicBezTo>
                  <a:cubicBezTo>
                    <a:pt x="554270" y="265873"/>
                    <a:pt x="517668" y="187863"/>
                    <a:pt x="454351" y="135355"/>
                  </a:cubicBezTo>
                  <a:lnTo>
                    <a:pt x="508394" y="108657"/>
                  </a:lnTo>
                  <a:cubicBezTo>
                    <a:pt x="515199" y="105086"/>
                    <a:pt x="517822" y="96676"/>
                    <a:pt x="514251" y="89870"/>
                  </a:cubicBezTo>
                  <a:cubicBezTo>
                    <a:pt x="511461" y="84555"/>
                    <a:pt x="505578" y="81626"/>
                    <a:pt x="499656" y="82607"/>
                  </a:cubicBezTo>
                  <a:lnTo>
                    <a:pt x="422798" y="96522"/>
                  </a:lnTo>
                  <a:lnTo>
                    <a:pt x="441730" y="69177"/>
                  </a:lnTo>
                  <a:cubicBezTo>
                    <a:pt x="445556" y="63548"/>
                    <a:pt x="444807" y="55985"/>
                    <a:pt x="439950" y="51216"/>
                  </a:cubicBezTo>
                  <a:cubicBezTo>
                    <a:pt x="435034" y="46480"/>
                    <a:pt x="427387" y="46068"/>
                    <a:pt x="421989" y="50246"/>
                  </a:cubicBezTo>
                  <a:lnTo>
                    <a:pt x="381214" y="80989"/>
                  </a:lnTo>
                  <a:lnTo>
                    <a:pt x="340601" y="7043"/>
                  </a:lnTo>
                  <a:cubicBezTo>
                    <a:pt x="336805" y="361"/>
                    <a:pt x="328310" y="-1977"/>
                    <a:pt x="321628" y="1819"/>
                  </a:cubicBezTo>
                  <a:cubicBezTo>
                    <a:pt x="316689" y="4624"/>
                    <a:pt x="313952" y="10152"/>
                    <a:pt x="314712" y="15781"/>
                  </a:cubicBezTo>
                  <a:lnTo>
                    <a:pt x="323611" y="75487"/>
                  </a:lnTo>
                  <a:cubicBezTo>
                    <a:pt x="308115" y="72774"/>
                    <a:pt x="292419" y="71368"/>
                    <a:pt x="276688" y="71280"/>
                  </a:cubicBezTo>
                  <a:cubicBezTo>
                    <a:pt x="123825" y="71458"/>
                    <a:pt x="0" y="195429"/>
                    <a:pt x="0" y="348292"/>
                  </a:cubicBezTo>
                  <a:cubicBezTo>
                    <a:pt x="325" y="365522"/>
                    <a:pt x="5422" y="382326"/>
                    <a:pt x="14724" y="396833"/>
                  </a:cubicBezTo>
                  <a:cubicBezTo>
                    <a:pt x="21646" y="377219"/>
                    <a:pt x="31523" y="358777"/>
                    <a:pt x="44011" y="342143"/>
                  </a:cubicBezTo>
                  <a:close/>
                </a:path>
              </a:pathLst>
            </a:custGeom>
            <a:solidFill>
              <a:srgbClr val="000000"/>
            </a:solidFill>
            <a:ln w="16173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173" name="مجموعة 172">
            <a:extLst>
              <a:ext uri="{FF2B5EF4-FFF2-40B4-BE49-F238E27FC236}">
                <a16:creationId xmlns:a16="http://schemas.microsoft.com/office/drawing/2014/main" id="{C15A2C5F-C7C5-498F-A74A-16E8552B83B3}"/>
              </a:ext>
            </a:extLst>
          </p:cNvPr>
          <p:cNvGrpSpPr/>
          <p:nvPr/>
        </p:nvGrpSpPr>
        <p:grpSpPr>
          <a:xfrm>
            <a:off x="5725742" y="3804316"/>
            <a:ext cx="789374" cy="924323"/>
            <a:chOff x="2212083" y="3804316"/>
            <a:chExt cx="789374" cy="924323"/>
          </a:xfrm>
        </p:grpSpPr>
        <p:grpSp>
          <p:nvGrpSpPr>
            <p:cNvPr id="174" name="مجموعة 173">
              <a:extLst>
                <a:ext uri="{FF2B5EF4-FFF2-40B4-BE49-F238E27FC236}">
                  <a16:creationId xmlns:a16="http://schemas.microsoft.com/office/drawing/2014/main" id="{AA819341-85FB-47CA-ACCF-C37E002EB8E5}"/>
                </a:ext>
              </a:extLst>
            </p:cNvPr>
            <p:cNvGrpSpPr/>
            <p:nvPr/>
          </p:nvGrpSpPr>
          <p:grpSpPr>
            <a:xfrm>
              <a:off x="2212083" y="4011955"/>
              <a:ext cx="789374" cy="716684"/>
              <a:chOff x="-750043" y="2819992"/>
              <a:chExt cx="2398902" cy="2177997"/>
            </a:xfrm>
          </p:grpSpPr>
          <p:sp>
            <p:nvSpPr>
              <p:cNvPr id="176" name="مستطيل: زوايا مستديرة 28">
                <a:extLst>
                  <a:ext uri="{FF2B5EF4-FFF2-40B4-BE49-F238E27FC236}">
                    <a16:creationId xmlns:a16="http://schemas.microsoft.com/office/drawing/2014/main" id="{11B19B6B-65F0-41BA-8B75-926B68438E6A}"/>
                  </a:ext>
                </a:extLst>
              </p:cNvPr>
              <p:cNvSpPr/>
              <p:nvPr/>
            </p:nvSpPr>
            <p:spPr>
              <a:xfrm>
                <a:off x="-327832" y="3992880"/>
                <a:ext cx="1554480" cy="1005109"/>
              </a:xfrm>
              <a:custGeom>
                <a:avLst/>
                <a:gdLst>
                  <a:gd name="connsiteX0" fmla="*/ 0 w 1554480"/>
                  <a:gd name="connsiteY0" fmla="*/ 777240 h 1725168"/>
                  <a:gd name="connsiteX1" fmla="*/ 777240 w 1554480"/>
                  <a:gd name="connsiteY1" fmla="*/ 0 h 1725168"/>
                  <a:gd name="connsiteX2" fmla="*/ 777240 w 1554480"/>
                  <a:gd name="connsiteY2" fmla="*/ 0 h 1725168"/>
                  <a:gd name="connsiteX3" fmla="*/ 1554480 w 1554480"/>
                  <a:gd name="connsiteY3" fmla="*/ 777240 h 1725168"/>
                  <a:gd name="connsiteX4" fmla="*/ 1554480 w 1554480"/>
                  <a:gd name="connsiteY4" fmla="*/ 947928 h 1725168"/>
                  <a:gd name="connsiteX5" fmla="*/ 777240 w 1554480"/>
                  <a:gd name="connsiteY5" fmla="*/ 1725168 h 1725168"/>
                  <a:gd name="connsiteX6" fmla="*/ 777240 w 1554480"/>
                  <a:gd name="connsiteY6" fmla="*/ 1725168 h 1725168"/>
                  <a:gd name="connsiteX7" fmla="*/ 0 w 1554480"/>
                  <a:gd name="connsiteY7" fmla="*/ 947928 h 1725168"/>
                  <a:gd name="connsiteX8" fmla="*/ 0 w 1554480"/>
                  <a:gd name="connsiteY8" fmla="*/ 777240 h 1725168"/>
                  <a:gd name="connsiteX0" fmla="*/ 1554480 w 1645920"/>
                  <a:gd name="connsiteY0" fmla="*/ 947928 h 1725168"/>
                  <a:gd name="connsiteX1" fmla="*/ 777240 w 1645920"/>
                  <a:gd name="connsiteY1" fmla="*/ 1725168 h 1725168"/>
                  <a:gd name="connsiteX2" fmla="*/ 777240 w 1645920"/>
                  <a:gd name="connsiteY2" fmla="*/ 1725168 h 1725168"/>
                  <a:gd name="connsiteX3" fmla="*/ 0 w 1645920"/>
                  <a:gd name="connsiteY3" fmla="*/ 947928 h 1725168"/>
                  <a:gd name="connsiteX4" fmla="*/ 0 w 1645920"/>
                  <a:gd name="connsiteY4" fmla="*/ 777240 h 1725168"/>
                  <a:gd name="connsiteX5" fmla="*/ 777240 w 1645920"/>
                  <a:gd name="connsiteY5" fmla="*/ 0 h 1725168"/>
                  <a:gd name="connsiteX6" fmla="*/ 777240 w 1645920"/>
                  <a:gd name="connsiteY6" fmla="*/ 0 h 1725168"/>
                  <a:gd name="connsiteX7" fmla="*/ 1554480 w 1645920"/>
                  <a:gd name="connsiteY7" fmla="*/ 777240 h 1725168"/>
                  <a:gd name="connsiteX8" fmla="*/ 1645920 w 1645920"/>
                  <a:gd name="connsiteY8" fmla="*/ 1039368 h 1725168"/>
                  <a:gd name="connsiteX0" fmla="*/ 1554480 w 1554480"/>
                  <a:gd name="connsiteY0" fmla="*/ 947928 h 1725168"/>
                  <a:gd name="connsiteX1" fmla="*/ 777240 w 1554480"/>
                  <a:gd name="connsiteY1" fmla="*/ 1725168 h 1725168"/>
                  <a:gd name="connsiteX2" fmla="*/ 777240 w 1554480"/>
                  <a:gd name="connsiteY2" fmla="*/ 1725168 h 1725168"/>
                  <a:gd name="connsiteX3" fmla="*/ 0 w 1554480"/>
                  <a:gd name="connsiteY3" fmla="*/ 947928 h 1725168"/>
                  <a:gd name="connsiteX4" fmla="*/ 0 w 1554480"/>
                  <a:gd name="connsiteY4" fmla="*/ 777240 h 1725168"/>
                  <a:gd name="connsiteX5" fmla="*/ 777240 w 1554480"/>
                  <a:gd name="connsiteY5" fmla="*/ 0 h 1725168"/>
                  <a:gd name="connsiteX6" fmla="*/ 777240 w 1554480"/>
                  <a:gd name="connsiteY6" fmla="*/ 0 h 1725168"/>
                  <a:gd name="connsiteX7" fmla="*/ 1554480 w 1554480"/>
                  <a:gd name="connsiteY7" fmla="*/ 777240 h 1725168"/>
                  <a:gd name="connsiteX0" fmla="*/ 777240 w 1554480"/>
                  <a:gd name="connsiteY0" fmla="*/ 1725168 h 1725168"/>
                  <a:gd name="connsiteX1" fmla="*/ 777240 w 1554480"/>
                  <a:gd name="connsiteY1" fmla="*/ 1725168 h 1725168"/>
                  <a:gd name="connsiteX2" fmla="*/ 0 w 1554480"/>
                  <a:gd name="connsiteY2" fmla="*/ 947928 h 1725168"/>
                  <a:gd name="connsiteX3" fmla="*/ 0 w 1554480"/>
                  <a:gd name="connsiteY3" fmla="*/ 777240 h 1725168"/>
                  <a:gd name="connsiteX4" fmla="*/ 777240 w 1554480"/>
                  <a:gd name="connsiteY4" fmla="*/ 0 h 1725168"/>
                  <a:gd name="connsiteX5" fmla="*/ 777240 w 1554480"/>
                  <a:gd name="connsiteY5" fmla="*/ 0 h 1725168"/>
                  <a:gd name="connsiteX6" fmla="*/ 1554480 w 1554480"/>
                  <a:gd name="connsiteY6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947928 h 1725168"/>
                  <a:gd name="connsiteX2" fmla="*/ 0 w 1554480"/>
                  <a:gd name="connsiteY2" fmla="*/ 777240 h 1725168"/>
                  <a:gd name="connsiteX3" fmla="*/ 777240 w 1554480"/>
                  <a:gd name="connsiteY3" fmla="*/ 0 h 1725168"/>
                  <a:gd name="connsiteX4" fmla="*/ 777240 w 1554480"/>
                  <a:gd name="connsiteY4" fmla="*/ 0 h 1725168"/>
                  <a:gd name="connsiteX5" fmla="*/ 1554480 w 1554480"/>
                  <a:gd name="connsiteY5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777240 h 1725168"/>
                  <a:gd name="connsiteX2" fmla="*/ 777240 w 1554480"/>
                  <a:gd name="connsiteY2" fmla="*/ 0 h 1725168"/>
                  <a:gd name="connsiteX3" fmla="*/ 777240 w 1554480"/>
                  <a:gd name="connsiteY3" fmla="*/ 0 h 1725168"/>
                  <a:gd name="connsiteX4" fmla="*/ 1554480 w 1554480"/>
                  <a:gd name="connsiteY4" fmla="*/ 777240 h 1725168"/>
                  <a:gd name="connsiteX0" fmla="*/ 0 w 1554480"/>
                  <a:gd name="connsiteY0" fmla="*/ 777240 h 777240"/>
                  <a:gd name="connsiteX1" fmla="*/ 777240 w 1554480"/>
                  <a:gd name="connsiteY1" fmla="*/ 0 h 777240"/>
                  <a:gd name="connsiteX2" fmla="*/ 777240 w 1554480"/>
                  <a:gd name="connsiteY2" fmla="*/ 0 h 777240"/>
                  <a:gd name="connsiteX3" fmla="*/ 1554480 w 1554480"/>
                  <a:gd name="connsiteY3" fmla="*/ 777240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4480" h="777240">
                    <a:moveTo>
                      <a:pt x="0" y="777240"/>
                    </a:moveTo>
                    <a:cubicBezTo>
                      <a:pt x="0" y="347982"/>
                      <a:pt x="347982" y="0"/>
                      <a:pt x="777240" y="0"/>
                    </a:cubicBezTo>
                    <a:lnTo>
                      <a:pt x="777240" y="0"/>
                    </a:lnTo>
                    <a:cubicBezTo>
                      <a:pt x="1206498" y="0"/>
                      <a:pt x="1554480" y="347982"/>
                      <a:pt x="1554480" y="777240"/>
                    </a:cubicBezTo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77" name="شكل بيضاوي 176">
                <a:extLst>
                  <a:ext uri="{FF2B5EF4-FFF2-40B4-BE49-F238E27FC236}">
                    <a16:creationId xmlns:a16="http://schemas.microsoft.com/office/drawing/2014/main" id="{A13729ED-42F6-438C-B91E-EAF728F56C93}"/>
                  </a:ext>
                </a:extLst>
              </p:cNvPr>
              <p:cNvSpPr/>
              <p:nvPr/>
            </p:nvSpPr>
            <p:spPr>
              <a:xfrm>
                <a:off x="-527799" y="2819992"/>
                <a:ext cx="1954415" cy="144416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78" name="شكل بيضاوي 177">
                <a:extLst>
                  <a:ext uri="{FF2B5EF4-FFF2-40B4-BE49-F238E27FC236}">
                    <a16:creationId xmlns:a16="http://schemas.microsoft.com/office/drawing/2014/main" id="{0B535EAE-0A2F-40A6-865C-20172F2A09C7}"/>
                  </a:ext>
                </a:extLst>
              </p:cNvPr>
              <p:cNvSpPr/>
              <p:nvPr/>
            </p:nvSpPr>
            <p:spPr>
              <a:xfrm>
                <a:off x="-750043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79" name="شكل بيضاوي 178">
                <a:extLst>
                  <a:ext uri="{FF2B5EF4-FFF2-40B4-BE49-F238E27FC236}">
                    <a16:creationId xmlns:a16="http://schemas.microsoft.com/office/drawing/2014/main" id="{E2C5ED3C-90DC-4CA2-994E-E67294199EA2}"/>
                  </a:ext>
                </a:extLst>
              </p:cNvPr>
              <p:cNvSpPr/>
              <p:nvPr/>
            </p:nvSpPr>
            <p:spPr>
              <a:xfrm>
                <a:off x="190328" y="3938016"/>
                <a:ext cx="518160" cy="65309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80" name="شكل بيضاوي 179">
                <a:extLst>
                  <a:ext uri="{FF2B5EF4-FFF2-40B4-BE49-F238E27FC236}">
                    <a16:creationId xmlns:a16="http://schemas.microsoft.com/office/drawing/2014/main" id="{273F14B5-EA99-40E9-8654-0BFAF7657728}"/>
                  </a:ext>
                </a:extLst>
              </p:cNvPr>
              <p:cNvSpPr/>
              <p:nvPr/>
            </p:nvSpPr>
            <p:spPr>
              <a:xfrm>
                <a:off x="1204374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grpSp>
            <p:nvGrpSpPr>
              <p:cNvPr id="181" name="مجموعة 180">
                <a:extLst>
                  <a:ext uri="{FF2B5EF4-FFF2-40B4-BE49-F238E27FC236}">
                    <a16:creationId xmlns:a16="http://schemas.microsoft.com/office/drawing/2014/main" id="{0C2A2BEA-038E-4FCB-87EF-DDA7ABE93A53}"/>
                  </a:ext>
                </a:extLst>
              </p:cNvPr>
              <p:cNvGrpSpPr/>
              <p:nvPr/>
            </p:nvGrpSpPr>
            <p:grpSpPr>
              <a:xfrm rot="20105046">
                <a:off x="-252368" y="3173012"/>
                <a:ext cx="1298912" cy="767199"/>
                <a:chOff x="6201533" y="3945766"/>
                <a:chExt cx="695765" cy="410950"/>
              </a:xfrm>
            </p:grpSpPr>
            <p:sp>
              <p:nvSpPr>
                <p:cNvPr id="182" name="شكل بيضاوي 33">
                  <a:extLst>
                    <a:ext uri="{FF2B5EF4-FFF2-40B4-BE49-F238E27FC236}">
                      <a16:creationId xmlns:a16="http://schemas.microsoft.com/office/drawing/2014/main" id="{56ED9D47-2DBE-49EB-B682-45C8F41E258F}"/>
                    </a:ext>
                  </a:extLst>
                </p:cNvPr>
                <p:cNvSpPr/>
                <p:nvPr/>
              </p:nvSpPr>
              <p:spPr>
                <a:xfrm rot="1505605">
                  <a:off x="6692503" y="4089932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sp>
              <p:nvSpPr>
                <p:cNvPr id="183" name="شكل بيضاوي 33">
                  <a:extLst>
                    <a:ext uri="{FF2B5EF4-FFF2-40B4-BE49-F238E27FC236}">
                      <a16:creationId xmlns:a16="http://schemas.microsoft.com/office/drawing/2014/main" id="{BA1F317B-819C-48C2-82F8-60B298E0B611}"/>
                    </a:ext>
                  </a:extLst>
                </p:cNvPr>
                <p:cNvSpPr/>
                <p:nvPr/>
              </p:nvSpPr>
              <p:spPr>
                <a:xfrm rot="1505605">
                  <a:off x="6384585" y="394576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sp>
              <p:nvSpPr>
                <p:cNvPr id="184" name="شكل بيضاوي 33">
                  <a:extLst>
                    <a:ext uri="{FF2B5EF4-FFF2-40B4-BE49-F238E27FC236}">
                      <a16:creationId xmlns:a16="http://schemas.microsoft.com/office/drawing/2014/main" id="{E710F8C3-1D06-4012-8AD7-C2710D6E0B61}"/>
                    </a:ext>
                  </a:extLst>
                </p:cNvPr>
                <p:cNvSpPr/>
                <p:nvPr/>
              </p:nvSpPr>
              <p:spPr>
                <a:xfrm rot="12305605">
                  <a:off x="6484652" y="414971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85" name="شكل بيضاوي 184">
                  <a:extLst>
                    <a:ext uri="{FF2B5EF4-FFF2-40B4-BE49-F238E27FC236}">
                      <a16:creationId xmlns:a16="http://schemas.microsoft.com/office/drawing/2014/main" id="{178B7DC9-21D7-4303-9D2C-9A7D40B62A50}"/>
                    </a:ext>
                  </a:extLst>
                </p:cNvPr>
                <p:cNvSpPr/>
                <p:nvPr/>
              </p:nvSpPr>
              <p:spPr>
                <a:xfrm rot="1505605">
                  <a:off x="6201533" y="3998470"/>
                  <a:ext cx="227524" cy="143319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86" name="شكل بيضاوي 185">
                  <a:extLst>
                    <a:ext uri="{FF2B5EF4-FFF2-40B4-BE49-F238E27FC236}">
                      <a16:creationId xmlns:a16="http://schemas.microsoft.com/office/drawing/2014/main" id="{E5769BF1-0AB0-4856-AD80-570D7EEC84ED}"/>
                    </a:ext>
                  </a:extLst>
                </p:cNvPr>
                <p:cNvSpPr/>
                <p:nvPr/>
              </p:nvSpPr>
              <p:spPr>
                <a:xfrm rot="1505605">
                  <a:off x="6669774" y="4213398"/>
                  <a:ext cx="227524" cy="143318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</p:grpSp>
        <p:sp>
          <p:nvSpPr>
            <p:cNvPr id="175" name="شكل حر: شكل 174">
              <a:extLst>
                <a:ext uri="{FF2B5EF4-FFF2-40B4-BE49-F238E27FC236}">
                  <a16:creationId xmlns:a16="http://schemas.microsoft.com/office/drawing/2014/main" id="{979A233D-A290-437F-8029-6D979FE0AF15}"/>
                </a:ext>
              </a:extLst>
            </p:cNvPr>
            <p:cNvSpPr/>
            <p:nvPr/>
          </p:nvSpPr>
          <p:spPr>
            <a:xfrm>
              <a:off x="2257322" y="3804316"/>
              <a:ext cx="667683" cy="483759"/>
            </a:xfrm>
            <a:custGeom>
              <a:avLst/>
              <a:gdLst>
                <a:gd name="connsiteX0" fmla="*/ 44011 w 554184"/>
                <a:gd name="connsiteY0" fmla="*/ 342143 h 401525"/>
                <a:gd name="connsiteX1" fmla="*/ 52749 w 554184"/>
                <a:gd name="connsiteY1" fmla="*/ 336480 h 401525"/>
                <a:gd name="connsiteX2" fmla="*/ 133652 w 554184"/>
                <a:gd name="connsiteY2" fmla="*/ 297647 h 401525"/>
                <a:gd name="connsiteX3" fmla="*/ 194167 w 554184"/>
                <a:gd name="connsiteY3" fmla="*/ 233572 h 401525"/>
                <a:gd name="connsiteX4" fmla="*/ 208891 w 554184"/>
                <a:gd name="connsiteY4" fmla="*/ 225643 h 401525"/>
                <a:gd name="connsiteX5" fmla="*/ 222645 w 554184"/>
                <a:gd name="connsiteY5" fmla="*/ 235028 h 401525"/>
                <a:gd name="connsiteX6" fmla="*/ 211480 w 554184"/>
                <a:gd name="connsiteY6" fmla="*/ 319329 h 401525"/>
                <a:gd name="connsiteX7" fmla="*/ 205008 w 554184"/>
                <a:gd name="connsiteY7" fmla="*/ 331949 h 401525"/>
                <a:gd name="connsiteX8" fmla="*/ 300635 w 554184"/>
                <a:gd name="connsiteY8" fmla="*/ 284702 h 401525"/>
                <a:gd name="connsiteX9" fmla="*/ 399984 w 554184"/>
                <a:gd name="connsiteY9" fmla="*/ 201210 h 401525"/>
                <a:gd name="connsiteX10" fmla="*/ 411472 w 554184"/>
                <a:gd name="connsiteY10" fmla="*/ 195385 h 401525"/>
                <a:gd name="connsiteX11" fmla="*/ 423769 w 554184"/>
                <a:gd name="connsiteY11" fmla="*/ 199754 h 401525"/>
                <a:gd name="connsiteX12" fmla="*/ 510497 w 554184"/>
                <a:gd name="connsiteY12" fmla="*/ 324830 h 401525"/>
                <a:gd name="connsiteX13" fmla="*/ 534768 w 554184"/>
                <a:gd name="connsiteY13" fmla="*/ 401526 h 401525"/>
                <a:gd name="connsiteX14" fmla="*/ 554185 w 554184"/>
                <a:gd name="connsiteY14" fmla="*/ 348130 h 401525"/>
                <a:gd name="connsiteX15" fmla="*/ 454351 w 554184"/>
                <a:gd name="connsiteY15" fmla="*/ 135355 h 401525"/>
                <a:gd name="connsiteX16" fmla="*/ 508394 w 554184"/>
                <a:gd name="connsiteY16" fmla="*/ 108657 h 401525"/>
                <a:gd name="connsiteX17" fmla="*/ 514251 w 554184"/>
                <a:gd name="connsiteY17" fmla="*/ 89870 h 401525"/>
                <a:gd name="connsiteX18" fmla="*/ 499656 w 554184"/>
                <a:gd name="connsiteY18" fmla="*/ 82607 h 401525"/>
                <a:gd name="connsiteX19" fmla="*/ 422798 w 554184"/>
                <a:gd name="connsiteY19" fmla="*/ 96522 h 401525"/>
                <a:gd name="connsiteX20" fmla="*/ 441730 w 554184"/>
                <a:gd name="connsiteY20" fmla="*/ 69177 h 401525"/>
                <a:gd name="connsiteX21" fmla="*/ 439950 w 554184"/>
                <a:gd name="connsiteY21" fmla="*/ 51216 h 401525"/>
                <a:gd name="connsiteX22" fmla="*/ 421989 w 554184"/>
                <a:gd name="connsiteY22" fmla="*/ 50246 h 401525"/>
                <a:gd name="connsiteX23" fmla="*/ 381214 w 554184"/>
                <a:gd name="connsiteY23" fmla="*/ 80989 h 401525"/>
                <a:gd name="connsiteX24" fmla="*/ 340601 w 554184"/>
                <a:gd name="connsiteY24" fmla="*/ 7043 h 401525"/>
                <a:gd name="connsiteX25" fmla="*/ 321628 w 554184"/>
                <a:gd name="connsiteY25" fmla="*/ 1819 h 401525"/>
                <a:gd name="connsiteX26" fmla="*/ 314712 w 554184"/>
                <a:gd name="connsiteY26" fmla="*/ 15781 h 401525"/>
                <a:gd name="connsiteX27" fmla="*/ 323611 w 554184"/>
                <a:gd name="connsiteY27" fmla="*/ 75487 h 401525"/>
                <a:gd name="connsiteX28" fmla="*/ 276688 w 554184"/>
                <a:gd name="connsiteY28" fmla="*/ 71280 h 401525"/>
                <a:gd name="connsiteX29" fmla="*/ 0 w 554184"/>
                <a:gd name="connsiteY29" fmla="*/ 348292 h 401525"/>
                <a:gd name="connsiteX30" fmla="*/ 14724 w 554184"/>
                <a:gd name="connsiteY30" fmla="*/ 396833 h 401525"/>
                <a:gd name="connsiteX31" fmla="*/ 44011 w 554184"/>
                <a:gd name="connsiteY31" fmla="*/ 342143 h 40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4184" h="401525">
                  <a:moveTo>
                    <a:pt x="44011" y="342143"/>
                  </a:moveTo>
                  <a:cubicBezTo>
                    <a:pt x="46220" y="339344"/>
                    <a:pt x="49292" y="337354"/>
                    <a:pt x="52749" y="336480"/>
                  </a:cubicBezTo>
                  <a:cubicBezTo>
                    <a:pt x="81720" y="328208"/>
                    <a:pt x="109076" y="315076"/>
                    <a:pt x="133652" y="297647"/>
                  </a:cubicBezTo>
                  <a:cubicBezTo>
                    <a:pt x="157503" y="280091"/>
                    <a:pt x="178001" y="258386"/>
                    <a:pt x="194167" y="233572"/>
                  </a:cubicBezTo>
                  <a:cubicBezTo>
                    <a:pt x="197223" y="228400"/>
                    <a:pt x="202891" y="225349"/>
                    <a:pt x="208891" y="225643"/>
                  </a:cubicBezTo>
                  <a:cubicBezTo>
                    <a:pt x="214857" y="225991"/>
                    <a:pt x="220145" y="229599"/>
                    <a:pt x="222645" y="235028"/>
                  </a:cubicBezTo>
                  <a:cubicBezTo>
                    <a:pt x="224101" y="238102"/>
                    <a:pt x="236236" y="267389"/>
                    <a:pt x="211480" y="319329"/>
                  </a:cubicBezTo>
                  <a:cubicBezTo>
                    <a:pt x="209377" y="323859"/>
                    <a:pt x="207111" y="328066"/>
                    <a:pt x="205008" y="331949"/>
                  </a:cubicBezTo>
                  <a:cubicBezTo>
                    <a:pt x="238013" y="318599"/>
                    <a:pt x="269978" y="302807"/>
                    <a:pt x="300635" y="284702"/>
                  </a:cubicBezTo>
                  <a:cubicBezTo>
                    <a:pt x="337808" y="262091"/>
                    <a:pt x="371312" y="233937"/>
                    <a:pt x="399984" y="201210"/>
                  </a:cubicBezTo>
                  <a:cubicBezTo>
                    <a:pt x="402841" y="197762"/>
                    <a:pt x="407001" y="195654"/>
                    <a:pt x="411472" y="195385"/>
                  </a:cubicBezTo>
                  <a:cubicBezTo>
                    <a:pt x="416003" y="195050"/>
                    <a:pt x="420465" y="196636"/>
                    <a:pt x="423769" y="199754"/>
                  </a:cubicBezTo>
                  <a:cubicBezTo>
                    <a:pt x="460420" y="235508"/>
                    <a:pt x="489864" y="277969"/>
                    <a:pt x="510497" y="324830"/>
                  </a:cubicBezTo>
                  <a:cubicBezTo>
                    <a:pt x="520372" y="349797"/>
                    <a:pt x="528482" y="375425"/>
                    <a:pt x="534768" y="401526"/>
                  </a:cubicBezTo>
                  <a:cubicBezTo>
                    <a:pt x="546518" y="386115"/>
                    <a:pt x="553292" y="367488"/>
                    <a:pt x="554185" y="348130"/>
                  </a:cubicBezTo>
                  <a:cubicBezTo>
                    <a:pt x="554270" y="265873"/>
                    <a:pt x="517668" y="187863"/>
                    <a:pt x="454351" y="135355"/>
                  </a:cubicBezTo>
                  <a:lnTo>
                    <a:pt x="508394" y="108657"/>
                  </a:lnTo>
                  <a:cubicBezTo>
                    <a:pt x="515199" y="105086"/>
                    <a:pt x="517822" y="96676"/>
                    <a:pt x="514251" y="89870"/>
                  </a:cubicBezTo>
                  <a:cubicBezTo>
                    <a:pt x="511461" y="84555"/>
                    <a:pt x="505578" y="81626"/>
                    <a:pt x="499656" y="82607"/>
                  </a:cubicBezTo>
                  <a:lnTo>
                    <a:pt x="422798" y="96522"/>
                  </a:lnTo>
                  <a:lnTo>
                    <a:pt x="441730" y="69177"/>
                  </a:lnTo>
                  <a:cubicBezTo>
                    <a:pt x="445556" y="63548"/>
                    <a:pt x="444807" y="55985"/>
                    <a:pt x="439950" y="51216"/>
                  </a:cubicBezTo>
                  <a:cubicBezTo>
                    <a:pt x="435034" y="46480"/>
                    <a:pt x="427387" y="46068"/>
                    <a:pt x="421989" y="50246"/>
                  </a:cubicBezTo>
                  <a:lnTo>
                    <a:pt x="381214" y="80989"/>
                  </a:lnTo>
                  <a:lnTo>
                    <a:pt x="340601" y="7043"/>
                  </a:lnTo>
                  <a:cubicBezTo>
                    <a:pt x="336805" y="361"/>
                    <a:pt x="328310" y="-1977"/>
                    <a:pt x="321628" y="1819"/>
                  </a:cubicBezTo>
                  <a:cubicBezTo>
                    <a:pt x="316689" y="4624"/>
                    <a:pt x="313952" y="10152"/>
                    <a:pt x="314712" y="15781"/>
                  </a:cubicBezTo>
                  <a:lnTo>
                    <a:pt x="323611" y="75487"/>
                  </a:lnTo>
                  <a:cubicBezTo>
                    <a:pt x="308115" y="72774"/>
                    <a:pt x="292419" y="71368"/>
                    <a:pt x="276688" y="71280"/>
                  </a:cubicBezTo>
                  <a:cubicBezTo>
                    <a:pt x="123825" y="71458"/>
                    <a:pt x="0" y="195429"/>
                    <a:pt x="0" y="348292"/>
                  </a:cubicBezTo>
                  <a:cubicBezTo>
                    <a:pt x="325" y="365522"/>
                    <a:pt x="5422" y="382326"/>
                    <a:pt x="14724" y="396833"/>
                  </a:cubicBezTo>
                  <a:cubicBezTo>
                    <a:pt x="21646" y="377219"/>
                    <a:pt x="31523" y="358777"/>
                    <a:pt x="44011" y="342143"/>
                  </a:cubicBezTo>
                  <a:close/>
                </a:path>
              </a:pathLst>
            </a:custGeom>
            <a:solidFill>
              <a:srgbClr val="000000"/>
            </a:solidFill>
            <a:ln w="16173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EC50B936-280D-4B14-8B72-DF264A9CDF2C}"/>
              </a:ext>
            </a:extLst>
          </p:cNvPr>
          <p:cNvGrpSpPr/>
          <p:nvPr/>
        </p:nvGrpSpPr>
        <p:grpSpPr>
          <a:xfrm>
            <a:off x="9183141" y="3804316"/>
            <a:ext cx="789374" cy="924323"/>
            <a:chOff x="2212083" y="3804316"/>
            <a:chExt cx="789374" cy="924323"/>
          </a:xfrm>
        </p:grpSpPr>
        <p:grpSp>
          <p:nvGrpSpPr>
            <p:cNvPr id="188" name="مجموعة 187">
              <a:extLst>
                <a:ext uri="{FF2B5EF4-FFF2-40B4-BE49-F238E27FC236}">
                  <a16:creationId xmlns:a16="http://schemas.microsoft.com/office/drawing/2014/main" id="{411B6614-494F-4DEA-A9F8-8432AFE4246D}"/>
                </a:ext>
              </a:extLst>
            </p:cNvPr>
            <p:cNvGrpSpPr/>
            <p:nvPr/>
          </p:nvGrpSpPr>
          <p:grpSpPr>
            <a:xfrm>
              <a:off x="2212083" y="4011955"/>
              <a:ext cx="789374" cy="716684"/>
              <a:chOff x="-750043" y="2819992"/>
              <a:chExt cx="2398902" cy="2177997"/>
            </a:xfrm>
          </p:grpSpPr>
          <p:sp>
            <p:nvSpPr>
              <p:cNvPr id="190" name="مستطيل: زوايا مستديرة 28">
                <a:extLst>
                  <a:ext uri="{FF2B5EF4-FFF2-40B4-BE49-F238E27FC236}">
                    <a16:creationId xmlns:a16="http://schemas.microsoft.com/office/drawing/2014/main" id="{39515E54-519B-4E9A-A9DE-6E4FA8A17F3D}"/>
                  </a:ext>
                </a:extLst>
              </p:cNvPr>
              <p:cNvSpPr/>
              <p:nvPr/>
            </p:nvSpPr>
            <p:spPr>
              <a:xfrm>
                <a:off x="-327832" y="3992880"/>
                <a:ext cx="1554480" cy="1005109"/>
              </a:xfrm>
              <a:custGeom>
                <a:avLst/>
                <a:gdLst>
                  <a:gd name="connsiteX0" fmla="*/ 0 w 1554480"/>
                  <a:gd name="connsiteY0" fmla="*/ 777240 h 1725168"/>
                  <a:gd name="connsiteX1" fmla="*/ 777240 w 1554480"/>
                  <a:gd name="connsiteY1" fmla="*/ 0 h 1725168"/>
                  <a:gd name="connsiteX2" fmla="*/ 777240 w 1554480"/>
                  <a:gd name="connsiteY2" fmla="*/ 0 h 1725168"/>
                  <a:gd name="connsiteX3" fmla="*/ 1554480 w 1554480"/>
                  <a:gd name="connsiteY3" fmla="*/ 777240 h 1725168"/>
                  <a:gd name="connsiteX4" fmla="*/ 1554480 w 1554480"/>
                  <a:gd name="connsiteY4" fmla="*/ 947928 h 1725168"/>
                  <a:gd name="connsiteX5" fmla="*/ 777240 w 1554480"/>
                  <a:gd name="connsiteY5" fmla="*/ 1725168 h 1725168"/>
                  <a:gd name="connsiteX6" fmla="*/ 777240 w 1554480"/>
                  <a:gd name="connsiteY6" fmla="*/ 1725168 h 1725168"/>
                  <a:gd name="connsiteX7" fmla="*/ 0 w 1554480"/>
                  <a:gd name="connsiteY7" fmla="*/ 947928 h 1725168"/>
                  <a:gd name="connsiteX8" fmla="*/ 0 w 1554480"/>
                  <a:gd name="connsiteY8" fmla="*/ 777240 h 1725168"/>
                  <a:gd name="connsiteX0" fmla="*/ 1554480 w 1645920"/>
                  <a:gd name="connsiteY0" fmla="*/ 947928 h 1725168"/>
                  <a:gd name="connsiteX1" fmla="*/ 777240 w 1645920"/>
                  <a:gd name="connsiteY1" fmla="*/ 1725168 h 1725168"/>
                  <a:gd name="connsiteX2" fmla="*/ 777240 w 1645920"/>
                  <a:gd name="connsiteY2" fmla="*/ 1725168 h 1725168"/>
                  <a:gd name="connsiteX3" fmla="*/ 0 w 1645920"/>
                  <a:gd name="connsiteY3" fmla="*/ 947928 h 1725168"/>
                  <a:gd name="connsiteX4" fmla="*/ 0 w 1645920"/>
                  <a:gd name="connsiteY4" fmla="*/ 777240 h 1725168"/>
                  <a:gd name="connsiteX5" fmla="*/ 777240 w 1645920"/>
                  <a:gd name="connsiteY5" fmla="*/ 0 h 1725168"/>
                  <a:gd name="connsiteX6" fmla="*/ 777240 w 1645920"/>
                  <a:gd name="connsiteY6" fmla="*/ 0 h 1725168"/>
                  <a:gd name="connsiteX7" fmla="*/ 1554480 w 1645920"/>
                  <a:gd name="connsiteY7" fmla="*/ 777240 h 1725168"/>
                  <a:gd name="connsiteX8" fmla="*/ 1645920 w 1645920"/>
                  <a:gd name="connsiteY8" fmla="*/ 1039368 h 1725168"/>
                  <a:gd name="connsiteX0" fmla="*/ 1554480 w 1554480"/>
                  <a:gd name="connsiteY0" fmla="*/ 947928 h 1725168"/>
                  <a:gd name="connsiteX1" fmla="*/ 777240 w 1554480"/>
                  <a:gd name="connsiteY1" fmla="*/ 1725168 h 1725168"/>
                  <a:gd name="connsiteX2" fmla="*/ 777240 w 1554480"/>
                  <a:gd name="connsiteY2" fmla="*/ 1725168 h 1725168"/>
                  <a:gd name="connsiteX3" fmla="*/ 0 w 1554480"/>
                  <a:gd name="connsiteY3" fmla="*/ 947928 h 1725168"/>
                  <a:gd name="connsiteX4" fmla="*/ 0 w 1554480"/>
                  <a:gd name="connsiteY4" fmla="*/ 777240 h 1725168"/>
                  <a:gd name="connsiteX5" fmla="*/ 777240 w 1554480"/>
                  <a:gd name="connsiteY5" fmla="*/ 0 h 1725168"/>
                  <a:gd name="connsiteX6" fmla="*/ 777240 w 1554480"/>
                  <a:gd name="connsiteY6" fmla="*/ 0 h 1725168"/>
                  <a:gd name="connsiteX7" fmla="*/ 1554480 w 1554480"/>
                  <a:gd name="connsiteY7" fmla="*/ 777240 h 1725168"/>
                  <a:gd name="connsiteX0" fmla="*/ 777240 w 1554480"/>
                  <a:gd name="connsiteY0" fmla="*/ 1725168 h 1725168"/>
                  <a:gd name="connsiteX1" fmla="*/ 777240 w 1554480"/>
                  <a:gd name="connsiteY1" fmla="*/ 1725168 h 1725168"/>
                  <a:gd name="connsiteX2" fmla="*/ 0 w 1554480"/>
                  <a:gd name="connsiteY2" fmla="*/ 947928 h 1725168"/>
                  <a:gd name="connsiteX3" fmla="*/ 0 w 1554480"/>
                  <a:gd name="connsiteY3" fmla="*/ 777240 h 1725168"/>
                  <a:gd name="connsiteX4" fmla="*/ 777240 w 1554480"/>
                  <a:gd name="connsiteY4" fmla="*/ 0 h 1725168"/>
                  <a:gd name="connsiteX5" fmla="*/ 777240 w 1554480"/>
                  <a:gd name="connsiteY5" fmla="*/ 0 h 1725168"/>
                  <a:gd name="connsiteX6" fmla="*/ 1554480 w 1554480"/>
                  <a:gd name="connsiteY6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947928 h 1725168"/>
                  <a:gd name="connsiteX2" fmla="*/ 0 w 1554480"/>
                  <a:gd name="connsiteY2" fmla="*/ 777240 h 1725168"/>
                  <a:gd name="connsiteX3" fmla="*/ 777240 w 1554480"/>
                  <a:gd name="connsiteY3" fmla="*/ 0 h 1725168"/>
                  <a:gd name="connsiteX4" fmla="*/ 777240 w 1554480"/>
                  <a:gd name="connsiteY4" fmla="*/ 0 h 1725168"/>
                  <a:gd name="connsiteX5" fmla="*/ 1554480 w 1554480"/>
                  <a:gd name="connsiteY5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777240 h 1725168"/>
                  <a:gd name="connsiteX2" fmla="*/ 777240 w 1554480"/>
                  <a:gd name="connsiteY2" fmla="*/ 0 h 1725168"/>
                  <a:gd name="connsiteX3" fmla="*/ 777240 w 1554480"/>
                  <a:gd name="connsiteY3" fmla="*/ 0 h 1725168"/>
                  <a:gd name="connsiteX4" fmla="*/ 1554480 w 1554480"/>
                  <a:gd name="connsiteY4" fmla="*/ 777240 h 1725168"/>
                  <a:gd name="connsiteX0" fmla="*/ 0 w 1554480"/>
                  <a:gd name="connsiteY0" fmla="*/ 777240 h 777240"/>
                  <a:gd name="connsiteX1" fmla="*/ 777240 w 1554480"/>
                  <a:gd name="connsiteY1" fmla="*/ 0 h 777240"/>
                  <a:gd name="connsiteX2" fmla="*/ 777240 w 1554480"/>
                  <a:gd name="connsiteY2" fmla="*/ 0 h 777240"/>
                  <a:gd name="connsiteX3" fmla="*/ 1554480 w 1554480"/>
                  <a:gd name="connsiteY3" fmla="*/ 777240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4480" h="777240">
                    <a:moveTo>
                      <a:pt x="0" y="777240"/>
                    </a:moveTo>
                    <a:cubicBezTo>
                      <a:pt x="0" y="347982"/>
                      <a:pt x="347982" y="0"/>
                      <a:pt x="777240" y="0"/>
                    </a:cubicBezTo>
                    <a:lnTo>
                      <a:pt x="777240" y="0"/>
                    </a:lnTo>
                    <a:cubicBezTo>
                      <a:pt x="1206498" y="0"/>
                      <a:pt x="1554480" y="347982"/>
                      <a:pt x="1554480" y="777240"/>
                    </a:cubicBezTo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91" name="شكل بيضاوي 190">
                <a:extLst>
                  <a:ext uri="{FF2B5EF4-FFF2-40B4-BE49-F238E27FC236}">
                    <a16:creationId xmlns:a16="http://schemas.microsoft.com/office/drawing/2014/main" id="{9E4F78B9-AA74-4898-9D62-C23EE3DA2B61}"/>
                  </a:ext>
                </a:extLst>
              </p:cNvPr>
              <p:cNvSpPr/>
              <p:nvPr/>
            </p:nvSpPr>
            <p:spPr>
              <a:xfrm>
                <a:off x="-527799" y="2819992"/>
                <a:ext cx="1954415" cy="144416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92" name="شكل بيضاوي 191">
                <a:extLst>
                  <a:ext uri="{FF2B5EF4-FFF2-40B4-BE49-F238E27FC236}">
                    <a16:creationId xmlns:a16="http://schemas.microsoft.com/office/drawing/2014/main" id="{39739C26-6E58-4DF7-93C8-DFA5DC5570C4}"/>
                  </a:ext>
                </a:extLst>
              </p:cNvPr>
              <p:cNvSpPr/>
              <p:nvPr/>
            </p:nvSpPr>
            <p:spPr>
              <a:xfrm>
                <a:off x="-750043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93" name="شكل بيضاوي 192">
                <a:extLst>
                  <a:ext uri="{FF2B5EF4-FFF2-40B4-BE49-F238E27FC236}">
                    <a16:creationId xmlns:a16="http://schemas.microsoft.com/office/drawing/2014/main" id="{D399242E-46C8-4485-AF82-77DAF5716BEC}"/>
                  </a:ext>
                </a:extLst>
              </p:cNvPr>
              <p:cNvSpPr/>
              <p:nvPr/>
            </p:nvSpPr>
            <p:spPr>
              <a:xfrm>
                <a:off x="190328" y="3938016"/>
                <a:ext cx="518160" cy="65309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/>
              </a:p>
            </p:txBody>
          </p:sp>
          <p:sp>
            <p:nvSpPr>
              <p:cNvPr id="194" name="شكل بيضاوي 193">
                <a:extLst>
                  <a:ext uri="{FF2B5EF4-FFF2-40B4-BE49-F238E27FC236}">
                    <a16:creationId xmlns:a16="http://schemas.microsoft.com/office/drawing/2014/main" id="{A1EF32E7-16CE-4E2F-8D88-ACC38230E480}"/>
                  </a:ext>
                </a:extLst>
              </p:cNvPr>
              <p:cNvSpPr/>
              <p:nvPr/>
            </p:nvSpPr>
            <p:spPr>
              <a:xfrm>
                <a:off x="1204374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grpSp>
            <p:nvGrpSpPr>
              <p:cNvPr id="195" name="مجموعة 194">
                <a:extLst>
                  <a:ext uri="{FF2B5EF4-FFF2-40B4-BE49-F238E27FC236}">
                    <a16:creationId xmlns:a16="http://schemas.microsoft.com/office/drawing/2014/main" id="{9C8278DF-30B0-474B-81B2-671B15E6E9F5}"/>
                  </a:ext>
                </a:extLst>
              </p:cNvPr>
              <p:cNvGrpSpPr/>
              <p:nvPr/>
            </p:nvGrpSpPr>
            <p:grpSpPr>
              <a:xfrm rot="20105046">
                <a:off x="-252368" y="3173012"/>
                <a:ext cx="1298912" cy="767199"/>
                <a:chOff x="6201533" y="3945766"/>
                <a:chExt cx="695765" cy="410950"/>
              </a:xfrm>
            </p:grpSpPr>
            <p:sp>
              <p:nvSpPr>
                <p:cNvPr id="196" name="شكل بيضاوي 33">
                  <a:extLst>
                    <a:ext uri="{FF2B5EF4-FFF2-40B4-BE49-F238E27FC236}">
                      <a16:creationId xmlns:a16="http://schemas.microsoft.com/office/drawing/2014/main" id="{A0B844A0-82B5-483A-8D2B-274761705622}"/>
                    </a:ext>
                  </a:extLst>
                </p:cNvPr>
                <p:cNvSpPr/>
                <p:nvPr/>
              </p:nvSpPr>
              <p:spPr>
                <a:xfrm rot="1505605">
                  <a:off x="6692503" y="4089932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sp>
              <p:nvSpPr>
                <p:cNvPr id="197" name="شكل بيضاوي 33">
                  <a:extLst>
                    <a:ext uri="{FF2B5EF4-FFF2-40B4-BE49-F238E27FC236}">
                      <a16:creationId xmlns:a16="http://schemas.microsoft.com/office/drawing/2014/main" id="{DF114075-A751-4266-940C-C0B1A391944F}"/>
                    </a:ext>
                  </a:extLst>
                </p:cNvPr>
                <p:cNvSpPr/>
                <p:nvPr/>
              </p:nvSpPr>
              <p:spPr>
                <a:xfrm rot="1505605">
                  <a:off x="6384585" y="394576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  <p:sp>
              <p:nvSpPr>
                <p:cNvPr id="198" name="شكل بيضاوي 33">
                  <a:extLst>
                    <a:ext uri="{FF2B5EF4-FFF2-40B4-BE49-F238E27FC236}">
                      <a16:creationId xmlns:a16="http://schemas.microsoft.com/office/drawing/2014/main" id="{68650721-EA65-4D87-8191-83A9190AC610}"/>
                    </a:ext>
                  </a:extLst>
                </p:cNvPr>
                <p:cNvSpPr/>
                <p:nvPr/>
              </p:nvSpPr>
              <p:spPr>
                <a:xfrm rot="12305605">
                  <a:off x="6484652" y="414971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199" name="شكل بيضاوي 198">
                  <a:extLst>
                    <a:ext uri="{FF2B5EF4-FFF2-40B4-BE49-F238E27FC236}">
                      <a16:creationId xmlns:a16="http://schemas.microsoft.com/office/drawing/2014/main" id="{873FD214-D190-488A-ACAE-329C278B2CFE}"/>
                    </a:ext>
                  </a:extLst>
                </p:cNvPr>
                <p:cNvSpPr/>
                <p:nvPr/>
              </p:nvSpPr>
              <p:spPr>
                <a:xfrm rot="1505605">
                  <a:off x="6201533" y="3998470"/>
                  <a:ext cx="227524" cy="143319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/>
                </a:p>
              </p:txBody>
            </p:sp>
            <p:sp>
              <p:nvSpPr>
                <p:cNvPr id="200" name="شكل بيضاوي 199">
                  <a:extLst>
                    <a:ext uri="{FF2B5EF4-FFF2-40B4-BE49-F238E27FC236}">
                      <a16:creationId xmlns:a16="http://schemas.microsoft.com/office/drawing/2014/main" id="{F20D8ECD-BA5D-41E7-8F79-E127113823CF}"/>
                    </a:ext>
                  </a:extLst>
                </p:cNvPr>
                <p:cNvSpPr/>
                <p:nvPr/>
              </p:nvSpPr>
              <p:spPr>
                <a:xfrm rot="1505605">
                  <a:off x="6669774" y="4213398"/>
                  <a:ext cx="227524" cy="143318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EG" dirty="0"/>
                </a:p>
              </p:txBody>
            </p:sp>
          </p:grpSp>
        </p:grpSp>
        <p:sp>
          <p:nvSpPr>
            <p:cNvPr id="189" name="شكل حر: شكل 188">
              <a:extLst>
                <a:ext uri="{FF2B5EF4-FFF2-40B4-BE49-F238E27FC236}">
                  <a16:creationId xmlns:a16="http://schemas.microsoft.com/office/drawing/2014/main" id="{FB13A715-FE0C-4809-AF35-E842E494C771}"/>
                </a:ext>
              </a:extLst>
            </p:cNvPr>
            <p:cNvSpPr/>
            <p:nvPr/>
          </p:nvSpPr>
          <p:spPr>
            <a:xfrm>
              <a:off x="2257322" y="3804316"/>
              <a:ext cx="667683" cy="483759"/>
            </a:xfrm>
            <a:custGeom>
              <a:avLst/>
              <a:gdLst>
                <a:gd name="connsiteX0" fmla="*/ 44011 w 554184"/>
                <a:gd name="connsiteY0" fmla="*/ 342143 h 401525"/>
                <a:gd name="connsiteX1" fmla="*/ 52749 w 554184"/>
                <a:gd name="connsiteY1" fmla="*/ 336480 h 401525"/>
                <a:gd name="connsiteX2" fmla="*/ 133652 w 554184"/>
                <a:gd name="connsiteY2" fmla="*/ 297647 h 401525"/>
                <a:gd name="connsiteX3" fmla="*/ 194167 w 554184"/>
                <a:gd name="connsiteY3" fmla="*/ 233572 h 401525"/>
                <a:gd name="connsiteX4" fmla="*/ 208891 w 554184"/>
                <a:gd name="connsiteY4" fmla="*/ 225643 h 401525"/>
                <a:gd name="connsiteX5" fmla="*/ 222645 w 554184"/>
                <a:gd name="connsiteY5" fmla="*/ 235028 h 401525"/>
                <a:gd name="connsiteX6" fmla="*/ 211480 w 554184"/>
                <a:gd name="connsiteY6" fmla="*/ 319329 h 401525"/>
                <a:gd name="connsiteX7" fmla="*/ 205008 w 554184"/>
                <a:gd name="connsiteY7" fmla="*/ 331949 h 401525"/>
                <a:gd name="connsiteX8" fmla="*/ 300635 w 554184"/>
                <a:gd name="connsiteY8" fmla="*/ 284702 h 401525"/>
                <a:gd name="connsiteX9" fmla="*/ 399984 w 554184"/>
                <a:gd name="connsiteY9" fmla="*/ 201210 h 401525"/>
                <a:gd name="connsiteX10" fmla="*/ 411472 w 554184"/>
                <a:gd name="connsiteY10" fmla="*/ 195385 h 401525"/>
                <a:gd name="connsiteX11" fmla="*/ 423769 w 554184"/>
                <a:gd name="connsiteY11" fmla="*/ 199754 h 401525"/>
                <a:gd name="connsiteX12" fmla="*/ 510497 w 554184"/>
                <a:gd name="connsiteY12" fmla="*/ 324830 h 401525"/>
                <a:gd name="connsiteX13" fmla="*/ 534768 w 554184"/>
                <a:gd name="connsiteY13" fmla="*/ 401526 h 401525"/>
                <a:gd name="connsiteX14" fmla="*/ 554185 w 554184"/>
                <a:gd name="connsiteY14" fmla="*/ 348130 h 401525"/>
                <a:gd name="connsiteX15" fmla="*/ 454351 w 554184"/>
                <a:gd name="connsiteY15" fmla="*/ 135355 h 401525"/>
                <a:gd name="connsiteX16" fmla="*/ 508394 w 554184"/>
                <a:gd name="connsiteY16" fmla="*/ 108657 h 401525"/>
                <a:gd name="connsiteX17" fmla="*/ 514251 w 554184"/>
                <a:gd name="connsiteY17" fmla="*/ 89870 h 401525"/>
                <a:gd name="connsiteX18" fmla="*/ 499656 w 554184"/>
                <a:gd name="connsiteY18" fmla="*/ 82607 h 401525"/>
                <a:gd name="connsiteX19" fmla="*/ 422798 w 554184"/>
                <a:gd name="connsiteY19" fmla="*/ 96522 h 401525"/>
                <a:gd name="connsiteX20" fmla="*/ 441730 w 554184"/>
                <a:gd name="connsiteY20" fmla="*/ 69177 h 401525"/>
                <a:gd name="connsiteX21" fmla="*/ 439950 w 554184"/>
                <a:gd name="connsiteY21" fmla="*/ 51216 h 401525"/>
                <a:gd name="connsiteX22" fmla="*/ 421989 w 554184"/>
                <a:gd name="connsiteY22" fmla="*/ 50246 h 401525"/>
                <a:gd name="connsiteX23" fmla="*/ 381214 w 554184"/>
                <a:gd name="connsiteY23" fmla="*/ 80989 h 401525"/>
                <a:gd name="connsiteX24" fmla="*/ 340601 w 554184"/>
                <a:gd name="connsiteY24" fmla="*/ 7043 h 401525"/>
                <a:gd name="connsiteX25" fmla="*/ 321628 w 554184"/>
                <a:gd name="connsiteY25" fmla="*/ 1819 h 401525"/>
                <a:gd name="connsiteX26" fmla="*/ 314712 w 554184"/>
                <a:gd name="connsiteY26" fmla="*/ 15781 h 401525"/>
                <a:gd name="connsiteX27" fmla="*/ 323611 w 554184"/>
                <a:gd name="connsiteY27" fmla="*/ 75487 h 401525"/>
                <a:gd name="connsiteX28" fmla="*/ 276688 w 554184"/>
                <a:gd name="connsiteY28" fmla="*/ 71280 h 401525"/>
                <a:gd name="connsiteX29" fmla="*/ 0 w 554184"/>
                <a:gd name="connsiteY29" fmla="*/ 348292 h 401525"/>
                <a:gd name="connsiteX30" fmla="*/ 14724 w 554184"/>
                <a:gd name="connsiteY30" fmla="*/ 396833 h 401525"/>
                <a:gd name="connsiteX31" fmla="*/ 44011 w 554184"/>
                <a:gd name="connsiteY31" fmla="*/ 342143 h 40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4184" h="401525">
                  <a:moveTo>
                    <a:pt x="44011" y="342143"/>
                  </a:moveTo>
                  <a:cubicBezTo>
                    <a:pt x="46220" y="339344"/>
                    <a:pt x="49292" y="337354"/>
                    <a:pt x="52749" y="336480"/>
                  </a:cubicBezTo>
                  <a:cubicBezTo>
                    <a:pt x="81720" y="328208"/>
                    <a:pt x="109076" y="315076"/>
                    <a:pt x="133652" y="297647"/>
                  </a:cubicBezTo>
                  <a:cubicBezTo>
                    <a:pt x="157503" y="280091"/>
                    <a:pt x="178001" y="258386"/>
                    <a:pt x="194167" y="233572"/>
                  </a:cubicBezTo>
                  <a:cubicBezTo>
                    <a:pt x="197223" y="228400"/>
                    <a:pt x="202891" y="225349"/>
                    <a:pt x="208891" y="225643"/>
                  </a:cubicBezTo>
                  <a:cubicBezTo>
                    <a:pt x="214857" y="225991"/>
                    <a:pt x="220145" y="229599"/>
                    <a:pt x="222645" y="235028"/>
                  </a:cubicBezTo>
                  <a:cubicBezTo>
                    <a:pt x="224101" y="238102"/>
                    <a:pt x="236236" y="267389"/>
                    <a:pt x="211480" y="319329"/>
                  </a:cubicBezTo>
                  <a:cubicBezTo>
                    <a:pt x="209377" y="323859"/>
                    <a:pt x="207111" y="328066"/>
                    <a:pt x="205008" y="331949"/>
                  </a:cubicBezTo>
                  <a:cubicBezTo>
                    <a:pt x="238013" y="318599"/>
                    <a:pt x="269978" y="302807"/>
                    <a:pt x="300635" y="284702"/>
                  </a:cubicBezTo>
                  <a:cubicBezTo>
                    <a:pt x="337808" y="262091"/>
                    <a:pt x="371312" y="233937"/>
                    <a:pt x="399984" y="201210"/>
                  </a:cubicBezTo>
                  <a:cubicBezTo>
                    <a:pt x="402841" y="197762"/>
                    <a:pt x="407001" y="195654"/>
                    <a:pt x="411472" y="195385"/>
                  </a:cubicBezTo>
                  <a:cubicBezTo>
                    <a:pt x="416003" y="195050"/>
                    <a:pt x="420465" y="196636"/>
                    <a:pt x="423769" y="199754"/>
                  </a:cubicBezTo>
                  <a:cubicBezTo>
                    <a:pt x="460420" y="235508"/>
                    <a:pt x="489864" y="277969"/>
                    <a:pt x="510497" y="324830"/>
                  </a:cubicBezTo>
                  <a:cubicBezTo>
                    <a:pt x="520372" y="349797"/>
                    <a:pt x="528482" y="375425"/>
                    <a:pt x="534768" y="401526"/>
                  </a:cubicBezTo>
                  <a:cubicBezTo>
                    <a:pt x="546518" y="386115"/>
                    <a:pt x="553292" y="367488"/>
                    <a:pt x="554185" y="348130"/>
                  </a:cubicBezTo>
                  <a:cubicBezTo>
                    <a:pt x="554270" y="265873"/>
                    <a:pt x="517668" y="187863"/>
                    <a:pt x="454351" y="135355"/>
                  </a:cubicBezTo>
                  <a:lnTo>
                    <a:pt x="508394" y="108657"/>
                  </a:lnTo>
                  <a:cubicBezTo>
                    <a:pt x="515199" y="105086"/>
                    <a:pt x="517822" y="96676"/>
                    <a:pt x="514251" y="89870"/>
                  </a:cubicBezTo>
                  <a:cubicBezTo>
                    <a:pt x="511461" y="84555"/>
                    <a:pt x="505578" y="81626"/>
                    <a:pt x="499656" y="82607"/>
                  </a:cubicBezTo>
                  <a:lnTo>
                    <a:pt x="422798" y="96522"/>
                  </a:lnTo>
                  <a:lnTo>
                    <a:pt x="441730" y="69177"/>
                  </a:lnTo>
                  <a:cubicBezTo>
                    <a:pt x="445556" y="63548"/>
                    <a:pt x="444807" y="55985"/>
                    <a:pt x="439950" y="51216"/>
                  </a:cubicBezTo>
                  <a:cubicBezTo>
                    <a:pt x="435034" y="46480"/>
                    <a:pt x="427387" y="46068"/>
                    <a:pt x="421989" y="50246"/>
                  </a:cubicBezTo>
                  <a:lnTo>
                    <a:pt x="381214" y="80989"/>
                  </a:lnTo>
                  <a:lnTo>
                    <a:pt x="340601" y="7043"/>
                  </a:lnTo>
                  <a:cubicBezTo>
                    <a:pt x="336805" y="361"/>
                    <a:pt x="328310" y="-1977"/>
                    <a:pt x="321628" y="1819"/>
                  </a:cubicBezTo>
                  <a:cubicBezTo>
                    <a:pt x="316689" y="4624"/>
                    <a:pt x="313952" y="10152"/>
                    <a:pt x="314712" y="15781"/>
                  </a:cubicBezTo>
                  <a:lnTo>
                    <a:pt x="323611" y="75487"/>
                  </a:lnTo>
                  <a:cubicBezTo>
                    <a:pt x="308115" y="72774"/>
                    <a:pt x="292419" y="71368"/>
                    <a:pt x="276688" y="71280"/>
                  </a:cubicBezTo>
                  <a:cubicBezTo>
                    <a:pt x="123825" y="71458"/>
                    <a:pt x="0" y="195429"/>
                    <a:pt x="0" y="348292"/>
                  </a:cubicBezTo>
                  <a:cubicBezTo>
                    <a:pt x="325" y="365522"/>
                    <a:pt x="5422" y="382326"/>
                    <a:pt x="14724" y="396833"/>
                  </a:cubicBezTo>
                  <a:cubicBezTo>
                    <a:pt x="21646" y="377219"/>
                    <a:pt x="31523" y="358777"/>
                    <a:pt x="44011" y="342143"/>
                  </a:cubicBezTo>
                  <a:close/>
                </a:path>
              </a:pathLst>
            </a:custGeom>
            <a:solidFill>
              <a:srgbClr val="000000"/>
            </a:solidFill>
            <a:ln w="16173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EG"/>
            </a:p>
          </p:txBody>
        </p:sp>
      </p:grpSp>
      <p:grpSp>
        <p:nvGrpSpPr>
          <p:cNvPr id="211" name="مجموعة 210">
            <a:extLst>
              <a:ext uri="{FF2B5EF4-FFF2-40B4-BE49-F238E27FC236}">
                <a16:creationId xmlns:a16="http://schemas.microsoft.com/office/drawing/2014/main" id="{6BBE8C1D-EA74-4964-A258-5E6C3F291BA6}"/>
              </a:ext>
            </a:extLst>
          </p:cNvPr>
          <p:cNvGrpSpPr/>
          <p:nvPr/>
        </p:nvGrpSpPr>
        <p:grpSpPr>
          <a:xfrm rot="1034314">
            <a:off x="8018881" y="409416"/>
            <a:ext cx="693458" cy="885412"/>
            <a:chOff x="7580325" y="-200800"/>
            <a:chExt cx="2008255" cy="2564156"/>
          </a:xfrm>
        </p:grpSpPr>
        <p:sp>
          <p:nvSpPr>
            <p:cNvPr id="210" name="سهم: خماسي 209">
              <a:extLst>
                <a:ext uri="{FF2B5EF4-FFF2-40B4-BE49-F238E27FC236}">
                  <a16:creationId xmlns:a16="http://schemas.microsoft.com/office/drawing/2014/main" id="{D3732A82-AF83-4ADD-950D-567E93F1FB6B}"/>
                </a:ext>
              </a:extLst>
            </p:cNvPr>
            <p:cNvSpPr/>
            <p:nvPr/>
          </p:nvSpPr>
          <p:spPr>
            <a:xfrm rot="18213333" flipH="1">
              <a:off x="7383787" y="1375443"/>
              <a:ext cx="1184451" cy="791376"/>
            </a:xfrm>
            <a:prstGeom prst="homePlat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9" name="سهم: خماسي 208">
              <a:extLst>
                <a:ext uri="{FF2B5EF4-FFF2-40B4-BE49-F238E27FC236}">
                  <a16:creationId xmlns:a16="http://schemas.microsoft.com/office/drawing/2014/main" id="{6DC19AD6-BD90-44E7-8C5C-B745492C0746}"/>
                </a:ext>
              </a:extLst>
            </p:cNvPr>
            <p:cNvSpPr/>
            <p:nvPr/>
          </p:nvSpPr>
          <p:spPr>
            <a:xfrm rot="3386667">
              <a:off x="8600667" y="1375443"/>
              <a:ext cx="1184450" cy="791376"/>
            </a:xfrm>
            <a:prstGeom prst="homePlat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3" name="مضلع اثنا عشري 202">
              <a:extLst>
                <a:ext uri="{FF2B5EF4-FFF2-40B4-BE49-F238E27FC236}">
                  <a16:creationId xmlns:a16="http://schemas.microsoft.com/office/drawing/2014/main" id="{EF5A3FEF-FC73-4B3D-9112-1D6A6350E7C7}"/>
                </a:ext>
              </a:extLst>
            </p:cNvPr>
            <p:cNvSpPr/>
            <p:nvPr/>
          </p:nvSpPr>
          <p:spPr>
            <a:xfrm>
              <a:off x="7611804" y="-200800"/>
              <a:ext cx="1879092" cy="1879092"/>
            </a:xfrm>
            <a:prstGeom prst="dodecagon">
              <a:avLst/>
            </a:prstGeom>
            <a:solidFill>
              <a:srgbClr val="F79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4" name="شكل بيضاوي 203">
              <a:extLst>
                <a:ext uri="{FF2B5EF4-FFF2-40B4-BE49-F238E27FC236}">
                  <a16:creationId xmlns:a16="http://schemas.microsoft.com/office/drawing/2014/main" id="{A5490955-55A8-453D-B17F-EED3112F4CD9}"/>
                </a:ext>
              </a:extLst>
            </p:cNvPr>
            <p:cNvSpPr/>
            <p:nvPr/>
          </p:nvSpPr>
          <p:spPr>
            <a:xfrm>
              <a:off x="7845627" y="58738"/>
              <a:ext cx="1411446" cy="1411446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208" name="مجموعة 207">
              <a:extLst>
                <a:ext uri="{FF2B5EF4-FFF2-40B4-BE49-F238E27FC236}">
                  <a16:creationId xmlns:a16="http://schemas.microsoft.com/office/drawing/2014/main" id="{406588E5-D948-46A8-87E8-369942DF7965}"/>
                </a:ext>
              </a:extLst>
            </p:cNvPr>
            <p:cNvGrpSpPr/>
            <p:nvPr/>
          </p:nvGrpSpPr>
          <p:grpSpPr>
            <a:xfrm>
              <a:off x="8127702" y="558788"/>
              <a:ext cx="827355" cy="366040"/>
              <a:chOff x="8440592" y="506902"/>
              <a:chExt cx="290022" cy="128312"/>
            </a:xfrm>
          </p:grpSpPr>
          <p:sp>
            <p:nvSpPr>
              <p:cNvPr id="205" name="شكل بيضاوي 33">
                <a:extLst>
                  <a:ext uri="{FF2B5EF4-FFF2-40B4-BE49-F238E27FC236}">
                    <a16:creationId xmlns:a16="http://schemas.microsoft.com/office/drawing/2014/main" id="{0F79A0DF-E537-4484-B9E2-566F5A036926}"/>
                  </a:ext>
                </a:extLst>
              </p:cNvPr>
              <p:cNvSpPr/>
              <p:nvPr/>
            </p:nvSpPr>
            <p:spPr>
              <a:xfrm rot="10651">
                <a:off x="8649454" y="507533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206" name="شكل بيضاوي 33">
                <a:extLst>
                  <a:ext uri="{FF2B5EF4-FFF2-40B4-BE49-F238E27FC236}">
                    <a16:creationId xmlns:a16="http://schemas.microsoft.com/office/drawing/2014/main" id="{50CF0B5E-7147-49E1-AEBD-66EB061DC4E6}"/>
                  </a:ext>
                </a:extLst>
              </p:cNvPr>
              <p:cNvSpPr/>
              <p:nvPr/>
            </p:nvSpPr>
            <p:spPr>
              <a:xfrm rot="10651">
                <a:off x="8440592" y="506902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EG" dirty="0"/>
              </a:p>
            </p:txBody>
          </p:sp>
          <p:sp>
            <p:nvSpPr>
              <p:cNvPr id="207" name="شكل بيضاوي 33">
                <a:extLst>
                  <a:ext uri="{FF2B5EF4-FFF2-40B4-BE49-F238E27FC236}">
                    <a16:creationId xmlns:a16="http://schemas.microsoft.com/office/drawing/2014/main" id="{83CC6B46-6F7D-4AE1-A38F-C2AA15FEEF05}"/>
                  </a:ext>
                </a:extLst>
              </p:cNvPr>
              <p:cNvSpPr/>
              <p:nvPr/>
            </p:nvSpPr>
            <p:spPr>
              <a:xfrm rot="10810651">
                <a:off x="8549126" y="594633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</p:grpSp>
      <p:pic>
        <p:nvPicPr>
          <p:cNvPr id="212" name="رسم 211" descr="علم المثلثات خطوط عريضة">
            <a:extLst>
              <a:ext uri="{FF2B5EF4-FFF2-40B4-BE49-F238E27FC236}">
                <a16:creationId xmlns:a16="http://schemas.microsoft.com/office/drawing/2014/main" id="{11A9340D-3BB1-4867-9FF7-D6FFFF93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02876">
            <a:off x="557751" y="5987113"/>
            <a:ext cx="568675" cy="568675"/>
          </a:xfrm>
          <a:prstGeom prst="rect">
            <a:avLst/>
          </a:prstGeom>
        </p:spPr>
      </p:pic>
      <p:pic>
        <p:nvPicPr>
          <p:cNvPr id="213" name="رسم 212" descr="مسطرة خطوط عريضة">
            <a:extLst>
              <a:ext uri="{FF2B5EF4-FFF2-40B4-BE49-F238E27FC236}">
                <a16:creationId xmlns:a16="http://schemas.microsoft.com/office/drawing/2014/main" id="{490AFB15-2BBA-44F8-9497-D050132CF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886813">
            <a:off x="8449420" y="5829216"/>
            <a:ext cx="914400" cy="914400"/>
          </a:xfrm>
          <a:prstGeom prst="rect">
            <a:avLst/>
          </a:prstGeom>
        </p:spPr>
      </p:pic>
      <p:pic>
        <p:nvPicPr>
          <p:cNvPr id="214" name="رسم 213" descr="قبعة التخرج خطوط عريضة">
            <a:extLst>
              <a:ext uri="{FF2B5EF4-FFF2-40B4-BE49-F238E27FC236}">
                <a16:creationId xmlns:a16="http://schemas.microsoft.com/office/drawing/2014/main" id="{06BB2D31-D411-4479-A6B8-D6A411ACF6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470854">
            <a:off x="4426306" y="1072200"/>
            <a:ext cx="914400" cy="914400"/>
          </a:xfrm>
          <a:prstGeom prst="rect">
            <a:avLst/>
          </a:prstGeom>
        </p:spPr>
      </p:pic>
      <p:pic>
        <p:nvPicPr>
          <p:cNvPr id="215" name="رسم 214" descr="قلم رصاص خطوط عريضة">
            <a:extLst>
              <a:ext uri="{FF2B5EF4-FFF2-40B4-BE49-F238E27FC236}">
                <a16:creationId xmlns:a16="http://schemas.microsoft.com/office/drawing/2014/main" id="{148B26E3-FC21-4886-8720-C49440B73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7799" y="366661"/>
            <a:ext cx="914400" cy="914400"/>
          </a:xfrm>
          <a:prstGeom prst="rect">
            <a:avLst/>
          </a:prstGeom>
        </p:spPr>
      </p:pic>
      <p:pic>
        <p:nvPicPr>
          <p:cNvPr id="216" name="رسم 215" descr="قلم رصاص خطوط عريضة">
            <a:extLst>
              <a:ext uri="{FF2B5EF4-FFF2-40B4-BE49-F238E27FC236}">
                <a16:creationId xmlns:a16="http://schemas.microsoft.com/office/drawing/2014/main" id="{DD0465E6-ACB0-44B9-A29A-C6B9071425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1338" y="6069139"/>
            <a:ext cx="502564" cy="502564"/>
          </a:xfrm>
          <a:prstGeom prst="rect">
            <a:avLst/>
          </a:prstGeom>
        </p:spPr>
      </p:pic>
      <p:sp>
        <p:nvSpPr>
          <p:cNvPr id="217" name="Google Shape;968;p65">
            <a:extLst>
              <a:ext uri="{FF2B5EF4-FFF2-40B4-BE49-F238E27FC236}">
                <a16:creationId xmlns:a16="http://schemas.microsoft.com/office/drawing/2014/main" id="{24AD3042-559E-482D-B1B0-015D7F9447F0}"/>
              </a:ext>
            </a:extLst>
          </p:cNvPr>
          <p:cNvSpPr/>
          <p:nvPr/>
        </p:nvSpPr>
        <p:spPr>
          <a:xfrm rot="1830949">
            <a:off x="2466929" y="6242662"/>
            <a:ext cx="326256" cy="292431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968;p65">
            <a:extLst>
              <a:ext uri="{FF2B5EF4-FFF2-40B4-BE49-F238E27FC236}">
                <a16:creationId xmlns:a16="http://schemas.microsoft.com/office/drawing/2014/main" id="{D6286D42-BA7C-4106-BB58-78687020653E}"/>
              </a:ext>
            </a:extLst>
          </p:cNvPr>
          <p:cNvSpPr/>
          <p:nvPr/>
        </p:nvSpPr>
        <p:spPr>
          <a:xfrm rot="1830949">
            <a:off x="10712976" y="5866608"/>
            <a:ext cx="759122" cy="680419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0" name="صورة 219">
            <a:extLst>
              <a:ext uri="{FF2B5EF4-FFF2-40B4-BE49-F238E27FC236}">
                <a16:creationId xmlns:a16="http://schemas.microsoft.com/office/drawing/2014/main" id="{38847737-871C-4706-A9D7-1333C42BE11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12747">
            <a:off x="-449497" y="-278477"/>
            <a:ext cx="1984394" cy="16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ABAB009-ABB7-4AB5-A585-1954EB8306E7}"/>
              </a:ext>
            </a:extLst>
          </p:cNvPr>
          <p:cNvSpPr txBox="1"/>
          <p:nvPr/>
        </p:nvSpPr>
        <p:spPr>
          <a:xfrm>
            <a:off x="2944012" y="136365"/>
            <a:ext cx="58755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E9535D"/>
                </a:solidFill>
                <a:latin typeface="Lalezar" panose="00000500000000000000" pitchFamily="2" charset="-78"/>
                <a:ea typeface="Harmattan" panose="01000503000000020003" pitchFamily="2" charset="-78"/>
                <a:cs typeface="Lalezar" panose="00000500000000000000" pitchFamily="2" charset="-78"/>
              </a:rPr>
              <a:t>ايقونات</a:t>
            </a:r>
            <a:endParaRPr lang="ar-EG" sz="5400" dirty="0">
              <a:solidFill>
                <a:srgbClr val="E9535D"/>
              </a:solidFill>
              <a:latin typeface="Lalezar" panose="00000500000000000000" pitchFamily="2" charset="-78"/>
              <a:ea typeface="Harmattan" panose="01000503000000020003" pitchFamily="2" charset="-78"/>
              <a:cs typeface="Lalezar" panose="00000500000000000000" pitchFamily="2" charset="-78"/>
            </a:endParaRPr>
          </a:p>
        </p:txBody>
      </p:sp>
      <p:pic>
        <p:nvPicPr>
          <p:cNvPr id="6" name="رسم 5" descr="مبنى مدرسي خطوط عريضة">
            <a:extLst>
              <a:ext uri="{FF2B5EF4-FFF2-40B4-BE49-F238E27FC236}">
                <a16:creationId xmlns:a16="http://schemas.microsoft.com/office/drawing/2014/main" id="{5E24BA0C-5ABA-4D5F-9F10-70868CB06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1301" y="5888372"/>
            <a:ext cx="914400" cy="914400"/>
          </a:xfrm>
          <a:prstGeom prst="rect">
            <a:avLst/>
          </a:prstGeom>
        </p:spPr>
      </p:pic>
      <p:pic>
        <p:nvPicPr>
          <p:cNvPr id="8" name="رسم 7" descr="الميتوكوندريا مع تعبئة خالصة">
            <a:extLst>
              <a:ext uri="{FF2B5EF4-FFF2-40B4-BE49-F238E27FC236}">
                <a16:creationId xmlns:a16="http://schemas.microsoft.com/office/drawing/2014/main" id="{F9A4FCFD-5DA6-4896-896B-F8B2F3AFD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446" y="2112131"/>
            <a:ext cx="914400" cy="914400"/>
          </a:xfrm>
          <a:prstGeom prst="rect">
            <a:avLst/>
          </a:prstGeom>
        </p:spPr>
      </p:pic>
      <p:pic>
        <p:nvPicPr>
          <p:cNvPr id="10" name="رسم 9" descr="مبنى مدرسي مع تعبئة خالصة">
            <a:extLst>
              <a:ext uri="{FF2B5EF4-FFF2-40B4-BE49-F238E27FC236}">
                <a16:creationId xmlns:a16="http://schemas.microsoft.com/office/drawing/2014/main" id="{E087515B-B53F-44C7-AF29-ED4CFD195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597" y="830235"/>
            <a:ext cx="914400" cy="914400"/>
          </a:xfrm>
          <a:prstGeom prst="rect">
            <a:avLst/>
          </a:prstGeom>
        </p:spPr>
      </p:pic>
      <p:pic>
        <p:nvPicPr>
          <p:cNvPr id="12" name="رسم 11" descr="أستاذ جامعي انثي مع تعبئة خالصة">
            <a:extLst>
              <a:ext uri="{FF2B5EF4-FFF2-40B4-BE49-F238E27FC236}">
                <a16:creationId xmlns:a16="http://schemas.microsoft.com/office/drawing/2014/main" id="{3C552FD1-C06F-4086-8AFD-B9F9B6BA0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71301" y="4675675"/>
            <a:ext cx="914400" cy="914400"/>
          </a:xfrm>
          <a:prstGeom prst="rect">
            <a:avLst/>
          </a:prstGeom>
        </p:spPr>
      </p:pic>
      <p:pic>
        <p:nvPicPr>
          <p:cNvPr id="14" name="رسم 13" descr="أستاذ جامعي انثي خطوط عريضة">
            <a:extLst>
              <a:ext uri="{FF2B5EF4-FFF2-40B4-BE49-F238E27FC236}">
                <a16:creationId xmlns:a16="http://schemas.microsoft.com/office/drawing/2014/main" id="{6B64F2FC-9FF9-4FF4-BD2F-27709DE02F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56451" y="5888372"/>
            <a:ext cx="914400" cy="914400"/>
          </a:xfrm>
          <a:prstGeom prst="rect">
            <a:avLst/>
          </a:prstGeom>
        </p:spPr>
      </p:pic>
      <p:pic>
        <p:nvPicPr>
          <p:cNvPr id="16" name="رسم 15" descr="ذكر أستاذ جامعي خطوط عريضة">
            <a:extLst>
              <a:ext uri="{FF2B5EF4-FFF2-40B4-BE49-F238E27FC236}">
                <a16:creationId xmlns:a16="http://schemas.microsoft.com/office/drawing/2014/main" id="{E00076D4-BED6-41F0-AD87-9AFBE65E58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7760" y="5888372"/>
            <a:ext cx="914400" cy="914400"/>
          </a:xfrm>
          <a:prstGeom prst="rect">
            <a:avLst/>
          </a:prstGeom>
        </p:spPr>
      </p:pic>
      <p:pic>
        <p:nvPicPr>
          <p:cNvPr id="18" name="رسم 17" descr="جرس مع تعبئة خالصة">
            <a:extLst>
              <a:ext uri="{FF2B5EF4-FFF2-40B4-BE49-F238E27FC236}">
                <a16:creationId xmlns:a16="http://schemas.microsoft.com/office/drawing/2014/main" id="{6E0D8BFE-8EA3-4CD3-B57D-BE0BD8F716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07176" y="5888372"/>
            <a:ext cx="914400" cy="914400"/>
          </a:xfrm>
          <a:prstGeom prst="rect">
            <a:avLst/>
          </a:prstGeom>
        </p:spPr>
      </p:pic>
      <p:pic>
        <p:nvPicPr>
          <p:cNvPr id="20" name="رسم 19" descr="علم المثلثات مع تعبئة خالصة">
            <a:extLst>
              <a:ext uri="{FF2B5EF4-FFF2-40B4-BE49-F238E27FC236}">
                <a16:creationId xmlns:a16="http://schemas.microsoft.com/office/drawing/2014/main" id="{247E0158-2CBC-485A-B223-B60935A0D0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16592" y="5888372"/>
            <a:ext cx="914400" cy="914400"/>
          </a:xfrm>
          <a:prstGeom prst="rect">
            <a:avLst/>
          </a:prstGeom>
        </p:spPr>
      </p:pic>
      <p:pic>
        <p:nvPicPr>
          <p:cNvPr id="22" name="رسم 21" descr="شهادة مع تعبئة خالصة">
            <a:extLst>
              <a:ext uri="{FF2B5EF4-FFF2-40B4-BE49-F238E27FC236}">
                <a16:creationId xmlns:a16="http://schemas.microsoft.com/office/drawing/2014/main" id="{C67FCFAD-E699-4308-A90C-7B0AB2B2D3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98896" y="5888372"/>
            <a:ext cx="914400" cy="914400"/>
          </a:xfrm>
          <a:prstGeom prst="rect">
            <a:avLst/>
          </a:prstGeom>
        </p:spPr>
      </p:pic>
      <p:pic>
        <p:nvPicPr>
          <p:cNvPr id="24" name="رسم 23" descr="علم المثلثات خطوط عريضة">
            <a:extLst>
              <a:ext uri="{FF2B5EF4-FFF2-40B4-BE49-F238E27FC236}">
                <a16:creationId xmlns:a16="http://schemas.microsoft.com/office/drawing/2014/main" id="{D4CC5DC1-B56E-4F42-ACC3-49F5715800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02266" y="5888372"/>
            <a:ext cx="914400" cy="914400"/>
          </a:xfrm>
          <a:prstGeom prst="rect">
            <a:avLst/>
          </a:prstGeom>
        </p:spPr>
      </p:pic>
      <p:pic>
        <p:nvPicPr>
          <p:cNvPr id="26" name="رسم 25" descr="قلم رصاص خطوط عريضة">
            <a:extLst>
              <a:ext uri="{FF2B5EF4-FFF2-40B4-BE49-F238E27FC236}">
                <a16:creationId xmlns:a16="http://schemas.microsoft.com/office/drawing/2014/main" id="{DFC769B0-173F-48A6-A15B-EC20D3E6B91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292298" y="5888372"/>
            <a:ext cx="914400" cy="914400"/>
          </a:xfrm>
          <a:prstGeom prst="rect">
            <a:avLst/>
          </a:prstGeom>
        </p:spPr>
      </p:pic>
      <p:pic>
        <p:nvPicPr>
          <p:cNvPr id="28" name="رسم 27" descr="ذكر أستاذ جامعي مع تعبئة خالصة">
            <a:extLst>
              <a:ext uri="{FF2B5EF4-FFF2-40B4-BE49-F238E27FC236}">
                <a16:creationId xmlns:a16="http://schemas.microsoft.com/office/drawing/2014/main" id="{2D28F6A8-443D-4669-93DE-1EDFADD6137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8573" y="3374270"/>
            <a:ext cx="914400" cy="914400"/>
          </a:xfrm>
          <a:prstGeom prst="rect">
            <a:avLst/>
          </a:prstGeom>
        </p:spPr>
      </p:pic>
      <p:pic>
        <p:nvPicPr>
          <p:cNvPr id="30" name="رسم 29" descr="قلم رصاص مع تعبئة خالصة">
            <a:extLst>
              <a:ext uri="{FF2B5EF4-FFF2-40B4-BE49-F238E27FC236}">
                <a16:creationId xmlns:a16="http://schemas.microsoft.com/office/drawing/2014/main" id="{5662E877-8D15-43F4-BFB5-F2E6B4797A9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571301" y="2178934"/>
            <a:ext cx="914400" cy="914400"/>
          </a:xfrm>
          <a:prstGeom prst="rect">
            <a:avLst/>
          </a:prstGeom>
        </p:spPr>
      </p:pic>
      <p:pic>
        <p:nvPicPr>
          <p:cNvPr id="32" name="رسم 31" descr="فصل دراسي خطوط عريضة">
            <a:extLst>
              <a:ext uri="{FF2B5EF4-FFF2-40B4-BE49-F238E27FC236}">
                <a16:creationId xmlns:a16="http://schemas.microsoft.com/office/drawing/2014/main" id="{FABFB2EC-DCB6-40B2-B27E-F0E72816538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571301" y="3388241"/>
            <a:ext cx="914400" cy="914400"/>
          </a:xfrm>
          <a:prstGeom prst="rect">
            <a:avLst/>
          </a:prstGeom>
        </p:spPr>
      </p:pic>
      <p:pic>
        <p:nvPicPr>
          <p:cNvPr id="34" name="رسم 33" descr="كتاب مغلق مع تعبئة خالصة">
            <a:extLst>
              <a:ext uri="{FF2B5EF4-FFF2-40B4-BE49-F238E27FC236}">
                <a16:creationId xmlns:a16="http://schemas.microsoft.com/office/drawing/2014/main" id="{FCC0952D-8D3F-4415-948B-CB21A515F3A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88465" y="4759840"/>
            <a:ext cx="914400" cy="914400"/>
          </a:xfrm>
          <a:prstGeom prst="rect">
            <a:avLst/>
          </a:prstGeom>
        </p:spPr>
      </p:pic>
      <p:pic>
        <p:nvPicPr>
          <p:cNvPr id="36" name="رسم 35" descr="قبعة التخرج مع تعبئة خالصة">
            <a:extLst>
              <a:ext uri="{FF2B5EF4-FFF2-40B4-BE49-F238E27FC236}">
                <a16:creationId xmlns:a16="http://schemas.microsoft.com/office/drawing/2014/main" id="{A75A6A5F-43FA-4550-BED4-E1E6733A650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081752" y="4759840"/>
            <a:ext cx="914400" cy="914400"/>
          </a:xfrm>
          <a:prstGeom prst="rect">
            <a:avLst/>
          </a:prstGeom>
        </p:spPr>
      </p:pic>
      <p:pic>
        <p:nvPicPr>
          <p:cNvPr id="38" name="رسم 37" descr="فصل دراسي مع تعبئة خالصة">
            <a:extLst>
              <a:ext uri="{FF2B5EF4-FFF2-40B4-BE49-F238E27FC236}">
                <a16:creationId xmlns:a16="http://schemas.microsoft.com/office/drawing/2014/main" id="{2C3EFA69-AE49-4058-8B21-761544DC121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481567" y="4759840"/>
            <a:ext cx="914400" cy="914400"/>
          </a:xfrm>
          <a:prstGeom prst="rect">
            <a:avLst/>
          </a:prstGeom>
        </p:spPr>
      </p:pic>
      <p:pic>
        <p:nvPicPr>
          <p:cNvPr id="40" name="رسم 39" descr="مسطرة خطوط عريضة">
            <a:extLst>
              <a:ext uri="{FF2B5EF4-FFF2-40B4-BE49-F238E27FC236}">
                <a16:creationId xmlns:a16="http://schemas.microsoft.com/office/drawing/2014/main" id="{3F6EBAB5-26F8-4400-A7FC-279611C0511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881382" y="4759840"/>
            <a:ext cx="914400" cy="914400"/>
          </a:xfrm>
          <a:prstGeom prst="rect">
            <a:avLst/>
          </a:prstGeom>
        </p:spPr>
      </p:pic>
      <p:pic>
        <p:nvPicPr>
          <p:cNvPr id="42" name="رسم 41" descr="سبورة سوداء مع تعبئة خالصة">
            <a:extLst>
              <a:ext uri="{FF2B5EF4-FFF2-40B4-BE49-F238E27FC236}">
                <a16:creationId xmlns:a16="http://schemas.microsoft.com/office/drawing/2014/main" id="{23CDCAD6-393C-4CA2-ABD3-ECE46CB98CD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098896" y="4759840"/>
            <a:ext cx="914400" cy="914400"/>
          </a:xfrm>
          <a:prstGeom prst="rect">
            <a:avLst/>
          </a:prstGeom>
        </p:spPr>
      </p:pic>
      <p:pic>
        <p:nvPicPr>
          <p:cNvPr id="44" name="رسم 43" descr="دراما خطوط عريضة">
            <a:extLst>
              <a:ext uri="{FF2B5EF4-FFF2-40B4-BE49-F238E27FC236}">
                <a16:creationId xmlns:a16="http://schemas.microsoft.com/office/drawing/2014/main" id="{931FF804-13C3-4B3A-B65F-A4F1707F8C2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377898" y="4759840"/>
            <a:ext cx="914400" cy="914400"/>
          </a:xfrm>
          <a:prstGeom prst="rect">
            <a:avLst/>
          </a:prstGeom>
        </p:spPr>
      </p:pic>
      <p:pic>
        <p:nvPicPr>
          <p:cNvPr id="46" name="رسم 45" descr="مسطرة مع تعبئة خالصة">
            <a:extLst>
              <a:ext uri="{FF2B5EF4-FFF2-40B4-BE49-F238E27FC236}">
                <a16:creationId xmlns:a16="http://schemas.microsoft.com/office/drawing/2014/main" id="{61E473A6-1FB6-4713-99C1-7FB2C2C565E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13832" y="4759840"/>
            <a:ext cx="914400" cy="914400"/>
          </a:xfrm>
          <a:prstGeom prst="rect">
            <a:avLst/>
          </a:prstGeom>
        </p:spPr>
      </p:pic>
      <p:pic>
        <p:nvPicPr>
          <p:cNvPr id="48" name="رسم 47" descr="كتب على الرف مع تعبئة خالصة">
            <a:extLst>
              <a:ext uri="{FF2B5EF4-FFF2-40B4-BE49-F238E27FC236}">
                <a16:creationId xmlns:a16="http://schemas.microsoft.com/office/drawing/2014/main" id="{3CA94855-8D84-44AD-B396-146BCCCD2C9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530380" y="3480838"/>
            <a:ext cx="914400" cy="914400"/>
          </a:xfrm>
          <a:prstGeom prst="rect">
            <a:avLst/>
          </a:prstGeom>
        </p:spPr>
      </p:pic>
      <p:pic>
        <p:nvPicPr>
          <p:cNvPr id="50" name="رسم 49" descr="كتب مع تعبئة خالصة">
            <a:extLst>
              <a:ext uri="{FF2B5EF4-FFF2-40B4-BE49-F238E27FC236}">
                <a16:creationId xmlns:a16="http://schemas.microsoft.com/office/drawing/2014/main" id="{3EC5CD31-E990-426A-9F2F-AD9BF7BB6F4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987252" y="3480838"/>
            <a:ext cx="914400" cy="914400"/>
          </a:xfrm>
          <a:prstGeom prst="rect">
            <a:avLst/>
          </a:prstGeom>
        </p:spPr>
      </p:pic>
      <p:pic>
        <p:nvPicPr>
          <p:cNvPr id="52" name="رسم 51" descr="كتب خطوط عريضة">
            <a:extLst>
              <a:ext uri="{FF2B5EF4-FFF2-40B4-BE49-F238E27FC236}">
                <a16:creationId xmlns:a16="http://schemas.microsoft.com/office/drawing/2014/main" id="{66580589-C2EB-4D0D-9B92-7005012B2B4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436259" y="3480838"/>
            <a:ext cx="914400" cy="914400"/>
          </a:xfrm>
          <a:prstGeom prst="rect">
            <a:avLst/>
          </a:prstGeom>
        </p:spPr>
      </p:pic>
      <p:pic>
        <p:nvPicPr>
          <p:cNvPr id="54" name="رسم 53" descr="كتب على الرف خطوط عريضة">
            <a:extLst>
              <a:ext uri="{FF2B5EF4-FFF2-40B4-BE49-F238E27FC236}">
                <a16:creationId xmlns:a16="http://schemas.microsoft.com/office/drawing/2014/main" id="{862F6E3A-B6DD-4EF7-A7CA-26EEC516D5B5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5649889" y="3480838"/>
            <a:ext cx="914400" cy="914400"/>
          </a:xfrm>
          <a:prstGeom prst="rect">
            <a:avLst/>
          </a:prstGeom>
        </p:spPr>
      </p:pic>
      <p:pic>
        <p:nvPicPr>
          <p:cNvPr id="56" name="رسم 55" descr="دراما مع تعبئة خالصة">
            <a:extLst>
              <a:ext uri="{FF2B5EF4-FFF2-40B4-BE49-F238E27FC236}">
                <a16:creationId xmlns:a16="http://schemas.microsoft.com/office/drawing/2014/main" id="{D63EA369-4A85-40DA-83C9-8D21CD2A9B92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7098896" y="3480838"/>
            <a:ext cx="914400" cy="914400"/>
          </a:xfrm>
          <a:prstGeom prst="rect">
            <a:avLst/>
          </a:prstGeom>
        </p:spPr>
      </p:pic>
      <p:pic>
        <p:nvPicPr>
          <p:cNvPr id="58" name="رسم 57" descr="قبعة التخرج خطوط عريضة">
            <a:extLst>
              <a:ext uri="{FF2B5EF4-FFF2-40B4-BE49-F238E27FC236}">
                <a16:creationId xmlns:a16="http://schemas.microsoft.com/office/drawing/2014/main" id="{1B3FDEF1-57D2-4787-ADB1-04B0AF107F14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8304438" y="3480838"/>
            <a:ext cx="914400" cy="914400"/>
          </a:xfrm>
          <a:prstGeom prst="rect">
            <a:avLst/>
          </a:prstGeom>
        </p:spPr>
      </p:pic>
      <p:pic>
        <p:nvPicPr>
          <p:cNvPr id="60" name="رسم 59" descr="كتاب مغلق خطوط عريضة">
            <a:extLst>
              <a:ext uri="{FF2B5EF4-FFF2-40B4-BE49-F238E27FC236}">
                <a16:creationId xmlns:a16="http://schemas.microsoft.com/office/drawing/2014/main" id="{F3DB7043-B1A2-4F6F-AADC-7C627A44A9F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9413832" y="3480838"/>
            <a:ext cx="914400" cy="914400"/>
          </a:xfrm>
          <a:prstGeom prst="rect">
            <a:avLst/>
          </a:prstGeom>
        </p:spPr>
      </p:pic>
      <p:pic>
        <p:nvPicPr>
          <p:cNvPr id="62" name="رسم 61" descr="كتاب مفتوح مع تعبئة خالصة">
            <a:extLst>
              <a:ext uri="{FF2B5EF4-FFF2-40B4-BE49-F238E27FC236}">
                <a16:creationId xmlns:a16="http://schemas.microsoft.com/office/drawing/2014/main" id="{6997119C-9AC3-4866-BD7D-FF5B2999847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571301" y="969628"/>
            <a:ext cx="914400" cy="914400"/>
          </a:xfrm>
          <a:prstGeom prst="rect">
            <a:avLst/>
          </a:prstGeom>
        </p:spPr>
      </p:pic>
      <p:pic>
        <p:nvPicPr>
          <p:cNvPr id="64" name="رسم 63" descr="كتاب مفتوح خطوط عريضة">
            <a:extLst>
              <a:ext uri="{FF2B5EF4-FFF2-40B4-BE49-F238E27FC236}">
                <a16:creationId xmlns:a16="http://schemas.microsoft.com/office/drawing/2014/main" id="{F091539C-E787-4694-A736-697DEB1675CD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530380" y="2178934"/>
            <a:ext cx="914400" cy="914400"/>
          </a:xfrm>
          <a:prstGeom prst="rect">
            <a:avLst/>
          </a:prstGeom>
        </p:spPr>
      </p:pic>
      <p:pic>
        <p:nvPicPr>
          <p:cNvPr id="66" name="رسم 65" descr="ملعب مع تعبئة خالصة">
            <a:extLst>
              <a:ext uri="{FF2B5EF4-FFF2-40B4-BE49-F238E27FC236}">
                <a16:creationId xmlns:a16="http://schemas.microsoft.com/office/drawing/2014/main" id="{A3781654-7081-44EF-B66C-D9B60800CDC2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2899886" y="2178934"/>
            <a:ext cx="914400" cy="914400"/>
          </a:xfrm>
          <a:prstGeom prst="rect">
            <a:avLst/>
          </a:prstGeom>
        </p:spPr>
      </p:pic>
      <p:pic>
        <p:nvPicPr>
          <p:cNvPr id="68" name="رسم 67" descr="غراء مع تعبئة خالصة">
            <a:extLst>
              <a:ext uri="{FF2B5EF4-FFF2-40B4-BE49-F238E27FC236}">
                <a16:creationId xmlns:a16="http://schemas.microsoft.com/office/drawing/2014/main" id="{6EB63EEE-2841-420F-9DD0-CF712BFA2F51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8304438" y="2178934"/>
            <a:ext cx="914400" cy="914400"/>
          </a:xfrm>
          <a:prstGeom prst="rect">
            <a:avLst/>
          </a:prstGeom>
        </p:spPr>
      </p:pic>
      <p:pic>
        <p:nvPicPr>
          <p:cNvPr id="70" name="رسم 69" descr="طالبة مدرسية مع تعبئة خالصة">
            <a:extLst>
              <a:ext uri="{FF2B5EF4-FFF2-40B4-BE49-F238E27FC236}">
                <a16:creationId xmlns:a16="http://schemas.microsoft.com/office/drawing/2014/main" id="{8F784F50-BBD2-43E2-834E-1953ED222622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4368983" y="2178934"/>
            <a:ext cx="914400" cy="914400"/>
          </a:xfrm>
          <a:prstGeom prst="rect">
            <a:avLst/>
          </a:prstGeom>
        </p:spPr>
      </p:pic>
      <p:pic>
        <p:nvPicPr>
          <p:cNvPr id="72" name="رسم 71" descr="ذكر الموصلات مع تعبئة خالصة">
            <a:extLst>
              <a:ext uri="{FF2B5EF4-FFF2-40B4-BE49-F238E27FC236}">
                <a16:creationId xmlns:a16="http://schemas.microsoft.com/office/drawing/2014/main" id="{41BE5FC9-235A-4796-8DC2-A5FAB7ACAA0E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5597738" y="2178934"/>
            <a:ext cx="914400" cy="914400"/>
          </a:xfrm>
          <a:prstGeom prst="rect">
            <a:avLst/>
          </a:prstGeom>
        </p:spPr>
      </p:pic>
      <p:pic>
        <p:nvPicPr>
          <p:cNvPr id="74" name="رسم 73" descr="موصل انثي مع تعبئة خالصة">
            <a:extLst>
              <a:ext uri="{FF2B5EF4-FFF2-40B4-BE49-F238E27FC236}">
                <a16:creationId xmlns:a16="http://schemas.microsoft.com/office/drawing/2014/main" id="{83EBE938-340A-4976-A5A3-281DD165A906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098896" y="2178934"/>
            <a:ext cx="914400" cy="914400"/>
          </a:xfrm>
          <a:prstGeom prst="rect">
            <a:avLst/>
          </a:prstGeom>
        </p:spPr>
      </p:pic>
      <p:pic>
        <p:nvPicPr>
          <p:cNvPr id="76" name="رسم 75" descr="ذكر الموصلات خطوط عريضة">
            <a:extLst>
              <a:ext uri="{FF2B5EF4-FFF2-40B4-BE49-F238E27FC236}">
                <a16:creationId xmlns:a16="http://schemas.microsoft.com/office/drawing/2014/main" id="{F44A4834-10CB-4535-AE6D-EF56F805B570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413832" y="2178934"/>
            <a:ext cx="914400" cy="914400"/>
          </a:xfrm>
          <a:prstGeom prst="rect">
            <a:avLst/>
          </a:prstGeom>
        </p:spPr>
      </p:pic>
      <p:pic>
        <p:nvPicPr>
          <p:cNvPr id="78" name="رسم 77" descr="طالبة مدرسية خطوط عريضة">
            <a:extLst>
              <a:ext uri="{FF2B5EF4-FFF2-40B4-BE49-F238E27FC236}">
                <a16:creationId xmlns:a16="http://schemas.microsoft.com/office/drawing/2014/main" id="{9CCDE09E-851A-4664-83F0-1B9C3743CC9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553560" y="985534"/>
            <a:ext cx="914400" cy="914400"/>
          </a:xfrm>
          <a:prstGeom prst="rect">
            <a:avLst/>
          </a:prstGeom>
        </p:spPr>
      </p:pic>
      <p:pic>
        <p:nvPicPr>
          <p:cNvPr id="80" name="رسم 79" descr="مدرس خطوط عريضة">
            <a:extLst>
              <a:ext uri="{FF2B5EF4-FFF2-40B4-BE49-F238E27FC236}">
                <a16:creationId xmlns:a16="http://schemas.microsoft.com/office/drawing/2014/main" id="{6FA829DA-1F86-4E32-BD5A-96765BD2BF6A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2811269" y="985534"/>
            <a:ext cx="914400" cy="914400"/>
          </a:xfrm>
          <a:prstGeom prst="rect">
            <a:avLst/>
          </a:prstGeom>
        </p:spPr>
      </p:pic>
      <p:pic>
        <p:nvPicPr>
          <p:cNvPr id="82" name="رسم 81" descr="مدرس مع تعبئة خالصة">
            <a:extLst>
              <a:ext uri="{FF2B5EF4-FFF2-40B4-BE49-F238E27FC236}">
                <a16:creationId xmlns:a16="http://schemas.microsoft.com/office/drawing/2014/main" id="{D23C096E-CD99-4441-82D4-40BDFF73929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4368983" y="985534"/>
            <a:ext cx="914400" cy="914400"/>
          </a:xfrm>
          <a:prstGeom prst="rect">
            <a:avLst/>
          </a:prstGeom>
        </p:spPr>
      </p:pic>
      <p:pic>
        <p:nvPicPr>
          <p:cNvPr id="84" name="رسم 83" descr="طالب مدرسي خطوط عريضة">
            <a:extLst>
              <a:ext uri="{FF2B5EF4-FFF2-40B4-BE49-F238E27FC236}">
                <a16:creationId xmlns:a16="http://schemas.microsoft.com/office/drawing/2014/main" id="{C4420021-96CF-4331-BF8D-FB55979CD9F3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5646209" y="985534"/>
            <a:ext cx="914400" cy="914400"/>
          </a:xfrm>
          <a:prstGeom prst="rect">
            <a:avLst/>
          </a:prstGeom>
        </p:spPr>
      </p:pic>
      <p:pic>
        <p:nvPicPr>
          <p:cNvPr id="86" name="رسم 85" descr="مُحاضِر مع تعبئة خالصة">
            <a:extLst>
              <a:ext uri="{FF2B5EF4-FFF2-40B4-BE49-F238E27FC236}">
                <a16:creationId xmlns:a16="http://schemas.microsoft.com/office/drawing/2014/main" id="{3F843601-1B20-4C69-929D-410211BAB102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6932838" y="985534"/>
            <a:ext cx="914400" cy="914400"/>
          </a:xfrm>
          <a:prstGeom prst="rect">
            <a:avLst/>
          </a:prstGeom>
        </p:spPr>
      </p:pic>
      <p:pic>
        <p:nvPicPr>
          <p:cNvPr id="88" name="رسم 87" descr="مُحاضِر خطوط عريضة">
            <a:extLst>
              <a:ext uri="{FF2B5EF4-FFF2-40B4-BE49-F238E27FC236}">
                <a16:creationId xmlns:a16="http://schemas.microsoft.com/office/drawing/2014/main" id="{DB579496-3CEE-4BB4-BDD9-A6F031A6E333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8219467" y="985534"/>
            <a:ext cx="914400" cy="914400"/>
          </a:xfrm>
          <a:prstGeom prst="rect">
            <a:avLst/>
          </a:prstGeom>
        </p:spPr>
      </p:pic>
      <p:pic>
        <p:nvPicPr>
          <p:cNvPr id="90" name="رسم 89" descr="طالب مدرسي مع تعبئة خالصة">
            <a:extLst>
              <a:ext uri="{FF2B5EF4-FFF2-40B4-BE49-F238E27FC236}">
                <a16:creationId xmlns:a16="http://schemas.microsoft.com/office/drawing/2014/main" id="{265A3270-9117-475F-A7AA-1B5AA8935076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9413832" y="9855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793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8">
      <a:majorFont>
        <a:latin typeface="Lalezar"/>
        <a:ea typeface=""/>
        <a:cs typeface="Lalezar"/>
      </a:majorFont>
      <a:minorFont>
        <a:latin typeface="Lalezar"/>
        <a:ea typeface=""/>
        <a:cs typeface="Lale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Office PowerPoint</Application>
  <PresentationFormat>شاشة عريضة</PresentationFormat>
  <Paragraphs>172</Paragraphs>
  <Slides>31</Slides>
  <Notes>30</Notes>
  <HiddenSlides>22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8" baseType="lpstr">
      <vt:lpstr>Lalezar</vt:lpstr>
      <vt:lpstr>Cairo</vt:lpstr>
      <vt:lpstr>Times New Roman</vt:lpstr>
      <vt:lpstr>Harmattan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224</cp:revision>
  <dcterms:created xsi:type="dcterms:W3CDTF">2021-03-21T13:15:26Z</dcterms:created>
  <dcterms:modified xsi:type="dcterms:W3CDTF">2023-12-15T10:27:20Z</dcterms:modified>
</cp:coreProperties>
</file>