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embedTrueTypeFonts="1" autoCompressPictures="0">
  <p:sldMasterIdLst>
    <p:sldMasterId id="2147483648" r:id="rId1"/>
  </p:sldMasterIdLst>
  <p:notesMasterIdLst>
    <p:notesMasterId r:id="rId18"/>
  </p:notesMasterIdLst>
  <p:sldIdLst>
    <p:sldId id="332" r:id="rId2"/>
    <p:sldId id="328" r:id="rId3"/>
    <p:sldId id="318" r:id="rId4"/>
    <p:sldId id="319" r:id="rId5"/>
    <p:sldId id="320" r:id="rId6"/>
    <p:sldId id="323" r:id="rId7"/>
    <p:sldId id="324" r:id="rId8"/>
    <p:sldId id="325" r:id="rId9"/>
    <p:sldId id="327" r:id="rId10"/>
    <p:sldId id="322" r:id="rId11"/>
    <p:sldId id="329" r:id="rId12"/>
    <p:sldId id="333" r:id="rId13"/>
    <p:sldId id="470" r:id="rId14"/>
    <p:sldId id="331" r:id="rId15"/>
    <p:sldId id="317" r:id="rId16"/>
    <p:sldId id="469" r:id="rId17"/>
  </p:sldIdLst>
  <p:sldSz cx="12192000" cy="6858000"/>
  <p:notesSz cx="6858000" cy="9144000"/>
  <p:embeddedFontLst>
    <p:embeddedFont>
      <p:font typeface="Cairo" panose="020B0604020202020204" charset="-78"/>
      <p:regular r:id="rId19"/>
      <p:bold r:id="rId20"/>
    </p:embeddedFont>
    <p:embeddedFont>
      <p:font typeface="Harmattan" panose="01000503000000020003" pitchFamily="2" charset="-78"/>
      <p:regular r:id="rId21"/>
      <p:bold r:id="rId22"/>
    </p:embeddedFont>
    <p:embeddedFont>
      <p:font typeface="Lalezar" panose="00000500000000000000" pitchFamily="2" charset="-78"/>
      <p:regular r:id="rId23"/>
    </p:embeddedFont>
  </p:embeddedFontLst>
  <p:defaultTextStyle>
    <a:defPPr>
      <a:defRPr lang="ar-EG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EF3E2"/>
    <a:srgbClr val="031A60"/>
    <a:srgbClr val="00FF85"/>
    <a:srgbClr val="FD3B6E"/>
    <a:srgbClr val="FA9E01"/>
    <a:srgbClr val="1997E3"/>
    <a:srgbClr val="649A26"/>
    <a:srgbClr val="8045AA"/>
    <a:srgbClr val="ED9301"/>
    <a:srgbClr val="D584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C2AF5DF-5264-4C1B-8399-25DB2DF74CE1}" v="14" dt="2023-12-15T10:26:45.79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4796" autoAdjust="0"/>
    <p:restoredTop sz="88861" autoAdjust="0"/>
  </p:normalViewPr>
  <p:slideViewPr>
    <p:cSldViewPr snapToGrid="0">
      <p:cViewPr varScale="1">
        <p:scale>
          <a:sx n="82" d="100"/>
          <a:sy n="82" d="100"/>
        </p:scale>
        <p:origin x="71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ssan MH" userId="84cd2103f36ef0dc" providerId="LiveId" clId="{401F4B2F-472D-4B71-96AD-99B956F8F834}"/>
    <pc:docChg chg="undo custSel modSld sldOrd">
      <pc:chgData name="hassan MH" userId="84cd2103f36ef0dc" providerId="LiveId" clId="{401F4B2F-472D-4B71-96AD-99B956F8F834}" dt="2021-03-22T13:35:10.817" v="225"/>
      <pc:docMkLst>
        <pc:docMk/>
      </pc:docMkLst>
      <pc:sldChg chg="modSp mod modAnim">
        <pc:chgData name="hassan MH" userId="84cd2103f36ef0dc" providerId="LiveId" clId="{401F4B2F-472D-4B71-96AD-99B956F8F834}" dt="2021-03-21T17:19:37.617" v="145"/>
        <pc:sldMkLst>
          <pc:docMk/>
          <pc:sldMk cId="3802645413" sldId="256"/>
        </pc:sldMkLst>
        <pc:grpChg chg="mod">
          <ac:chgData name="hassan MH" userId="84cd2103f36ef0dc" providerId="LiveId" clId="{401F4B2F-472D-4B71-96AD-99B956F8F834}" dt="2021-03-21T17:08:24.980" v="27" actId="1076"/>
          <ac:grpSpMkLst>
            <pc:docMk/>
            <pc:sldMk cId="3802645413" sldId="256"/>
            <ac:grpSpMk id="22" creationId="{8ED1A010-FFEB-48A9-87AD-E10CB1A009B6}"/>
          </ac:grpSpMkLst>
        </pc:grpChg>
      </pc:sldChg>
      <pc:sldChg chg="mod modShow modNotesTx">
        <pc:chgData name="hassan MH" userId="84cd2103f36ef0dc" providerId="LiveId" clId="{401F4B2F-472D-4B71-96AD-99B956F8F834}" dt="2021-03-21T17:34:44.141" v="221"/>
        <pc:sldMkLst>
          <pc:docMk/>
          <pc:sldMk cId="3802239875" sldId="280"/>
        </pc:sldMkLst>
      </pc:sldChg>
      <pc:sldChg chg="modSp mod modTransition modAnim">
        <pc:chgData name="hassan MH" userId="84cd2103f36ef0dc" providerId="LiveId" clId="{401F4B2F-472D-4B71-96AD-99B956F8F834}" dt="2021-03-21T17:30:04.713" v="201" actId="207"/>
        <pc:sldMkLst>
          <pc:docMk/>
          <pc:sldMk cId="3889626721" sldId="282"/>
        </pc:sldMkLst>
        <pc:spChg chg="mod">
          <ac:chgData name="hassan MH" userId="84cd2103f36ef0dc" providerId="LiveId" clId="{401F4B2F-472D-4B71-96AD-99B956F8F834}" dt="2021-03-21T17:29:56.753" v="197" actId="207"/>
          <ac:spMkLst>
            <pc:docMk/>
            <pc:sldMk cId="3889626721" sldId="282"/>
            <ac:spMk id="8" creationId="{E1A3F8D9-B887-4F27-8F2C-92E42D32DA85}"/>
          </ac:spMkLst>
        </pc:spChg>
        <pc:picChg chg="mod">
          <ac:chgData name="hassan MH" userId="84cd2103f36ef0dc" providerId="LiveId" clId="{401F4B2F-472D-4B71-96AD-99B956F8F834}" dt="2021-03-21T17:30:04.713" v="201" actId="207"/>
          <ac:picMkLst>
            <pc:docMk/>
            <pc:sldMk cId="3889626721" sldId="282"/>
            <ac:picMk id="32" creationId="{000154B8-480F-4CC7-BCCE-10CDC2AC824B}"/>
          </ac:picMkLst>
        </pc:picChg>
      </pc:sldChg>
      <pc:sldChg chg="mod modShow modNotesTx">
        <pc:chgData name="hassan MH" userId="84cd2103f36ef0dc" providerId="LiveId" clId="{401F4B2F-472D-4B71-96AD-99B956F8F834}" dt="2021-03-21T17:34:23.657" v="206"/>
        <pc:sldMkLst>
          <pc:docMk/>
          <pc:sldMk cId="3591153079" sldId="283"/>
        </pc:sldMkLst>
      </pc:sldChg>
      <pc:sldChg chg="mod modShow modNotesTx">
        <pc:chgData name="hassan MH" userId="84cd2103f36ef0dc" providerId="LiveId" clId="{401F4B2F-472D-4B71-96AD-99B956F8F834}" dt="2021-03-21T17:34:25.084" v="207"/>
        <pc:sldMkLst>
          <pc:docMk/>
          <pc:sldMk cId="817344130" sldId="284"/>
        </pc:sldMkLst>
      </pc:sldChg>
      <pc:sldChg chg="mod modShow modNotesTx">
        <pc:chgData name="hassan MH" userId="84cd2103f36ef0dc" providerId="LiveId" clId="{401F4B2F-472D-4B71-96AD-99B956F8F834}" dt="2021-03-21T17:34:26.561" v="208"/>
        <pc:sldMkLst>
          <pc:docMk/>
          <pc:sldMk cId="3709917150" sldId="285"/>
        </pc:sldMkLst>
      </pc:sldChg>
      <pc:sldChg chg="mod modShow modNotesTx">
        <pc:chgData name="hassan MH" userId="84cd2103f36ef0dc" providerId="LiveId" clId="{401F4B2F-472D-4B71-96AD-99B956F8F834}" dt="2021-03-21T17:34:27.943" v="209"/>
        <pc:sldMkLst>
          <pc:docMk/>
          <pc:sldMk cId="657890631" sldId="286"/>
        </pc:sldMkLst>
      </pc:sldChg>
      <pc:sldChg chg="mod modShow modNotesTx">
        <pc:chgData name="hassan MH" userId="84cd2103f36ef0dc" providerId="LiveId" clId="{401F4B2F-472D-4B71-96AD-99B956F8F834}" dt="2021-03-21T17:34:29.417" v="210"/>
        <pc:sldMkLst>
          <pc:docMk/>
          <pc:sldMk cId="363433517" sldId="287"/>
        </pc:sldMkLst>
      </pc:sldChg>
      <pc:sldChg chg="mod modShow modNotesTx">
        <pc:chgData name="hassan MH" userId="84cd2103f36ef0dc" providerId="LiveId" clId="{401F4B2F-472D-4B71-96AD-99B956F8F834}" dt="2021-03-21T17:34:30.344" v="211"/>
        <pc:sldMkLst>
          <pc:docMk/>
          <pc:sldMk cId="2431723967" sldId="288"/>
        </pc:sldMkLst>
      </pc:sldChg>
      <pc:sldChg chg="mod modShow modNotesTx">
        <pc:chgData name="hassan MH" userId="84cd2103f36ef0dc" providerId="LiveId" clId="{401F4B2F-472D-4B71-96AD-99B956F8F834}" dt="2021-03-21T17:34:31.832" v="212"/>
        <pc:sldMkLst>
          <pc:docMk/>
          <pc:sldMk cId="1851503972" sldId="289"/>
        </pc:sldMkLst>
      </pc:sldChg>
      <pc:sldChg chg="mod modShow modNotesTx">
        <pc:chgData name="hassan MH" userId="84cd2103f36ef0dc" providerId="LiveId" clId="{401F4B2F-472D-4B71-96AD-99B956F8F834}" dt="2021-03-21T17:34:33.320" v="213"/>
        <pc:sldMkLst>
          <pc:docMk/>
          <pc:sldMk cId="4237082019" sldId="290"/>
        </pc:sldMkLst>
      </pc:sldChg>
      <pc:sldChg chg="mod modShow modNotesTx">
        <pc:chgData name="hassan MH" userId="84cd2103f36ef0dc" providerId="LiveId" clId="{401F4B2F-472D-4B71-96AD-99B956F8F834}" dt="2021-03-21T17:34:34.335" v="214"/>
        <pc:sldMkLst>
          <pc:docMk/>
          <pc:sldMk cId="2078735477" sldId="291"/>
        </pc:sldMkLst>
      </pc:sldChg>
      <pc:sldChg chg="mod modShow modNotesTx">
        <pc:chgData name="hassan MH" userId="84cd2103f36ef0dc" providerId="LiveId" clId="{401F4B2F-472D-4B71-96AD-99B956F8F834}" dt="2021-03-21T17:34:35.839" v="215"/>
        <pc:sldMkLst>
          <pc:docMk/>
          <pc:sldMk cId="370857074" sldId="292"/>
        </pc:sldMkLst>
      </pc:sldChg>
      <pc:sldChg chg="mod modShow modNotesTx">
        <pc:chgData name="hassan MH" userId="84cd2103f36ef0dc" providerId="LiveId" clId="{401F4B2F-472D-4B71-96AD-99B956F8F834}" dt="2021-03-21T17:34:37.194" v="216"/>
        <pc:sldMkLst>
          <pc:docMk/>
          <pc:sldMk cId="3220781945" sldId="293"/>
        </pc:sldMkLst>
      </pc:sldChg>
      <pc:sldChg chg="mod modShow modNotesTx">
        <pc:chgData name="hassan MH" userId="84cd2103f36ef0dc" providerId="LiveId" clId="{401F4B2F-472D-4B71-96AD-99B956F8F834}" dt="2021-03-21T17:34:38.615" v="217"/>
        <pc:sldMkLst>
          <pc:docMk/>
          <pc:sldMk cId="243570117" sldId="294"/>
        </pc:sldMkLst>
      </pc:sldChg>
      <pc:sldChg chg="mod modShow modNotesTx">
        <pc:chgData name="hassan MH" userId="84cd2103f36ef0dc" providerId="LiveId" clId="{401F4B2F-472D-4B71-96AD-99B956F8F834}" dt="2021-03-21T17:34:40.082" v="218"/>
        <pc:sldMkLst>
          <pc:docMk/>
          <pc:sldMk cId="1060246338" sldId="295"/>
        </pc:sldMkLst>
      </pc:sldChg>
      <pc:sldChg chg="mod modShow modNotesTx">
        <pc:chgData name="hassan MH" userId="84cd2103f36ef0dc" providerId="LiveId" clId="{401F4B2F-472D-4B71-96AD-99B956F8F834}" dt="2021-03-21T17:34:41.645" v="219"/>
        <pc:sldMkLst>
          <pc:docMk/>
          <pc:sldMk cId="3443538058" sldId="296"/>
        </pc:sldMkLst>
      </pc:sldChg>
      <pc:sldChg chg="mod modShow modNotesTx">
        <pc:chgData name="hassan MH" userId="84cd2103f36ef0dc" providerId="LiveId" clId="{401F4B2F-472D-4B71-96AD-99B956F8F834}" dt="2021-03-21T17:34:42.602" v="220"/>
        <pc:sldMkLst>
          <pc:docMk/>
          <pc:sldMk cId="1010167723" sldId="297"/>
        </pc:sldMkLst>
      </pc:sldChg>
      <pc:sldChg chg="mod modShow modNotesTx">
        <pc:chgData name="hassan MH" userId="84cd2103f36ef0dc" providerId="LiveId" clId="{401F4B2F-472D-4B71-96AD-99B956F8F834}" dt="2021-03-21T17:34:17.856" v="205"/>
        <pc:sldMkLst>
          <pc:docMk/>
          <pc:sldMk cId="1203023265" sldId="302"/>
        </pc:sldMkLst>
      </pc:sldChg>
      <pc:sldChg chg="modTransition modAnim">
        <pc:chgData name="hassan MH" userId="84cd2103f36ef0dc" providerId="LiveId" clId="{401F4B2F-472D-4B71-96AD-99B956F8F834}" dt="2021-03-21T17:22:02.208" v="160"/>
        <pc:sldMkLst>
          <pc:docMk/>
          <pc:sldMk cId="4210420073" sldId="303"/>
        </pc:sldMkLst>
      </pc:sldChg>
      <pc:sldChg chg="modSp mod modTransition modAnim">
        <pc:chgData name="hassan MH" userId="84cd2103f36ef0dc" providerId="LiveId" clId="{401F4B2F-472D-4B71-96AD-99B956F8F834}" dt="2021-03-21T17:23:36.736" v="180"/>
        <pc:sldMkLst>
          <pc:docMk/>
          <pc:sldMk cId="944700123" sldId="304"/>
        </pc:sldMkLst>
        <pc:spChg chg="mod">
          <ac:chgData name="hassan MH" userId="84cd2103f36ef0dc" providerId="LiveId" clId="{401F4B2F-472D-4B71-96AD-99B956F8F834}" dt="2021-03-21T17:13:29.377" v="87" actId="1036"/>
          <ac:spMkLst>
            <pc:docMk/>
            <pc:sldMk cId="944700123" sldId="304"/>
            <ac:spMk id="7" creationId="{3AA74F14-74BF-4A0D-BCFF-7FB4D4126AA5}"/>
          </ac:spMkLst>
        </pc:spChg>
        <pc:spChg chg="mod">
          <ac:chgData name="hassan MH" userId="84cd2103f36ef0dc" providerId="LiveId" clId="{401F4B2F-472D-4B71-96AD-99B956F8F834}" dt="2021-03-21T17:13:24.313" v="78" actId="1076"/>
          <ac:spMkLst>
            <pc:docMk/>
            <pc:sldMk cId="944700123" sldId="304"/>
            <ac:spMk id="8" creationId="{E0A3AF9E-2755-4E40-A073-818701B1814B}"/>
          </ac:spMkLst>
        </pc:spChg>
        <pc:spChg chg="mod">
          <ac:chgData name="hassan MH" userId="84cd2103f36ef0dc" providerId="LiveId" clId="{401F4B2F-472D-4B71-96AD-99B956F8F834}" dt="2021-03-21T17:13:26.752" v="83" actId="1036"/>
          <ac:spMkLst>
            <pc:docMk/>
            <pc:sldMk cId="944700123" sldId="304"/>
            <ac:spMk id="9" creationId="{F5BA6C7F-1E86-4E1C-AA49-A5A7B57DDD2D}"/>
          </ac:spMkLst>
        </pc:spChg>
        <pc:grpChg chg="mod">
          <ac:chgData name="hassan MH" userId="84cd2103f36ef0dc" providerId="LiveId" clId="{401F4B2F-472D-4B71-96AD-99B956F8F834}" dt="2021-03-21T17:13:42.001" v="88" actId="1076"/>
          <ac:grpSpMkLst>
            <pc:docMk/>
            <pc:sldMk cId="944700123" sldId="304"/>
            <ac:grpSpMk id="40" creationId="{68CABDFF-870B-455C-BC95-97D4306B42AE}"/>
          </ac:grpSpMkLst>
        </pc:grpChg>
      </pc:sldChg>
      <pc:sldChg chg="modSp mod modTransition modAnim">
        <pc:chgData name="hassan MH" userId="84cd2103f36ef0dc" providerId="LiveId" clId="{401F4B2F-472D-4B71-96AD-99B956F8F834}" dt="2021-03-21T17:23:44.560" v="181"/>
        <pc:sldMkLst>
          <pc:docMk/>
          <pc:sldMk cId="2512531156" sldId="305"/>
        </pc:sldMkLst>
        <pc:spChg chg="mod">
          <ac:chgData name="hassan MH" userId="84cd2103f36ef0dc" providerId="LiveId" clId="{401F4B2F-472D-4B71-96AD-99B956F8F834}" dt="2021-03-21T17:15:43.387" v="111" actId="1036"/>
          <ac:spMkLst>
            <pc:docMk/>
            <pc:sldMk cId="2512531156" sldId="305"/>
            <ac:spMk id="8" creationId="{DDD3824D-4ACF-4135-A141-C81AEC5B8FF9}"/>
          </ac:spMkLst>
        </pc:spChg>
      </pc:sldChg>
      <pc:sldChg chg="ord modTransition modAnim">
        <pc:chgData name="hassan MH" userId="84cd2103f36ef0dc" providerId="LiveId" clId="{401F4B2F-472D-4B71-96AD-99B956F8F834}" dt="2021-03-22T13:35:10.817" v="225"/>
        <pc:sldMkLst>
          <pc:docMk/>
          <pc:sldMk cId="2729164766" sldId="309"/>
        </pc:sldMkLst>
      </pc:sldChg>
      <pc:sldChg chg="modTransition modAnim">
        <pc:chgData name="hassan MH" userId="84cd2103f36ef0dc" providerId="LiveId" clId="{401F4B2F-472D-4B71-96AD-99B956F8F834}" dt="2021-03-21T17:29:27.605" v="195"/>
        <pc:sldMkLst>
          <pc:docMk/>
          <pc:sldMk cId="3740870303" sldId="310"/>
        </pc:sldMkLst>
      </pc:sldChg>
      <pc:sldChg chg="modTransition modAnim">
        <pc:chgData name="hassan MH" userId="84cd2103f36ef0dc" providerId="LiveId" clId="{401F4B2F-472D-4B71-96AD-99B956F8F834}" dt="2021-03-21T17:21:44.148" v="159"/>
        <pc:sldMkLst>
          <pc:docMk/>
          <pc:sldMk cId="4172294455" sldId="311"/>
        </pc:sldMkLst>
      </pc:sldChg>
      <pc:sldChg chg="mod modShow modNotesTx">
        <pc:chgData name="hassan MH" userId="84cd2103f36ef0dc" providerId="LiveId" clId="{401F4B2F-472D-4B71-96AD-99B956F8F834}" dt="2021-03-21T17:34:45.128" v="222"/>
        <pc:sldMkLst>
          <pc:docMk/>
          <pc:sldMk cId="3860908908" sldId="312"/>
        </pc:sldMkLst>
      </pc:sldChg>
      <pc:sldChg chg="mod modShow modNotesTx">
        <pc:chgData name="hassan MH" userId="84cd2103f36ef0dc" providerId="LiveId" clId="{401F4B2F-472D-4B71-96AD-99B956F8F834}" dt="2021-03-21T17:34:46.217" v="223"/>
        <pc:sldMkLst>
          <pc:docMk/>
          <pc:sldMk cId="1710397826" sldId="313"/>
        </pc:sldMkLst>
      </pc:sldChg>
      <pc:sldChg chg="mod modShow modNotesTx">
        <pc:chgData name="hassan MH" userId="84cd2103f36ef0dc" providerId="LiveId" clId="{401F4B2F-472D-4B71-96AD-99B956F8F834}" dt="2021-03-21T17:34:15.050" v="203"/>
        <pc:sldMkLst>
          <pc:docMk/>
          <pc:sldMk cId="3708267930" sldId="314"/>
        </pc:sldMkLst>
      </pc:sldChg>
      <pc:sldChg chg="mod modShow modNotesTx">
        <pc:chgData name="hassan MH" userId="84cd2103f36ef0dc" providerId="LiveId" clId="{401F4B2F-472D-4B71-96AD-99B956F8F834}" dt="2021-03-21T17:34:16.250" v="204"/>
        <pc:sldMkLst>
          <pc:docMk/>
          <pc:sldMk cId="2134173514" sldId="315"/>
        </pc:sldMkLst>
      </pc:sldChg>
    </pc:docChg>
  </pc:docChgLst>
  <pc:docChgLst>
    <pc:chgData name="H M" userId="84cd2103f36ef0dc" providerId="LiveId" clId="{6C2AF5DF-5264-4C1B-8399-25DB2DF74CE1}"/>
    <pc:docChg chg="undo custSel modSld">
      <pc:chgData name="H M" userId="84cd2103f36ef0dc" providerId="LiveId" clId="{6C2AF5DF-5264-4C1B-8399-25DB2DF74CE1}" dt="2023-12-15T10:27:16.153" v="34" actId="1076"/>
      <pc:docMkLst>
        <pc:docMk/>
      </pc:docMkLst>
      <pc:sldChg chg="modSp mod">
        <pc:chgData name="H M" userId="84cd2103f36ef0dc" providerId="LiveId" clId="{6C2AF5DF-5264-4C1B-8399-25DB2DF74CE1}" dt="2023-12-15T09:39:14.878" v="3" actId="1076"/>
        <pc:sldMkLst>
          <pc:docMk/>
          <pc:sldMk cId="3802645413" sldId="256"/>
        </pc:sldMkLst>
        <pc:spChg chg="mod">
          <ac:chgData name="H M" userId="84cd2103f36ef0dc" providerId="LiveId" clId="{6C2AF5DF-5264-4C1B-8399-25DB2DF74CE1}" dt="2023-12-15T09:39:14.878" v="3" actId="1076"/>
          <ac:spMkLst>
            <pc:docMk/>
            <pc:sldMk cId="3802645413" sldId="256"/>
            <ac:spMk id="14" creationId="{580EF697-464A-4F30-A878-481E4A35B578}"/>
          </ac:spMkLst>
        </pc:spChg>
        <pc:spChg chg="mod">
          <ac:chgData name="H M" userId="84cd2103f36ef0dc" providerId="LiveId" clId="{6C2AF5DF-5264-4C1B-8399-25DB2DF74CE1}" dt="2023-12-15T09:39:00.951" v="1" actId="1076"/>
          <ac:spMkLst>
            <pc:docMk/>
            <pc:sldMk cId="3802645413" sldId="256"/>
            <ac:spMk id="42" creationId="{A2093883-BAB1-44C6-9A3B-5BB4214755E6}"/>
          </ac:spMkLst>
        </pc:spChg>
      </pc:sldChg>
      <pc:sldChg chg="modSp mod">
        <pc:chgData name="H M" userId="84cd2103f36ef0dc" providerId="LiveId" clId="{6C2AF5DF-5264-4C1B-8399-25DB2DF74CE1}" dt="2023-12-15T10:26:54.261" v="30" actId="14100"/>
        <pc:sldMkLst>
          <pc:docMk/>
          <pc:sldMk cId="944700123" sldId="304"/>
        </pc:sldMkLst>
        <pc:spChg chg="mod">
          <ac:chgData name="H M" userId="84cd2103f36ef0dc" providerId="LiveId" clId="{6C2AF5DF-5264-4C1B-8399-25DB2DF74CE1}" dt="2023-12-15T10:26:54.261" v="30" actId="14100"/>
          <ac:spMkLst>
            <pc:docMk/>
            <pc:sldMk cId="944700123" sldId="304"/>
            <ac:spMk id="3" creationId="{743A8EE9-06C5-4ACE-BF12-00441555BCC7}"/>
          </ac:spMkLst>
        </pc:spChg>
      </pc:sldChg>
      <pc:sldChg chg="modSp mod">
        <pc:chgData name="H M" userId="84cd2103f36ef0dc" providerId="LiveId" clId="{6C2AF5DF-5264-4C1B-8399-25DB2DF74CE1}" dt="2023-12-15T10:26:46.275" v="28" actId="14100"/>
        <pc:sldMkLst>
          <pc:docMk/>
          <pc:sldMk cId="2512531156" sldId="305"/>
        </pc:sldMkLst>
        <pc:spChg chg="mod">
          <ac:chgData name="H M" userId="84cd2103f36ef0dc" providerId="LiveId" clId="{6C2AF5DF-5264-4C1B-8399-25DB2DF74CE1}" dt="2023-12-15T10:26:46.275" v="28" actId="14100"/>
          <ac:spMkLst>
            <pc:docMk/>
            <pc:sldMk cId="2512531156" sldId="305"/>
            <ac:spMk id="3" creationId="{D1B2B43A-0F34-4074-AF3F-E730D192E729}"/>
          </ac:spMkLst>
        </pc:spChg>
        <pc:grpChg chg="mod">
          <ac:chgData name="H M" userId="84cd2103f36ef0dc" providerId="LiveId" clId="{6C2AF5DF-5264-4C1B-8399-25DB2DF74CE1}" dt="2023-12-15T09:44:47.755" v="5" actId="1076"/>
          <ac:grpSpMkLst>
            <pc:docMk/>
            <pc:sldMk cId="2512531156" sldId="305"/>
            <ac:grpSpMk id="45" creationId="{98F3C76D-EC55-4638-8F40-BF2689CBD599}"/>
          </ac:grpSpMkLst>
        </pc:grpChg>
      </pc:sldChg>
      <pc:sldChg chg="addSp modSp mod modAnim">
        <pc:chgData name="H M" userId="84cd2103f36ef0dc" providerId="LiveId" clId="{6C2AF5DF-5264-4C1B-8399-25DB2DF74CE1}" dt="2023-12-15T10:27:01.240" v="31" actId="14100"/>
        <pc:sldMkLst>
          <pc:docMk/>
          <pc:sldMk cId="2729164766" sldId="309"/>
        </pc:sldMkLst>
        <pc:spChg chg="mod">
          <ac:chgData name="H M" userId="84cd2103f36ef0dc" providerId="LiveId" clId="{6C2AF5DF-5264-4C1B-8399-25DB2DF74CE1}" dt="2023-12-15T10:27:01.240" v="31" actId="14100"/>
          <ac:spMkLst>
            <pc:docMk/>
            <pc:sldMk cId="2729164766" sldId="309"/>
            <ac:spMk id="3" creationId="{D1B2B43A-0F34-4074-AF3F-E730D192E729}"/>
          </ac:spMkLst>
        </pc:spChg>
        <pc:spChg chg="mod">
          <ac:chgData name="H M" userId="84cd2103f36ef0dc" providerId="LiveId" clId="{6C2AF5DF-5264-4C1B-8399-25DB2DF74CE1}" dt="2023-12-15T10:26:45.795" v="25" actId="164"/>
          <ac:spMkLst>
            <pc:docMk/>
            <pc:sldMk cId="2729164766" sldId="309"/>
            <ac:spMk id="5" creationId="{E02C75C6-FEAA-4A0F-BE53-EF3D36650712}"/>
          </ac:spMkLst>
        </pc:spChg>
        <pc:spChg chg="mod">
          <ac:chgData name="H M" userId="84cd2103f36ef0dc" providerId="LiveId" clId="{6C2AF5DF-5264-4C1B-8399-25DB2DF74CE1}" dt="2023-12-15T10:26:45.795" v="25" actId="164"/>
          <ac:spMkLst>
            <pc:docMk/>
            <pc:sldMk cId="2729164766" sldId="309"/>
            <ac:spMk id="6" creationId="{D4502716-3B25-4701-87FE-97824E5C210E}"/>
          </ac:spMkLst>
        </pc:spChg>
        <pc:spChg chg="mod">
          <ac:chgData name="H M" userId="84cd2103f36ef0dc" providerId="LiveId" clId="{6C2AF5DF-5264-4C1B-8399-25DB2DF74CE1}" dt="2023-12-15T10:26:45.528" v="23" actId="164"/>
          <ac:spMkLst>
            <pc:docMk/>
            <pc:sldMk cId="2729164766" sldId="309"/>
            <ac:spMk id="7" creationId="{72B12E71-D92A-47DB-8D3E-68775F1B4920}"/>
          </ac:spMkLst>
        </pc:spChg>
        <pc:spChg chg="mod">
          <ac:chgData name="H M" userId="84cd2103f36ef0dc" providerId="LiveId" clId="{6C2AF5DF-5264-4C1B-8399-25DB2DF74CE1}" dt="2023-12-15T10:26:45.645" v="24" actId="164"/>
          <ac:spMkLst>
            <pc:docMk/>
            <pc:sldMk cId="2729164766" sldId="309"/>
            <ac:spMk id="8" creationId="{DDD3824D-4ACF-4135-A141-C81AEC5B8FF9}"/>
          </ac:spMkLst>
        </pc:spChg>
        <pc:spChg chg="mod">
          <ac:chgData name="H M" userId="84cd2103f36ef0dc" providerId="LiveId" clId="{6C2AF5DF-5264-4C1B-8399-25DB2DF74CE1}" dt="2023-12-15T10:26:45.645" v="24" actId="164"/>
          <ac:spMkLst>
            <pc:docMk/>
            <pc:sldMk cId="2729164766" sldId="309"/>
            <ac:spMk id="16" creationId="{8F382CEE-259A-412C-AC4A-8B5CC2E57FEB}"/>
          </ac:spMkLst>
        </pc:spChg>
        <pc:spChg chg="mod">
          <ac:chgData name="H M" userId="84cd2103f36ef0dc" providerId="LiveId" clId="{6C2AF5DF-5264-4C1B-8399-25DB2DF74CE1}" dt="2023-12-15T10:26:45.528" v="23" actId="164"/>
          <ac:spMkLst>
            <pc:docMk/>
            <pc:sldMk cId="2729164766" sldId="309"/>
            <ac:spMk id="17" creationId="{E7BC1711-C226-4605-B3E5-387257312181}"/>
          </ac:spMkLst>
        </pc:spChg>
        <pc:spChg chg="mod">
          <ac:chgData name="H M" userId="84cd2103f36ef0dc" providerId="LiveId" clId="{6C2AF5DF-5264-4C1B-8399-25DB2DF74CE1}" dt="2023-12-15T10:26:45.645" v="24" actId="164"/>
          <ac:spMkLst>
            <pc:docMk/>
            <pc:sldMk cId="2729164766" sldId="309"/>
            <ac:spMk id="327" creationId="{DA9B5A6F-D153-46EC-80D6-35131924D6F4}"/>
          </ac:spMkLst>
        </pc:spChg>
        <pc:spChg chg="mod">
          <ac:chgData name="H M" userId="84cd2103f36ef0dc" providerId="LiveId" clId="{6C2AF5DF-5264-4C1B-8399-25DB2DF74CE1}" dt="2023-12-15T10:26:45.645" v="24" actId="164"/>
          <ac:spMkLst>
            <pc:docMk/>
            <pc:sldMk cId="2729164766" sldId="309"/>
            <ac:spMk id="328" creationId="{51BF6D0B-3015-44B6-B05F-5DAAEFEFFBDC}"/>
          </ac:spMkLst>
        </pc:spChg>
        <pc:spChg chg="mod">
          <ac:chgData name="H M" userId="84cd2103f36ef0dc" providerId="LiveId" clId="{6C2AF5DF-5264-4C1B-8399-25DB2DF74CE1}" dt="2023-12-15T10:26:45.795" v="25" actId="164"/>
          <ac:spMkLst>
            <pc:docMk/>
            <pc:sldMk cId="2729164766" sldId="309"/>
            <ac:spMk id="335" creationId="{04905079-25B3-4E15-BC33-81103C3DFC58}"/>
          </ac:spMkLst>
        </pc:spChg>
        <pc:spChg chg="mod">
          <ac:chgData name="H M" userId="84cd2103f36ef0dc" providerId="LiveId" clId="{6C2AF5DF-5264-4C1B-8399-25DB2DF74CE1}" dt="2023-12-15T10:26:45.795" v="25" actId="164"/>
          <ac:spMkLst>
            <pc:docMk/>
            <pc:sldMk cId="2729164766" sldId="309"/>
            <ac:spMk id="336" creationId="{56309C80-4955-44AD-8B2C-3BD8A8CDD2D1}"/>
          </ac:spMkLst>
        </pc:spChg>
        <pc:spChg chg="mod">
          <ac:chgData name="H M" userId="84cd2103f36ef0dc" providerId="LiveId" clId="{6C2AF5DF-5264-4C1B-8399-25DB2DF74CE1}" dt="2023-12-15T10:26:45.795" v="25" actId="164"/>
          <ac:spMkLst>
            <pc:docMk/>
            <pc:sldMk cId="2729164766" sldId="309"/>
            <ac:spMk id="337" creationId="{77A6A6D6-B6FD-49AB-912C-1D28010743F6}"/>
          </ac:spMkLst>
        </pc:spChg>
        <pc:spChg chg="mod">
          <ac:chgData name="H M" userId="84cd2103f36ef0dc" providerId="LiveId" clId="{6C2AF5DF-5264-4C1B-8399-25DB2DF74CE1}" dt="2023-12-15T10:26:45.795" v="25" actId="164"/>
          <ac:spMkLst>
            <pc:docMk/>
            <pc:sldMk cId="2729164766" sldId="309"/>
            <ac:spMk id="338" creationId="{5B67BF9A-4259-4583-B20D-51B9E72BE655}"/>
          </ac:spMkLst>
        </pc:spChg>
        <pc:spChg chg="mod">
          <ac:chgData name="H M" userId="84cd2103f36ef0dc" providerId="LiveId" clId="{6C2AF5DF-5264-4C1B-8399-25DB2DF74CE1}" dt="2023-12-15T10:26:45.795" v="25" actId="164"/>
          <ac:spMkLst>
            <pc:docMk/>
            <pc:sldMk cId="2729164766" sldId="309"/>
            <ac:spMk id="339" creationId="{D020D9D3-C7FB-4855-8D72-4A7033E9E55F}"/>
          </ac:spMkLst>
        </pc:spChg>
        <pc:spChg chg="mod">
          <ac:chgData name="H M" userId="84cd2103f36ef0dc" providerId="LiveId" clId="{6C2AF5DF-5264-4C1B-8399-25DB2DF74CE1}" dt="2023-12-15T10:26:45.795" v="25" actId="164"/>
          <ac:spMkLst>
            <pc:docMk/>
            <pc:sldMk cId="2729164766" sldId="309"/>
            <ac:spMk id="340" creationId="{51A0631B-8A01-4F26-AD06-AED4667B7108}"/>
          </ac:spMkLst>
        </pc:spChg>
        <pc:spChg chg="mod">
          <ac:chgData name="H M" userId="84cd2103f36ef0dc" providerId="LiveId" clId="{6C2AF5DF-5264-4C1B-8399-25DB2DF74CE1}" dt="2023-12-15T10:26:45.795" v="25" actId="164"/>
          <ac:spMkLst>
            <pc:docMk/>
            <pc:sldMk cId="2729164766" sldId="309"/>
            <ac:spMk id="342" creationId="{E06F6736-02BC-4B32-8275-8F48406CFA9F}"/>
          </ac:spMkLst>
        </pc:spChg>
        <pc:spChg chg="mod">
          <ac:chgData name="H M" userId="84cd2103f36ef0dc" providerId="LiveId" clId="{6C2AF5DF-5264-4C1B-8399-25DB2DF74CE1}" dt="2023-12-15T10:26:45.795" v="25" actId="164"/>
          <ac:spMkLst>
            <pc:docMk/>
            <pc:sldMk cId="2729164766" sldId="309"/>
            <ac:spMk id="343" creationId="{7042D839-747B-4097-A36A-772410C4340F}"/>
          </ac:spMkLst>
        </pc:spChg>
        <pc:spChg chg="mod">
          <ac:chgData name="H M" userId="84cd2103f36ef0dc" providerId="LiveId" clId="{6C2AF5DF-5264-4C1B-8399-25DB2DF74CE1}" dt="2023-12-15T10:26:45.795" v="25" actId="164"/>
          <ac:spMkLst>
            <pc:docMk/>
            <pc:sldMk cId="2729164766" sldId="309"/>
            <ac:spMk id="344" creationId="{AC3D4757-4826-470C-AF69-5BAD2002BF13}"/>
          </ac:spMkLst>
        </pc:spChg>
        <pc:spChg chg="mod">
          <ac:chgData name="H M" userId="84cd2103f36ef0dc" providerId="LiveId" clId="{6C2AF5DF-5264-4C1B-8399-25DB2DF74CE1}" dt="2023-12-15T10:26:45.795" v="25" actId="164"/>
          <ac:spMkLst>
            <pc:docMk/>
            <pc:sldMk cId="2729164766" sldId="309"/>
            <ac:spMk id="345" creationId="{FF36F5CC-CF6D-48F8-835B-2D653A0D60E9}"/>
          </ac:spMkLst>
        </pc:spChg>
        <pc:spChg chg="mod">
          <ac:chgData name="H M" userId="84cd2103f36ef0dc" providerId="LiveId" clId="{6C2AF5DF-5264-4C1B-8399-25DB2DF74CE1}" dt="2023-12-15T10:26:45.795" v="25" actId="164"/>
          <ac:spMkLst>
            <pc:docMk/>
            <pc:sldMk cId="2729164766" sldId="309"/>
            <ac:spMk id="346" creationId="{470568BC-AD33-40CA-9DD9-99B722CB3721}"/>
          </ac:spMkLst>
        </pc:spChg>
        <pc:spChg chg="mod">
          <ac:chgData name="H M" userId="84cd2103f36ef0dc" providerId="LiveId" clId="{6C2AF5DF-5264-4C1B-8399-25DB2DF74CE1}" dt="2023-12-15T10:26:45.528" v="23" actId="164"/>
          <ac:spMkLst>
            <pc:docMk/>
            <pc:sldMk cId="2729164766" sldId="309"/>
            <ac:spMk id="349" creationId="{C04044B9-856F-49EF-AE0D-B58167758649}"/>
          </ac:spMkLst>
        </pc:spChg>
        <pc:spChg chg="mod">
          <ac:chgData name="H M" userId="84cd2103f36ef0dc" providerId="LiveId" clId="{6C2AF5DF-5264-4C1B-8399-25DB2DF74CE1}" dt="2023-12-15T10:26:45.528" v="23" actId="164"/>
          <ac:spMkLst>
            <pc:docMk/>
            <pc:sldMk cId="2729164766" sldId="309"/>
            <ac:spMk id="350" creationId="{EFC422A3-8456-431C-9518-9BFA9E571EE4}"/>
          </ac:spMkLst>
        </pc:spChg>
        <pc:spChg chg="mod">
          <ac:chgData name="H M" userId="84cd2103f36ef0dc" providerId="LiveId" clId="{6C2AF5DF-5264-4C1B-8399-25DB2DF74CE1}" dt="2023-12-15T10:26:45.528" v="23" actId="164"/>
          <ac:spMkLst>
            <pc:docMk/>
            <pc:sldMk cId="2729164766" sldId="309"/>
            <ac:spMk id="351" creationId="{0680A57E-FB6E-400C-8D4A-5A63EE2AF2A8}"/>
          </ac:spMkLst>
        </pc:spChg>
        <pc:spChg chg="mod">
          <ac:chgData name="H M" userId="84cd2103f36ef0dc" providerId="LiveId" clId="{6C2AF5DF-5264-4C1B-8399-25DB2DF74CE1}" dt="2023-12-15T10:26:45.528" v="23" actId="164"/>
          <ac:spMkLst>
            <pc:docMk/>
            <pc:sldMk cId="2729164766" sldId="309"/>
            <ac:spMk id="352" creationId="{2170B4FC-EB72-43CB-8491-C28E4A384519}"/>
          </ac:spMkLst>
        </pc:spChg>
        <pc:spChg chg="mod">
          <ac:chgData name="H M" userId="84cd2103f36ef0dc" providerId="LiveId" clId="{6C2AF5DF-5264-4C1B-8399-25DB2DF74CE1}" dt="2023-12-15T10:26:45.528" v="23" actId="164"/>
          <ac:spMkLst>
            <pc:docMk/>
            <pc:sldMk cId="2729164766" sldId="309"/>
            <ac:spMk id="353" creationId="{818450C0-92CB-48CF-9829-23094521054B}"/>
          </ac:spMkLst>
        </pc:spChg>
        <pc:spChg chg="mod">
          <ac:chgData name="H M" userId="84cd2103f36ef0dc" providerId="LiveId" clId="{6C2AF5DF-5264-4C1B-8399-25DB2DF74CE1}" dt="2023-12-15T10:26:45.528" v="23" actId="164"/>
          <ac:spMkLst>
            <pc:docMk/>
            <pc:sldMk cId="2729164766" sldId="309"/>
            <ac:spMk id="354" creationId="{4CC522B2-ED63-4A3D-8B4B-5D9AE386B5F4}"/>
          </ac:spMkLst>
        </pc:spChg>
        <pc:spChg chg="mod">
          <ac:chgData name="H M" userId="84cd2103f36ef0dc" providerId="LiveId" clId="{6C2AF5DF-5264-4C1B-8399-25DB2DF74CE1}" dt="2023-12-15T10:26:45.528" v="23" actId="164"/>
          <ac:spMkLst>
            <pc:docMk/>
            <pc:sldMk cId="2729164766" sldId="309"/>
            <ac:spMk id="356" creationId="{86C16C61-1065-47A6-A6E0-13AF0044B6B6}"/>
          </ac:spMkLst>
        </pc:spChg>
        <pc:spChg chg="mod">
          <ac:chgData name="H M" userId="84cd2103f36ef0dc" providerId="LiveId" clId="{6C2AF5DF-5264-4C1B-8399-25DB2DF74CE1}" dt="2023-12-15T10:26:45.528" v="23" actId="164"/>
          <ac:spMkLst>
            <pc:docMk/>
            <pc:sldMk cId="2729164766" sldId="309"/>
            <ac:spMk id="357" creationId="{D826D671-AC77-4E86-A6CB-46A112E32E08}"/>
          </ac:spMkLst>
        </pc:spChg>
        <pc:spChg chg="mod">
          <ac:chgData name="H M" userId="84cd2103f36ef0dc" providerId="LiveId" clId="{6C2AF5DF-5264-4C1B-8399-25DB2DF74CE1}" dt="2023-12-15T10:26:45.528" v="23" actId="164"/>
          <ac:spMkLst>
            <pc:docMk/>
            <pc:sldMk cId="2729164766" sldId="309"/>
            <ac:spMk id="358" creationId="{B9EC41F2-2B15-45B2-BCBE-951926F0FD71}"/>
          </ac:spMkLst>
        </pc:spChg>
        <pc:spChg chg="mod">
          <ac:chgData name="H M" userId="84cd2103f36ef0dc" providerId="LiveId" clId="{6C2AF5DF-5264-4C1B-8399-25DB2DF74CE1}" dt="2023-12-15T10:26:45.528" v="23" actId="164"/>
          <ac:spMkLst>
            <pc:docMk/>
            <pc:sldMk cId="2729164766" sldId="309"/>
            <ac:spMk id="359" creationId="{CA8BB81C-3F52-435D-8D10-85B3618F8649}"/>
          </ac:spMkLst>
        </pc:spChg>
        <pc:spChg chg="mod">
          <ac:chgData name="H M" userId="84cd2103f36ef0dc" providerId="LiveId" clId="{6C2AF5DF-5264-4C1B-8399-25DB2DF74CE1}" dt="2023-12-15T10:26:45.528" v="23" actId="164"/>
          <ac:spMkLst>
            <pc:docMk/>
            <pc:sldMk cId="2729164766" sldId="309"/>
            <ac:spMk id="360" creationId="{9AAE38FA-2550-4387-B3FA-D84835CFE2D0}"/>
          </ac:spMkLst>
        </pc:spChg>
        <pc:spChg chg="mod">
          <ac:chgData name="H M" userId="84cd2103f36ef0dc" providerId="LiveId" clId="{6C2AF5DF-5264-4C1B-8399-25DB2DF74CE1}" dt="2023-12-15T10:26:45.795" v="25" actId="164"/>
          <ac:spMkLst>
            <pc:docMk/>
            <pc:sldMk cId="2729164766" sldId="309"/>
            <ac:spMk id="363" creationId="{8944B158-E783-4B51-8AF5-958450F0AF7E}"/>
          </ac:spMkLst>
        </pc:spChg>
        <pc:spChg chg="mod">
          <ac:chgData name="H M" userId="84cd2103f36ef0dc" providerId="LiveId" clId="{6C2AF5DF-5264-4C1B-8399-25DB2DF74CE1}" dt="2023-12-15T10:26:45.795" v="25" actId="164"/>
          <ac:spMkLst>
            <pc:docMk/>
            <pc:sldMk cId="2729164766" sldId="309"/>
            <ac:spMk id="365" creationId="{A1446259-FCEE-437E-B390-1F7DEE614625}"/>
          </ac:spMkLst>
        </pc:spChg>
        <pc:spChg chg="mod">
          <ac:chgData name="H M" userId="84cd2103f36ef0dc" providerId="LiveId" clId="{6C2AF5DF-5264-4C1B-8399-25DB2DF74CE1}" dt="2023-12-15T10:26:45.528" v="23" actId="164"/>
          <ac:spMkLst>
            <pc:docMk/>
            <pc:sldMk cId="2729164766" sldId="309"/>
            <ac:spMk id="368" creationId="{FF2E9AC1-657F-47CB-A09A-C35B52D27701}"/>
          </ac:spMkLst>
        </pc:spChg>
        <pc:spChg chg="mod">
          <ac:chgData name="H M" userId="84cd2103f36ef0dc" providerId="LiveId" clId="{6C2AF5DF-5264-4C1B-8399-25DB2DF74CE1}" dt="2023-12-15T10:26:45.528" v="23" actId="164"/>
          <ac:spMkLst>
            <pc:docMk/>
            <pc:sldMk cId="2729164766" sldId="309"/>
            <ac:spMk id="373" creationId="{87C5E8D9-6610-4A36-AE12-20EBECE5D7C2}"/>
          </ac:spMkLst>
        </pc:spChg>
        <pc:spChg chg="mod">
          <ac:chgData name="H M" userId="84cd2103f36ef0dc" providerId="LiveId" clId="{6C2AF5DF-5264-4C1B-8399-25DB2DF74CE1}" dt="2023-12-15T10:26:45.528" v="23" actId="164"/>
          <ac:spMkLst>
            <pc:docMk/>
            <pc:sldMk cId="2729164766" sldId="309"/>
            <ac:spMk id="374" creationId="{618F9EC2-50DE-4C19-9AD6-9FC42A58A131}"/>
          </ac:spMkLst>
        </pc:spChg>
        <pc:spChg chg="mod">
          <ac:chgData name="H M" userId="84cd2103f36ef0dc" providerId="LiveId" clId="{6C2AF5DF-5264-4C1B-8399-25DB2DF74CE1}" dt="2023-12-15T10:26:45.528" v="23" actId="164"/>
          <ac:spMkLst>
            <pc:docMk/>
            <pc:sldMk cId="2729164766" sldId="309"/>
            <ac:spMk id="375" creationId="{75CBAFD6-296D-4FDF-A5A6-CF0F736322B9}"/>
          </ac:spMkLst>
        </pc:spChg>
        <pc:spChg chg="mod">
          <ac:chgData name="H M" userId="84cd2103f36ef0dc" providerId="LiveId" clId="{6C2AF5DF-5264-4C1B-8399-25DB2DF74CE1}" dt="2023-12-15T10:26:45.645" v="24" actId="164"/>
          <ac:spMkLst>
            <pc:docMk/>
            <pc:sldMk cId="2729164766" sldId="309"/>
            <ac:spMk id="379" creationId="{B8208492-D31F-438D-B590-422E38B0FE77}"/>
          </ac:spMkLst>
        </pc:spChg>
        <pc:spChg chg="mod">
          <ac:chgData name="H M" userId="84cd2103f36ef0dc" providerId="LiveId" clId="{6C2AF5DF-5264-4C1B-8399-25DB2DF74CE1}" dt="2023-12-15T10:26:45.645" v="24" actId="164"/>
          <ac:spMkLst>
            <pc:docMk/>
            <pc:sldMk cId="2729164766" sldId="309"/>
            <ac:spMk id="380" creationId="{4D0FC337-E40A-487F-A032-5DAD896585E8}"/>
          </ac:spMkLst>
        </pc:spChg>
        <pc:grpChg chg="add mod">
          <ac:chgData name="H M" userId="84cd2103f36ef0dc" providerId="LiveId" clId="{6C2AF5DF-5264-4C1B-8399-25DB2DF74CE1}" dt="2023-12-15T10:26:45.795" v="25" actId="164"/>
          <ac:grpSpMkLst>
            <pc:docMk/>
            <pc:sldMk cId="2729164766" sldId="309"/>
            <ac:grpSpMk id="2" creationId="{09FD16B0-D858-02A9-EA38-68F402A6687F}"/>
          </ac:grpSpMkLst>
        </pc:grpChg>
        <pc:grpChg chg="add mod">
          <ac:chgData name="H M" userId="84cd2103f36ef0dc" providerId="LiveId" clId="{6C2AF5DF-5264-4C1B-8399-25DB2DF74CE1}" dt="2023-12-15T10:26:45.645" v="24" actId="164"/>
          <ac:grpSpMkLst>
            <pc:docMk/>
            <pc:sldMk cId="2729164766" sldId="309"/>
            <ac:grpSpMk id="9" creationId="{0DBC1C2B-D38B-E367-174E-5B3BE3D841BE}"/>
          </ac:grpSpMkLst>
        </pc:grpChg>
        <pc:grpChg chg="add mod">
          <ac:chgData name="H M" userId="84cd2103f36ef0dc" providerId="LiveId" clId="{6C2AF5DF-5264-4C1B-8399-25DB2DF74CE1}" dt="2023-12-15T10:26:45.528" v="23" actId="164"/>
          <ac:grpSpMkLst>
            <pc:docMk/>
            <pc:sldMk cId="2729164766" sldId="309"/>
            <ac:grpSpMk id="10" creationId="{AD0E0809-1082-55B4-2C0F-B7E125D7459C}"/>
          </ac:grpSpMkLst>
        </pc:grpChg>
        <pc:grpChg chg="mod">
          <ac:chgData name="H M" userId="84cd2103f36ef0dc" providerId="LiveId" clId="{6C2AF5DF-5264-4C1B-8399-25DB2DF74CE1}" dt="2023-12-15T10:26:45.645" v="24" actId="164"/>
          <ac:grpSpMkLst>
            <pc:docMk/>
            <pc:sldMk cId="2729164766" sldId="309"/>
            <ac:grpSpMk id="326" creationId="{3EDD34CB-443F-4A7E-8984-B95869E2D9C5}"/>
          </ac:grpSpMkLst>
        </pc:grpChg>
        <pc:grpChg chg="mod">
          <ac:chgData name="H M" userId="84cd2103f36ef0dc" providerId="LiveId" clId="{6C2AF5DF-5264-4C1B-8399-25DB2DF74CE1}" dt="2023-12-15T10:26:45.795" v="25" actId="164"/>
          <ac:grpSpMkLst>
            <pc:docMk/>
            <pc:sldMk cId="2729164766" sldId="309"/>
            <ac:grpSpMk id="334" creationId="{F6838840-6083-442D-AC1B-2DEBC4DDFC59}"/>
          </ac:grpSpMkLst>
        </pc:grpChg>
        <pc:grpChg chg="mod">
          <ac:chgData name="H M" userId="84cd2103f36ef0dc" providerId="LiveId" clId="{6C2AF5DF-5264-4C1B-8399-25DB2DF74CE1}" dt="2023-12-15T10:26:45.795" v="25" actId="164"/>
          <ac:grpSpMkLst>
            <pc:docMk/>
            <pc:sldMk cId="2729164766" sldId="309"/>
            <ac:grpSpMk id="341" creationId="{49C7DC07-1DB2-400D-AA80-C8569019E1B8}"/>
          </ac:grpSpMkLst>
        </pc:grpChg>
        <pc:grpChg chg="mod">
          <ac:chgData name="H M" userId="84cd2103f36ef0dc" providerId="LiveId" clId="{6C2AF5DF-5264-4C1B-8399-25DB2DF74CE1}" dt="2023-12-15T10:26:45.528" v="23" actId="164"/>
          <ac:grpSpMkLst>
            <pc:docMk/>
            <pc:sldMk cId="2729164766" sldId="309"/>
            <ac:grpSpMk id="347" creationId="{DBEC26DD-B592-485A-BC6E-8A49D0E1818D}"/>
          </ac:grpSpMkLst>
        </pc:grpChg>
        <pc:grpChg chg="mod">
          <ac:chgData name="H M" userId="84cd2103f36ef0dc" providerId="LiveId" clId="{6C2AF5DF-5264-4C1B-8399-25DB2DF74CE1}" dt="2023-12-15T10:26:45.528" v="23" actId="164"/>
          <ac:grpSpMkLst>
            <pc:docMk/>
            <pc:sldMk cId="2729164766" sldId="309"/>
            <ac:grpSpMk id="348" creationId="{F717036A-3EF2-4AF8-AEE0-8681268A3A5E}"/>
          </ac:grpSpMkLst>
        </pc:grpChg>
        <pc:grpChg chg="mod">
          <ac:chgData name="H M" userId="84cd2103f36ef0dc" providerId="LiveId" clId="{6C2AF5DF-5264-4C1B-8399-25DB2DF74CE1}" dt="2023-12-15T10:26:45.528" v="23" actId="164"/>
          <ac:grpSpMkLst>
            <pc:docMk/>
            <pc:sldMk cId="2729164766" sldId="309"/>
            <ac:grpSpMk id="355" creationId="{0007BDC8-6839-49FD-905A-EEF3D8C24FCE}"/>
          </ac:grpSpMkLst>
        </pc:grpChg>
        <pc:grpChg chg="mod">
          <ac:chgData name="H M" userId="84cd2103f36ef0dc" providerId="LiveId" clId="{6C2AF5DF-5264-4C1B-8399-25DB2DF74CE1}" dt="2023-12-15T10:26:45.795" v="25" actId="164"/>
          <ac:grpSpMkLst>
            <pc:docMk/>
            <pc:sldMk cId="2729164766" sldId="309"/>
            <ac:grpSpMk id="366" creationId="{50D78EF2-8A82-4869-9F7E-95888DA62AC8}"/>
          </ac:grpSpMkLst>
        </pc:grpChg>
        <pc:grpChg chg="mod">
          <ac:chgData name="H M" userId="84cd2103f36ef0dc" providerId="LiveId" clId="{6C2AF5DF-5264-4C1B-8399-25DB2DF74CE1}" dt="2023-12-15T10:26:45.795" v="25" actId="164"/>
          <ac:grpSpMkLst>
            <pc:docMk/>
            <pc:sldMk cId="2729164766" sldId="309"/>
            <ac:grpSpMk id="367" creationId="{265B73AC-0ADC-4394-A3F6-22A09AE38447}"/>
          </ac:grpSpMkLst>
        </pc:grpChg>
        <pc:grpChg chg="mod">
          <ac:chgData name="H M" userId="84cd2103f36ef0dc" providerId="LiveId" clId="{6C2AF5DF-5264-4C1B-8399-25DB2DF74CE1}" dt="2023-12-15T10:26:45.528" v="23" actId="164"/>
          <ac:grpSpMkLst>
            <pc:docMk/>
            <pc:sldMk cId="2729164766" sldId="309"/>
            <ac:grpSpMk id="369" creationId="{C041A634-398D-4BC5-AA5C-D727096BA51F}"/>
          </ac:grpSpMkLst>
        </pc:grpChg>
        <pc:grpChg chg="mod">
          <ac:chgData name="H M" userId="84cd2103f36ef0dc" providerId="LiveId" clId="{6C2AF5DF-5264-4C1B-8399-25DB2DF74CE1}" dt="2023-12-15T10:26:45.528" v="23" actId="164"/>
          <ac:grpSpMkLst>
            <pc:docMk/>
            <pc:sldMk cId="2729164766" sldId="309"/>
            <ac:grpSpMk id="372" creationId="{DD831D02-D1F6-471B-9006-636E2E06325F}"/>
          </ac:grpSpMkLst>
        </pc:grpChg>
        <pc:grpChg chg="mod">
          <ac:chgData name="H M" userId="84cd2103f36ef0dc" providerId="LiveId" clId="{6C2AF5DF-5264-4C1B-8399-25DB2DF74CE1}" dt="2023-12-15T10:26:45.528" v="23" actId="164"/>
          <ac:grpSpMkLst>
            <pc:docMk/>
            <pc:sldMk cId="2729164766" sldId="309"/>
            <ac:grpSpMk id="377" creationId="{0C3D4594-E94E-448C-8BF9-825BDA210175}"/>
          </ac:grpSpMkLst>
        </pc:grpChg>
        <pc:grpChg chg="mod">
          <ac:chgData name="H M" userId="84cd2103f36ef0dc" providerId="LiveId" clId="{6C2AF5DF-5264-4C1B-8399-25DB2DF74CE1}" dt="2023-12-15T10:26:45.645" v="24" actId="164"/>
          <ac:grpSpMkLst>
            <pc:docMk/>
            <pc:sldMk cId="2729164766" sldId="309"/>
            <ac:grpSpMk id="378" creationId="{6862328A-9C9B-440B-855D-8A7606E5FF95}"/>
          </ac:grpSpMkLst>
        </pc:grpChg>
      </pc:sldChg>
      <pc:sldChg chg="modSp mod">
        <pc:chgData name="H M" userId="84cd2103f36ef0dc" providerId="LiveId" clId="{6C2AF5DF-5264-4C1B-8399-25DB2DF74CE1}" dt="2023-12-15T10:27:04.350" v="32" actId="14100"/>
        <pc:sldMkLst>
          <pc:docMk/>
          <pc:sldMk cId="3740870303" sldId="310"/>
        </pc:sldMkLst>
        <pc:spChg chg="mod">
          <ac:chgData name="H M" userId="84cd2103f36ef0dc" providerId="LiveId" clId="{6C2AF5DF-5264-4C1B-8399-25DB2DF74CE1}" dt="2023-12-15T10:27:04.350" v="32" actId="14100"/>
          <ac:spMkLst>
            <pc:docMk/>
            <pc:sldMk cId="3740870303" sldId="310"/>
            <ac:spMk id="3" creationId="{D1B2B43A-0F34-4074-AF3F-E730D192E729}"/>
          </ac:spMkLst>
        </pc:spChg>
      </pc:sldChg>
      <pc:sldChg chg="addSp modSp mod">
        <pc:chgData name="H M" userId="84cd2103f36ef0dc" providerId="LiveId" clId="{6C2AF5DF-5264-4C1B-8399-25DB2DF74CE1}" dt="2023-12-15T10:27:16.153" v="34" actId="1076"/>
        <pc:sldMkLst>
          <pc:docMk/>
          <pc:sldMk cId="4172294455" sldId="311"/>
        </pc:sldMkLst>
        <pc:spChg chg="mod">
          <ac:chgData name="H M" userId="84cd2103f36ef0dc" providerId="LiveId" clId="{6C2AF5DF-5264-4C1B-8399-25DB2DF74CE1}" dt="2023-12-15T10:27:12.732" v="33" actId="1076"/>
          <ac:spMkLst>
            <pc:docMk/>
            <pc:sldMk cId="4172294455" sldId="311"/>
            <ac:spMk id="4" creationId="{51863689-B04E-4C2E-BFE4-F74FD2098BD1}"/>
          </ac:spMkLst>
        </pc:spChg>
        <pc:spChg chg="mod">
          <ac:chgData name="H M" userId="84cd2103f36ef0dc" providerId="LiveId" clId="{6C2AF5DF-5264-4C1B-8399-25DB2DF74CE1}" dt="2023-12-15T10:26:45.183" v="21" actId="164"/>
          <ac:spMkLst>
            <pc:docMk/>
            <pc:sldMk cId="4172294455" sldId="311"/>
            <ac:spMk id="42" creationId="{5FC4BCE6-66FD-4D43-A392-3BA4B2514CAA}"/>
          </ac:spMkLst>
        </pc:spChg>
        <pc:spChg chg="mod">
          <ac:chgData name="H M" userId="84cd2103f36ef0dc" providerId="LiveId" clId="{6C2AF5DF-5264-4C1B-8399-25DB2DF74CE1}" dt="2023-12-15T10:26:44.955" v="20" actId="164"/>
          <ac:spMkLst>
            <pc:docMk/>
            <pc:sldMk cId="4172294455" sldId="311"/>
            <ac:spMk id="54" creationId="{8DCE22D1-F1CD-4073-AA2D-8C59D84F2772}"/>
          </ac:spMkLst>
        </pc:spChg>
        <pc:spChg chg="mod">
          <ac:chgData name="H M" userId="84cd2103f36ef0dc" providerId="LiveId" clId="{6C2AF5DF-5264-4C1B-8399-25DB2DF74CE1}" dt="2023-12-15T10:26:45.183" v="21" actId="164"/>
          <ac:spMkLst>
            <pc:docMk/>
            <pc:sldMk cId="4172294455" sldId="311"/>
            <ac:spMk id="70" creationId="{86E94875-B96D-41A1-862E-D46E99E5A575}"/>
          </ac:spMkLst>
        </pc:spChg>
        <pc:spChg chg="mod">
          <ac:chgData name="H M" userId="84cd2103f36ef0dc" providerId="LiveId" clId="{6C2AF5DF-5264-4C1B-8399-25DB2DF74CE1}" dt="2023-12-15T10:26:45.183" v="21" actId="164"/>
          <ac:spMkLst>
            <pc:docMk/>
            <pc:sldMk cId="4172294455" sldId="311"/>
            <ac:spMk id="71" creationId="{E670BD6B-18CE-428D-BDD9-C3EF1B11CC9D}"/>
          </ac:spMkLst>
        </pc:spChg>
        <pc:spChg chg="mod">
          <ac:chgData name="H M" userId="84cd2103f36ef0dc" providerId="LiveId" clId="{6C2AF5DF-5264-4C1B-8399-25DB2DF74CE1}" dt="2023-12-15T10:26:45.183" v="21" actId="164"/>
          <ac:spMkLst>
            <pc:docMk/>
            <pc:sldMk cId="4172294455" sldId="311"/>
            <ac:spMk id="72" creationId="{F29C79F5-5B3C-4101-9880-7A2BDCB04DEB}"/>
          </ac:spMkLst>
        </pc:spChg>
        <pc:spChg chg="mod">
          <ac:chgData name="H M" userId="84cd2103f36ef0dc" providerId="LiveId" clId="{6C2AF5DF-5264-4C1B-8399-25DB2DF74CE1}" dt="2023-12-15T10:26:45.183" v="21" actId="164"/>
          <ac:spMkLst>
            <pc:docMk/>
            <pc:sldMk cId="4172294455" sldId="311"/>
            <ac:spMk id="73" creationId="{041AABEB-3F6E-4965-B53D-16DB3AE55BF3}"/>
          </ac:spMkLst>
        </pc:spChg>
        <pc:spChg chg="mod">
          <ac:chgData name="H M" userId="84cd2103f36ef0dc" providerId="LiveId" clId="{6C2AF5DF-5264-4C1B-8399-25DB2DF74CE1}" dt="2023-12-15T10:26:45.183" v="21" actId="164"/>
          <ac:spMkLst>
            <pc:docMk/>
            <pc:sldMk cId="4172294455" sldId="311"/>
            <ac:spMk id="74" creationId="{B4775A5E-DCD1-4BE8-9348-BFA3D34619C6}"/>
          </ac:spMkLst>
        </pc:spChg>
        <pc:spChg chg="mod">
          <ac:chgData name="H M" userId="84cd2103f36ef0dc" providerId="LiveId" clId="{6C2AF5DF-5264-4C1B-8399-25DB2DF74CE1}" dt="2023-12-15T10:26:45.183" v="21" actId="164"/>
          <ac:spMkLst>
            <pc:docMk/>
            <pc:sldMk cId="4172294455" sldId="311"/>
            <ac:spMk id="75" creationId="{59C1AAF6-9085-447F-8AA4-CC53698059BE}"/>
          </ac:spMkLst>
        </pc:spChg>
        <pc:spChg chg="mod">
          <ac:chgData name="H M" userId="84cd2103f36ef0dc" providerId="LiveId" clId="{6C2AF5DF-5264-4C1B-8399-25DB2DF74CE1}" dt="2023-12-15T10:26:45.183" v="21" actId="164"/>
          <ac:spMkLst>
            <pc:docMk/>
            <pc:sldMk cId="4172294455" sldId="311"/>
            <ac:spMk id="80" creationId="{F6306837-6B1A-45FD-B046-0C2CE109C70A}"/>
          </ac:spMkLst>
        </pc:spChg>
        <pc:spChg chg="mod">
          <ac:chgData name="H M" userId="84cd2103f36ef0dc" providerId="LiveId" clId="{6C2AF5DF-5264-4C1B-8399-25DB2DF74CE1}" dt="2023-12-15T10:26:45.183" v="21" actId="164"/>
          <ac:spMkLst>
            <pc:docMk/>
            <pc:sldMk cId="4172294455" sldId="311"/>
            <ac:spMk id="81" creationId="{4542BA89-4DDE-4D05-A36C-4BE123C49C64}"/>
          </ac:spMkLst>
        </pc:spChg>
        <pc:spChg chg="mod">
          <ac:chgData name="H M" userId="84cd2103f36ef0dc" providerId="LiveId" clId="{6C2AF5DF-5264-4C1B-8399-25DB2DF74CE1}" dt="2023-12-15T10:26:45.183" v="21" actId="164"/>
          <ac:spMkLst>
            <pc:docMk/>
            <pc:sldMk cId="4172294455" sldId="311"/>
            <ac:spMk id="82" creationId="{8973BD15-7B3F-452E-981C-277995C0A529}"/>
          </ac:spMkLst>
        </pc:spChg>
        <pc:spChg chg="mod">
          <ac:chgData name="H M" userId="84cd2103f36ef0dc" providerId="LiveId" clId="{6C2AF5DF-5264-4C1B-8399-25DB2DF74CE1}" dt="2023-12-15T10:26:45.183" v="21" actId="164"/>
          <ac:spMkLst>
            <pc:docMk/>
            <pc:sldMk cId="4172294455" sldId="311"/>
            <ac:spMk id="83" creationId="{8CA76CB8-59E5-481C-ADF5-C3D71704E260}"/>
          </ac:spMkLst>
        </pc:spChg>
        <pc:spChg chg="mod">
          <ac:chgData name="H M" userId="84cd2103f36ef0dc" providerId="LiveId" clId="{6C2AF5DF-5264-4C1B-8399-25DB2DF74CE1}" dt="2023-12-15T10:26:45.183" v="21" actId="164"/>
          <ac:spMkLst>
            <pc:docMk/>
            <pc:sldMk cId="4172294455" sldId="311"/>
            <ac:spMk id="84" creationId="{CB8CCEC7-436D-4C2C-B4D8-D3A939A55F70}"/>
          </ac:spMkLst>
        </pc:spChg>
        <pc:spChg chg="mod">
          <ac:chgData name="H M" userId="84cd2103f36ef0dc" providerId="LiveId" clId="{6C2AF5DF-5264-4C1B-8399-25DB2DF74CE1}" dt="2023-12-15T10:26:45.183" v="21" actId="164"/>
          <ac:spMkLst>
            <pc:docMk/>
            <pc:sldMk cId="4172294455" sldId="311"/>
            <ac:spMk id="85" creationId="{B0A1C02F-F59B-4901-974B-05C3481DC81D}"/>
          </ac:spMkLst>
        </pc:spChg>
        <pc:spChg chg="mod">
          <ac:chgData name="H M" userId="84cd2103f36ef0dc" providerId="LiveId" clId="{6C2AF5DF-5264-4C1B-8399-25DB2DF74CE1}" dt="2023-12-15T10:26:44.955" v="20" actId="164"/>
          <ac:spMkLst>
            <pc:docMk/>
            <pc:sldMk cId="4172294455" sldId="311"/>
            <ac:spMk id="88" creationId="{892D0362-CA23-416A-B787-F5D3978DF997}"/>
          </ac:spMkLst>
        </pc:spChg>
        <pc:spChg chg="mod">
          <ac:chgData name="H M" userId="84cd2103f36ef0dc" providerId="LiveId" clId="{6C2AF5DF-5264-4C1B-8399-25DB2DF74CE1}" dt="2023-12-15T10:26:44.955" v="20" actId="164"/>
          <ac:spMkLst>
            <pc:docMk/>
            <pc:sldMk cId="4172294455" sldId="311"/>
            <ac:spMk id="189" creationId="{FB13A715-FE0C-4809-AF35-E842E494C771}"/>
          </ac:spMkLst>
        </pc:spChg>
        <pc:spChg chg="mod">
          <ac:chgData name="H M" userId="84cd2103f36ef0dc" providerId="LiveId" clId="{6C2AF5DF-5264-4C1B-8399-25DB2DF74CE1}" dt="2023-12-15T10:26:44.955" v="20" actId="164"/>
          <ac:spMkLst>
            <pc:docMk/>
            <pc:sldMk cId="4172294455" sldId="311"/>
            <ac:spMk id="190" creationId="{39515E54-519B-4E9A-A9DE-6E4FA8A17F3D}"/>
          </ac:spMkLst>
        </pc:spChg>
        <pc:spChg chg="mod">
          <ac:chgData name="H M" userId="84cd2103f36ef0dc" providerId="LiveId" clId="{6C2AF5DF-5264-4C1B-8399-25DB2DF74CE1}" dt="2023-12-15T10:26:44.955" v="20" actId="164"/>
          <ac:spMkLst>
            <pc:docMk/>
            <pc:sldMk cId="4172294455" sldId="311"/>
            <ac:spMk id="191" creationId="{9E4F78B9-AA74-4898-9D62-C23EE3DA2B61}"/>
          </ac:spMkLst>
        </pc:spChg>
        <pc:spChg chg="mod">
          <ac:chgData name="H M" userId="84cd2103f36ef0dc" providerId="LiveId" clId="{6C2AF5DF-5264-4C1B-8399-25DB2DF74CE1}" dt="2023-12-15T10:26:44.955" v="20" actId="164"/>
          <ac:spMkLst>
            <pc:docMk/>
            <pc:sldMk cId="4172294455" sldId="311"/>
            <ac:spMk id="192" creationId="{39739C26-6E58-4DF7-93C8-DFA5DC5570C4}"/>
          </ac:spMkLst>
        </pc:spChg>
        <pc:spChg chg="mod">
          <ac:chgData name="H M" userId="84cd2103f36ef0dc" providerId="LiveId" clId="{6C2AF5DF-5264-4C1B-8399-25DB2DF74CE1}" dt="2023-12-15T10:26:44.955" v="20" actId="164"/>
          <ac:spMkLst>
            <pc:docMk/>
            <pc:sldMk cId="4172294455" sldId="311"/>
            <ac:spMk id="193" creationId="{D399242E-46C8-4485-AF82-77DAF5716BEC}"/>
          </ac:spMkLst>
        </pc:spChg>
        <pc:spChg chg="mod">
          <ac:chgData name="H M" userId="84cd2103f36ef0dc" providerId="LiveId" clId="{6C2AF5DF-5264-4C1B-8399-25DB2DF74CE1}" dt="2023-12-15T10:26:44.955" v="20" actId="164"/>
          <ac:spMkLst>
            <pc:docMk/>
            <pc:sldMk cId="4172294455" sldId="311"/>
            <ac:spMk id="194" creationId="{A1EF32E7-16CE-4E2F-8D88-ACC38230E480}"/>
          </ac:spMkLst>
        </pc:spChg>
        <pc:spChg chg="mod">
          <ac:chgData name="H M" userId="84cd2103f36ef0dc" providerId="LiveId" clId="{6C2AF5DF-5264-4C1B-8399-25DB2DF74CE1}" dt="2023-12-15T10:26:44.955" v="20" actId="164"/>
          <ac:spMkLst>
            <pc:docMk/>
            <pc:sldMk cId="4172294455" sldId="311"/>
            <ac:spMk id="196" creationId="{A0B844A0-82B5-483A-8D2B-274761705622}"/>
          </ac:spMkLst>
        </pc:spChg>
        <pc:spChg chg="mod">
          <ac:chgData name="H M" userId="84cd2103f36ef0dc" providerId="LiveId" clId="{6C2AF5DF-5264-4C1B-8399-25DB2DF74CE1}" dt="2023-12-15T10:26:44.955" v="20" actId="164"/>
          <ac:spMkLst>
            <pc:docMk/>
            <pc:sldMk cId="4172294455" sldId="311"/>
            <ac:spMk id="197" creationId="{DF114075-A751-4266-940C-C0B1A391944F}"/>
          </ac:spMkLst>
        </pc:spChg>
        <pc:spChg chg="mod">
          <ac:chgData name="H M" userId="84cd2103f36ef0dc" providerId="LiveId" clId="{6C2AF5DF-5264-4C1B-8399-25DB2DF74CE1}" dt="2023-12-15T10:26:44.955" v="20" actId="164"/>
          <ac:spMkLst>
            <pc:docMk/>
            <pc:sldMk cId="4172294455" sldId="311"/>
            <ac:spMk id="198" creationId="{68650721-EA65-4D87-8191-83A9190AC610}"/>
          </ac:spMkLst>
        </pc:spChg>
        <pc:spChg chg="mod">
          <ac:chgData name="H M" userId="84cd2103f36ef0dc" providerId="LiveId" clId="{6C2AF5DF-5264-4C1B-8399-25DB2DF74CE1}" dt="2023-12-15T10:26:44.955" v="20" actId="164"/>
          <ac:spMkLst>
            <pc:docMk/>
            <pc:sldMk cId="4172294455" sldId="311"/>
            <ac:spMk id="199" creationId="{873FD214-D190-488A-ACAE-329C278B2CFE}"/>
          </ac:spMkLst>
        </pc:spChg>
        <pc:spChg chg="mod">
          <ac:chgData name="H M" userId="84cd2103f36ef0dc" providerId="LiveId" clId="{6C2AF5DF-5264-4C1B-8399-25DB2DF74CE1}" dt="2023-12-15T10:26:44.955" v="20" actId="164"/>
          <ac:spMkLst>
            <pc:docMk/>
            <pc:sldMk cId="4172294455" sldId="311"/>
            <ac:spMk id="200" creationId="{F20D8ECD-BA5D-41E7-8F79-E127113823CF}"/>
          </ac:spMkLst>
        </pc:spChg>
        <pc:grpChg chg="add mod">
          <ac:chgData name="H M" userId="84cd2103f36ef0dc" providerId="LiveId" clId="{6C2AF5DF-5264-4C1B-8399-25DB2DF74CE1}" dt="2023-12-15T10:23:39.995" v="17" actId="164"/>
          <ac:grpSpMkLst>
            <pc:docMk/>
            <pc:sldMk cId="4172294455" sldId="311"/>
            <ac:grpSpMk id="2" creationId="{DAC5B678-8E3A-3968-927C-F3242FCC9E12}"/>
          </ac:grpSpMkLst>
        </pc:grpChg>
        <pc:grpChg chg="add mod">
          <ac:chgData name="H M" userId="84cd2103f36ef0dc" providerId="LiveId" clId="{6C2AF5DF-5264-4C1B-8399-25DB2DF74CE1}" dt="2023-12-15T10:26:45.183" v="21" actId="164"/>
          <ac:grpSpMkLst>
            <pc:docMk/>
            <pc:sldMk cId="4172294455" sldId="311"/>
            <ac:grpSpMk id="3" creationId="{E6FC3172-F83F-E710-A525-53852968D227}"/>
          </ac:grpSpMkLst>
        </pc:grpChg>
        <pc:grpChg chg="add mod">
          <ac:chgData name="H M" userId="84cd2103f36ef0dc" providerId="LiveId" clId="{6C2AF5DF-5264-4C1B-8399-25DB2DF74CE1}" dt="2023-12-15T10:26:44.955" v="20" actId="164"/>
          <ac:grpSpMkLst>
            <pc:docMk/>
            <pc:sldMk cId="4172294455" sldId="311"/>
            <ac:grpSpMk id="5" creationId="{CA6DCE6A-FFB5-7465-65B7-142682E2D1D9}"/>
          </ac:grpSpMkLst>
        </pc:grpChg>
        <pc:grpChg chg="mod">
          <ac:chgData name="H M" userId="84cd2103f36ef0dc" providerId="LiveId" clId="{6C2AF5DF-5264-4C1B-8399-25DB2DF74CE1}" dt="2023-12-15T10:26:45.183" v="21" actId="164"/>
          <ac:grpSpMkLst>
            <pc:docMk/>
            <pc:sldMk cId="4172294455" sldId="311"/>
            <ac:grpSpMk id="69" creationId="{F900DE96-D554-46EF-AF0B-FD1AB9E0EF2D}"/>
          </ac:grpSpMkLst>
        </pc:grpChg>
        <pc:grpChg chg="mod">
          <ac:chgData name="H M" userId="84cd2103f36ef0dc" providerId="LiveId" clId="{6C2AF5DF-5264-4C1B-8399-25DB2DF74CE1}" dt="2023-12-15T10:26:45.183" v="21" actId="164"/>
          <ac:grpSpMkLst>
            <pc:docMk/>
            <pc:sldMk cId="4172294455" sldId="311"/>
            <ac:grpSpMk id="76" creationId="{A8DB578E-A830-424D-B88B-28045246029B}"/>
          </ac:grpSpMkLst>
        </pc:grpChg>
        <pc:grpChg chg="mod">
          <ac:chgData name="H M" userId="84cd2103f36ef0dc" providerId="LiveId" clId="{6C2AF5DF-5264-4C1B-8399-25DB2DF74CE1}" dt="2023-12-15T10:26:44.955" v="20" actId="164"/>
          <ac:grpSpMkLst>
            <pc:docMk/>
            <pc:sldMk cId="4172294455" sldId="311"/>
            <ac:grpSpMk id="187" creationId="{EC50B936-280D-4B14-8B72-DF264A9CDF2C}"/>
          </ac:grpSpMkLst>
        </pc:grpChg>
        <pc:grpChg chg="mod">
          <ac:chgData name="H M" userId="84cd2103f36ef0dc" providerId="LiveId" clId="{6C2AF5DF-5264-4C1B-8399-25DB2DF74CE1}" dt="2023-12-15T10:26:44.955" v="20" actId="164"/>
          <ac:grpSpMkLst>
            <pc:docMk/>
            <pc:sldMk cId="4172294455" sldId="311"/>
            <ac:grpSpMk id="188" creationId="{411B6614-494F-4DEA-A9F8-8432AFE4246D}"/>
          </ac:grpSpMkLst>
        </pc:grpChg>
        <pc:grpChg chg="mod">
          <ac:chgData name="H M" userId="84cd2103f36ef0dc" providerId="LiveId" clId="{6C2AF5DF-5264-4C1B-8399-25DB2DF74CE1}" dt="2023-12-15T10:26:44.955" v="20" actId="164"/>
          <ac:grpSpMkLst>
            <pc:docMk/>
            <pc:sldMk cId="4172294455" sldId="311"/>
            <ac:grpSpMk id="195" creationId="{9C8278DF-30B0-474B-81B2-671B15E6E9F5}"/>
          </ac:grpSpMkLst>
        </pc:grpChg>
        <pc:picChg chg="mod">
          <ac:chgData name="H M" userId="84cd2103f36ef0dc" providerId="LiveId" clId="{6C2AF5DF-5264-4C1B-8399-25DB2DF74CE1}" dt="2023-12-15T10:27:16.153" v="34" actId="1076"/>
          <ac:picMkLst>
            <pc:docMk/>
            <pc:sldMk cId="4172294455" sldId="311"/>
            <ac:picMk id="62" creationId="{2CF84BDE-7C65-4E0A-9161-BD7A4AF8BF37}"/>
          </ac:picMkLst>
        </pc:picChg>
      </pc:sldChg>
      <pc:sldChg chg="addSp modSp">
        <pc:chgData name="H M" userId="84cd2103f36ef0dc" providerId="LiveId" clId="{6C2AF5DF-5264-4C1B-8399-25DB2DF74CE1}" dt="2023-12-15T10:26:45.385" v="22" actId="164"/>
        <pc:sldMkLst>
          <pc:docMk/>
          <pc:sldMk cId="3708267930" sldId="314"/>
        </pc:sldMkLst>
        <pc:grpChg chg="add mod">
          <ac:chgData name="H M" userId="84cd2103f36ef0dc" providerId="LiveId" clId="{6C2AF5DF-5264-4C1B-8399-25DB2DF74CE1}" dt="2023-12-15T10:26:45.385" v="22" actId="164"/>
          <ac:grpSpMkLst>
            <pc:docMk/>
            <pc:sldMk cId="3708267930" sldId="314"/>
            <ac:grpSpMk id="2" creationId="{64D311A3-E86F-8538-784F-70A5D2CDD987}"/>
          </ac:grpSpMkLst>
        </pc:grpChg>
        <pc:picChg chg="mod">
          <ac:chgData name="H M" userId="84cd2103f36ef0dc" providerId="LiveId" clId="{6C2AF5DF-5264-4C1B-8399-25DB2DF74CE1}" dt="2023-12-15T10:26:45.385" v="22" actId="164"/>
          <ac:picMkLst>
            <pc:docMk/>
            <pc:sldMk cId="3708267930" sldId="314"/>
            <ac:picMk id="6" creationId="{5E24BA0C-5ABA-4D5F-9F10-70868CB06C8C}"/>
          </ac:picMkLst>
        </pc:picChg>
        <pc:picChg chg="mod">
          <ac:chgData name="H M" userId="84cd2103f36ef0dc" providerId="LiveId" clId="{6C2AF5DF-5264-4C1B-8399-25DB2DF74CE1}" dt="2023-12-15T10:26:45.385" v="22" actId="164"/>
          <ac:picMkLst>
            <pc:docMk/>
            <pc:sldMk cId="3708267930" sldId="314"/>
            <ac:picMk id="8" creationId="{F9A4FCFD-5DA6-4896-896B-F8B2F3AFDB40}"/>
          </ac:picMkLst>
        </pc:picChg>
        <pc:picChg chg="mod">
          <ac:chgData name="H M" userId="84cd2103f36ef0dc" providerId="LiveId" clId="{6C2AF5DF-5264-4C1B-8399-25DB2DF74CE1}" dt="2023-12-15T10:26:45.385" v="22" actId="164"/>
          <ac:picMkLst>
            <pc:docMk/>
            <pc:sldMk cId="3708267930" sldId="314"/>
            <ac:picMk id="10" creationId="{E087515B-B53F-44C7-AF29-ED4CFD19578F}"/>
          </ac:picMkLst>
        </pc:picChg>
        <pc:picChg chg="mod">
          <ac:chgData name="H M" userId="84cd2103f36ef0dc" providerId="LiveId" clId="{6C2AF5DF-5264-4C1B-8399-25DB2DF74CE1}" dt="2023-12-15T10:26:45.385" v="22" actId="164"/>
          <ac:picMkLst>
            <pc:docMk/>
            <pc:sldMk cId="3708267930" sldId="314"/>
            <ac:picMk id="12" creationId="{3C552FD1-C06F-4086-8AFD-B9F9B6BA08FA}"/>
          </ac:picMkLst>
        </pc:picChg>
        <pc:picChg chg="mod">
          <ac:chgData name="H M" userId="84cd2103f36ef0dc" providerId="LiveId" clId="{6C2AF5DF-5264-4C1B-8399-25DB2DF74CE1}" dt="2023-12-15T10:26:45.385" v="22" actId="164"/>
          <ac:picMkLst>
            <pc:docMk/>
            <pc:sldMk cId="3708267930" sldId="314"/>
            <ac:picMk id="14" creationId="{6B64F2FC-9FF9-4FF4-BD2F-27709DE02F2F}"/>
          </ac:picMkLst>
        </pc:picChg>
        <pc:picChg chg="mod">
          <ac:chgData name="H M" userId="84cd2103f36ef0dc" providerId="LiveId" clId="{6C2AF5DF-5264-4C1B-8399-25DB2DF74CE1}" dt="2023-12-15T10:26:45.385" v="22" actId="164"/>
          <ac:picMkLst>
            <pc:docMk/>
            <pc:sldMk cId="3708267930" sldId="314"/>
            <ac:picMk id="16" creationId="{E00076D4-BED6-41F0-AD87-9AFBE65E58BF}"/>
          </ac:picMkLst>
        </pc:picChg>
        <pc:picChg chg="mod">
          <ac:chgData name="H M" userId="84cd2103f36ef0dc" providerId="LiveId" clId="{6C2AF5DF-5264-4C1B-8399-25DB2DF74CE1}" dt="2023-12-15T10:26:45.385" v="22" actId="164"/>
          <ac:picMkLst>
            <pc:docMk/>
            <pc:sldMk cId="3708267930" sldId="314"/>
            <ac:picMk id="18" creationId="{6E0D8BFE-8EA3-4CD3-B57D-BE0BD8F7166A}"/>
          </ac:picMkLst>
        </pc:picChg>
        <pc:picChg chg="mod">
          <ac:chgData name="H M" userId="84cd2103f36ef0dc" providerId="LiveId" clId="{6C2AF5DF-5264-4C1B-8399-25DB2DF74CE1}" dt="2023-12-15T10:26:45.385" v="22" actId="164"/>
          <ac:picMkLst>
            <pc:docMk/>
            <pc:sldMk cId="3708267930" sldId="314"/>
            <ac:picMk id="20" creationId="{247E0158-2CBC-485A-B223-B60935A0D011}"/>
          </ac:picMkLst>
        </pc:picChg>
        <pc:picChg chg="mod">
          <ac:chgData name="H M" userId="84cd2103f36ef0dc" providerId="LiveId" clId="{6C2AF5DF-5264-4C1B-8399-25DB2DF74CE1}" dt="2023-12-15T10:26:45.385" v="22" actId="164"/>
          <ac:picMkLst>
            <pc:docMk/>
            <pc:sldMk cId="3708267930" sldId="314"/>
            <ac:picMk id="22" creationId="{C67FCFAD-E699-4308-A90C-7B0AB2B2D397}"/>
          </ac:picMkLst>
        </pc:picChg>
        <pc:picChg chg="mod">
          <ac:chgData name="H M" userId="84cd2103f36ef0dc" providerId="LiveId" clId="{6C2AF5DF-5264-4C1B-8399-25DB2DF74CE1}" dt="2023-12-15T10:26:45.385" v="22" actId="164"/>
          <ac:picMkLst>
            <pc:docMk/>
            <pc:sldMk cId="3708267930" sldId="314"/>
            <ac:picMk id="24" creationId="{D4CC5DC1-B56E-4F42-ACC3-49F5715800BF}"/>
          </ac:picMkLst>
        </pc:picChg>
        <pc:picChg chg="mod">
          <ac:chgData name="H M" userId="84cd2103f36ef0dc" providerId="LiveId" clId="{6C2AF5DF-5264-4C1B-8399-25DB2DF74CE1}" dt="2023-12-15T10:26:45.385" v="22" actId="164"/>
          <ac:picMkLst>
            <pc:docMk/>
            <pc:sldMk cId="3708267930" sldId="314"/>
            <ac:picMk id="26" creationId="{DFC769B0-173F-48A6-A15B-EC20D3E6B910}"/>
          </ac:picMkLst>
        </pc:picChg>
        <pc:picChg chg="mod">
          <ac:chgData name="H M" userId="84cd2103f36ef0dc" providerId="LiveId" clId="{6C2AF5DF-5264-4C1B-8399-25DB2DF74CE1}" dt="2023-12-15T10:26:45.385" v="22" actId="164"/>
          <ac:picMkLst>
            <pc:docMk/>
            <pc:sldMk cId="3708267930" sldId="314"/>
            <ac:picMk id="28" creationId="{2D28F6A8-443D-4669-93DE-1EDFADD6137D}"/>
          </ac:picMkLst>
        </pc:picChg>
        <pc:picChg chg="mod">
          <ac:chgData name="H M" userId="84cd2103f36ef0dc" providerId="LiveId" clId="{6C2AF5DF-5264-4C1B-8399-25DB2DF74CE1}" dt="2023-12-15T10:26:45.385" v="22" actId="164"/>
          <ac:picMkLst>
            <pc:docMk/>
            <pc:sldMk cId="3708267930" sldId="314"/>
            <ac:picMk id="30" creationId="{5662E877-8D15-43F4-BFB5-F2E6B4797A94}"/>
          </ac:picMkLst>
        </pc:picChg>
        <pc:picChg chg="mod">
          <ac:chgData name="H M" userId="84cd2103f36ef0dc" providerId="LiveId" clId="{6C2AF5DF-5264-4C1B-8399-25DB2DF74CE1}" dt="2023-12-15T10:26:45.385" v="22" actId="164"/>
          <ac:picMkLst>
            <pc:docMk/>
            <pc:sldMk cId="3708267930" sldId="314"/>
            <ac:picMk id="32" creationId="{FABFB2EC-DCB6-40B2-B27E-F0E72816538E}"/>
          </ac:picMkLst>
        </pc:picChg>
        <pc:picChg chg="mod">
          <ac:chgData name="H M" userId="84cd2103f36ef0dc" providerId="LiveId" clId="{6C2AF5DF-5264-4C1B-8399-25DB2DF74CE1}" dt="2023-12-15T10:26:45.385" v="22" actId="164"/>
          <ac:picMkLst>
            <pc:docMk/>
            <pc:sldMk cId="3708267930" sldId="314"/>
            <ac:picMk id="34" creationId="{FCC0952D-8D3F-4415-948B-CB21A515F3A5}"/>
          </ac:picMkLst>
        </pc:picChg>
        <pc:picChg chg="mod">
          <ac:chgData name="H M" userId="84cd2103f36ef0dc" providerId="LiveId" clId="{6C2AF5DF-5264-4C1B-8399-25DB2DF74CE1}" dt="2023-12-15T10:26:45.385" v="22" actId="164"/>
          <ac:picMkLst>
            <pc:docMk/>
            <pc:sldMk cId="3708267930" sldId="314"/>
            <ac:picMk id="36" creationId="{A75A6A5F-43FA-4550-BED4-E1E6733A6505}"/>
          </ac:picMkLst>
        </pc:picChg>
        <pc:picChg chg="mod">
          <ac:chgData name="H M" userId="84cd2103f36ef0dc" providerId="LiveId" clId="{6C2AF5DF-5264-4C1B-8399-25DB2DF74CE1}" dt="2023-12-15T10:26:45.385" v="22" actId="164"/>
          <ac:picMkLst>
            <pc:docMk/>
            <pc:sldMk cId="3708267930" sldId="314"/>
            <ac:picMk id="38" creationId="{2C3EFA69-AE49-4058-8B21-761544DC121D}"/>
          </ac:picMkLst>
        </pc:picChg>
        <pc:picChg chg="mod">
          <ac:chgData name="H M" userId="84cd2103f36ef0dc" providerId="LiveId" clId="{6C2AF5DF-5264-4C1B-8399-25DB2DF74CE1}" dt="2023-12-15T10:26:45.385" v="22" actId="164"/>
          <ac:picMkLst>
            <pc:docMk/>
            <pc:sldMk cId="3708267930" sldId="314"/>
            <ac:picMk id="40" creationId="{3F6EBAB5-26F8-4400-A7FC-279611C0511D}"/>
          </ac:picMkLst>
        </pc:picChg>
        <pc:picChg chg="mod">
          <ac:chgData name="H M" userId="84cd2103f36ef0dc" providerId="LiveId" clId="{6C2AF5DF-5264-4C1B-8399-25DB2DF74CE1}" dt="2023-12-15T10:26:45.385" v="22" actId="164"/>
          <ac:picMkLst>
            <pc:docMk/>
            <pc:sldMk cId="3708267930" sldId="314"/>
            <ac:picMk id="42" creationId="{23CDCAD6-393C-4CA2-ABD3-ECE46CB98CD3}"/>
          </ac:picMkLst>
        </pc:picChg>
        <pc:picChg chg="mod">
          <ac:chgData name="H M" userId="84cd2103f36ef0dc" providerId="LiveId" clId="{6C2AF5DF-5264-4C1B-8399-25DB2DF74CE1}" dt="2023-12-15T10:26:45.385" v="22" actId="164"/>
          <ac:picMkLst>
            <pc:docMk/>
            <pc:sldMk cId="3708267930" sldId="314"/>
            <ac:picMk id="44" creationId="{931FF804-13C3-4B3A-B65F-A4F1707F8C2E}"/>
          </ac:picMkLst>
        </pc:picChg>
        <pc:picChg chg="mod">
          <ac:chgData name="H M" userId="84cd2103f36ef0dc" providerId="LiveId" clId="{6C2AF5DF-5264-4C1B-8399-25DB2DF74CE1}" dt="2023-12-15T10:26:45.385" v="22" actId="164"/>
          <ac:picMkLst>
            <pc:docMk/>
            <pc:sldMk cId="3708267930" sldId="314"/>
            <ac:picMk id="46" creationId="{61E473A6-1FB6-4713-99C1-7FB2C2C565E1}"/>
          </ac:picMkLst>
        </pc:picChg>
        <pc:picChg chg="mod">
          <ac:chgData name="H M" userId="84cd2103f36ef0dc" providerId="LiveId" clId="{6C2AF5DF-5264-4C1B-8399-25DB2DF74CE1}" dt="2023-12-15T10:26:45.385" v="22" actId="164"/>
          <ac:picMkLst>
            <pc:docMk/>
            <pc:sldMk cId="3708267930" sldId="314"/>
            <ac:picMk id="48" creationId="{3CA94855-8D84-44AD-B396-146BCCCD2C98}"/>
          </ac:picMkLst>
        </pc:picChg>
        <pc:picChg chg="mod">
          <ac:chgData name="H M" userId="84cd2103f36ef0dc" providerId="LiveId" clId="{6C2AF5DF-5264-4C1B-8399-25DB2DF74CE1}" dt="2023-12-15T10:26:45.385" v="22" actId="164"/>
          <ac:picMkLst>
            <pc:docMk/>
            <pc:sldMk cId="3708267930" sldId="314"/>
            <ac:picMk id="50" creationId="{3EC5CD31-E990-426A-9F2F-AD9BF7BB6F45}"/>
          </ac:picMkLst>
        </pc:picChg>
        <pc:picChg chg="mod">
          <ac:chgData name="H M" userId="84cd2103f36ef0dc" providerId="LiveId" clId="{6C2AF5DF-5264-4C1B-8399-25DB2DF74CE1}" dt="2023-12-15T10:26:45.385" v="22" actId="164"/>
          <ac:picMkLst>
            <pc:docMk/>
            <pc:sldMk cId="3708267930" sldId="314"/>
            <ac:picMk id="52" creationId="{66580589-C2EB-4D0D-9B92-7005012B2B47}"/>
          </ac:picMkLst>
        </pc:picChg>
        <pc:picChg chg="mod">
          <ac:chgData name="H M" userId="84cd2103f36ef0dc" providerId="LiveId" clId="{6C2AF5DF-5264-4C1B-8399-25DB2DF74CE1}" dt="2023-12-15T10:26:45.385" v="22" actId="164"/>
          <ac:picMkLst>
            <pc:docMk/>
            <pc:sldMk cId="3708267930" sldId="314"/>
            <ac:picMk id="54" creationId="{862F6E3A-B6DD-4EF7-A7CA-26EEC516D5B5}"/>
          </ac:picMkLst>
        </pc:picChg>
        <pc:picChg chg="mod">
          <ac:chgData name="H M" userId="84cd2103f36ef0dc" providerId="LiveId" clId="{6C2AF5DF-5264-4C1B-8399-25DB2DF74CE1}" dt="2023-12-15T10:26:45.385" v="22" actId="164"/>
          <ac:picMkLst>
            <pc:docMk/>
            <pc:sldMk cId="3708267930" sldId="314"/>
            <ac:picMk id="56" creationId="{D63EA369-4A85-40DA-83C9-8D21CD2A9B92}"/>
          </ac:picMkLst>
        </pc:picChg>
        <pc:picChg chg="mod">
          <ac:chgData name="H M" userId="84cd2103f36ef0dc" providerId="LiveId" clId="{6C2AF5DF-5264-4C1B-8399-25DB2DF74CE1}" dt="2023-12-15T10:26:45.385" v="22" actId="164"/>
          <ac:picMkLst>
            <pc:docMk/>
            <pc:sldMk cId="3708267930" sldId="314"/>
            <ac:picMk id="58" creationId="{1B3FDEF1-57D2-4787-ADB1-04B0AF107F14}"/>
          </ac:picMkLst>
        </pc:picChg>
        <pc:picChg chg="mod">
          <ac:chgData name="H M" userId="84cd2103f36ef0dc" providerId="LiveId" clId="{6C2AF5DF-5264-4C1B-8399-25DB2DF74CE1}" dt="2023-12-15T10:26:45.385" v="22" actId="164"/>
          <ac:picMkLst>
            <pc:docMk/>
            <pc:sldMk cId="3708267930" sldId="314"/>
            <ac:picMk id="60" creationId="{F3DB7043-B1A2-4F6F-AADC-7C627A44A9F1}"/>
          </ac:picMkLst>
        </pc:picChg>
        <pc:picChg chg="mod">
          <ac:chgData name="H M" userId="84cd2103f36ef0dc" providerId="LiveId" clId="{6C2AF5DF-5264-4C1B-8399-25DB2DF74CE1}" dt="2023-12-15T10:26:45.385" v="22" actId="164"/>
          <ac:picMkLst>
            <pc:docMk/>
            <pc:sldMk cId="3708267930" sldId="314"/>
            <ac:picMk id="62" creationId="{6997119C-9AC3-4866-BD7D-FF5B29998474}"/>
          </ac:picMkLst>
        </pc:picChg>
        <pc:picChg chg="mod">
          <ac:chgData name="H M" userId="84cd2103f36ef0dc" providerId="LiveId" clId="{6C2AF5DF-5264-4C1B-8399-25DB2DF74CE1}" dt="2023-12-15T10:26:45.385" v="22" actId="164"/>
          <ac:picMkLst>
            <pc:docMk/>
            <pc:sldMk cId="3708267930" sldId="314"/>
            <ac:picMk id="64" creationId="{F091539C-E787-4694-A736-697DEB1675CD}"/>
          </ac:picMkLst>
        </pc:picChg>
        <pc:picChg chg="mod">
          <ac:chgData name="H M" userId="84cd2103f36ef0dc" providerId="LiveId" clId="{6C2AF5DF-5264-4C1B-8399-25DB2DF74CE1}" dt="2023-12-15T10:26:45.385" v="22" actId="164"/>
          <ac:picMkLst>
            <pc:docMk/>
            <pc:sldMk cId="3708267930" sldId="314"/>
            <ac:picMk id="66" creationId="{A3781654-7081-44EF-B66C-D9B60800CDC2}"/>
          </ac:picMkLst>
        </pc:picChg>
        <pc:picChg chg="mod">
          <ac:chgData name="H M" userId="84cd2103f36ef0dc" providerId="LiveId" clId="{6C2AF5DF-5264-4C1B-8399-25DB2DF74CE1}" dt="2023-12-15T10:26:45.385" v="22" actId="164"/>
          <ac:picMkLst>
            <pc:docMk/>
            <pc:sldMk cId="3708267930" sldId="314"/>
            <ac:picMk id="68" creationId="{6EB63EEE-2841-420F-9DD0-CF712BFA2F51}"/>
          </ac:picMkLst>
        </pc:picChg>
        <pc:picChg chg="mod">
          <ac:chgData name="H M" userId="84cd2103f36ef0dc" providerId="LiveId" clId="{6C2AF5DF-5264-4C1B-8399-25DB2DF74CE1}" dt="2023-12-15T10:26:45.385" v="22" actId="164"/>
          <ac:picMkLst>
            <pc:docMk/>
            <pc:sldMk cId="3708267930" sldId="314"/>
            <ac:picMk id="70" creationId="{8F784F50-BBD2-43E2-834E-1953ED222622}"/>
          </ac:picMkLst>
        </pc:picChg>
        <pc:picChg chg="mod">
          <ac:chgData name="H M" userId="84cd2103f36ef0dc" providerId="LiveId" clId="{6C2AF5DF-5264-4C1B-8399-25DB2DF74CE1}" dt="2023-12-15T10:26:45.385" v="22" actId="164"/>
          <ac:picMkLst>
            <pc:docMk/>
            <pc:sldMk cId="3708267930" sldId="314"/>
            <ac:picMk id="72" creationId="{41BE5FC9-235A-4796-8DC2-A5FAB7ACAA0E}"/>
          </ac:picMkLst>
        </pc:picChg>
        <pc:picChg chg="mod">
          <ac:chgData name="H M" userId="84cd2103f36ef0dc" providerId="LiveId" clId="{6C2AF5DF-5264-4C1B-8399-25DB2DF74CE1}" dt="2023-12-15T10:26:45.385" v="22" actId="164"/>
          <ac:picMkLst>
            <pc:docMk/>
            <pc:sldMk cId="3708267930" sldId="314"/>
            <ac:picMk id="74" creationId="{83EBE938-340A-4976-A5A3-281DD165A906}"/>
          </ac:picMkLst>
        </pc:picChg>
        <pc:picChg chg="mod">
          <ac:chgData name="H M" userId="84cd2103f36ef0dc" providerId="LiveId" clId="{6C2AF5DF-5264-4C1B-8399-25DB2DF74CE1}" dt="2023-12-15T10:26:45.385" v="22" actId="164"/>
          <ac:picMkLst>
            <pc:docMk/>
            <pc:sldMk cId="3708267930" sldId="314"/>
            <ac:picMk id="76" creationId="{F44A4834-10CB-4535-AE6D-EF56F805B570}"/>
          </ac:picMkLst>
        </pc:picChg>
        <pc:picChg chg="mod">
          <ac:chgData name="H M" userId="84cd2103f36ef0dc" providerId="LiveId" clId="{6C2AF5DF-5264-4C1B-8399-25DB2DF74CE1}" dt="2023-12-15T10:26:45.385" v="22" actId="164"/>
          <ac:picMkLst>
            <pc:docMk/>
            <pc:sldMk cId="3708267930" sldId="314"/>
            <ac:picMk id="78" creationId="{9CCDE09E-851A-4664-83F0-1B9C3743CC91}"/>
          </ac:picMkLst>
        </pc:picChg>
        <pc:picChg chg="mod">
          <ac:chgData name="H M" userId="84cd2103f36ef0dc" providerId="LiveId" clId="{6C2AF5DF-5264-4C1B-8399-25DB2DF74CE1}" dt="2023-12-15T10:26:45.385" v="22" actId="164"/>
          <ac:picMkLst>
            <pc:docMk/>
            <pc:sldMk cId="3708267930" sldId="314"/>
            <ac:picMk id="80" creationId="{6FA829DA-1F86-4E32-BD5A-96765BD2BF6A}"/>
          </ac:picMkLst>
        </pc:picChg>
        <pc:picChg chg="mod">
          <ac:chgData name="H M" userId="84cd2103f36ef0dc" providerId="LiveId" clId="{6C2AF5DF-5264-4C1B-8399-25DB2DF74CE1}" dt="2023-12-15T10:26:45.385" v="22" actId="164"/>
          <ac:picMkLst>
            <pc:docMk/>
            <pc:sldMk cId="3708267930" sldId="314"/>
            <ac:picMk id="82" creationId="{D23C096E-CD99-4441-82D4-40BDFF739297}"/>
          </ac:picMkLst>
        </pc:picChg>
        <pc:picChg chg="mod">
          <ac:chgData name="H M" userId="84cd2103f36ef0dc" providerId="LiveId" clId="{6C2AF5DF-5264-4C1B-8399-25DB2DF74CE1}" dt="2023-12-15T10:26:45.385" v="22" actId="164"/>
          <ac:picMkLst>
            <pc:docMk/>
            <pc:sldMk cId="3708267930" sldId="314"/>
            <ac:picMk id="84" creationId="{C4420021-96CF-4331-BF8D-FB55979CD9F3}"/>
          </ac:picMkLst>
        </pc:picChg>
        <pc:picChg chg="mod">
          <ac:chgData name="H M" userId="84cd2103f36ef0dc" providerId="LiveId" clId="{6C2AF5DF-5264-4C1B-8399-25DB2DF74CE1}" dt="2023-12-15T10:26:45.385" v="22" actId="164"/>
          <ac:picMkLst>
            <pc:docMk/>
            <pc:sldMk cId="3708267930" sldId="314"/>
            <ac:picMk id="86" creationId="{3F843601-1B20-4C69-929D-410211BAB102}"/>
          </ac:picMkLst>
        </pc:picChg>
        <pc:picChg chg="mod">
          <ac:chgData name="H M" userId="84cd2103f36ef0dc" providerId="LiveId" clId="{6C2AF5DF-5264-4C1B-8399-25DB2DF74CE1}" dt="2023-12-15T10:26:45.385" v="22" actId="164"/>
          <ac:picMkLst>
            <pc:docMk/>
            <pc:sldMk cId="3708267930" sldId="314"/>
            <ac:picMk id="88" creationId="{DB579496-3CEE-4BB4-BDD9-A6F031A6E333}"/>
          </ac:picMkLst>
        </pc:picChg>
        <pc:picChg chg="mod">
          <ac:chgData name="H M" userId="84cd2103f36ef0dc" providerId="LiveId" clId="{6C2AF5DF-5264-4C1B-8399-25DB2DF74CE1}" dt="2023-12-15T10:26:45.385" v="22" actId="164"/>
          <ac:picMkLst>
            <pc:docMk/>
            <pc:sldMk cId="3708267930" sldId="314"/>
            <ac:picMk id="90" creationId="{265A3270-9117-475F-A7AA-1B5AA8935076}"/>
          </ac:picMkLst>
        </pc:picChg>
      </pc:sldChg>
    </pc:docChg>
  </pc:docChgLst>
  <pc:docChgLst>
    <pc:chgData name="Hassan Moddather" userId="84cd2103f36ef0dc" providerId="LiveId" clId="{A03DC5A9-6E35-432C-97D5-8B8CB73A8572}"/>
    <pc:docChg chg="addSld modSld sldOrd">
      <pc:chgData name="Hassan Moddather" userId="84cd2103f36ef0dc" providerId="LiveId" clId="{A03DC5A9-6E35-432C-97D5-8B8CB73A8572}" dt="2023-04-15T12:16:55.114" v="7" actId="729"/>
      <pc:docMkLst>
        <pc:docMk/>
      </pc:docMkLst>
      <pc:sldChg chg="mod modShow">
        <pc:chgData name="Hassan Moddather" userId="84cd2103f36ef0dc" providerId="LiveId" clId="{A03DC5A9-6E35-432C-97D5-8B8CB73A8572}" dt="2023-04-15T12:16:55.114" v="7" actId="729"/>
        <pc:sldMkLst>
          <pc:docMk/>
          <pc:sldMk cId="3802239875" sldId="280"/>
        </pc:sldMkLst>
      </pc:sldChg>
      <pc:sldChg chg="mod modShow">
        <pc:chgData name="Hassan Moddather" userId="84cd2103f36ef0dc" providerId="LiveId" clId="{A03DC5A9-6E35-432C-97D5-8B8CB73A8572}" dt="2023-04-15T12:16:55.114" v="7" actId="729"/>
        <pc:sldMkLst>
          <pc:docMk/>
          <pc:sldMk cId="3591153079" sldId="283"/>
        </pc:sldMkLst>
      </pc:sldChg>
      <pc:sldChg chg="mod modShow">
        <pc:chgData name="Hassan Moddather" userId="84cd2103f36ef0dc" providerId="LiveId" clId="{A03DC5A9-6E35-432C-97D5-8B8CB73A8572}" dt="2023-04-15T12:16:55.114" v="7" actId="729"/>
        <pc:sldMkLst>
          <pc:docMk/>
          <pc:sldMk cId="817344130" sldId="284"/>
        </pc:sldMkLst>
      </pc:sldChg>
      <pc:sldChg chg="mod modShow">
        <pc:chgData name="Hassan Moddather" userId="84cd2103f36ef0dc" providerId="LiveId" clId="{A03DC5A9-6E35-432C-97D5-8B8CB73A8572}" dt="2023-04-15T12:16:55.114" v="7" actId="729"/>
        <pc:sldMkLst>
          <pc:docMk/>
          <pc:sldMk cId="3709917150" sldId="285"/>
        </pc:sldMkLst>
      </pc:sldChg>
      <pc:sldChg chg="mod modShow">
        <pc:chgData name="Hassan Moddather" userId="84cd2103f36ef0dc" providerId="LiveId" clId="{A03DC5A9-6E35-432C-97D5-8B8CB73A8572}" dt="2023-04-15T12:16:55.114" v="7" actId="729"/>
        <pc:sldMkLst>
          <pc:docMk/>
          <pc:sldMk cId="657890631" sldId="286"/>
        </pc:sldMkLst>
      </pc:sldChg>
      <pc:sldChg chg="mod modShow">
        <pc:chgData name="Hassan Moddather" userId="84cd2103f36ef0dc" providerId="LiveId" clId="{A03DC5A9-6E35-432C-97D5-8B8CB73A8572}" dt="2023-04-15T12:16:55.114" v="7" actId="729"/>
        <pc:sldMkLst>
          <pc:docMk/>
          <pc:sldMk cId="363433517" sldId="287"/>
        </pc:sldMkLst>
      </pc:sldChg>
      <pc:sldChg chg="mod modShow">
        <pc:chgData name="Hassan Moddather" userId="84cd2103f36ef0dc" providerId="LiveId" clId="{A03DC5A9-6E35-432C-97D5-8B8CB73A8572}" dt="2023-04-15T12:16:55.114" v="7" actId="729"/>
        <pc:sldMkLst>
          <pc:docMk/>
          <pc:sldMk cId="2431723967" sldId="288"/>
        </pc:sldMkLst>
      </pc:sldChg>
      <pc:sldChg chg="mod modShow">
        <pc:chgData name="Hassan Moddather" userId="84cd2103f36ef0dc" providerId="LiveId" clId="{A03DC5A9-6E35-432C-97D5-8B8CB73A8572}" dt="2023-04-15T12:16:55.114" v="7" actId="729"/>
        <pc:sldMkLst>
          <pc:docMk/>
          <pc:sldMk cId="1851503972" sldId="289"/>
        </pc:sldMkLst>
      </pc:sldChg>
      <pc:sldChg chg="mod modShow">
        <pc:chgData name="Hassan Moddather" userId="84cd2103f36ef0dc" providerId="LiveId" clId="{A03DC5A9-6E35-432C-97D5-8B8CB73A8572}" dt="2023-04-15T12:16:55.114" v="7" actId="729"/>
        <pc:sldMkLst>
          <pc:docMk/>
          <pc:sldMk cId="4237082019" sldId="290"/>
        </pc:sldMkLst>
      </pc:sldChg>
      <pc:sldChg chg="mod modShow">
        <pc:chgData name="Hassan Moddather" userId="84cd2103f36ef0dc" providerId="LiveId" clId="{A03DC5A9-6E35-432C-97D5-8B8CB73A8572}" dt="2023-04-15T12:16:55.114" v="7" actId="729"/>
        <pc:sldMkLst>
          <pc:docMk/>
          <pc:sldMk cId="2078735477" sldId="291"/>
        </pc:sldMkLst>
      </pc:sldChg>
      <pc:sldChg chg="mod modShow">
        <pc:chgData name="Hassan Moddather" userId="84cd2103f36ef0dc" providerId="LiveId" clId="{A03DC5A9-6E35-432C-97D5-8B8CB73A8572}" dt="2023-04-15T12:16:55.114" v="7" actId="729"/>
        <pc:sldMkLst>
          <pc:docMk/>
          <pc:sldMk cId="370857074" sldId="292"/>
        </pc:sldMkLst>
      </pc:sldChg>
      <pc:sldChg chg="mod modShow">
        <pc:chgData name="Hassan Moddather" userId="84cd2103f36ef0dc" providerId="LiveId" clId="{A03DC5A9-6E35-432C-97D5-8B8CB73A8572}" dt="2023-04-15T12:16:55.114" v="7" actId="729"/>
        <pc:sldMkLst>
          <pc:docMk/>
          <pc:sldMk cId="3220781945" sldId="293"/>
        </pc:sldMkLst>
      </pc:sldChg>
      <pc:sldChg chg="mod modShow">
        <pc:chgData name="Hassan Moddather" userId="84cd2103f36ef0dc" providerId="LiveId" clId="{A03DC5A9-6E35-432C-97D5-8B8CB73A8572}" dt="2023-04-15T12:16:55.114" v="7" actId="729"/>
        <pc:sldMkLst>
          <pc:docMk/>
          <pc:sldMk cId="243570117" sldId="294"/>
        </pc:sldMkLst>
      </pc:sldChg>
      <pc:sldChg chg="mod modShow">
        <pc:chgData name="Hassan Moddather" userId="84cd2103f36ef0dc" providerId="LiveId" clId="{A03DC5A9-6E35-432C-97D5-8B8CB73A8572}" dt="2023-04-15T12:16:55.114" v="7" actId="729"/>
        <pc:sldMkLst>
          <pc:docMk/>
          <pc:sldMk cId="1060246338" sldId="295"/>
        </pc:sldMkLst>
      </pc:sldChg>
      <pc:sldChg chg="mod modShow">
        <pc:chgData name="Hassan Moddather" userId="84cd2103f36ef0dc" providerId="LiveId" clId="{A03DC5A9-6E35-432C-97D5-8B8CB73A8572}" dt="2023-04-15T12:16:55.114" v="7" actId="729"/>
        <pc:sldMkLst>
          <pc:docMk/>
          <pc:sldMk cId="3443538058" sldId="296"/>
        </pc:sldMkLst>
      </pc:sldChg>
      <pc:sldChg chg="mod modShow">
        <pc:chgData name="Hassan Moddather" userId="84cd2103f36ef0dc" providerId="LiveId" clId="{A03DC5A9-6E35-432C-97D5-8B8CB73A8572}" dt="2023-04-15T12:16:55.114" v="7" actId="729"/>
        <pc:sldMkLst>
          <pc:docMk/>
          <pc:sldMk cId="1010167723" sldId="297"/>
        </pc:sldMkLst>
      </pc:sldChg>
      <pc:sldChg chg="mod modShow">
        <pc:chgData name="Hassan Moddather" userId="84cd2103f36ef0dc" providerId="LiveId" clId="{A03DC5A9-6E35-432C-97D5-8B8CB73A8572}" dt="2023-04-15T12:16:55.114" v="7" actId="729"/>
        <pc:sldMkLst>
          <pc:docMk/>
          <pc:sldMk cId="1203023265" sldId="302"/>
        </pc:sldMkLst>
      </pc:sldChg>
      <pc:sldChg chg="addSp delSp modSp">
        <pc:chgData name="Hassan Moddather" userId="84cd2103f36ef0dc" providerId="LiveId" clId="{A03DC5A9-6E35-432C-97D5-8B8CB73A8572}" dt="2023-04-15T12:16:40.166" v="1"/>
        <pc:sldMkLst>
          <pc:docMk/>
          <pc:sldMk cId="4172294455" sldId="311"/>
        </pc:sldMkLst>
        <pc:picChg chg="add del mod">
          <ac:chgData name="Hassan Moddather" userId="84cd2103f36ef0dc" providerId="LiveId" clId="{A03DC5A9-6E35-432C-97D5-8B8CB73A8572}" dt="2023-04-15T12:16:40.166" v="1"/>
          <ac:picMkLst>
            <pc:docMk/>
            <pc:sldMk cId="4172294455" sldId="311"/>
            <ac:picMk id="2" creationId="{D598D444-A14D-786F-685C-C415D0F4A4E5}"/>
          </ac:picMkLst>
        </pc:picChg>
      </pc:sldChg>
      <pc:sldChg chg="mod modShow">
        <pc:chgData name="Hassan Moddather" userId="84cd2103f36ef0dc" providerId="LiveId" clId="{A03DC5A9-6E35-432C-97D5-8B8CB73A8572}" dt="2023-04-15T12:16:55.114" v="7" actId="729"/>
        <pc:sldMkLst>
          <pc:docMk/>
          <pc:sldMk cId="3860908908" sldId="312"/>
        </pc:sldMkLst>
      </pc:sldChg>
      <pc:sldChg chg="mod modShow">
        <pc:chgData name="Hassan Moddather" userId="84cd2103f36ef0dc" providerId="LiveId" clId="{A03DC5A9-6E35-432C-97D5-8B8CB73A8572}" dt="2023-04-15T12:16:55.114" v="7" actId="729"/>
        <pc:sldMkLst>
          <pc:docMk/>
          <pc:sldMk cId="1710397826" sldId="313"/>
        </pc:sldMkLst>
      </pc:sldChg>
      <pc:sldChg chg="ord">
        <pc:chgData name="Hassan Moddather" userId="84cd2103f36ef0dc" providerId="LiveId" clId="{A03DC5A9-6E35-432C-97D5-8B8CB73A8572}" dt="2023-04-15T12:16:46.030" v="5"/>
        <pc:sldMkLst>
          <pc:docMk/>
          <pc:sldMk cId="3708267930" sldId="314"/>
        </pc:sldMkLst>
      </pc:sldChg>
      <pc:sldChg chg="mod modShow">
        <pc:chgData name="Hassan Moddather" userId="84cd2103f36ef0dc" providerId="LiveId" clId="{A03DC5A9-6E35-432C-97D5-8B8CB73A8572}" dt="2023-04-15T12:16:55.114" v="7" actId="729"/>
        <pc:sldMkLst>
          <pc:docMk/>
          <pc:sldMk cId="2134173514" sldId="315"/>
        </pc:sldMkLst>
      </pc:sldChg>
      <pc:sldChg chg="addSp modSp new mod modShow">
        <pc:chgData name="Hassan Moddather" userId="84cd2103f36ef0dc" providerId="LiveId" clId="{A03DC5A9-6E35-432C-97D5-8B8CB73A8572}" dt="2023-04-15T12:16:48.579" v="6" actId="729"/>
        <pc:sldMkLst>
          <pc:docMk/>
          <pc:sldMk cId="3605804346" sldId="317"/>
        </pc:sldMkLst>
        <pc:picChg chg="add mod">
          <ac:chgData name="Hassan Moddather" userId="84cd2103f36ef0dc" providerId="LiveId" clId="{A03DC5A9-6E35-432C-97D5-8B8CB73A8572}" dt="2023-04-15T12:16:43.573" v="3"/>
          <ac:picMkLst>
            <pc:docMk/>
            <pc:sldMk cId="3605804346" sldId="317"/>
            <ac:picMk id="4" creationId="{E6EB31EA-94ED-7662-4C1F-BA8505EDBB5A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EG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F55A298F-8D69-4657-BEFA-4BAC7B7352CB}" type="datetimeFigureOut">
              <a:rPr lang="ar-EG" smtClean="0"/>
              <a:t>08/03/1448</a:t>
            </a:fld>
            <a:endParaRPr lang="ar-EG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EG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EG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EG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C86563BF-CFE6-471C-BBB7-CF7790D74134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9671030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9B4C10-F8F6-5928-01BC-187D67DC32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4761ADAF-9B10-55D4-445B-1A226B0B31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90B77488-C0B0-1FF6-B04B-38A028A0AD4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EG" dirty="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9A833A3B-B742-14EB-647E-8026381622A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6563BF-CFE6-471C-BBB7-CF7790D74134}" type="slidenum">
              <a:rPr lang="ar-EG" smtClean="0"/>
              <a:t>2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6348619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3625" cy="3455988"/>
          </a:xfrm>
        </p:spPr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881116">
              <a:defRPr/>
            </a:pPr>
            <a:r>
              <a:rPr lang="ar-SA" dirty="0"/>
              <a:t>هذا القالب من تصميم موقع انجز ( </a:t>
            </a:r>
            <a:r>
              <a:rPr lang="en-US" dirty="0"/>
              <a:t>ingez-ppt.com</a:t>
            </a:r>
            <a:r>
              <a:rPr lang="ar-SA" dirty="0"/>
              <a:t> ) : موقع عربي متخصص بتصميم قوالب البوربوينت باللغة العربية</a:t>
            </a:r>
            <a:endParaRPr lang="ar-EG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9ED8D1-4334-4964-8D2E-D7A9C856A158}" type="slidenum">
              <a:rPr lang="en-GB" smtClean="0"/>
              <a:t>16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87515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صورة 7">
            <a:extLst>
              <a:ext uri="{FF2B5EF4-FFF2-40B4-BE49-F238E27FC236}">
                <a16:creationId xmlns:a16="http://schemas.microsoft.com/office/drawing/2014/main" id="{47D98410-4BA4-DAC4-91D9-84E61FD6F3E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61522" y="0"/>
            <a:ext cx="1530478" cy="6858000"/>
          </a:xfrm>
          <a:prstGeom prst="rect">
            <a:avLst/>
          </a:prstGeom>
        </p:spPr>
      </p:pic>
      <p:pic>
        <p:nvPicPr>
          <p:cNvPr id="10" name="صورة 9">
            <a:extLst>
              <a:ext uri="{FF2B5EF4-FFF2-40B4-BE49-F238E27FC236}">
                <a16:creationId xmlns:a16="http://schemas.microsoft.com/office/drawing/2014/main" id="{82C51052-1000-A55C-D7D3-5AA8520CA60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flipH="1">
            <a:off x="-12101" y="0"/>
            <a:ext cx="268198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60037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الوجه الثان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47564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صورة 7">
            <a:extLst>
              <a:ext uri="{FF2B5EF4-FFF2-40B4-BE49-F238E27FC236}">
                <a16:creationId xmlns:a16="http://schemas.microsoft.com/office/drawing/2014/main" id="{717FFE45-119D-7E25-AFBD-562B4498046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570589" y="0"/>
            <a:ext cx="621411" cy="5278056"/>
          </a:xfrm>
          <a:prstGeom prst="rect">
            <a:avLst/>
          </a:prstGeom>
        </p:spPr>
      </p:pic>
      <p:pic>
        <p:nvPicPr>
          <p:cNvPr id="10" name="صورة 9">
            <a:extLst>
              <a:ext uri="{FF2B5EF4-FFF2-40B4-BE49-F238E27FC236}">
                <a16:creationId xmlns:a16="http://schemas.microsoft.com/office/drawing/2014/main" id="{F421E138-7275-BF8E-6C02-09070C5E521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3360167" cy="2667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0247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410E8966-A144-D218-582D-887852A9CC4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500260" y="0"/>
            <a:ext cx="2681981" cy="6858000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55180BA8-9370-820E-A4F6-B32D0469D43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-8699"/>
            <a:ext cx="332456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09968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23982A16-17CA-4D79-F78C-5B69658CEC1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" y="0"/>
            <a:ext cx="2898358" cy="5729468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6EC7D863-49A2-55B1-5CD0-8D47DA27C9D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384575" y="0"/>
            <a:ext cx="8074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12455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D464B489-1F05-EE5A-8201-C0B20B2529A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" y="1"/>
            <a:ext cx="2581720" cy="2452294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604CCBB6-8A47-B3E9-07B8-7EE89D3EA65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846716" y="5208608"/>
            <a:ext cx="2345283" cy="1730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8814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1A4ED82E-EB90-2339-05E1-074BEE48602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757014" y="0"/>
            <a:ext cx="1434986" cy="6858000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7FA66FE9-F760-5A63-227A-CB1ED664F7A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1"/>
            <a:ext cx="3271520" cy="2400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45364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8C9441E4-1B24-C19D-CDB5-9A159D7EE82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3822321" cy="2660073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3A2939B7-FE28-6731-4FA9-0AB187F0AFC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365673" y="5620566"/>
            <a:ext cx="2826327" cy="1237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88207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EF2D8005-2180-B973-FF68-E9EA69688EF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3271520" cy="2400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87108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527846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ربع نص 2">
            <a:extLst>
              <a:ext uri="{FF2B5EF4-FFF2-40B4-BE49-F238E27FC236}">
                <a16:creationId xmlns:a16="http://schemas.microsoft.com/office/drawing/2014/main" id="{D908085E-2CBF-4DC5-91E1-454FF43B3D97}"/>
              </a:ext>
            </a:extLst>
          </p:cNvPr>
          <p:cNvSpPr txBox="1"/>
          <p:nvPr userDrawn="1"/>
        </p:nvSpPr>
        <p:spPr>
          <a:xfrm>
            <a:off x="434340" y="-383977"/>
            <a:ext cx="113233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1400" dirty="0">
                <a:solidFill>
                  <a:schemeClr val="bg1">
                    <a:lumMod val="65000"/>
                  </a:schemeClr>
                </a:solidFill>
              </a:rPr>
              <a:t>هذا القالب من تصميم موقع انجز ( 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ingez-ppt.com</a:t>
            </a:r>
            <a:r>
              <a:rPr lang="ar-SA" sz="1400" dirty="0">
                <a:solidFill>
                  <a:schemeClr val="bg1">
                    <a:lumMod val="65000"/>
                  </a:schemeClr>
                </a:solidFill>
              </a:rPr>
              <a:t> ) : موقع عربي متخصص بتصميم قوالب البوربوينت باللغة العربية</a:t>
            </a:r>
            <a:endParaRPr lang="ar-EG" sz="14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8722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5" r:id="rId6"/>
    <p:sldLayoutId id="2147483656" r:id="rId7"/>
    <p:sldLayoutId id="2147483657" r:id="rId8"/>
    <p:sldLayoutId id="2147483654" r:id="rId9"/>
    <p:sldLayoutId id="2147483658" r:id="rId10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EG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1.png"/><Relationship Id="rId5" Type="http://schemas.openxmlformats.org/officeDocument/2006/relationships/image" Target="../media/image32.png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3.png"/><Relationship Id="rId7" Type="http://schemas.openxmlformats.org/officeDocument/2006/relationships/image" Target="../media/image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Relationship Id="rId9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7" Type="http://schemas.openxmlformats.org/officeDocument/2006/relationships/image" Target="../media/image62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specimen/Harmattan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67.png"/><Relationship Id="rId5" Type="http://schemas.openxmlformats.org/officeDocument/2006/relationships/image" Target="../media/image66.svg"/><Relationship Id="rId4" Type="http://schemas.openxmlformats.org/officeDocument/2006/relationships/hyperlink" Target="https://fonts.google.com/specimen/Lalezar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image" Target="../media/image14.svg"/><Relationship Id="rId7" Type="http://schemas.openxmlformats.org/officeDocument/2006/relationships/image" Target="../media/image18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svg"/><Relationship Id="rId5" Type="http://schemas.openxmlformats.org/officeDocument/2006/relationships/image" Target="../media/image16.svg"/><Relationship Id="rId4" Type="http://schemas.openxmlformats.org/officeDocument/2006/relationships/image" Target="../media/image15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4.svg"/><Relationship Id="rId7" Type="http://schemas.openxmlformats.org/officeDocument/2006/relationships/image" Target="../media/image2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17.svg"/><Relationship Id="rId4" Type="http://schemas.openxmlformats.org/officeDocument/2006/relationships/image" Target="../media/image16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png"/><Relationship Id="rId4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0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3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3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5.png"/><Relationship Id="rId7" Type="http://schemas.openxmlformats.org/officeDocument/2006/relationships/image" Target="../media/image36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image" Target="../media/image25.png"/><Relationship Id="rId4" Type="http://schemas.openxmlformats.org/officeDocument/2006/relationships/image" Target="../media/image3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9.png"/><Relationship Id="rId7" Type="http://schemas.openxmlformats.org/officeDocument/2006/relationships/image" Target="../media/image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10" Type="http://schemas.openxmlformats.org/officeDocument/2006/relationships/image" Target="../media/image44.png"/><Relationship Id="rId4" Type="http://schemas.openxmlformats.org/officeDocument/2006/relationships/image" Target="../media/image10.png"/><Relationship Id="rId9" Type="http://schemas.openxmlformats.org/officeDocument/2006/relationships/image" Target="../media/image4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D87ABE6E-2C96-0495-24F7-3B764FAB04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876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4829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1B2A6B13-72E4-6C64-826C-E142179FAD3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414" y="2452294"/>
            <a:ext cx="2586940" cy="4405705"/>
          </a:xfrm>
          <a:prstGeom prst="rect">
            <a:avLst/>
          </a:prstGeom>
        </p:spPr>
      </p:pic>
      <p:pic>
        <p:nvPicPr>
          <p:cNvPr id="13" name="صورة 12">
            <a:extLst>
              <a:ext uri="{FF2B5EF4-FFF2-40B4-BE49-F238E27FC236}">
                <a16:creationId xmlns:a16="http://schemas.microsoft.com/office/drawing/2014/main" id="{980C82F1-4617-F65F-604D-86CB444EA3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06454" y="1276655"/>
            <a:ext cx="4124746" cy="556458"/>
          </a:xfrm>
          <a:prstGeom prst="rect">
            <a:avLst/>
          </a:prstGeom>
        </p:spPr>
      </p:pic>
      <p:sp>
        <p:nvSpPr>
          <p:cNvPr id="15" name="مربع نص 14">
            <a:extLst>
              <a:ext uri="{FF2B5EF4-FFF2-40B4-BE49-F238E27FC236}">
                <a16:creationId xmlns:a16="http://schemas.microsoft.com/office/drawing/2014/main" id="{C8B745EA-F6C3-0A3C-8FDB-4448C1FE040F}"/>
              </a:ext>
            </a:extLst>
          </p:cNvPr>
          <p:cNvSpPr txBox="1"/>
          <p:nvPr/>
        </p:nvSpPr>
        <p:spPr>
          <a:xfrm>
            <a:off x="2794001" y="20761"/>
            <a:ext cx="6604000" cy="144655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800" dirty="0">
                <a:solidFill>
                  <a:srgbClr val="6E257D"/>
                </a:solidFill>
                <a:latin typeface="Lalezar" panose="00000500000000000000" pitchFamily="2" charset="-78"/>
                <a:ea typeface="Harmattan" panose="01000503000000020003" pitchFamily="2" charset="-78"/>
                <a:cs typeface="Lalezar" panose="00000500000000000000" pitchFamily="2" charset="-78"/>
              </a:rPr>
              <a:t>أحافظ على </a:t>
            </a:r>
            <a:r>
              <a:rPr lang="ar-SA" sz="8800" dirty="0">
                <a:solidFill>
                  <a:srgbClr val="FD3B6E"/>
                </a:solidFill>
                <a:latin typeface="Lalezar" panose="00000500000000000000" pitchFamily="2" charset="-78"/>
                <a:ea typeface="Harmattan" panose="01000503000000020003" pitchFamily="2" charset="-78"/>
                <a:cs typeface="Lalezar" panose="00000500000000000000" pitchFamily="2" charset="-78"/>
              </a:rPr>
              <a:t>مدرستي</a:t>
            </a:r>
            <a:endParaRPr lang="ar-EG" sz="6000" dirty="0">
              <a:solidFill>
                <a:srgbClr val="FD3B6E"/>
              </a:solidFill>
              <a:latin typeface="Lalezar" panose="00000500000000000000" pitchFamily="2" charset="-78"/>
              <a:ea typeface="Harmattan" panose="01000503000000020003" pitchFamily="2" charset="-78"/>
              <a:cs typeface="Lalezar" panose="00000500000000000000" pitchFamily="2" charset="-78"/>
            </a:endParaRPr>
          </a:p>
        </p:txBody>
      </p:sp>
      <p:pic>
        <p:nvPicPr>
          <p:cNvPr id="17" name="صورة 16">
            <a:extLst>
              <a:ext uri="{FF2B5EF4-FFF2-40B4-BE49-F238E27FC236}">
                <a16:creationId xmlns:a16="http://schemas.microsoft.com/office/drawing/2014/main" id="{40E09BAB-2623-8382-C568-770EE0A2F5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24110">
            <a:off x="10496226" y="963927"/>
            <a:ext cx="1046260" cy="626041"/>
          </a:xfrm>
          <a:prstGeom prst="rect">
            <a:avLst/>
          </a:prstGeom>
        </p:spPr>
      </p:pic>
      <p:pic>
        <p:nvPicPr>
          <p:cNvPr id="19" name="صورة 18">
            <a:extLst>
              <a:ext uri="{FF2B5EF4-FFF2-40B4-BE49-F238E27FC236}">
                <a16:creationId xmlns:a16="http://schemas.microsoft.com/office/drawing/2014/main" id="{29CFB912-7641-4D5F-7FFA-F418166DA16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31283" y="1221964"/>
            <a:ext cx="757992" cy="677042"/>
          </a:xfrm>
          <a:prstGeom prst="rect">
            <a:avLst/>
          </a:prstGeom>
        </p:spPr>
      </p:pic>
      <p:grpSp>
        <p:nvGrpSpPr>
          <p:cNvPr id="37" name="مجموعة 36">
            <a:extLst>
              <a:ext uri="{FF2B5EF4-FFF2-40B4-BE49-F238E27FC236}">
                <a16:creationId xmlns:a16="http://schemas.microsoft.com/office/drawing/2014/main" id="{1A61D7D6-8EBA-2146-A181-C6476C020B48}"/>
              </a:ext>
            </a:extLst>
          </p:cNvPr>
          <p:cNvGrpSpPr/>
          <p:nvPr/>
        </p:nvGrpSpPr>
        <p:grpSpPr>
          <a:xfrm>
            <a:off x="2292466" y="2196196"/>
            <a:ext cx="8466749" cy="3773693"/>
            <a:chOff x="2662049" y="2196196"/>
            <a:chExt cx="8097166" cy="3608967"/>
          </a:xfrm>
        </p:grpSpPr>
        <p:pic>
          <p:nvPicPr>
            <p:cNvPr id="6" name="صورة 5">
              <a:extLst>
                <a:ext uri="{FF2B5EF4-FFF2-40B4-BE49-F238E27FC236}">
                  <a16:creationId xmlns:a16="http://schemas.microsoft.com/office/drawing/2014/main" id="{82DB4451-0780-71CA-CDAC-9F538C25619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870523" y="2196196"/>
              <a:ext cx="7888692" cy="3608967"/>
            </a:xfrm>
            <a:prstGeom prst="rect">
              <a:avLst/>
            </a:prstGeom>
          </p:spPr>
        </p:pic>
        <p:sp>
          <p:nvSpPr>
            <p:cNvPr id="8" name="مربع نص 7">
              <a:extLst>
                <a:ext uri="{FF2B5EF4-FFF2-40B4-BE49-F238E27FC236}">
                  <a16:creationId xmlns:a16="http://schemas.microsoft.com/office/drawing/2014/main" id="{33D8EBA2-C65F-DCFD-9C98-ECBB0E2FCF92}"/>
                </a:ext>
              </a:extLst>
            </p:cNvPr>
            <p:cNvSpPr txBox="1"/>
            <p:nvPr/>
          </p:nvSpPr>
          <p:spPr>
            <a:xfrm>
              <a:off x="9548064" y="2721081"/>
              <a:ext cx="1079473" cy="107721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/>
              <a:r>
                <a:rPr lang="ar-SA" sz="1600" dirty="0">
                  <a:solidFill>
                    <a:srgbClr val="031A60"/>
                  </a:solidFill>
                  <a:latin typeface="Harmattan" panose="01000503000000020003" pitchFamily="2" charset="-78"/>
                  <a:ea typeface="Harmattan" panose="01000503000000020003" pitchFamily="2" charset="-78"/>
                  <a:cs typeface="Harmattan" panose="01000503000000020003" pitchFamily="2" charset="-78"/>
                </a:rPr>
                <a:t>أحافظ على النظافة ولا أرمي النفايات في الأرض.</a:t>
              </a:r>
            </a:p>
          </p:txBody>
        </p:sp>
        <p:sp>
          <p:nvSpPr>
            <p:cNvPr id="10" name="مربع نص 9">
              <a:extLst>
                <a:ext uri="{FF2B5EF4-FFF2-40B4-BE49-F238E27FC236}">
                  <a16:creationId xmlns:a16="http://schemas.microsoft.com/office/drawing/2014/main" id="{3456B460-0F1B-8F44-C41D-44E9AC15ECF8}"/>
                </a:ext>
              </a:extLst>
            </p:cNvPr>
            <p:cNvSpPr txBox="1"/>
            <p:nvPr/>
          </p:nvSpPr>
          <p:spPr>
            <a:xfrm>
              <a:off x="6624320" y="2706367"/>
              <a:ext cx="1503680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/>
              <a:r>
                <a:rPr lang="ar-SA" sz="1600" dirty="0">
                  <a:solidFill>
                    <a:srgbClr val="031A60"/>
                  </a:solidFill>
                  <a:latin typeface="Harmattan" panose="01000503000000020003" pitchFamily="2" charset="-78"/>
                  <a:ea typeface="Harmattan" panose="01000503000000020003" pitchFamily="2" charset="-78"/>
                  <a:cs typeface="Harmattan" panose="01000503000000020003" pitchFamily="2" charset="-78"/>
                </a:rPr>
                <a:t>أحافظ على الأثاث والأدوات والمرافق ولا أتلف شيئًا.</a:t>
              </a:r>
            </a:p>
          </p:txBody>
        </p:sp>
        <p:sp>
          <p:nvSpPr>
            <p:cNvPr id="12" name="مربع نص 11">
              <a:extLst>
                <a:ext uri="{FF2B5EF4-FFF2-40B4-BE49-F238E27FC236}">
                  <a16:creationId xmlns:a16="http://schemas.microsoft.com/office/drawing/2014/main" id="{F068E9F3-FCC1-7C61-A2E0-ED5B1FE18B70}"/>
                </a:ext>
              </a:extLst>
            </p:cNvPr>
            <p:cNvSpPr txBox="1"/>
            <p:nvPr/>
          </p:nvSpPr>
          <p:spPr>
            <a:xfrm>
              <a:off x="4051494" y="2710101"/>
              <a:ext cx="1272345" cy="1323439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lvl="0"/>
              <a:r>
                <a:rPr lang="ar-SA" sz="1600" dirty="0">
                  <a:solidFill>
                    <a:srgbClr val="031A60"/>
                  </a:solidFill>
                  <a:latin typeface="Harmattan" panose="01000503000000020003" pitchFamily="2" charset="-78"/>
                  <a:ea typeface="Harmattan" panose="01000503000000020003" pitchFamily="2" charset="-78"/>
                  <a:cs typeface="Harmattan" panose="01000503000000020003" pitchFamily="2" charset="-78"/>
                </a:rPr>
                <a:t>ألتزم بالقوانين والتعليمات داخل المدرسة وخارجها.</a:t>
              </a:r>
            </a:p>
            <a:p>
              <a:endParaRPr lang="ar-SA" sz="1600" dirty="0">
                <a:solidFill>
                  <a:srgbClr val="031A60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endParaRPr>
            </a:p>
          </p:txBody>
        </p:sp>
        <p:sp>
          <p:nvSpPr>
            <p:cNvPr id="16" name="مربع نص 15">
              <a:extLst>
                <a:ext uri="{FF2B5EF4-FFF2-40B4-BE49-F238E27FC236}">
                  <a16:creationId xmlns:a16="http://schemas.microsoft.com/office/drawing/2014/main" id="{6C487F92-F56B-3509-F86E-EE16A45195E0}"/>
                </a:ext>
              </a:extLst>
            </p:cNvPr>
            <p:cNvSpPr txBox="1"/>
            <p:nvPr/>
          </p:nvSpPr>
          <p:spPr>
            <a:xfrm>
              <a:off x="9486869" y="4610013"/>
              <a:ext cx="1272345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/>
              <a:r>
                <a:rPr lang="ar-SA" sz="1600" dirty="0">
                  <a:solidFill>
                    <a:srgbClr val="031A60"/>
                  </a:solidFill>
                  <a:latin typeface="Harmattan" panose="01000503000000020003" pitchFamily="2" charset="-78"/>
                  <a:ea typeface="Harmattan" panose="01000503000000020003" pitchFamily="2" charset="-78"/>
                  <a:cs typeface="Harmattan" panose="01000503000000020003" pitchFamily="2" charset="-78"/>
                </a:rPr>
                <a:t>أتعامل باحترام وتعاون وأساعد زملائي ومعلمي.</a:t>
              </a:r>
            </a:p>
          </p:txBody>
        </p:sp>
        <p:sp>
          <p:nvSpPr>
            <p:cNvPr id="20" name="مربع نص 19">
              <a:extLst>
                <a:ext uri="{FF2B5EF4-FFF2-40B4-BE49-F238E27FC236}">
                  <a16:creationId xmlns:a16="http://schemas.microsoft.com/office/drawing/2014/main" id="{058F2134-A5F0-31DE-4B7F-53EC7987C513}"/>
                </a:ext>
              </a:extLst>
            </p:cNvPr>
            <p:cNvSpPr txBox="1"/>
            <p:nvPr/>
          </p:nvSpPr>
          <p:spPr>
            <a:xfrm>
              <a:off x="6485053" y="4616994"/>
              <a:ext cx="1503680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/>
              <a:r>
                <a:rPr lang="ar-SA" sz="1600" dirty="0">
                  <a:solidFill>
                    <a:srgbClr val="031A60"/>
                  </a:solidFill>
                  <a:latin typeface="Harmattan" panose="01000503000000020003" pitchFamily="2" charset="-78"/>
                  <a:ea typeface="Harmattan" panose="01000503000000020003" pitchFamily="2" charset="-78"/>
                  <a:cs typeface="Harmattan" panose="01000503000000020003" pitchFamily="2" charset="-78"/>
                </a:rPr>
                <a:t>أعتني بالحدائق والنباتات ولا أقطع الأشجار أو الأزهار.</a:t>
              </a:r>
            </a:p>
          </p:txBody>
        </p:sp>
        <p:sp>
          <p:nvSpPr>
            <p:cNvPr id="23" name="مربع نص 22">
              <a:extLst>
                <a:ext uri="{FF2B5EF4-FFF2-40B4-BE49-F238E27FC236}">
                  <a16:creationId xmlns:a16="http://schemas.microsoft.com/office/drawing/2014/main" id="{64630770-7EDF-7B8A-C5FA-A7B5EE5420D2}"/>
                </a:ext>
              </a:extLst>
            </p:cNvPr>
            <p:cNvSpPr txBox="1"/>
            <p:nvPr/>
          </p:nvSpPr>
          <p:spPr>
            <a:xfrm>
              <a:off x="3778831" y="4655146"/>
              <a:ext cx="1439420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/>
              <a:r>
                <a:rPr lang="ar-SA" sz="1600" dirty="0">
                  <a:solidFill>
                    <a:srgbClr val="031A60"/>
                  </a:solidFill>
                  <a:latin typeface="Harmattan" panose="01000503000000020003" pitchFamily="2" charset="-78"/>
                  <a:ea typeface="Harmattan" panose="01000503000000020003" pitchFamily="2" charset="-78"/>
                  <a:cs typeface="Harmattan" panose="01000503000000020003" pitchFamily="2" charset="-78"/>
                </a:rPr>
                <a:t>أتصرف بسلوك حسن وأفخر بانتمائي لمدرستي.</a:t>
              </a:r>
            </a:p>
          </p:txBody>
        </p:sp>
        <p:sp>
          <p:nvSpPr>
            <p:cNvPr id="24" name="مربع نص 23">
              <a:extLst>
                <a:ext uri="{FF2B5EF4-FFF2-40B4-BE49-F238E27FC236}">
                  <a16:creationId xmlns:a16="http://schemas.microsoft.com/office/drawing/2014/main" id="{B0AF283C-42FD-E14C-4050-A914BD83C03E}"/>
                </a:ext>
              </a:extLst>
            </p:cNvPr>
            <p:cNvSpPr txBox="1"/>
            <p:nvPr/>
          </p:nvSpPr>
          <p:spPr>
            <a:xfrm>
              <a:off x="8564050" y="2326101"/>
              <a:ext cx="1503163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ar-SA" dirty="0">
                  <a:solidFill>
                    <a:srgbClr val="ED9301"/>
                  </a:solidFill>
                </a:rPr>
                <a:t>أنظف مدرستي</a:t>
              </a:r>
            </a:p>
          </p:txBody>
        </p:sp>
        <p:sp>
          <p:nvSpPr>
            <p:cNvPr id="26" name="مربع نص 25">
              <a:extLst>
                <a:ext uri="{FF2B5EF4-FFF2-40B4-BE49-F238E27FC236}">
                  <a16:creationId xmlns:a16="http://schemas.microsoft.com/office/drawing/2014/main" id="{C6C803A7-62A6-85BD-9AE4-0A6C0A30866C}"/>
                </a:ext>
              </a:extLst>
            </p:cNvPr>
            <p:cNvSpPr txBox="1"/>
            <p:nvPr/>
          </p:nvSpPr>
          <p:spPr>
            <a:xfrm>
              <a:off x="5370494" y="2333087"/>
              <a:ext cx="2377440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ar-SA" sz="1800" dirty="0">
                  <a:solidFill>
                    <a:srgbClr val="649A26"/>
                  </a:solidFill>
                </a:rPr>
                <a:t>أعتني بممتلكات المدرسة</a:t>
              </a:r>
            </a:p>
          </p:txBody>
        </p:sp>
        <p:sp>
          <p:nvSpPr>
            <p:cNvPr id="28" name="مربع نص 27">
              <a:extLst>
                <a:ext uri="{FF2B5EF4-FFF2-40B4-BE49-F238E27FC236}">
                  <a16:creationId xmlns:a16="http://schemas.microsoft.com/office/drawing/2014/main" id="{7DD40F90-54FB-DBB9-EC1C-EBCC2998C888}"/>
                </a:ext>
              </a:extLst>
            </p:cNvPr>
            <p:cNvSpPr txBox="1"/>
            <p:nvPr/>
          </p:nvSpPr>
          <p:spPr>
            <a:xfrm>
              <a:off x="3091352" y="2320105"/>
              <a:ext cx="1909562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ar-SA" sz="1800" dirty="0">
                  <a:solidFill>
                    <a:srgbClr val="1997E3"/>
                  </a:solidFill>
                </a:rPr>
                <a:t>ألتزم بالنظام والقواعد</a:t>
              </a:r>
            </a:p>
          </p:txBody>
        </p:sp>
        <p:sp>
          <p:nvSpPr>
            <p:cNvPr id="30" name="مربع نص 29">
              <a:extLst>
                <a:ext uri="{FF2B5EF4-FFF2-40B4-BE49-F238E27FC236}">
                  <a16:creationId xmlns:a16="http://schemas.microsoft.com/office/drawing/2014/main" id="{73F38BD4-DF52-1F58-3C1A-105906C5AEC9}"/>
                </a:ext>
              </a:extLst>
            </p:cNvPr>
            <p:cNvSpPr txBox="1"/>
            <p:nvPr/>
          </p:nvSpPr>
          <p:spPr>
            <a:xfrm>
              <a:off x="2662049" y="4207620"/>
              <a:ext cx="2407790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ar-SA" sz="1800" dirty="0">
                  <a:solidFill>
                    <a:srgbClr val="FA9E01"/>
                  </a:solidFill>
                </a:rPr>
                <a:t>أمثل مدرستي خير تمثيل</a:t>
              </a:r>
            </a:p>
          </p:txBody>
        </p:sp>
        <p:sp>
          <p:nvSpPr>
            <p:cNvPr id="32" name="مربع نص 31">
              <a:extLst>
                <a:ext uri="{FF2B5EF4-FFF2-40B4-BE49-F238E27FC236}">
                  <a16:creationId xmlns:a16="http://schemas.microsoft.com/office/drawing/2014/main" id="{C8637057-6071-431A-CD19-E4146ACA0634}"/>
                </a:ext>
              </a:extLst>
            </p:cNvPr>
            <p:cNvSpPr txBox="1"/>
            <p:nvPr/>
          </p:nvSpPr>
          <p:spPr>
            <a:xfrm>
              <a:off x="5429291" y="4193394"/>
              <a:ext cx="2377440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ar-SA" sz="1800" dirty="0">
                  <a:solidFill>
                    <a:srgbClr val="8045AA"/>
                  </a:solidFill>
                </a:rPr>
                <a:t>أحافظ على البيئة المدرسية</a:t>
              </a:r>
            </a:p>
          </p:txBody>
        </p:sp>
        <p:sp>
          <p:nvSpPr>
            <p:cNvPr id="34" name="مربع نص 33">
              <a:extLst>
                <a:ext uri="{FF2B5EF4-FFF2-40B4-BE49-F238E27FC236}">
                  <a16:creationId xmlns:a16="http://schemas.microsoft.com/office/drawing/2014/main" id="{44EA111C-2570-8934-B485-F730D1AFFA2F}"/>
                </a:ext>
              </a:extLst>
            </p:cNvPr>
            <p:cNvSpPr txBox="1"/>
            <p:nvPr/>
          </p:nvSpPr>
          <p:spPr>
            <a:xfrm>
              <a:off x="8384853" y="4207620"/>
              <a:ext cx="1859281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ar-SA" sz="1800" dirty="0">
                  <a:solidFill>
                    <a:srgbClr val="FD3B6E"/>
                  </a:solidFill>
                </a:rPr>
                <a:t>أكون صديقًا للجميع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70730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ربع نص 2">
            <a:extLst>
              <a:ext uri="{FF2B5EF4-FFF2-40B4-BE49-F238E27FC236}">
                <a16:creationId xmlns:a16="http://schemas.microsoft.com/office/drawing/2014/main" id="{23F51F3A-7A57-9CBE-2ACB-968E77C225B1}"/>
              </a:ext>
            </a:extLst>
          </p:cNvPr>
          <p:cNvSpPr txBox="1"/>
          <p:nvPr/>
        </p:nvSpPr>
        <p:spPr>
          <a:xfrm>
            <a:off x="2397208" y="132728"/>
            <a:ext cx="8311985" cy="144655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800" dirty="0">
                <a:solidFill>
                  <a:srgbClr val="6E257D"/>
                </a:solidFill>
                <a:latin typeface="Lalezar" panose="00000500000000000000" pitchFamily="2" charset="-78"/>
                <a:ea typeface="Harmattan" panose="01000503000000020003" pitchFamily="2" charset="-78"/>
                <a:cs typeface="Lalezar" panose="00000500000000000000" pitchFamily="2" charset="-78"/>
              </a:rPr>
              <a:t>أنا </a:t>
            </a:r>
            <a:r>
              <a:rPr lang="ar-SA" sz="8800" dirty="0">
                <a:solidFill>
                  <a:srgbClr val="FD3B6E"/>
                </a:solidFill>
                <a:latin typeface="Lalezar" panose="00000500000000000000" pitchFamily="2" charset="-78"/>
                <a:ea typeface="Harmattan" panose="01000503000000020003" pitchFamily="2" charset="-78"/>
                <a:cs typeface="Lalezar" panose="00000500000000000000" pitchFamily="2" charset="-78"/>
              </a:rPr>
              <a:t>أستطيع</a:t>
            </a:r>
            <a:endParaRPr lang="ar-EG" sz="6000" dirty="0">
              <a:solidFill>
                <a:srgbClr val="FD3B6E"/>
              </a:solidFill>
              <a:latin typeface="Lalezar" panose="00000500000000000000" pitchFamily="2" charset="-78"/>
              <a:ea typeface="Harmattan" panose="01000503000000020003" pitchFamily="2" charset="-78"/>
              <a:cs typeface="Lalezar" panose="00000500000000000000" pitchFamily="2" charset="-78"/>
            </a:endParaRP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7D838982-D2A8-C4B9-85F3-2ED15D9352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24743"/>
            <a:ext cx="4166601" cy="4833257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69C35C61-2EE7-93B4-62C1-3F5AE572A0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171342">
            <a:off x="4972188" y="2688630"/>
            <a:ext cx="3322966" cy="3701189"/>
          </a:xfrm>
          <a:prstGeom prst="rect">
            <a:avLst/>
          </a:prstGeom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AF6B322B-3D17-57E2-1484-FCA09483B24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96771" y="1730368"/>
            <a:ext cx="5673801" cy="457949"/>
          </a:xfrm>
          <a:prstGeom prst="rect">
            <a:avLst/>
          </a:prstGeom>
        </p:spPr>
      </p:pic>
      <p:pic>
        <p:nvPicPr>
          <p:cNvPr id="10" name="صورة 9">
            <a:extLst>
              <a:ext uri="{FF2B5EF4-FFF2-40B4-BE49-F238E27FC236}">
                <a16:creationId xmlns:a16="http://schemas.microsoft.com/office/drawing/2014/main" id="{5A89B200-D240-D895-DBF1-BA269E10F86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876447">
            <a:off x="9362468" y="370343"/>
            <a:ext cx="2070345" cy="1450938"/>
          </a:xfrm>
          <a:prstGeom prst="rect">
            <a:avLst/>
          </a:prstGeom>
        </p:spPr>
      </p:pic>
      <p:pic>
        <p:nvPicPr>
          <p:cNvPr id="14" name="صورة 13">
            <a:extLst>
              <a:ext uri="{FF2B5EF4-FFF2-40B4-BE49-F238E27FC236}">
                <a16:creationId xmlns:a16="http://schemas.microsoft.com/office/drawing/2014/main" id="{7AB5E7C5-BF99-B083-DE1E-F91E4BDDFE2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21428" y="901829"/>
            <a:ext cx="1054769" cy="942124"/>
          </a:xfrm>
          <a:prstGeom prst="rect">
            <a:avLst/>
          </a:prstGeom>
        </p:spPr>
      </p:pic>
      <p:pic>
        <p:nvPicPr>
          <p:cNvPr id="16" name="صورة 15">
            <a:extLst>
              <a:ext uri="{FF2B5EF4-FFF2-40B4-BE49-F238E27FC236}">
                <a16:creationId xmlns:a16="http://schemas.microsoft.com/office/drawing/2014/main" id="{F3C3DBC3-D282-7D54-8F00-D6D6A3C449C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582312" y="0"/>
            <a:ext cx="609688" cy="5178490"/>
          </a:xfrm>
          <a:prstGeom prst="rect">
            <a:avLst/>
          </a:prstGeom>
        </p:spPr>
      </p:pic>
      <p:pic>
        <p:nvPicPr>
          <p:cNvPr id="18" name="صورة 17">
            <a:extLst>
              <a:ext uri="{FF2B5EF4-FFF2-40B4-BE49-F238E27FC236}">
                <a16:creationId xmlns:a16="http://schemas.microsoft.com/office/drawing/2014/main" id="{FD24B60F-A822-D42E-B072-0A46F02C107A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47393" y="3154200"/>
            <a:ext cx="1534919" cy="2770048"/>
          </a:xfrm>
          <a:prstGeom prst="rect">
            <a:avLst/>
          </a:prstGeom>
        </p:spPr>
      </p:pic>
      <p:pic>
        <p:nvPicPr>
          <p:cNvPr id="19" name="صورة 18">
            <a:extLst>
              <a:ext uri="{FF2B5EF4-FFF2-40B4-BE49-F238E27FC236}">
                <a16:creationId xmlns:a16="http://schemas.microsoft.com/office/drawing/2014/main" id="{2D329E44-596D-B43C-A800-125EA8BF1D6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1445187" flipH="1">
            <a:off x="4702658" y="1372831"/>
            <a:ext cx="3701083" cy="220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2058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صورة 8">
            <a:extLst>
              <a:ext uri="{FF2B5EF4-FFF2-40B4-BE49-F238E27FC236}">
                <a16:creationId xmlns:a16="http://schemas.microsoft.com/office/drawing/2014/main" id="{A3630CFE-C027-DC0B-8A9F-812C7D42B8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90" y="1978090"/>
            <a:ext cx="4661703" cy="4879910"/>
          </a:xfrm>
          <a:prstGeom prst="rect">
            <a:avLst/>
          </a:prstGeom>
        </p:spPr>
      </p:pic>
      <p:pic>
        <p:nvPicPr>
          <p:cNvPr id="11" name="صورة 10">
            <a:extLst>
              <a:ext uri="{FF2B5EF4-FFF2-40B4-BE49-F238E27FC236}">
                <a16:creationId xmlns:a16="http://schemas.microsoft.com/office/drawing/2014/main" id="{2C5C535A-AC18-CAFC-5777-80355EF01F5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87583" y="1352939"/>
            <a:ext cx="2275384" cy="1131705"/>
          </a:xfrm>
          <a:prstGeom prst="rect">
            <a:avLst/>
          </a:prstGeom>
        </p:spPr>
      </p:pic>
      <p:pic>
        <p:nvPicPr>
          <p:cNvPr id="15" name="صورة 14">
            <a:extLst>
              <a:ext uri="{FF2B5EF4-FFF2-40B4-BE49-F238E27FC236}">
                <a16:creationId xmlns:a16="http://schemas.microsoft.com/office/drawing/2014/main" id="{386DC377-AAAC-518F-456D-7396BD07BE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63291" y="1444862"/>
            <a:ext cx="3891435" cy="470215"/>
          </a:xfrm>
          <a:prstGeom prst="rect">
            <a:avLst/>
          </a:prstGeom>
        </p:spPr>
      </p:pic>
      <p:pic>
        <p:nvPicPr>
          <p:cNvPr id="17" name="صورة 16">
            <a:extLst>
              <a:ext uri="{FF2B5EF4-FFF2-40B4-BE49-F238E27FC236}">
                <a16:creationId xmlns:a16="http://schemas.microsoft.com/office/drawing/2014/main" id="{C0CCCDF0-10C7-372B-8656-131F9404AFD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75440" y="2853976"/>
            <a:ext cx="2008230" cy="4004024"/>
          </a:xfrm>
          <a:prstGeom prst="rect">
            <a:avLst/>
          </a:prstGeom>
        </p:spPr>
      </p:pic>
      <p:pic>
        <p:nvPicPr>
          <p:cNvPr id="19" name="صورة 18">
            <a:extLst>
              <a:ext uri="{FF2B5EF4-FFF2-40B4-BE49-F238E27FC236}">
                <a16:creationId xmlns:a16="http://schemas.microsoft.com/office/drawing/2014/main" id="{FAF14D0B-9BCB-A456-F6D6-DFF6136D106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14392" y="6129997"/>
            <a:ext cx="5750562" cy="612558"/>
          </a:xfrm>
          <a:prstGeom prst="rect">
            <a:avLst/>
          </a:prstGeom>
        </p:spPr>
      </p:pic>
      <p:sp>
        <p:nvSpPr>
          <p:cNvPr id="21" name="مربع نص 20">
            <a:extLst>
              <a:ext uri="{FF2B5EF4-FFF2-40B4-BE49-F238E27FC236}">
                <a16:creationId xmlns:a16="http://schemas.microsoft.com/office/drawing/2014/main" id="{03D8CD5D-AA2C-BAFB-1774-43E82D4323E4}"/>
              </a:ext>
            </a:extLst>
          </p:cNvPr>
          <p:cNvSpPr txBox="1"/>
          <p:nvPr/>
        </p:nvSpPr>
        <p:spPr>
          <a:xfrm>
            <a:off x="2494174" y="298406"/>
            <a:ext cx="8428652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800" dirty="0">
                <a:solidFill>
                  <a:srgbClr val="FD3B6E"/>
                </a:solidFill>
                <a:latin typeface="Lalezar" panose="00000500000000000000" pitchFamily="2" charset="-78"/>
                <a:ea typeface="Harmattan" panose="01000503000000020003" pitchFamily="2" charset="-78"/>
                <a:cs typeface="Lalezar" panose="00000500000000000000" pitchFamily="2" charset="-78"/>
              </a:rPr>
              <a:t>تحدي</a:t>
            </a:r>
            <a:r>
              <a:rPr lang="ar-SA" sz="4800" dirty="0">
                <a:solidFill>
                  <a:srgbClr val="6E257D"/>
                </a:solidFill>
                <a:latin typeface="Lalezar" panose="00000500000000000000" pitchFamily="2" charset="-78"/>
                <a:ea typeface="Harmattan" panose="01000503000000020003" pitchFamily="2" charset="-78"/>
                <a:cs typeface="Lalezar" panose="00000500000000000000" pitchFamily="2" charset="-78"/>
              </a:rPr>
              <a:t> </a:t>
            </a:r>
            <a:r>
              <a:rPr lang="ar-SA" sz="7200" dirty="0">
                <a:solidFill>
                  <a:srgbClr val="031A60"/>
                </a:solidFill>
                <a:latin typeface="Lalezar" panose="00000500000000000000" pitchFamily="2" charset="-78"/>
                <a:ea typeface="Harmattan" panose="01000503000000020003" pitchFamily="2" charset="-78"/>
                <a:cs typeface="Lalezar" panose="00000500000000000000" pitchFamily="2" charset="-78"/>
              </a:rPr>
              <a:t>الطالب المنضبط</a:t>
            </a:r>
            <a:endParaRPr lang="ar-EG" sz="6000" dirty="0">
              <a:solidFill>
                <a:srgbClr val="031A60"/>
              </a:solidFill>
              <a:latin typeface="Lalezar" panose="00000500000000000000" pitchFamily="2" charset="-78"/>
              <a:ea typeface="Harmattan" panose="01000503000000020003" pitchFamily="2" charset="-78"/>
              <a:cs typeface="Lalezar" panose="00000500000000000000" pitchFamily="2" charset="-78"/>
            </a:endParaRPr>
          </a:p>
        </p:txBody>
      </p:sp>
      <p:grpSp>
        <p:nvGrpSpPr>
          <p:cNvPr id="35" name="مجموعة 34">
            <a:extLst>
              <a:ext uri="{FF2B5EF4-FFF2-40B4-BE49-F238E27FC236}">
                <a16:creationId xmlns:a16="http://schemas.microsoft.com/office/drawing/2014/main" id="{16A54780-85E7-DBDB-C24C-08C7975D9FB4}"/>
              </a:ext>
            </a:extLst>
          </p:cNvPr>
          <p:cNvGrpSpPr/>
          <p:nvPr/>
        </p:nvGrpSpPr>
        <p:grpSpPr>
          <a:xfrm>
            <a:off x="4693329" y="2313992"/>
            <a:ext cx="5043942" cy="3465246"/>
            <a:chOff x="4880511" y="2522265"/>
            <a:chExt cx="4669578" cy="3208054"/>
          </a:xfrm>
        </p:grpSpPr>
        <p:pic>
          <p:nvPicPr>
            <p:cNvPr id="13" name="صورة 12">
              <a:extLst>
                <a:ext uri="{FF2B5EF4-FFF2-40B4-BE49-F238E27FC236}">
                  <a16:creationId xmlns:a16="http://schemas.microsoft.com/office/drawing/2014/main" id="{62B52ABC-8943-FD87-5754-FABF5D0C376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888386" y="2522265"/>
              <a:ext cx="4661703" cy="3208054"/>
            </a:xfrm>
            <a:prstGeom prst="rect">
              <a:avLst/>
            </a:prstGeom>
          </p:spPr>
        </p:pic>
        <p:sp>
          <p:nvSpPr>
            <p:cNvPr id="23" name="مربع نص 22">
              <a:extLst>
                <a:ext uri="{FF2B5EF4-FFF2-40B4-BE49-F238E27FC236}">
                  <a16:creationId xmlns:a16="http://schemas.microsoft.com/office/drawing/2014/main" id="{C1FA144F-80AD-1452-4FEE-54439A857DCA}"/>
                </a:ext>
              </a:extLst>
            </p:cNvPr>
            <p:cNvSpPr txBox="1"/>
            <p:nvPr/>
          </p:nvSpPr>
          <p:spPr>
            <a:xfrm>
              <a:off x="5400364" y="2680251"/>
              <a:ext cx="2762838" cy="3419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/>
              <a:r>
                <a:rPr lang="ar-SA" b="1" dirty="0">
                  <a:solidFill>
                    <a:srgbClr val="8045AA"/>
                  </a:solidFill>
                  <a:latin typeface="Harmattan" panose="01000503000000020003" pitchFamily="2" charset="-78"/>
                  <a:ea typeface="Harmattan" panose="01000503000000020003" pitchFamily="2" charset="-78"/>
                  <a:cs typeface="Harmattan" panose="01000503000000020003" pitchFamily="2" charset="-78"/>
                </a:rPr>
                <a:t>أحضر الى المدرسة في الوقت المحدد </a:t>
              </a:r>
            </a:p>
          </p:txBody>
        </p:sp>
        <p:sp>
          <p:nvSpPr>
            <p:cNvPr id="24" name="مربع نص 23">
              <a:extLst>
                <a:ext uri="{FF2B5EF4-FFF2-40B4-BE49-F238E27FC236}">
                  <a16:creationId xmlns:a16="http://schemas.microsoft.com/office/drawing/2014/main" id="{17AC1C00-0E12-C6F8-5CC3-41EB125B5897}"/>
                </a:ext>
              </a:extLst>
            </p:cNvPr>
            <p:cNvSpPr txBox="1"/>
            <p:nvPr/>
          </p:nvSpPr>
          <p:spPr>
            <a:xfrm>
              <a:off x="5532130" y="5271651"/>
              <a:ext cx="2620892" cy="3419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/>
              <a:r>
                <a:rPr lang="ar-SA" b="1" dirty="0">
                  <a:solidFill>
                    <a:srgbClr val="1997E3"/>
                  </a:solidFill>
                  <a:latin typeface="Harmattan" panose="01000503000000020003" pitchFamily="2" charset="-78"/>
                  <a:ea typeface="Harmattan" panose="01000503000000020003" pitchFamily="2" charset="-78"/>
                  <a:cs typeface="Harmattan" panose="01000503000000020003" pitchFamily="2" charset="-78"/>
                </a:rPr>
                <a:t>أحترم معلمي وزملائي دائماً. </a:t>
              </a:r>
            </a:p>
          </p:txBody>
        </p:sp>
        <p:sp>
          <p:nvSpPr>
            <p:cNvPr id="25" name="مربع نص 24">
              <a:extLst>
                <a:ext uri="{FF2B5EF4-FFF2-40B4-BE49-F238E27FC236}">
                  <a16:creationId xmlns:a16="http://schemas.microsoft.com/office/drawing/2014/main" id="{7586B614-71FE-BEC1-6062-933C6A75EC38}"/>
                </a:ext>
              </a:extLst>
            </p:cNvPr>
            <p:cNvSpPr txBox="1"/>
            <p:nvPr/>
          </p:nvSpPr>
          <p:spPr>
            <a:xfrm>
              <a:off x="4880512" y="3346897"/>
              <a:ext cx="3292093" cy="3419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/>
              <a:r>
                <a:rPr lang="ar-SA" b="1" dirty="0">
                  <a:solidFill>
                    <a:srgbClr val="649A26"/>
                  </a:solidFill>
                  <a:latin typeface="Harmattan" panose="01000503000000020003" pitchFamily="2" charset="-78"/>
                  <a:ea typeface="Harmattan" panose="01000503000000020003" pitchFamily="2" charset="-78"/>
                  <a:cs typeface="Harmattan" panose="01000503000000020003" pitchFamily="2" charset="-78"/>
                </a:rPr>
                <a:t>ألتزم بالنظام والقواعد داخل الفصل. </a:t>
              </a:r>
            </a:p>
          </p:txBody>
        </p:sp>
        <p:sp>
          <p:nvSpPr>
            <p:cNvPr id="26" name="مربع نص 25">
              <a:extLst>
                <a:ext uri="{FF2B5EF4-FFF2-40B4-BE49-F238E27FC236}">
                  <a16:creationId xmlns:a16="http://schemas.microsoft.com/office/drawing/2014/main" id="{42293DEE-8D12-4DAE-79F2-B051D32AF33D}"/>
                </a:ext>
              </a:extLst>
            </p:cNvPr>
            <p:cNvSpPr txBox="1"/>
            <p:nvPr/>
          </p:nvSpPr>
          <p:spPr>
            <a:xfrm>
              <a:off x="4880513" y="3976431"/>
              <a:ext cx="3292093" cy="3419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/>
              <a:r>
                <a:rPr lang="ar-SA" b="1" dirty="0">
                  <a:solidFill>
                    <a:srgbClr val="FD3B6E"/>
                  </a:solidFill>
                  <a:latin typeface="Harmattan" panose="01000503000000020003" pitchFamily="2" charset="-78"/>
                  <a:ea typeface="Harmattan" panose="01000503000000020003" pitchFamily="2" charset="-78"/>
                  <a:cs typeface="Harmattan" panose="01000503000000020003" pitchFamily="2" charset="-78"/>
                </a:rPr>
                <a:t>أنجز واجباتي وأشارك في الأنشطة</a:t>
              </a:r>
            </a:p>
          </p:txBody>
        </p:sp>
        <p:sp>
          <p:nvSpPr>
            <p:cNvPr id="27" name="مربع نص 26">
              <a:extLst>
                <a:ext uri="{FF2B5EF4-FFF2-40B4-BE49-F238E27FC236}">
                  <a16:creationId xmlns:a16="http://schemas.microsoft.com/office/drawing/2014/main" id="{ECDE2262-5C49-E578-3F77-F1A052665519}"/>
                </a:ext>
              </a:extLst>
            </p:cNvPr>
            <p:cNvSpPr txBox="1"/>
            <p:nvPr/>
          </p:nvSpPr>
          <p:spPr>
            <a:xfrm>
              <a:off x="4880511" y="4624041"/>
              <a:ext cx="3292093" cy="3419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/>
              <a:r>
                <a:rPr lang="ar-SA" b="1" dirty="0">
                  <a:solidFill>
                    <a:srgbClr val="FA9E01"/>
                  </a:solidFill>
                  <a:latin typeface="Harmattan" panose="01000503000000020003" pitchFamily="2" charset="-78"/>
                  <a:ea typeface="Harmattan" panose="01000503000000020003" pitchFamily="2" charset="-78"/>
                  <a:cs typeface="Harmattan" panose="01000503000000020003" pitchFamily="2" charset="-78"/>
                </a:rPr>
                <a:t>أحافظ على نظافة الفصل والمدرسة. </a:t>
              </a:r>
            </a:p>
          </p:txBody>
        </p:sp>
        <p:sp>
          <p:nvSpPr>
            <p:cNvPr id="28" name="مربع نص 27">
              <a:extLst>
                <a:ext uri="{FF2B5EF4-FFF2-40B4-BE49-F238E27FC236}">
                  <a16:creationId xmlns:a16="http://schemas.microsoft.com/office/drawing/2014/main" id="{192D02A5-25C5-081C-E055-877F0E679BCD}"/>
                </a:ext>
              </a:extLst>
            </p:cNvPr>
            <p:cNvSpPr txBox="1"/>
            <p:nvPr/>
          </p:nvSpPr>
          <p:spPr>
            <a:xfrm>
              <a:off x="8536557" y="2616412"/>
              <a:ext cx="810228" cy="5235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 algn="ctr">
                <a:lnSpc>
                  <a:spcPct val="70000"/>
                </a:lnSpc>
              </a:pPr>
              <a:r>
                <a:rPr lang="en-US" sz="2400" b="1" dirty="0">
                  <a:solidFill>
                    <a:srgbClr val="031A60"/>
                  </a:solidFill>
                  <a:latin typeface="Harmattan" panose="01000503000000020003" pitchFamily="2" charset="-78"/>
                  <a:ea typeface="Harmattan" panose="01000503000000020003" pitchFamily="2" charset="-78"/>
                  <a:cs typeface="Harmattan" panose="01000503000000020003" pitchFamily="2" charset="-78"/>
                </a:rPr>
                <a:t>2</a:t>
              </a:r>
              <a:r>
                <a:rPr lang="ar-SA" b="1" dirty="0">
                  <a:solidFill>
                    <a:srgbClr val="031A60"/>
                  </a:solidFill>
                  <a:latin typeface="Harmattan" panose="01000503000000020003" pitchFamily="2" charset="-78"/>
                  <a:ea typeface="Harmattan" panose="01000503000000020003" pitchFamily="2" charset="-78"/>
                  <a:cs typeface="Harmattan" panose="01000503000000020003" pitchFamily="2" charset="-78"/>
                </a:rPr>
                <a:t> </a:t>
              </a:r>
            </a:p>
            <a:p>
              <a:pPr lvl="0" algn="ctr">
                <a:lnSpc>
                  <a:spcPct val="70000"/>
                </a:lnSpc>
              </a:pPr>
              <a:r>
                <a:rPr lang="ar-SA" b="1" dirty="0">
                  <a:solidFill>
                    <a:srgbClr val="031A60"/>
                  </a:solidFill>
                  <a:latin typeface="Harmattan" panose="01000503000000020003" pitchFamily="2" charset="-78"/>
                  <a:ea typeface="Harmattan" panose="01000503000000020003" pitchFamily="2" charset="-78"/>
                  <a:cs typeface="Harmattan" panose="01000503000000020003" pitchFamily="2" charset="-78"/>
                </a:rPr>
                <a:t>نقطة</a:t>
              </a:r>
              <a:endParaRPr lang="ar-SA" b="1" dirty="0">
                <a:solidFill>
                  <a:srgbClr val="8045AA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endParaRPr>
            </a:p>
          </p:txBody>
        </p:sp>
        <p:sp>
          <p:nvSpPr>
            <p:cNvPr id="29" name="مربع نص 28">
              <a:extLst>
                <a:ext uri="{FF2B5EF4-FFF2-40B4-BE49-F238E27FC236}">
                  <a16:creationId xmlns:a16="http://schemas.microsoft.com/office/drawing/2014/main" id="{DEDCF9C0-8FB1-488D-F895-24AF3D4F4174}"/>
                </a:ext>
              </a:extLst>
            </p:cNvPr>
            <p:cNvSpPr txBox="1"/>
            <p:nvPr/>
          </p:nvSpPr>
          <p:spPr>
            <a:xfrm>
              <a:off x="8536557" y="3266543"/>
              <a:ext cx="810228" cy="5235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 algn="ctr">
                <a:lnSpc>
                  <a:spcPct val="70000"/>
                </a:lnSpc>
              </a:pPr>
              <a:r>
                <a:rPr lang="en-US" sz="2400" b="1" dirty="0">
                  <a:solidFill>
                    <a:srgbClr val="031A60"/>
                  </a:solidFill>
                  <a:latin typeface="Harmattan" panose="01000503000000020003" pitchFamily="2" charset="-78"/>
                  <a:ea typeface="Harmattan" panose="01000503000000020003" pitchFamily="2" charset="-78"/>
                  <a:cs typeface="Harmattan" panose="01000503000000020003" pitchFamily="2" charset="-78"/>
                </a:rPr>
                <a:t>2</a:t>
              </a:r>
              <a:r>
                <a:rPr lang="ar-SA" b="1" dirty="0">
                  <a:solidFill>
                    <a:srgbClr val="031A60"/>
                  </a:solidFill>
                  <a:latin typeface="Harmattan" panose="01000503000000020003" pitchFamily="2" charset="-78"/>
                  <a:ea typeface="Harmattan" panose="01000503000000020003" pitchFamily="2" charset="-78"/>
                  <a:cs typeface="Harmattan" panose="01000503000000020003" pitchFamily="2" charset="-78"/>
                </a:rPr>
                <a:t> </a:t>
              </a:r>
            </a:p>
            <a:p>
              <a:pPr lvl="0" algn="ctr">
                <a:lnSpc>
                  <a:spcPct val="70000"/>
                </a:lnSpc>
              </a:pPr>
              <a:r>
                <a:rPr lang="ar-SA" b="1" dirty="0">
                  <a:solidFill>
                    <a:srgbClr val="031A60"/>
                  </a:solidFill>
                  <a:latin typeface="Harmattan" panose="01000503000000020003" pitchFamily="2" charset="-78"/>
                  <a:ea typeface="Harmattan" panose="01000503000000020003" pitchFamily="2" charset="-78"/>
                  <a:cs typeface="Harmattan" panose="01000503000000020003" pitchFamily="2" charset="-78"/>
                </a:rPr>
                <a:t>نقطة</a:t>
              </a:r>
              <a:endParaRPr lang="ar-SA" b="1" dirty="0">
                <a:solidFill>
                  <a:srgbClr val="8045AA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endParaRPr>
            </a:p>
          </p:txBody>
        </p:sp>
        <p:sp>
          <p:nvSpPr>
            <p:cNvPr id="32" name="مربع نص 31">
              <a:extLst>
                <a:ext uri="{FF2B5EF4-FFF2-40B4-BE49-F238E27FC236}">
                  <a16:creationId xmlns:a16="http://schemas.microsoft.com/office/drawing/2014/main" id="{3FCA83BD-7A93-18AF-1346-1EE0ED5FF542}"/>
                </a:ext>
              </a:extLst>
            </p:cNvPr>
            <p:cNvSpPr txBox="1"/>
            <p:nvPr/>
          </p:nvSpPr>
          <p:spPr>
            <a:xfrm>
              <a:off x="8536557" y="3920308"/>
              <a:ext cx="810228" cy="5235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 algn="ctr">
                <a:lnSpc>
                  <a:spcPct val="70000"/>
                </a:lnSpc>
              </a:pPr>
              <a:r>
                <a:rPr lang="en-US" sz="2400" b="1" dirty="0">
                  <a:solidFill>
                    <a:srgbClr val="031A60"/>
                  </a:solidFill>
                  <a:latin typeface="Harmattan" panose="01000503000000020003" pitchFamily="2" charset="-78"/>
                  <a:ea typeface="Harmattan" panose="01000503000000020003" pitchFamily="2" charset="-78"/>
                  <a:cs typeface="Harmattan" panose="01000503000000020003" pitchFamily="2" charset="-78"/>
                </a:rPr>
                <a:t>2</a:t>
              </a:r>
              <a:r>
                <a:rPr lang="ar-SA" b="1" dirty="0">
                  <a:solidFill>
                    <a:srgbClr val="031A60"/>
                  </a:solidFill>
                  <a:latin typeface="Harmattan" panose="01000503000000020003" pitchFamily="2" charset="-78"/>
                  <a:ea typeface="Harmattan" panose="01000503000000020003" pitchFamily="2" charset="-78"/>
                  <a:cs typeface="Harmattan" panose="01000503000000020003" pitchFamily="2" charset="-78"/>
                </a:rPr>
                <a:t> </a:t>
              </a:r>
            </a:p>
            <a:p>
              <a:pPr lvl="0" algn="ctr">
                <a:lnSpc>
                  <a:spcPct val="70000"/>
                </a:lnSpc>
              </a:pPr>
              <a:r>
                <a:rPr lang="ar-SA" b="1" dirty="0">
                  <a:solidFill>
                    <a:srgbClr val="031A60"/>
                  </a:solidFill>
                  <a:latin typeface="Harmattan" panose="01000503000000020003" pitchFamily="2" charset="-78"/>
                  <a:ea typeface="Harmattan" panose="01000503000000020003" pitchFamily="2" charset="-78"/>
                  <a:cs typeface="Harmattan" panose="01000503000000020003" pitchFamily="2" charset="-78"/>
                </a:rPr>
                <a:t>نقطة</a:t>
              </a:r>
              <a:endParaRPr lang="ar-SA" b="1" dirty="0">
                <a:solidFill>
                  <a:srgbClr val="8045AA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endParaRPr>
            </a:p>
          </p:txBody>
        </p:sp>
        <p:sp>
          <p:nvSpPr>
            <p:cNvPr id="33" name="مربع نص 32">
              <a:extLst>
                <a:ext uri="{FF2B5EF4-FFF2-40B4-BE49-F238E27FC236}">
                  <a16:creationId xmlns:a16="http://schemas.microsoft.com/office/drawing/2014/main" id="{719CD7FE-9948-B511-6333-7D2A46A3F757}"/>
                </a:ext>
              </a:extLst>
            </p:cNvPr>
            <p:cNvSpPr txBox="1"/>
            <p:nvPr/>
          </p:nvSpPr>
          <p:spPr>
            <a:xfrm>
              <a:off x="8536557" y="4576328"/>
              <a:ext cx="810228" cy="5235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 algn="ctr">
                <a:lnSpc>
                  <a:spcPct val="70000"/>
                </a:lnSpc>
              </a:pPr>
              <a:r>
                <a:rPr lang="en-US" sz="2400" b="1" dirty="0">
                  <a:solidFill>
                    <a:srgbClr val="031A60"/>
                  </a:solidFill>
                  <a:latin typeface="Harmattan" panose="01000503000000020003" pitchFamily="2" charset="-78"/>
                  <a:ea typeface="Harmattan" panose="01000503000000020003" pitchFamily="2" charset="-78"/>
                  <a:cs typeface="Harmattan" panose="01000503000000020003" pitchFamily="2" charset="-78"/>
                </a:rPr>
                <a:t>2</a:t>
              </a:r>
              <a:r>
                <a:rPr lang="ar-SA" b="1" dirty="0">
                  <a:solidFill>
                    <a:srgbClr val="031A60"/>
                  </a:solidFill>
                  <a:latin typeface="Harmattan" panose="01000503000000020003" pitchFamily="2" charset="-78"/>
                  <a:ea typeface="Harmattan" panose="01000503000000020003" pitchFamily="2" charset="-78"/>
                  <a:cs typeface="Harmattan" panose="01000503000000020003" pitchFamily="2" charset="-78"/>
                </a:rPr>
                <a:t> </a:t>
              </a:r>
            </a:p>
            <a:p>
              <a:pPr lvl="0" algn="ctr">
                <a:lnSpc>
                  <a:spcPct val="70000"/>
                </a:lnSpc>
              </a:pPr>
              <a:r>
                <a:rPr lang="ar-SA" b="1" dirty="0">
                  <a:solidFill>
                    <a:srgbClr val="031A60"/>
                  </a:solidFill>
                  <a:latin typeface="Harmattan" panose="01000503000000020003" pitchFamily="2" charset="-78"/>
                  <a:ea typeface="Harmattan" panose="01000503000000020003" pitchFamily="2" charset="-78"/>
                  <a:cs typeface="Harmattan" panose="01000503000000020003" pitchFamily="2" charset="-78"/>
                </a:rPr>
                <a:t>نقطة</a:t>
              </a:r>
              <a:endParaRPr lang="ar-SA" b="1" dirty="0">
                <a:solidFill>
                  <a:srgbClr val="8045AA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endParaRPr>
            </a:p>
          </p:txBody>
        </p:sp>
        <p:sp>
          <p:nvSpPr>
            <p:cNvPr id="34" name="مربع نص 33">
              <a:extLst>
                <a:ext uri="{FF2B5EF4-FFF2-40B4-BE49-F238E27FC236}">
                  <a16:creationId xmlns:a16="http://schemas.microsoft.com/office/drawing/2014/main" id="{56897AA4-3A41-90FE-02E5-CA1C861F517F}"/>
                </a:ext>
              </a:extLst>
            </p:cNvPr>
            <p:cNvSpPr txBox="1"/>
            <p:nvPr/>
          </p:nvSpPr>
          <p:spPr>
            <a:xfrm>
              <a:off x="8536557" y="5192543"/>
              <a:ext cx="810228" cy="5235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 algn="ctr">
                <a:lnSpc>
                  <a:spcPct val="70000"/>
                </a:lnSpc>
              </a:pPr>
              <a:r>
                <a:rPr lang="en-US" sz="2400" b="1" dirty="0">
                  <a:solidFill>
                    <a:srgbClr val="031A60"/>
                  </a:solidFill>
                  <a:latin typeface="Harmattan" panose="01000503000000020003" pitchFamily="2" charset="-78"/>
                  <a:ea typeface="Harmattan" panose="01000503000000020003" pitchFamily="2" charset="-78"/>
                  <a:cs typeface="Harmattan" panose="01000503000000020003" pitchFamily="2" charset="-78"/>
                </a:rPr>
                <a:t>2</a:t>
              </a:r>
              <a:r>
                <a:rPr lang="ar-SA" sz="2400" b="1" dirty="0">
                  <a:solidFill>
                    <a:srgbClr val="031A60"/>
                  </a:solidFill>
                  <a:latin typeface="Harmattan" panose="01000503000000020003" pitchFamily="2" charset="-78"/>
                  <a:ea typeface="Harmattan" panose="01000503000000020003" pitchFamily="2" charset="-78"/>
                  <a:cs typeface="Harmattan" panose="01000503000000020003" pitchFamily="2" charset="-78"/>
                </a:rPr>
                <a:t> </a:t>
              </a:r>
            </a:p>
            <a:p>
              <a:pPr lvl="0" algn="ctr">
                <a:lnSpc>
                  <a:spcPct val="70000"/>
                </a:lnSpc>
              </a:pPr>
              <a:r>
                <a:rPr lang="ar-SA" b="1" dirty="0">
                  <a:solidFill>
                    <a:srgbClr val="031A60"/>
                  </a:solidFill>
                  <a:latin typeface="Harmattan" panose="01000503000000020003" pitchFamily="2" charset="-78"/>
                  <a:ea typeface="Harmattan" panose="01000503000000020003" pitchFamily="2" charset="-78"/>
                  <a:cs typeface="Harmattan" panose="01000503000000020003" pitchFamily="2" charset="-78"/>
                </a:rPr>
                <a:t>نقطة</a:t>
              </a:r>
              <a:endParaRPr lang="ar-SA" b="1" dirty="0">
                <a:solidFill>
                  <a:srgbClr val="8045AA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4607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B9E4A353-F4C6-AA6C-26C1-9740AAFA7ED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239" y="0"/>
            <a:ext cx="12185521" cy="6858000"/>
          </a:xfrm>
          <a:prstGeom prst="rect">
            <a:avLst/>
          </a:prstGeom>
        </p:spPr>
      </p:pic>
      <p:sp>
        <p:nvSpPr>
          <p:cNvPr id="4" name="مربع نص 3">
            <a:extLst>
              <a:ext uri="{FF2B5EF4-FFF2-40B4-BE49-F238E27FC236}">
                <a16:creationId xmlns:a16="http://schemas.microsoft.com/office/drawing/2014/main" id="{BF31BBF2-F4EF-D7C2-EDF4-CB2DB80A496C}"/>
              </a:ext>
            </a:extLst>
          </p:cNvPr>
          <p:cNvSpPr txBox="1"/>
          <p:nvPr/>
        </p:nvSpPr>
        <p:spPr>
          <a:xfrm>
            <a:off x="7843520" y="2865120"/>
            <a:ext cx="177800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>
                <a:solidFill>
                  <a:srgbClr val="031A60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اسم الطالب هنا</a:t>
            </a:r>
          </a:p>
        </p:txBody>
      </p:sp>
      <p:sp>
        <p:nvSpPr>
          <p:cNvPr id="5" name="مربع نص 4">
            <a:extLst>
              <a:ext uri="{FF2B5EF4-FFF2-40B4-BE49-F238E27FC236}">
                <a16:creationId xmlns:a16="http://schemas.microsoft.com/office/drawing/2014/main" id="{0D06C129-6281-37B2-9D91-DA110C146881}"/>
              </a:ext>
            </a:extLst>
          </p:cNvPr>
          <p:cNvSpPr txBox="1"/>
          <p:nvPr/>
        </p:nvSpPr>
        <p:spPr>
          <a:xfrm>
            <a:off x="7843520" y="3728720"/>
            <a:ext cx="177800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>
                <a:solidFill>
                  <a:srgbClr val="031A60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اسم الطالب هنا</a:t>
            </a: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78CE5F24-ED48-9AB3-1702-C6069219532D}"/>
              </a:ext>
            </a:extLst>
          </p:cNvPr>
          <p:cNvSpPr txBox="1"/>
          <p:nvPr/>
        </p:nvSpPr>
        <p:spPr>
          <a:xfrm>
            <a:off x="7843520" y="4592320"/>
            <a:ext cx="177800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>
                <a:solidFill>
                  <a:srgbClr val="031A60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اسم الطالب هنا</a:t>
            </a: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A917E0E6-F8F1-6FF5-303B-E594D60F0933}"/>
              </a:ext>
            </a:extLst>
          </p:cNvPr>
          <p:cNvSpPr txBox="1"/>
          <p:nvPr/>
        </p:nvSpPr>
        <p:spPr>
          <a:xfrm>
            <a:off x="7658325" y="5355828"/>
            <a:ext cx="177800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>
                <a:solidFill>
                  <a:srgbClr val="031A60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اسم الطالب هنا</a:t>
            </a: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BCCA8C0F-274C-6532-9CDA-AF5546C6A178}"/>
              </a:ext>
            </a:extLst>
          </p:cNvPr>
          <p:cNvSpPr txBox="1"/>
          <p:nvPr/>
        </p:nvSpPr>
        <p:spPr>
          <a:xfrm>
            <a:off x="5207000" y="2865120"/>
            <a:ext cx="177800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>
                <a:solidFill>
                  <a:srgbClr val="031A60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اسم الطالب هنا</a:t>
            </a: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F244888F-06EE-439D-0194-FEDAF147F93C}"/>
              </a:ext>
            </a:extLst>
          </p:cNvPr>
          <p:cNvSpPr txBox="1"/>
          <p:nvPr/>
        </p:nvSpPr>
        <p:spPr>
          <a:xfrm>
            <a:off x="5207000" y="3728720"/>
            <a:ext cx="177800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>
                <a:solidFill>
                  <a:srgbClr val="031A60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اسم الطالب هنا</a:t>
            </a: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5A829E68-7C1C-F08D-2CE5-8878CC987187}"/>
              </a:ext>
            </a:extLst>
          </p:cNvPr>
          <p:cNvSpPr txBox="1"/>
          <p:nvPr/>
        </p:nvSpPr>
        <p:spPr>
          <a:xfrm>
            <a:off x="5207000" y="4592320"/>
            <a:ext cx="177800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>
                <a:solidFill>
                  <a:srgbClr val="031A60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اسم الطالب هنا</a:t>
            </a:r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054F8BDF-4A12-0C5E-3241-BE831B5D4E7D}"/>
              </a:ext>
            </a:extLst>
          </p:cNvPr>
          <p:cNvSpPr txBox="1"/>
          <p:nvPr/>
        </p:nvSpPr>
        <p:spPr>
          <a:xfrm>
            <a:off x="5207000" y="5355828"/>
            <a:ext cx="177800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>
                <a:solidFill>
                  <a:srgbClr val="031A60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اسم الطالب هنا</a:t>
            </a: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02084B85-44BC-5BAF-C722-5CECC2F403A4}"/>
              </a:ext>
            </a:extLst>
          </p:cNvPr>
          <p:cNvSpPr txBox="1"/>
          <p:nvPr/>
        </p:nvSpPr>
        <p:spPr>
          <a:xfrm>
            <a:off x="2443480" y="2865120"/>
            <a:ext cx="177800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dirty="0">
                <a:solidFill>
                  <a:srgbClr val="031A60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اسم الطالب هنا</a:t>
            </a:r>
          </a:p>
        </p:txBody>
      </p:sp>
      <p:sp>
        <p:nvSpPr>
          <p:cNvPr id="13" name="مربع نص 12">
            <a:extLst>
              <a:ext uri="{FF2B5EF4-FFF2-40B4-BE49-F238E27FC236}">
                <a16:creationId xmlns:a16="http://schemas.microsoft.com/office/drawing/2014/main" id="{136EAD8A-A1E7-3996-78E8-DC63BC1048B7}"/>
              </a:ext>
            </a:extLst>
          </p:cNvPr>
          <p:cNvSpPr txBox="1"/>
          <p:nvPr/>
        </p:nvSpPr>
        <p:spPr>
          <a:xfrm>
            <a:off x="2443480" y="3728720"/>
            <a:ext cx="177800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dirty="0">
                <a:solidFill>
                  <a:srgbClr val="031A60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اسم الطالب هنا</a:t>
            </a:r>
          </a:p>
        </p:txBody>
      </p:sp>
      <p:sp>
        <p:nvSpPr>
          <p:cNvPr id="14" name="مربع نص 13">
            <a:extLst>
              <a:ext uri="{FF2B5EF4-FFF2-40B4-BE49-F238E27FC236}">
                <a16:creationId xmlns:a16="http://schemas.microsoft.com/office/drawing/2014/main" id="{3A452761-ADCC-AFAB-5DE1-4F109C822521}"/>
              </a:ext>
            </a:extLst>
          </p:cNvPr>
          <p:cNvSpPr txBox="1"/>
          <p:nvPr/>
        </p:nvSpPr>
        <p:spPr>
          <a:xfrm>
            <a:off x="2443480" y="4592320"/>
            <a:ext cx="177800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dirty="0">
                <a:solidFill>
                  <a:srgbClr val="031A60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اسم الطالب هنا</a:t>
            </a:r>
          </a:p>
        </p:txBody>
      </p: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5B1623E8-CBB3-95FB-3596-B797EACFEC8D}"/>
              </a:ext>
            </a:extLst>
          </p:cNvPr>
          <p:cNvSpPr txBox="1"/>
          <p:nvPr/>
        </p:nvSpPr>
        <p:spPr>
          <a:xfrm>
            <a:off x="2443480" y="5355828"/>
            <a:ext cx="177800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dirty="0">
                <a:solidFill>
                  <a:srgbClr val="031A60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اسم الطالب هنا</a:t>
            </a:r>
          </a:p>
        </p:txBody>
      </p:sp>
    </p:spTree>
    <p:extLst>
      <p:ext uri="{BB962C8B-B14F-4D97-AF65-F5344CB8AC3E}">
        <p14:creationId xmlns:p14="http://schemas.microsoft.com/office/powerpoint/2010/main" val="2616018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29B4E6-559B-420B-029A-2BFCEFE2DF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FAFB9ECE-562D-13A6-3CBD-726A91F722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3493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F649BFA-A9C1-4533-9312-8EB153D40D6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D3695C23-E9D8-CE2B-C705-326CEEAD6EF9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E6EB31EA-94ED-7662-4C1F-BA8505EDBB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58043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>
            <a:extLst>
              <a:ext uri="{FF2B5EF4-FFF2-40B4-BE49-F238E27FC236}">
                <a16:creationId xmlns:a16="http://schemas.microsoft.com/office/drawing/2014/main" id="{481AADFD-D526-0AF3-EF03-FD42936448B3}"/>
              </a:ext>
            </a:extLst>
          </p:cNvPr>
          <p:cNvSpPr/>
          <p:nvPr/>
        </p:nvSpPr>
        <p:spPr>
          <a:xfrm>
            <a:off x="-101599" y="0"/>
            <a:ext cx="12395200" cy="6858001"/>
          </a:xfrm>
          <a:prstGeom prst="rect">
            <a:avLst/>
          </a:prstGeom>
          <a:solidFill>
            <a:srgbClr val="00233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ar-EG" sz="1633" dirty="0">
              <a:latin typeface="Harmattan" panose="01000503000000020003" pitchFamily="2" charset="-78"/>
              <a:cs typeface="Harmattan" panose="01000503000000020003" pitchFamily="2" charset="-78"/>
            </a:endParaRP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8197C538-F605-4470-B8E7-E81A57470B0C}"/>
              </a:ext>
            </a:extLst>
          </p:cNvPr>
          <p:cNvSpPr txBox="1"/>
          <p:nvPr/>
        </p:nvSpPr>
        <p:spPr>
          <a:xfrm>
            <a:off x="3013828" y="4357960"/>
            <a:ext cx="6164349" cy="8131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EG" sz="1432" b="1" dirty="0">
                <a:solidFill>
                  <a:srgbClr val="00FF85"/>
                </a:solidFill>
                <a:latin typeface="Harmattan" panose="01000503000000020003" pitchFamily="2" charset="-78"/>
                <a:cs typeface="Harmattan" panose="01000503000000020003" pitchFamily="2" charset="-78"/>
              </a:rPr>
              <a:t>الخط</a:t>
            </a:r>
            <a:r>
              <a:rPr lang="ar-SA" sz="1432" b="1" dirty="0" err="1">
                <a:solidFill>
                  <a:srgbClr val="00FF85"/>
                </a:solidFill>
                <a:latin typeface="Harmattan" panose="01000503000000020003" pitchFamily="2" charset="-78"/>
                <a:cs typeface="Harmattan" panose="01000503000000020003" pitchFamily="2" charset="-78"/>
              </a:rPr>
              <a:t>وط</a:t>
            </a:r>
            <a:r>
              <a:rPr lang="ar-EG" sz="1432" b="1" dirty="0">
                <a:solidFill>
                  <a:srgbClr val="00FF85"/>
                </a:solidFill>
                <a:latin typeface="Harmattan" panose="01000503000000020003" pitchFamily="2" charset="-78"/>
                <a:cs typeface="Harmattan" panose="01000503000000020003" pitchFamily="2" charset="-78"/>
              </a:rPr>
              <a:t>  المستخدم</a:t>
            </a:r>
            <a:r>
              <a:rPr lang="ar-SA" sz="1432" b="1" dirty="0">
                <a:solidFill>
                  <a:srgbClr val="00FF85"/>
                </a:solidFill>
                <a:latin typeface="Harmattan" panose="01000503000000020003" pitchFamily="2" charset="-78"/>
                <a:cs typeface="Harmattan" panose="01000503000000020003" pitchFamily="2" charset="-78"/>
              </a:rPr>
              <a:t>ة</a:t>
            </a:r>
            <a:r>
              <a:rPr lang="en-GB" sz="1432" b="1" dirty="0">
                <a:solidFill>
                  <a:srgbClr val="00FF85"/>
                </a:solidFill>
                <a:latin typeface="Harmattan" panose="01000503000000020003" pitchFamily="2" charset="-78"/>
                <a:cs typeface="Harmattan" panose="01000503000000020003" pitchFamily="2" charset="-78"/>
              </a:rPr>
              <a:t> </a:t>
            </a:r>
            <a:r>
              <a:rPr lang="en-US" sz="1432" b="1" dirty="0">
                <a:solidFill>
                  <a:srgbClr val="00FF85"/>
                </a:solidFill>
                <a:latin typeface="Harmattan" panose="01000503000000020003" pitchFamily="2" charset="-78"/>
                <a:cs typeface="Harmattan" panose="01000503000000020003" pitchFamily="2" charset="-78"/>
              </a:rPr>
              <a:t> </a:t>
            </a:r>
            <a:r>
              <a:rPr lang="ar-EG" sz="1432" b="1" dirty="0">
                <a:solidFill>
                  <a:srgbClr val="00FF85"/>
                </a:solidFill>
                <a:latin typeface="Harmattan" panose="01000503000000020003" pitchFamily="2" charset="-78"/>
                <a:cs typeface="Harmattan" panose="01000503000000020003" pitchFamily="2" charset="-78"/>
              </a:rPr>
              <a:t> في القالب </a:t>
            </a:r>
            <a:endParaRPr lang="ar-SA" sz="1432" b="1" dirty="0">
              <a:solidFill>
                <a:srgbClr val="00FF85"/>
              </a:solidFill>
              <a:latin typeface="Harmattan" panose="01000503000000020003" pitchFamily="2" charset="-78"/>
              <a:cs typeface="Harmattan" panose="01000503000000020003" pitchFamily="2" charset="-78"/>
            </a:endParaRPr>
          </a:p>
          <a:p>
            <a:pPr algn="ctr" rtl="1"/>
            <a:r>
              <a:rPr lang="en-US" sz="1089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Harmattan</a:t>
            </a:r>
            <a:r>
              <a:rPr lang="ar-EG" sz="1452" b="1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ar-EG" sz="1452" b="1" dirty="0">
                <a:solidFill>
                  <a:srgbClr val="00FF85"/>
                </a:solidFill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الرابط</a:t>
            </a:r>
            <a:endParaRPr lang="ar-SA" sz="1452" b="1" dirty="0">
              <a:solidFill>
                <a:srgbClr val="00FF8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lalezar</a:t>
            </a:r>
            <a:r>
              <a:rPr lang="ar-EG" sz="1600" b="1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ar-EG" sz="1600" b="1" dirty="0">
                <a:solidFill>
                  <a:srgbClr val="00FF85"/>
                </a:solidFill>
                <a:latin typeface="Arial" panose="020B0604020202020204" pitchFamily="34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الرابط</a:t>
            </a:r>
            <a:endParaRPr lang="ar-EG" sz="1452" b="1" dirty="0">
              <a:solidFill>
                <a:srgbClr val="00FF8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مجموعة 1">
            <a:extLst>
              <a:ext uri="{FF2B5EF4-FFF2-40B4-BE49-F238E27FC236}">
                <a16:creationId xmlns:a16="http://schemas.microsoft.com/office/drawing/2014/main" id="{24ECBBBA-6F20-B561-97FE-277B26437ACC}"/>
              </a:ext>
            </a:extLst>
          </p:cNvPr>
          <p:cNvGrpSpPr/>
          <p:nvPr/>
        </p:nvGrpSpPr>
        <p:grpSpPr>
          <a:xfrm>
            <a:off x="3302695" y="5323313"/>
            <a:ext cx="5586612" cy="1230549"/>
            <a:chOff x="2948473" y="5146985"/>
            <a:chExt cx="6158205" cy="1356452"/>
          </a:xfrm>
        </p:grpSpPr>
        <p:sp>
          <p:nvSpPr>
            <p:cNvPr id="4" name="مستطيل: زوايا مستديرة 3">
              <a:extLst>
                <a:ext uri="{FF2B5EF4-FFF2-40B4-BE49-F238E27FC236}">
                  <a16:creationId xmlns:a16="http://schemas.microsoft.com/office/drawing/2014/main" id="{C271014F-2CEE-97B9-A158-6F4A5DCEB1EE}"/>
                </a:ext>
              </a:extLst>
            </p:cNvPr>
            <p:cNvSpPr/>
            <p:nvPr/>
          </p:nvSpPr>
          <p:spPr>
            <a:xfrm>
              <a:off x="2948473" y="5146985"/>
              <a:ext cx="6158205" cy="1356452"/>
            </a:xfrm>
            <a:prstGeom prst="roundRect">
              <a:avLst/>
            </a:prstGeom>
            <a:noFill/>
            <a:ln>
              <a:solidFill>
                <a:srgbClr val="00FF8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sz="1633" dirty="0">
                <a:latin typeface="Harmattan" panose="01000503000000020003" pitchFamily="2" charset="-78"/>
                <a:cs typeface="Harmattan" panose="01000503000000020003" pitchFamily="2" charset="-78"/>
              </a:endParaRPr>
            </a:p>
          </p:txBody>
        </p:sp>
        <p:sp>
          <p:nvSpPr>
            <p:cNvPr id="8" name="مربع نص 7">
              <a:extLst>
                <a:ext uri="{FF2B5EF4-FFF2-40B4-BE49-F238E27FC236}">
                  <a16:creationId xmlns:a16="http://schemas.microsoft.com/office/drawing/2014/main" id="{BABF9B4D-3A8C-0F47-58C8-48D769647876}"/>
                </a:ext>
              </a:extLst>
            </p:cNvPr>
            <p:cNvSpPr txBox="1"/>
            <p:nvPr/>
          </p:nvSpPr>
          <p:spPr>
            <a:xfrm>
              <a:off x="3447393" y="5272906"/>
              <a:ext cx="4528458" cy="96351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rtl="1"/>
              <a:br>
                <a:rPr lang="ar-SA" sz="1270" i="1" dirty="0">
                  <a:solidFill>
                    <a:schemeClr val="bg1"/>
                  </a:solidFill>
                  <a:latin typeface="Harmattan" panose="01000503000000020003" pitchFamily="2" charset="-78"/>
                  <a:cs typeface="Harmattan" panose="01000503000000020003" pitchFamily="2" charset="-78"/>
                </a:rPr>
              </a:br>
              <a:r>
                <a:rPr lang="ar-SA" sz="1270" i="1" dirty="0">
                  <a:solidFill>
                    <a:schemeClr val="bg1"/>
                  </a:solidFill>
                  <a:latin typeface="Harmattan" panose="01000503000000020003" pitchFamily="2" charset="-78"/>
                  <a:cs typeface="Harmattan" panose="01000503000000020003" pitchFamily="2" charset="-78"/>
                </a:rPr>
                <a:t>تم تصميم هذا القالب بواسطة موقع انجز </a:t>
              </a:r>
              <a:r>
                <a:rPr lang="en-US" sz="1270" i="1" dirty="0">
                  <a:solidFill>
                    <a:schemeClr val="bg1"/>
                  </a:solidFill>
                  <a:latin typeface="Harmattan" panose="01000503000000020003" pitchFamily="2" charset="-78"/>
                  <a:cs typeface="Harmattan" panose="01000503000000020003" pitchFamily="2" charset="-78"/>
                </a:rPr>
                <a:t>ingez-ppt </a:t>
              </a:r>
              <a:r>
                <a:rPr lang="ar-SA" sz="1270" i="1" dirty="0">
                  <a:solidFill>
                    <a:schemeClr val="bg1"/>
                  </a:solidFill>
                  <a:latin typeface="Harmattan" panose="01000503000000020003" pitchFamily="2" charset="-78"/>
                  <a:cs typeface="Harmattan" panose="01000503000000020003" pitchFamily="2" charset="-78"/>
                </a:rPr>
                <a:t> ولا يحق لأي شخص إعادة نشر أو توزيع ملفات القوالب أو إصدارات معدلة في مواقع اونلاين أخرى بدون إذن خطي من انجز</a:t>
              </a:r>
              <a:endParaRPr lang="ar-SA" sz="1270" dirty="0">
                <a:solidFill>
                  <a:schemeClr val="bg1"/>
                </a:solidFill>
                <a:latin typeface="Harmattan" panose="01000503000000020003" pitchFamily="2" charset="-78"/>
                <a:cs typeface="Harmattan" panose="01000503000000020003" pitchFamily="2" charset="-78"/>
              </a:endParaRPr>
            </a:p>
          </p:txBody>
        </p:sp>
        <p:pic>
          <p:nvPicPr>
            <p:cNvPr id="10" name="رسم 9" descr="تحذير مع تعبئة خالصة">
              <a:extLst>
                <a:ext uri="{FF2B5EF4-FFF2-40B4-BE49-F238E27FC236}">
                  <a16:creationId xmlns:a16="http://schemas.microsoft.com/office/drawing/2014/main" id="{2D3C8203-3A1E-F1AD-B63C-078DEDD301A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052318" y="5357235"/>
              <a:ext cx="914400" cy="914400"/>
            </a:xfrm>
            <a:prstGeom prst="rect">
              <a:avLst/>
            </a:prstGeom>
          </p:spPr>
        </p:pic>
      </p:grpSp>
      <p:pic>
        <p:nvPicPr>
          <p:cNvPr id="7" name="صورة 6">
            <a:extLst>
              <a:ext uri="{FF2B5EF4-FFF2-40B4-BE49-F238E27FC236}">
                <a16:creationId xmlns:a16="http://schemas.microsoft.com/office/drawing/2014/main" id="{DECB949A-8D39-07DD-1345-FBEA06D6248F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81236" y="21779"/>
            <a:ext cx="4029529" cy="4032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00334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919C05-93B8-7074-252F-1A2199B8F0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769;p15">
            <a:extLst>
              <a:ext uri="{FF2B5EF4-FFF2-40B4-BE49-F238E27FC236}">
                <a16:creationId xmlns:a16="http://schemas.microsoft.com/office/drawing/2014/main" id="{A3D3419B-654F-628B-ADA9-DC1A07C678CD}"/>
              </a:ext>
            </a:extLst>
          </p:cNvPr>
          <p:cNvSpPr/>
          <p:nvPr/>
        </p:nvSpPr>
        <p:spPr>
          <a:xfrm rot="10800000">
            <a:off x="2361193" y="4340923"/>
            <a:ext cx="7414721" cy="232684"/>
          </a:xfrm>
          <a:custGeom>
            <a:avLst/>
            <a:gdLst/>
            <a:ahLst/>
            <a:cxnLst/>
            <a:rect l="l" t="t" r="r" b="b"/>
            <a:pathLst>
              <a:path w="27831" h="2831" extrusionOk="0">
                <a:moveTo>
                  <a:pt x="27264" y="944"/>
                </a:moveTo>
                <a:lnTo>
                  <a:pt x="27359" y="1086"/>
                </a:lnTo>
                <a:lnTo>
                  <a:pt x="27359" y="944"/>
                </a:lnTo>
                <a:close/>
                <a:moveTo>
                  <a:pt x="27359" y="1086"/>
                </a:moveTo>
                <a:lnTo>
                  <a:pt x="27359" y="1133"/>
                </a:lnTo>
                <a:lnTo>
                  <a:pt x="27372" y="1106"/>
                </a:lnTo>
                <a:lnTo>
                  <a:pt x="27372" y="1106"/>
                </a:lnTo>
                <a:lnTo>
                  <a:pt x="27359" y="1086"/>
                </a:lnTo>
                <a:close/>
                <a:moveTo>
                  <a:pt x="27453" y="944"/>
                </a:moveTo>
                <a:lnTo>
                  <a:pt x="27372" y="1106"/>
                </a:lnTo>
                <a:lnTo>
                  <a:pt x="27372" y="1106"/>
                </a:lnTo>
                <a:lnTo>
                  <a:pt x="27453" y="1227"/>
                </a:lnTo>
                <a:lnTo>
                  <a:pt x="27453" y="944"/>
                </a:lnTo>
                <a:close/>
                <a:moveTo>
                  <a:pt x="27642" y="1039"/>
                </a:moveTo>
                <a:lnTo>
                  <a:pt x="27453" y="1227"/>
                </a:lnTo>
                <a:lnTo>
                  <a:pt x="27453" y="1322"/>
                </a:lnTo>
                <a:lnTo>
                  <a:pt x="27453" y="1416"/>
                </a:lnTo>
                <a:lnTo>
                  <a:pt x="27830" y="1416"/>
                </a:lnTo>
                <a:lnTo>
                  <a:pt x="27830" y="1227"/>
                </a:lnTo>
                <a:lnTo>
                  <a:pt x="27736" y="1322"/>
                </a:lnTo>
                <a:lnTo>
                  <a:pt x="27736" y="1227"/>
                </a:lnTo>
                <a:lnTo>
                  <a:pt x="27736" y="1133"/>
                </a:lnTo>
                <a:lnTo>
                  <a:pt x="27642" y="1039"/>
                </a:lnTo>
                <a:close/>
                <a:moveTo>
                  <a:pt x="20189" y="1"/>
                </a:moveTo>
                <a:lnTo>
                  <a:pt x="20095" y="190"/>
                </a:lnTo>
                <a:lnTo>
                  <a:pt x="20000" y="95"/>
                </a:lnTo>
                <a:lnTo>
                  <a:pt x="19906" y="284"/>
                </a:lnTo>
                <a:lnTo>
                  <a:pt x="19812" y="473"/>
                </a:lnTo>
                <a:lnTo>
                  <a:pt x="19529" y="284"/>
                </a:lnTo>
                <a:lnTo>
                  <a:pt x="19340" y="95"/>
                </a:lnTo>
                <a:lnTo>
                  <a:pt x="19246" y="95"/>
                </a:lnTo>
                <a:lnTo>
                  <a:pt x="19246" y="190"/>
                </a:lnTo>
                <a:lnTo>
                  <a:pt x="19151" y="378"/>
                </a:lnTo>
                <a:lnTo>
                  <a:pt x="19434" y="190"/>
                </a:lnTo>
                <a:lnTo>
                  <a:pt x="19246" y="473"/>
                </a:lnTo>
                <a:lnTo>
                  <a:pt x="19434" y="378"/>
                </a:lnTo>
                <a:lnTo>
                  <a:pt x="19434" y="567"/>
                </a:lnTo>
                <a:lnTo>
                  <a:pt x="19151" y="567"/>
                </a:lnTo>
                <a:lnTo>
                  <a:pt x="19151" y="190"/>
                </a:lnTo>
                <a:lnTo>
                  <a:pt x="19057" y="95"/>
                </a:lnTo>
                <a:lnTo>
                  <a:pt x="18963" y="95"/>
                </a:lnTo>
                <a:lnTo>
                  <a:pt x="18774" y="284"/>
                </a:lnTo>
                <a:lnTo>
                  <a:pt x="18680" y="473"/>
                </a:lnTo>
                <a:lnTo>
                  <a:pt x="18585" y="378"/>
                </a:lnTo>
                <a:lnTo>
                  <a:pt x="18491" y="190"/>
                </a:lnTo>
                <a:lnTo>
                  <a:pt x="18397" y="378"/>
                </a:lnTo>
                <a:lnTo>
                  <a:pt x="17925" y="567"/>
                </a:lnTo>
                <a:lnTo>
                  <a:pt x="18019" y="284"/>
                </a:lnTo>
                <a:lnTo>
                  <a:pt x="17831" y="378"/>
                </a:lnTo>
                <a:lnTo>
                  <a:pt x="17642" y="567"/>
                </a:lnTo>
                <a:lnTo>
                  <a:pt x="17642" y="661"/>
                </a:lnTo>
                <a:lnTo>
                  <a:pt x="17453" y="567"/>
                </a:lnTo>
                <a:lnTo>
                  <a:pt x="17170" y="473"/>
                </a:lnTo>
                <a:lnTo>
                  <a:pt x="16699" y="473"/>
                </a:lnTo>
                <a:lnTo>
                  <a:pt x="16699" y="567"/>
                </a:lnTo>
                <a:lnTo>
                  <a:pt x="16604" y="661"/>
                </a:lnTo>
                <a:lnTo>
                  <a:pt x="16416" y="378"/>
                </a:lnTo>
                <a:lnTo>
                  <a:pt x="16227" y="378"/>
                </a:lnTo>
                <a:lnTo>
                  <a:pt x="15661" y="661"/>
                </a:lnTo>
                <a:lnTo>
                  <a:pt x="15661" y="473"/>
                </a:lnTo>
                <a:lnTo>
                  <a:pt x="15567" y="756"/>
                </a:lnTo>
                <a:lnTo>
                  <a:pt x="15378" y="473"/>
                </a:lnTo>
                <a:lnTo>
                  <a:pt x="15567" y="473"/>
                </a:lnTo>
                <a:lnTo>
                  <a:pt x="15472" y="378"/>
                </a:lnTo>
                <a:lnTo>
                  <a:pt x="15378" y="378"/>
                </a:lnTo>
                <a:lnTo>
                  <a:pt x="15189" y="473"/>
                </a:lnTo>
                <a:lnTo>
                  <a:pt x="15000" y="756"/>
                </a:lnTo>
                <a:lnTo>
                  <a:pt x="14906" y="661"/>
                </a:lnTo>
                <a:lnTo>
                  <a:pt x="14812" y="473"/>
                </a:lnTo>
                <a:lnTo>
                  <a:pt x="14529" y="756"/>
                </a:lnTo>
                <a:lnTo>
                  <a:pt x="14623" y="567"/>
                </a:lnTo>
                <a:lnTo>
                  <a:pt x="14529" y="661"/>
                </a:lnTo>
                <a:lnTo>
                  <a:pt x="14340" y="756"/>
                </a:lnTo>
                <a:lnTo>
                  <a:pt x="14340" y="567"/>
                </a:lnTo>
                <a:lnTo>
                  <a:pt x="14246" y="473"/>
                </a:lnTo>
                <a:lnTo>
                  <a:pt x="13963" y="378"/>
                </a:lnTo>
                <a:lnTo>
                  <a:pt x="13585" y="284"/>
                </a:lnTo>
                <a:lnTo>
                  <a:pt x="13302" y="284"/>
                </a:lnTo>
                <a:lnTo>
                  <a:pt x="13302" y="378"/>
                </a:lnTo>
                <a:lnTo>
                  <a:pt x="13302" y="473"/>
                </a:lnTo>
                <a:lnTo>
                  <a:pt x="13208" y="473"/>
                </a:lnTo>
                <a:lnTo>
                  <a:pt x="13208" y="661"/>
                </a:lnTo>
                <a:lnTo>
                  <a:pt x="13114" y="661"/>
                </a:lnTo>
                <a:lnTo>
                  <a:pt x="13019" y="567"/>
                </a:lnTo>
                <a:lnTo>
                  <a:pt x="12925" y="378"/>
                </a:lnTo>
                <a:lnTo>
                  <a:pt x="12831" y="95"/>
                </a:lnTo>
                <a:lnTo>
                  <a:pt x="12831" y="378"/>
                </a:lnTo>
                <a:lnTo>
                  <a:pt x="12736" y="378"/>
                </a:lnTo>
                <a:lnTo>
                  <a:pt x="12642" y="284"/>
                </a:lnTo>
                <a:lnTo>
                  <a:pt x="12548" y="190"/>
                </a:lnTo>
                <a:lnTo>
                  <a:pt x="12265" y="190"/>
                </a:lnTo>
                <a:lnTo>
                  <a:pt x="12170" y="473"/>
                </a:lnTo>
                <a:lnTo>
                  <a:pt x="12076" y="378"/>
                </a:lnTo>
                <a:lnTo>
                  <a:pt x="11887" y="284"/>
                </a:lnTo>
                <a:lnTo>
                  <a:pt x="11510" y="378"/>
                </a:lnTo>
                <a:lnTo>
                  <a:pt x="10755" y="661"/>
                </a:lnTo>
                <a:lnTo>
                  <a:pt x="10661" y="473"/>
                </a:lnTo>
                <a:lnTo>
                  <a:pt x="10567" y="378"/>
                </a:lnTo>
                <a:lnTo>
                  <a:pt x="10095" y="378"/>
                </a:lnTo>
                <a:lnTo>
                  <a:pt x="9529" y="473"/>
                </a:lnTo>
                <a:lnTo>
                  <a:pt x="9340" y="473"/>
                </a:lnTo>
                <a:lnTo>
                  <a:pt x="9152" y="378"/>
                </a:lnTo>
                <a:lnTo>
                  <a:pt x="9152" y="473"/>
                </a:lnTo>
                <a:lnTo>
                  <a:pt x="9152" y="567"/>
                </a:lnTo>
                <a:lnTo>
                  <a:pt x="8963" y="661"/>
                </a:lnTo>
                <a:lnTo>
                  <a:pt x="8869" y="567"/>
                </a:lnTo>
                <a:lnTo>
                  <a:pt x="8680" y="473"/>
                </a:lnTo>
                <a:lnTo>
                  <a:pt x="8680" y="756"/>
                </a:lnTo>
                <a:lnTo>
                  <a:pt x="8491" y="661"/>
                </a:lnTo>
                <a:lnTo>
                  <a:pt x="8208" y="567"/>
                </a:lnTo>
                <a:lnTo>
                  <a:pt x="7925" y="661"/>
                </a:lnTo>
                <a:lnTo>
                  <a:pt x="7831" y="756"/>
                </a:lnTo>
                <a:lnTo>
                  <a:pt x="7548" y="567"/>
                </a:lnTo>
                <a:lnTo>
                  <a:pt x="7359" y="473"/>
                </a:lnTo>
                <a:lnTo>
                  <a:pt x="7170" y="944"/>
                </a:lnTo>
                <a:lnTo>
                  <a:pt x="6982" y="661"/>
                </a:lnTo>
                <a:lnTo>
                  <a:pt x="6793" y="661"/>
                </a:lnTo>
                <a:lnTo>
                  <a:pt x="6604" y="756"/>
                </a:lnTo>
                <a:lnTo>
                  <a:pt x="6510" y="661"/>
                </a:lnTo>
                <a:lnTo>
                  <a:pt x="6416" y="756"/>
                </a:lnTo>
                <a:lnTo>
                  <a:pt x="6038" y="944"/>
                </a:lnTo>
                <a:lnTo>
                  <a:pt x="6038" y="1039"/>
                </a:lnTo>
                <a:lnTo>
                  <a:pt x="5850" y="1133"/>
                </a:lnTo>
                <a:lnTo>
                  <a:pt x="5850" y="1039"/>
                </a:lnTo>
                <a:lnTo>
                  <a:pt x="5755" y="1039"/>
                </a:lnTo>
                <a:lnTo>
                  <a:pt x="5567" y="1227"/>
                </a:lnTo>
                <a:lnTo>
                  <a:pt x="5472" y="1227"/>
                </a:lnTo>
                <a:lnTo>
                  <a:pt x="5378" y="1039"/>
                </a:lnTo>
                <a:lnTo>
                  <a:pt x="5378" y="1133"/>
                </a:lnTo>
                <a:lnTo>
                  <a:pt x="5189" y="1227"/>
                </a:lnTo>
                <a:lnTo>
                  <a:pt x="5095" y="1133"/>
                </a:lnTo>
                <a:lnTo>
                  <a:pt x="4906" y="1039"/>
                </a:lnTo>
                <a:lnTo>
                  <a:pt x="5189" y="1039"/>
                </a:lnTo>
                <a:lnTo>
                  <a:pt x="5095" y="944"/>
                </a:lnTo>
                <a:lnTo>
                  <a:pt x="5095" y="756"/>
                </a:lnTo>
                <a:lnTo>
                  <a:pt x="5001" y="944"/>
                </a:lnTo>
                <a:lnTo>
                  <a:pt x="4529" y="944"/>
                </a:lnTo>
                <a:lnTo>
                  <a:pt x="4529" y="1133"/>
                </a:lnTo>
                <a:lnTo>
                  <a:pt x="4718" y="1133"/>
                </a:lnTo>
                <a:lnTo>
                  <a:pt x="4623" y="1227"/>
                </a:lnTo>
                <a:lnTo>
                  <a:pt x="4623" y="1133"/>
                </a:lnTo>
                <a:lnTo>
                  <a:pt x="4529" y="1416"/>
                </a:lnTo>
                <a:lnTo>
                  <a:pt x="4340" y="1227"/>
                </a:lnTo>
                <a:lnTo>
                  <a:pt x="4152" y="1039"/>
                </a:lnTo>
                <a:lnTo>
                  <a:pt x="3963" y="1039"/>
                </a:lnTo>
                <a:lnTo>
                  <a:pt x="3774" y="1416"/>
                </a:lnTo>
                <a:lnTo>
                  <a:pt x="3774" y="1322"/>
                </a:lnTo>
                <a:lnTo>
                  <a:pt x="3774" y="1227"/>
                </a:lnTo>
                <a:lnTo>
                  <a:pt x="3680" y="1322"/>
                </a:lnTo>
                <a:lnTo>
                  <a:pt x="3586" y="1510"/>
                </a:lnTo>
                <a:lnTo>
                  <a:pt x="3208" y="1416"/>
                </a:lnTo>
                <a:lnTo>
                  <a:pt x="2454" y="1416"/>
                </a:lnTo>
                <a:lnTo>
                  <a:pt x="1793" y="1510"/>
                </a:lnTo>
                <a:lnTo>
                  <a:pt x="1510" y="1605"/>
                </a:lnTo>
                <a:lnTo>
                  <a:pt x="1321" y="1699"/>
                </a:lnTo>
                <a:lnTo>
                  <a:pt x="1321" y="1605"/>
                </a:lnTo>
                <a:lnTo>
                  <a:pt x="1038" y="1699"/>
                </a:lnTo>
                <a:lnTo>
                  <a:pt x="755" y="1793"/>
                </a:lnTo>
                <a:lnTo>
                  <a:pt x="567" y="1793"/>
                </a:lnTo>
                <a:lnTo>
                  <a:pt x="378" y="1888"/>
                </a:lnTo>
                <a:lnTo>
                  <a:pt x="284" y="1699"/>
                </a:lnTo>
                <a:lnTo>
                  <a:pt x="95" y="1605"/>
                </a:lnTo>
                <a:lnTo>
                  <a:pt x="1" y="1793"/>
                </a:lnTo>
                <a:lnTo>
                  <a:pt x="1" y="2076"/>
                </a:lnTo>
                <a:lnTo>
                  <a:pt x="95" y="2548"/>
                </a:lnTo>
                <a:lnTo>
                  <a:pt x="189" y="2831"/>
                </a:lnTo>
                <a:lnTo>
                  <a:pt x="284" y="2737"/>
                </a:lnTo>
                <a:lnTo>
                  <a:pt x="472" y="2831"/>
                </a:lnTo>
                <a:lnTo>
                  <a:pt x="567" y="2548"/>
                </a:lnTo>
                <a:lnTo>
                  <a:pt x="661" y="2642"/>
                </a:lnTo>
                <a:lnTo>
                  <a:pt x="661" y="2737"/>
                </a:lnTo>
                <a:lnTo>
                  <a:pt x="755" y="2642"/>
                </a:lnTo>
                <a:lnTo>
                  <a:pt x="944" y="2548"/>
                </a:lnTo>
                <a:lnTo>
                  <a:pt x="1227" y="2548"/>
                </a:lnTo>
                <a:lnTo>
                  <a:pt x="1227" y="2642"/>
                </a:lnTo>
                <a:lnTo>
                  <a:pt x="1321" y="2737"/>
                </a:lnTo>
                <a:lnTo>
                  <a:pt x="1416" y="2831"/>
                </a:lnTo>
                <a:lnTo>
                  <a:pt x="1510" y="2642"/>
                </a:lnTo>
                <a:lnTo>
                  <a:pt x="1793" y="2548"/>
                </a:lnTo>
                <a:lnTo>
                  <a:pt x="1699" y="2642"/>
                </a:lnTo>
                <a:lnTo>
                  <a:pt x="1887" y="2737"/>
                </a:lnTo>
                <a:lnTo>
                  <a:pt x="1887" y="2454"/>
                </a:lnTo>
                <a:lnTo>
                  <a:pt x="1982" y="2265"/>
                </a:lnTo>
                <a:lnTo>
                  <a:pt x="2076" y="2737"/>
                </a:lnTo>
                <a:lnTo>
                  <a:pt x="2171" y="2359"/>
                </a:lnTo>
                <a:lnTo>
                  <a:pt x="2265" y="2642"/>
                </a:lnTo>
                <a:lnTo>
                  <a:pt x="2265" y="2548"/>
                </a:lnTo>
                <a:lnTo>
                  <a:pt x="2359" y="2454"/>
                </a:lnTo>
                <a:lnTo>
                  <a:pt x="2454" y="2548"/>
                </a:lnTo>
                <a:lnTo>
                  <a:pt x="2454" y="2737"/>
                </a:lnTo>
                <a:lnTo>
                  <a:pt x="2548" y="2548"/>
                </a:lnTo>
                <a:lnTo>
                  <a:pt x="2548" y="2454"/>
                </a:lnTo>
                <a:lnTo>
                  <a:pt x="2642" y="2548"/>
                </a:lnTo>
                <a:lnTo>
                  <a:pt x="2642" y="2642"/>
                </a:lnTo>
                <a:lnTo>
                  <a:pt x="2831" y="2454"/>
                </a:lnTo>
                <a:lnTo>
                  <a:pt x="3020" y="2454"/>
                </a:lnTo>
                <a:lnTo>
                  <a:pt x="3114" y="2265"/>
                </a:lnTo>
                <a:lnTo>
                  <a:pt x="3114" y="2076"/>
                </a:lnTo>
                <a:lnTo>
                  <a:pt x="3208" y="1982"/>
                </a:lnTo>
                <a:lnTo>
                  <a:pt x="3208" y="2076"/>
                </a:lnTo>
                <a:lnTo>
                  <a:pt x="3208" y="2265"/>
                </a:lnTo>
                <a:lnTo>
                  <a:pt x="3303" y="2076"/>
                </a:lnTo>
                <a:lnTo>
                  <a:pt x="3491" y="2076"/>
                </a:lnTo>
                <a:lnTo>
                  <a:pt x="3491" y="2171"/>
                </a:lnTo>
                <a:lnTo>
                  <a:pt x="3397" y="2265"/>
                </a:lnTo>
                <a:lnTo>
                  <a:pt x="3303" y="2359"/>
                </a:lnTo>
                <a:lnTo>
                  <a:pt x="3303" y="2548"/>
                </a:lnTo>
                <a:lnTo>
                  <a:pt x="3491" y="2548"/>
                </a:lnTo>
                <a:lnTo>
                  <a:pt x="3586" y="2454"/>
                </a:lnTo>
                <a:lnTo>
                  <a:pt x="3680" y="2265"/>
                </a:lnTo>
                <a:lnTo>
                  <a:pt x="4152" y="2265"/>
                </a:lnTo>
                <a:lnTo>
                  <a:pt x="4152" y="2359"/>
                </a:lnTo>
                <a:lnTo>
                  <a:pt x="4246" y="2171"/>
                </a:lnTo>
                <a:lnTo>
                  <a:pt x="4340" y="2171"/>
                </a:lnTo>
                <a:lnTo>
                  <a:pt x="4246" y="2265"/>
                </a:lnTo>
                <a:lnTo>
                  <a:pt x="5284" y="2265"/>
                </a:lnTo>
                <a:lnTo>
                  <a:pt x="5567" y="2171"/>
                </a:lnTo>
                <a:lnTo>
                  <a:pt x="5755" y="2171"/>
                </a:lnTo>
                <a:lnTo>
                  <a:pt x="5755" y="2076"/>
                </a:lnTo>
                <a:lnTo>
                  <a:pt x="6416" y="2076"/>
                </a:lnTo>
                <a:lnTo>
                  <a:pt x="6510" y="1888"/>
                </a:lnTo>
                <a:lnTo>
                  <a:pt x="6604" y="1888"/>
                </a:lnTo>
                <a:lnTo>
                  <a:pt x="7170" y="1982"/>
                </a:lnTo>
                <a:lnTo>
                  <a:pt x="7453" y="1888"/>
                </a:lnTo>
                <a:lnTo>
                  <a:pt x="7548" y="1888"/>
                </a:lnTo>
                <a:lnTo>
                  <a:pt x="7642" y="1699"/>
                </a:lnTo>
                <a:lnTo>
                  <a:pt x="7736" y="1888"/>
                </a:lnTo>
                <a:lnTo>
                  <a:pt x="7925" y="2076"/>
                </a:lnTo>
                <a:lnTo>
                  <a:pt x="8114" y="1793"/>
                </a:lnTo>
                <a:lnTo>
                  <a:pt x="8114" y="1982"/>
                </a:lnTo>
                <a:lnTo>
                  <a:pt x="8208" y="1793"/>
                </a:lnTo>
                <a:lnTo>
                  <a:pt x="8302" y="1982"/>
                </a:lnTo>
                <a:lnTo>
                  <a:pt x="8302" y="1888"/>
                </a:lnTo>
                <a:lnTo>
                  <a:pt x="8302" y="1793"/>
                </a:lnTo>
                <a:lnTo>
                  <a:pt x="8491" y="1793"/>
                </a:lnTo>
                <a:lnTo>
                  <a:pt x="8585" y="1888"/>
                </a:lnTo>
                <a:lnTo>
                  <a:pt x="8774" y="1793"/>
                </a:lnTo>
                <a:lnTo>
                  <a:pt x="8774" y="1982"/>
                </a:lnTo>
                <a:lnTo>
                  <a:pt x="8869" y="1888"/>
                </a:lnTo>
                <a:lnTo>
                  <a:pt x="9718" y="1888"/>
                </a:lnTo>
                <a:lnTo>
                  <a:pt x="9623" y="1793"/>
                </a:lnTo>
                <a:lnTo>
                  <a:pt x="9718" y="1605"/>
                </a:lnTo>
                <a:lnTo>
                  <a:pt x="9812" y="1699"/>
                </a:lnTo>
                <a:lnTo>
                  <a:pt x="9812" y="1793"/>
                </a:lnTo>
                <a:lnTo>
                  <a:pt x="9906" y="1888"/>
                </a:lnTo>
                <a:lnTo>
                  <a:pt x="10095" y="1982"/>
                </a:lnTo>
                <a:lnTo>
                  <a:pt x="10661" y="1793"/>
                </a:lnTo>
                <a:lnTo>
                  <a:pt x="11038" y="1510"/>
                </a:lnTo>
                <a:lnTo>
                  <a:pt x="11133" y="1699"/>
                </a:lnTo>
                <a:lnTo>
                  <a:pt x="11321" y="1699"/>
                </a:lnTo>
                <a:lnTo>
                  <a:pt x="11510" y="1605"/>
                </a:lnTo>
                <a:lnTo>
                  <a:pt x="11604" y="1416"/>
                </a:lnTo>
                <a:lnTo>
                  <a:pt x="11982" y="1605"/>
                </a:lnTo>
                <a:lnTo>
                  <a:pt x="12453" y="1699"/>
                </a:lnTo>
                <a:lnTo>
                  <a:pt x="12642" y="1510"/>
                </a:lnTo>
                <a:lnTo>
                  <a:pt x="12642" y="1699"/>
                </a:lnTo>
                <a:lnTo>
                  <a:pt x="12925" y="1510"/>
                </a:lnTo>
                <a:lnTo>
                  <a:pt x="13208" y="1510"/>
                </a:lnTo>
                <a:lnTo>
                  <a:pt x="14057" y="1699"/>
                </a:lnTo>
                <a:lnTo>
                  <a:pt x="14434" y="1793"/>
                </a:lnTo>
                <a:lnTo>
                  <a:pt x="14812" y="1793"/>
                </a:lnTo>
                <a:lnTo>
                  <a:pt x="15095" y="1699"/>
                </a:lnTo>
                <a:lnTo>
                  <a:pt x="15378" y="1510"/>
                </a:lnTo>
                <a:lnTo>
                  <a:pt x="15472" y="1416"/>
                </a:lnTo>
                <a:lnTo>
                  <a:pt x="15472" y="1510"/>
                </a:lnTo>
                <a:lnTo>
                  <a:pt x="15472" y="1699"/>
                </a:lnTo>
                <a:lnTo>
                  <a:pt x="16416" y="1510"/>
                </a:lnTo>
                <a:lnTo>
                  <a:pt x="16416" y="1605"/>
                </a:lnTo>
                <a:lnTo>
                  <a:pt x="16510" y="1605"/>
                </a:lnTo>
                <a:lnTo>
                  <a:pt x="16604" y="1510"/>
                </a:lnTo>
                <a:lnTo>
                  <a:pt x="17642" y="1510"/>
                </a:lnTo>
                <a:lnTo>
                  <a:pt x="17736" y="1605"/>
                </a:lnTo>
                <a:lnTo>
                  <a:pt x="17831" y="1605"/>
                </a:lnTo>
                <a:lnTo>
                  <a:pt x="18397" y="1510"/>
                </a:lnTo>
                <a:lnTo>
                  <a:pt x="19057" y="1322"/>
                </a:lnTo>
                <a:lnTo>
                  <a:pt x="18774" y="1605"/>
                </a:lnTo>
                <a:lnTo>
                  <a:pt x="19151" y="1322"/>
                </a:lnTo>
                <a:lnTo>
                  <a:pt x="19340" y="1322"/>
                </a:lnTo>
                <a:lnTo>
                  <a:pt x="19340" y="1510"/>
                </a:lnTo>
                <a:lnTo>
                  <a:pt x="19529" y="1416"/>
                </a:lnTo>
                <a:lnTo>
                  <a:pt x="19906" y="1416"/>
                </a:lnTo>
                <a:lnTo>
                  <a:pt x="20000" y="1322"/>
                </a:lnTo>
                <a:lnTo>
                  <a:pt x="20095" y="944"/>
                </a:lnTo>
                <a:lnTo>
                  <a:pt x="20095" y="1133"/>
                </a:lnTo>
                <a:lnTo>
                  <a:pt x="20189" y="1227"/>
                </a:lnTo>
                <a:lnTo>
                  <a:pt x="20189" y="1416"/>
                </a:lnTo>
                <a:lnTo>
                  <a:pt x="20283" y="1322"/>
                </a:lnTo>
                <a:lnTo>
                  <a:pt x="20378" y="1322"/>
                </a:lnTo>
                <a:lnTo>
                  <a:pt x="20378" y="1416"/>
                </a:lnTo>
                <a:lnTo>
                  <a:pt x="20661" y="1227"/>
                </a:lnTo>
                <a:lnTo>
                  <a:pt x="20944" y="1133"/>
                </a:lnTo>
                <a:lnTo>
                  <a:pt x="21038" y="1133"/>
                </a:lnTo>
                <a:lnTo>
                  <a:pt x="21132" y="1416"/>
                </a:lnTo>
                <a:lnTo>
                  <a:pt x="21604" y="1227"/>
                </a:lnTo>
                <a:lnTo>
                  <a:pt x="21510" y="1039"/>
                </a:lnTo>
                <a:lnTo>
                  <a:pt x="21510" y="944"/>
                </a:lnTo>
                <a:lnTo>
                  <a:pt x="21698" y="944"/>
                </a:lnTo>
                <a:lnTo>
                  <a:pt x="21604" y="1039"/>
                </a:lnTo>
                <a:lnTo>
                  <a:pt x="21982" y="1039"/>
                </a:lnTo>
                <a:lnTo>
                  <a:pt x="21887" y="1227"/>
                </a:lnTo>
                <a:lnTo>
                  <a:pt x="21887" y="1227"/>
                </a:lnTo>
                <a:lnTo>
                  <a:pt x="22170" y="1039"/>
                </a:lnTo>
                <a:lnTo>
                  <a:pt x="22265" y="1227"/>
                </a:lnTo>
                <a:lnTo>
                  <a:pt x="22265" y="1133"/>
                </a:lnTo>
                <a:lnTo>
                  <a:pt x="22265" y="1039"/>
                </a:lnTo>
                <a:lnTo>
                  <a:pt x="22548" y="1039"/>
                </a:lnTo>
                <a:lnTo>
                  <a:pt x="22642" y="1322"/>
                </a:lnTo>
                <a:lnTo>
                  <a:pt x="23019" y="1227"/>
                </a:lnTo>
                <a:lnTo>
                  <a:pt x="23208" y="1133"/>
                </a:lnTo>
                <a:lnTo>
                  <a:pt x="23302" y="1039"/>
                </a:lnTo>
                <a:lnTo>
                  <a:pt x="23397" y="1133"/>
                </a:lnTo>
                <a:lnTo>
                  <a:pt x="23397" y="1227"/>
                </a:lnTo>
                <a:lnTo>
                  <a:pt x="23680" y="1227"/>
                </a:lnTo>
                <a:lnTo>
                  <a:pt x="23868" y="1133"/>
                </a:lnTo>
                <a:lnTo>
                  <a:pt x="24057" y="1227"/>
                </a:lnTo>
                <a:lnTo>
                  <a:pt x="24246" y="1227"/>
                </a:lnTo>
                <a:lnTo>
                  <a:pt x="24246" y="1133"/>
                </a:lnTo>
                <a:lnTo>
                  <a:pt x="24529" y="1227"/>
                </a:lnTo>
                <a:lnTo>
                  <a:pt x="24906" y="1322"/>
                </a:lnTo>
                <a:lnTo>
                  <a:pt x="25179" y="1048"/>
                </a:lnTo>
                <a:lnTo>
                  <a:pt x="25095" y="1133"/>
                </a:lnTo>
                <a:lnTo>
                  <a:pt x="25189" y="1227"/>
                </a:lnTo>
                <a:lnTo>
                  <a:pt x="25189" y="1133"/>
                </a:lnTo>
                <a:lnTo>
                  <a:pt x="25283" y="1039"/>
                </a:lnTo>
                <a:lnTo>
                  <a:pt x="25378" y="944"/>
                </a:lnTo>
                <a:lnTo>
                  <a:pt x="25472" y="944"/>
                </a:lnTo>
                <a:lnTo>
                  <a:pt x="25472" y="1133"/>
                </a:lnTo>
                <a:lnTo>
                  <a:pt x="25566" y="1039"/>
                </a:lnTo>
                <a:lnTo>
                  <a:pt x="25661" y="1039"/>
                </a:lnTo>
                <a:lnTo>
                  <a:pt x="25566" y="1133"/>
                </a:lnTo>
                <a:lnTo>
                  <a:pt x="25661" y="1227"/>
                </a:lnTo>
                <a:lnTo>
                  <a:pt x="25849" y="1322"/>
                </a:lnTo>
                <a:lnTo>
                  <a:pt x="25944" y="1133"/>
                </a:lnTo>
                <a:lnTo>
                  <a:pt x="26132" y="1039"/>
                </a:lnTo>
                <a:lnTo>
                  <a:pt x="26132" y="1039"/>
                </a:lnTo>
                <a:lnTo>
                  <a:pt x="26038" y="1227"/>
                </a:lnTo>
                <a:lnTo>
                  <a:pt x="26132" y="1322"/>
                </a:lnTo>
                <a:lnTo>
                  <a:pt x="26321" y="1416"/>
                </a:lnTo>
                <a:lnTo>
                  <a:pt x="26415" y="1416"/>
                </a:lnTo>
                <a:lnTo>
                  <a:pt x="26887" y="1227"/>
                </a:lnTo>
                <a:lnTo>
                  <a:pt x="27264" y="944"/>
                </a:lnTo>
                <a:lnTo>
                  <a:pt x="27170" y="944"/>
                </a:lnTo>
                <a:lnTo>
                  <a:pt x="27264" y="850"/>
                </a:lnTo>
                <a:lnTo>
                  <a:pt x="26981" y="756"/>
                </a:lnTo>
                <a:lnTo>
                  <a:pt x="26887" y="944"/>
                </a:lnTo>
                <a:lnTo>
                  <a:pt x="26793" y="1133"/>
                </a:lnTo>
                <a:lnTo>
                  <a:pt x="26793" y="661"/>
                </a:lnTo>
                <a:lnTo>
                  <a:pt x="26604" y="944"/>
                </a:lnTo>
                <a:lnTo>
                  <a:pt x="26510" y="850"/>
                </a:lnTo>
                <a:lnTo>
                  <a:pt x="26415" y="756"/>
                </a:lnTo>
                <a:lnTo>
                  <a:pt x="26321" y="944"/>
                </a:lnTo>
                <a:lnTo>
                  <a:pt x="26227" y="661"/>
                </a:lnTo>
                <a:lnTo>
                  <a:pt x="26038" y="756"/>
                </a:lnTo>
                <a:lnTo>
                  <a:pt x="25849" y="661"/>
                </a:lnTo>
                <a:lnTo>
                  <a:pt x="25378" y="567"/>
                </a:lnTo>
                <a:lnTo>
                  <a:pt x="25283" y="661"/>
                </a:lnTo>
                <a:lnTo>
                  <a:pt x="25095" y="756"/>
                </a:lnTo>
                <a:lnTo>
                  <a:pt x="25189" y="473"/>
                </a:lnTo>
                <a:lnTo>
                  <a:pt x="25000" y="661"/>
                </a:lnTo>
                <a:lnTo>
                  <a:pt x="25000" y="661"/>
                </a:lnTo>
                <a:lnTo>
                  <a:pt x="25095" y="473"/>
                </a:lnTo>
                <a:lnTo>
                  <a:pt x="24906" y="567"/>
                </a:lnTo>
                <a:lnTo>
                  <a:pt x="24717" y="567"/>
                </a:lnTo>
                <a:lnTo>
                  <a:pt x="24717" y="756"/>
                </a:lnTo>
                <a:lnTo>
                  <a:pt x="24623" y="1039"/>
                </a:lnTo>
                <a:lnTo>
                  <a:pt x="24623" y="850"/>
                </a:lnTo>
                <a:lnTo>
                  <a:pt x="24717" y="661"/>
                </a:lnTo>
                <a:lnTo>
                  <a:pt x="24623" y="756"/>
                </a:lnTo>
                <a:lnTo>
                  <a:pt x="24623" y="661"/>
                </a:lnTo>
                <a:lnTo>
                  <a:pt x="24529" y="473"/>
                </a:lnTo>
                <a:lnTo>
                  <a:pt x="24529" y="661"/>
                </a:lnTo>
                <a:lnTo>
                  <a:pt x="24434" y="567"/>
                </a:lnTo>
                <a:lnTo>
                  <a:pt x="24340" y="378"/>
                </a:lnTo>
                <a:lnTo>
                  <a:pt x="24246" y="567"/>
                </a:lnTo>
                <a:lnTo>
                  <a:pt x="23963" y="567"/>
                </a:lnTo>
                <a:lnTo>
                  <a:pt x="23397" y="661"/>
                </a:lnTo>
                <a:lnTo>
                  <a:pt x="23114" y="661"/>
                </a:lnTo>
                <a:lnTo>
                  <a:pt x="22925" y="567"/>
                </a:lnTo>
                <a:lnTo>
                  <a:pt x="22925" y="473"/>
                </a:lnTo>
                <a:lnTo>
                  <a:pt x="23019" y="473"/>
                </a:lnTo>
                <a:lnTo>
                  <a:pt x="22642" y="378"/>
                </a:lnTo>
                <a:lnTo>
                  <a:pt x="22736" y="473"/>
                </a:lnTo>
                <a:lnTo>
                  <a:pt x="22548" y="473"/>
                </a:lnTo>
                <a:lnTo>
                  <a:pt x="22642" y="284"/>
                </a:lnTo>
                <a:lnTo>
                  <a:pt x="22548" y="190"/>
                </a:lnTo>
                <a:lnTo>
                  <a:pt x="22453" y="190"/>
                </a:lnTo>
                <a:lnTo>
                  <a:pt x="22359" y="284"/>
                </a:lnTo>
                <a:lnTo>
                  <a:pt x="22170" y="378"/>
                </a:lnTo>
                <a:lnTo>
                  <a:pt x="22076" y="284"/>
                </a:lnTo>
                <a:lnTo>
                  <a:pt x="22170" y="473"/>
                </a:lnTo>
                <a:lnTo>
                  <a:pt x="21887" y="190"/>
                </a:lnTo>
                <a:lnTo>
                  <a:pt x="21793" y="190"/>
                </a:lnTo>
                <a:lnTo>
                  <a:pt x="21698" y="378"/>
                </a:lnTo>
                <a:lnTo>
                  <a:pt x="21604" y="756"/>
                </a:lnTo>
                <a:lnTo>
                  <a:pt x="21415" y="661"/>
                </a:lnTo>
                <a:lnTo>
                  <a:pt x="21510" y="473"/>
                </a:lnTo>
                <a:lnTo>
                  <a:pt x="21604" y="284"/>
                </a:lnTo>
                <a:lnTo>
                  <a:pt x="21415" y="284"/>
                </a:lnTo>
                <a:lnTo>
                  <a:pt x="21415" y="190"/>
                </a:lnTo>
                <a:lnTo>
                  <a:pt x="21227" y="378"/>
                </a:lnTo>
                <a:lnTo>
                  <a:pt x="20944" y="567"/>
                </a:lnTo>
                <a:lnTo>
                  <a:pt x="20566" y="1"/>
                </a:lnTo>
                <a:lnTo>
                  <a:pt x="20472" y="95"/>
                </a:lnTo>
                <a:lnTo>
                  <a:pt x="20472" y="190"/>
                </a:lnTo>
                <a:lnTo>
                  <a:pt x="20472" y="378"/>
                </a:lnTo>
                <a:lnTo>
                  <a:pt x="20283" y="284"/>
                </a:lnTo>
                <a:lnTo>
                  <a:pt x="20283" y="190"/>
                </a:lnTo>
                <a:lnTo>
                  <a:pt x="20378" y="95"/>
                </a:lnTo>
                <a:lnTo>
                  <a:pt x="20283" y="1"/>
                </a:lnTo>
                <a:close/>
              </a:path>
            </a:pathLst>
          </a:custGeom>
          <a:solidFill>
            <a:srgbClr val="FD3B6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Cairo" panose="00000500000000000000" pitchFamily="2" charset="-78"/>
              <a:cs typeface="Cairo" panose="00000500000000000000" pitchFamily="2" charset="-78"/>
            </a:endParaRPr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6D4DA838-87E4-3F2B-9E29-5AEECC2BCA39}"/>
              </a:ext>
            </a:extLst>
          </p:cNvPr>
          <p:cNvSpPr txBox="1"/>
          <p:nvPr/>
        </p:nvSpPr>
        <p:spPr>
          <a:xfrm>
            <a:off x="2972842" y="3590502"/>
            <a:ext cx="6246318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solidFill>
                  <a:srgbClr val="813689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أكون منضبطاً.......أنجح وأسعد</a:t>
            </a:r>
            <a:endParaRPr lang="ar-EG" sz="3600" b="1" dirty="0">
              <a:solidFill>
                <a:srgbClr val="813689"/>
              </a:solidFill>
              <a:latin typeface="Harmattan" panose="01000503000000020003" pitchFamily="2" charset="-78"/>
              <a:ea typeface="Harmattan" panose="01000503000000020003" pitchFamily="2" charset="-78"/>
              <a:cs typeface="Harmattan" panose="01000503000000020003" pitchFamily="2" charset="-78"/>
            </a:endParaRP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60FD78C7-0A63-A99A-9FE2-56A557BFE537}"/>
              </a:ext>
            </a:extLst>
          </p:cNvPr>
          <p:cNvSpPr txBox="1"/>
          <p:nvPr/>
        </p:nvSpPr>
        <p:spPr>
          <a:xfrm>
            <a:off x="2326512" y="2525162"/>
            <a:ext cx="7538976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8000" dirty="0">
                <a:solidFill>
                  <a:srgbClr val="FD3B6E"/>
                </a:solidFill>
                <a:latin typeface="Lalezar" panose="00000500000000000000" pitchFamily="2" charset="-78"/>
                <a:ea typeface="Harmattan" panose="01000503000000020003" pitchFamily="2" charset="-78"/>
                <a:cs typeface="Lalezar" panose="00000500000000000000" pitchFamily="2" charset="-78"/>
              </a:rPr>
              <a:t>الانضباط المدرسي</a:t>
            </a:r>
            <a:endParaRPr lang="ar-EG" sz="8000" dirty="0">
              <a:solidFill>
                <a:srgbClr val="FD3B6E"/>
              </a:solidFill>
              <a:latin typeface="Lalezar" panose="00000500000000000000" pitchFamily="2" charset="-78"/>
              <a:ea typeface="Harmattan" panose="01000503000000020003" pitchFamily="2" charset="-78"/>
              <a:cs typeface="Lalezar" panose="00000500000000000000" pitchFamily="2" charset="-78"/>
            </a:endParaRPr>
          </a:p>
        </p:txBody>
      </p:sp>
      <p:pic>
        <p:nvPicPr>
          <p:cNvPr id="15" name="رسم 14" descr="علم المثلثات خطوط عريضة">
            <a:extLst>
              <a:ext uri="{FF2B5EF4-FFF2-40B4-BE49-F238E27FC236}">
                <a16:creationId xmlns:a16="http://schemas.microsoft.com/office/drawing/2014/main" id="{0AB249E3-C00F-1870-C8F1-6B1EF598336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0202876">
            <a:off x="4788457" y="771783"/>
            <a:ext cx="914400" cy="914400"/>
          </a:xfrm>
          <a:prstGeom prst="rect">
            <a:avLst/>
          </a:prstGeom>
        </p:spPr>
      </p:pic>
      <p:pic>
        <p:nvPicPr>
          <p:cNvPr id="16" name="رسم 15" descr="مسطرة خطوط عريضة">
            <a:extLst>
              <a:ext uri="{FF2B5EF4-FFF2-40B4-BE49-F238E27FC236}">
                <a16:creationId xmlns:a16="http://schemas.microsoft.com/office/drawing/2014/main" id="{CA452CCF-3DF5-00A0-ADFB-81EF93BE0AB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3886813">
            <a:off x="7378367" y="5628863"/>
            <a:ext cx="914400" cy="914400"/>
          </a:xfrm>
          <a:prstGeom prst="rect">
            <a:avLst/>
          </a:prstGeom>
        </p:spPr>
      </p:pic>
      <p:pic>
        <p:nvPicPr>
          <p:cNvPr id="17" name="رسم 16" descr="كتب خطوط عريضة">
            <a:extLst>
              <a:ext uri="{FF2B5EF4-FFF2-40B4-BE49-F238E27FC236}">
                <a16:creationId xmlns:a16="http://schemas.microsoft.com/office/drawing/2014/main" id="{E3EE1FB8-C7CE-7DB6-F9DA-92D36489776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0128292">
            <a:off x="2376648" y="5166523"/>
            <a:ext cx="677801" cy="677801"/>
          </a:xfrm>
          <a:prstGeom prst="rect">
            <a:avLst/>
          </a:prstGeom>
        </p:spPr>
      </p:pic>
      <p:pic>
        <p:nvPicPr>
          <p:cNvPr id="18" name="رسم 17" descr="قبعة التخرج خطوط عريضة">
            <a:extLst>
              <a:ext uri="{FF2B5EF4-FFF2-40B4-BE49-F238E27FC236}">
                <a16:creationId xmlns:a16="http://schemas.microsoft.com/office/drawing/2014/main" id="{05DA1177-E443-289A-A280-57416A4F6F2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9470854">
            <a:off x="10185277" y="146404"/>
            <a:ext cx="914400" cy="914400"/>
          </a:xfrm>
          <a:prstGeom prst="rect">
            <a:avLst/>
          </a:prstGeom>
        </p:spPr>
      </p:pic>
      <p:pic>
        <p:nvPicPr>
          <p:cNvPr id="20" name="رسم 19" descr="قلم رصاص خطوط عريضة">
            <a:extLst>
              <a:ext uri="{FF2B5EF4-FFF2-40B4-BE49-F238E27FC236}">
                <a16:creationId xmlns:a16="http://schemas.microsoft.com/office/drawing/2014/main" id="{1DBACE58-7ED3-6449-A654-A92ACD529A9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4421" y="3429000"/>
            <a:ext cx="574595" cy="574595"/>
          </a:xfrm>
          <a:prstGeom prst="rect">
            <a:avLst/>
          </a:prstGeom>
        </p:spPr>
      </p:pic>
      <p:grpSp>
        <p:nvGrpSpPr>
          <p:cNvPr id="22" name="مجموعة 21">
            <a:extLst>
              <a:ext uri="{FF2B5EF4-FFF2-40B4-BE49-F238E27FC236}">
                <a16:creationId xmlns:a16="http://schemas.microsoft.com/office/drawing/2014/main" id="{DF323B52-85E0-15C1-C90F-FC2F5211D309}"/>
              </a:ext>
            </a:extLst>
          </p:cNvPr>
          <p:cNvGrpSpPr/>
          <p:nvPr/>
        </p:nvGrpSpPr>
        <p:grpSpPr>
          <a:xfrm rot="20686617">
            <a:off x="9023952" y="1757430"/>
            <a:ext cx="851791" cy="2677525"/>
            <a:chOff x="-2600828" y="838879"/>
            <a:chExt cx="1504970" cy="4730723"/>
          </a:xfrm>
        </p:grpSpPr>
        <p:sp>
          <p:nvSpPr>
            <p:cNvPr id="23" name="شكل بيضاوي 22">
              <a:extLst>
                <a:ext uri="{FF2B5EF4-FFF2-40B4-BE49-F238E27FC236}">
                  <a16:creationId xmlns:a16="http://schemas.microsoft.com/office/drawing/2014/main" id="{74BF4F3A-FE6A-1714-EA51-144BB1EF39EE}"/>
                </a:ext>
              </a:extLst>
            </p:cNvPr>
            <p:cNvSpPr/>
            <p:nvPr/>
          </p:nvSpPr>
          <p:spPr>
            <a:xfrm>
              <a:off x="-2495950" y="838879"/>
              <a:ext cx="1292485" cy="1292485"/>
            </a:xfrm>
            <a:prstGeom prst="ellipse">
              <a:avLst/>
            </a:prstGeom>
            <a:solidFill>
              <a:srgbClr val="E9535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EG"/>
            </a:p>
          </p:txBody>
        </p:sp>
        <p:sp>
          <p:nvSpPr>
            <p:cNvPr id="24" name="مستطيل: زوايا مستديرة 23">
              <a:extLst>
                <a:ext uri="{FF2B5EF4-FFF2-40B4-BE49-F238E27FC236}">
                  <a16:creationId xmlns:a16="http://schemas.microsoft.com/office/drawing/2014/main" id="{EE73374B-977D-ACB1-3501-03EBCD4FC912}"/>
                </a:ext>
              </a:extLst>
            </p:cNvPr>
            <p:cNvSpPr/>
            <p:nvPr/>
          </p:nvSpPr>
          <p:spPr>
            <a:xfrm>
              <a:off x="-2592633" y="1496788"/>
              <a:ext cx="1496775" cy="252787"/>
            </a:xfrm>
            <a:prstGeom prst="roundRect">
              <a:avLst>
                <a:gd name="adj" fmla="val 50000"/>
              </a:avLst>
            </a:prstGeom>
            <a:solidFill>
              <a:srgbClr val="42BD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EG"/>
            </a:p>
          </p:txBody>
        </p:sp>
        <p:sp>
          <p:nvSpPr>
            <p:cNvPr id="25" name="مستطيل: زوايا مستديرة 24">
              <a:extLst>
                <a:ext uri="{FF2B5EF4-FFF2-40B4-BE49-F238E27FC236}">
                  <a16:creationId xmlns:a16="http://schemas.microsoft.com/office/drawing/2014/main" id="{5E8D1568-F45D-0ABD-D1A4-8DFC2B1E507F}"/>
                </a:ext>
              </a:extLst>
            </p:cNvPr>
            <p:cNvSpPr/>
            <p:nvPr/>
          </p:nvSpPr>
          <p:spPr>
            <a:xfrm>
              <a:off x="-2598096" y="1737907"/>
              <a:ext cx="1496777" cy="252787"/>
            </a:xfrm>
            <a:prstGeom prst="roundRect">
              <a:avLst>
                <a:gd name="adj" fmla="val 50000"/>
              </a:avLst>
            </a:prstGeom>
            <a:solidFill>
              <a:srgbClr val="42BD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ar-EG" dirty="0"/>
            </a:p>
          </p:txBody>
        </p:sp>
        <p:sp>
          <p:nvSpPr>
            <p:cNvPr id="26" name="مستطيل 25">
              <a:extLst>
                <a:ext uri="{FF2B5EF4-FFF2-40B4-BE49-F238E27FC236}">
                  <a16:creationId xmlns:a16="http://schemas.microsoft.com/office/drawing/2014/main" id="{643F2ADE-2105-CBE2-9797-85295F0A5D1A}"/>
                </a:ext>
              </a:extLst>
            </p:cNvPr>
            <p:cNvSpPr/>
            <p:nvPr/>
          </p:nvSpPr>
          <p:spPr>
            <a:xfrm>
              <a:off x="-2527422" y="2131363"/>
              <a:ext cx="1355428" cy="2857325"/>
            </a:xfrm>
            <a:prstGeom prst="rect">
              <a:avLst/>
            </a:prstGeom>
            <a:solidFill>
              <a:srgbClr val="FFAE6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EG"/>
            </a:p>
          </p:txBody>
        </p:sp>
        <p:sp>
          <p:nvSpPr>
            <p:cNvPr id="27" name="مثلث متساوي الساقين 26">
              <a:extLst>
                <a:ext uri="{FF2B5EF4-FFF2-40B4-BE49-F238E27FC236}">
                  <a16:creationId xmlns:a16="http://schemas.microsoft.com/office/drawing/2014/main" id="{43B7E902-9057-62B3-CAAA-6980784261CE}"/>
                </a:ext>
              </a:extLst>
            </p:cNvPr>
            <p:cNvSpPr/>
            <p:nvPr/>
          </p:nvSpPr>
          <p:spPr>
            <a:xfrm rot="10800000">
              <a:off x="-2534439" y="4988688"/>
              <a:ext cx="1369461" cy="580914"/>
            </a:xfrm>
            <a:prstGeom prst="triangle">
              <a:avLst/>
            </a:prstGeom>
            <a:solidFill>
              <a:srgbClr val="F7D36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EG"/>
            </a:p>
          </p:txBody>
        </p:sp>
        <p:sp>
          <p:nvSpPr>
            <p:cNvPr id="28" name="مستطيل: زوايا مستديرة 27">
              <a:extLst>
                <a:ext uri="{FF2B5EF4-FFF2-40B4-BE49-F238E27FC236}">
                  <a16:creationId xmlns:a16="http://schemas.microsoft.com/office/drawing/2014/main" id="{C1435F2B-A9A6-9837-FF6B-0263A341F6A9}"/>
                </a:ext>
              </a:extLst>
            </p:cNvPr>
            <p:cNvSpPr/>
            <p:nvPr/>
          </p:nvSpPr>
          <p:spPr>
            <a:xfrm>
              <a:off x="-2600828" y="1984859"/>
              <a:ext cx="1496777" cy="252787"/>
            </a:xfrm>
            <a:prstGeom prst="roundRect">
              <a:avLst>
                <a:gd name="adj" fmla="val 50000"/>
              </a:avLst>
            </a:prstGeom>
            <a:solidFill>
              <a:srgbClr val="42BD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ar-EG" dirty="0"/>
            </a:p>
          </p:txBody>
        </p:sp>
        <p:sp>
          <p:nvSpPr>
            <p:cNvPr id="29" name="شكل بيضاوي 33">
              <a:extLst>
                <a:ext uri="{FF2B5EF4-FFF2-40B4-BE49-F238E27FC236}">
                  <a16:creationId xmlns:a16="http://schemas.microsoft.com/office/drawing/2014/main" id="{5288D1FF-19EA-FB67-02EA-AF794BDE0438}"/>
                </a:ext>
              </a:extLst>
            </p:cNvPr>
            <p:cNvSpPr/>
            <p:nvPr/>
          </p:nvSpPr>
          <p:spPr>
            <a:xfrm>
              <a:off x="-1741006" y="2497894"/>
              <a:ext cx="154570" cy="77286"/>
            </a:xfrm>
            <a:custGeom>
              <a:avLst/>
              <a:gdLst>
                <a:gd name="connsiteX0" fmla="*/ 0 w 4081233"/>
                <a:gd name="connsiteY0" fmla="*/ 2040617 h 4081233"/>
                <a:gd name="connsiteX1" fmla="*/ 2040617 w 4081233"/>
                <a:gd name="connsiteY1" fmla="*/ 0 h 4081233"/>
                <a:gd name="connsiteX2" fmla="*/ 4081234 w 4081233"/>
                <a:gd name="connsiteY2" fmla="*/ 2040617 h 4081233"/>
                <a:gd name="connsiteX3" fmla="*/ 2040617 w 4081233"/>
                <a:gd name="connsiteY3" fmla="*/ 4081234 h 4081233"/>
                <a:gd name="connsiteX4" fmla="*/ 0 w 4081233"/>
                <a:gd name="connsiteY4" fmla="*/ 2040617 h 4081233"/>
                <a:gd name="connsiteX0" fmla="*/ 2040617 w 4081234"/>
                <a:gd name="connsiteY0" fmla="*/ 4081234 h 4172674"/>
                <a:gd name="connsiteX1" fmla="*/ 0 w 4081234"/>
                <a:gd name="connsiteY1" fmla="*/ 2040617 h 4172674"/>
                <a:gd name="connsiteX2" fmla="*/ 2040617 w 4081234"/>
                <a:gd name="connsiteY2" fmla="*/ 0 h 4172674"/>
                <a:gd name="connsiteX3" fmla="*/ 4081234 w 4081234"/>
                <a:gd name="connsiteY3" fmla="*/ 2040617 h 4172674"/>
                <a:gd name="connsiteX4" fmla="*/ 2132057 w 4081234"/>
                <a:gd name="connsiteY4" fmla="*/ 4172674 h 4172674"/>
                <a:gd name="connsiteX0" fmla="*/ 2040617 w 4081234"/>
                <a:gd name="connsiteY0" fmla="*/ 4081234 h 4081234"/>
                <a:gd name="connsiteX1" fmla="*/ 0 w 4081234"/>
                <a:gd name="connsiteY1" fmla="*/ 2040617 h 4081234"/>
                <a:gd name="connsiteX2" fmla="*/ 2040617 w 4081234"/>
                <a:gd name="connsiteY2" fmla="*/ 0 h 4081234"/>
                <a:gd name="connsiteX3" fmla="*/ 4081234 w 4081234"/>
                <a:gd name="connsiteY3" fmla="*/ 2040617 h 4081234"/>
                <a:gd name="connsiteX0" fmla="*/ 0 w 4081234"/>
                <a:gd name="connsiteY0" fmla="*/ 2040617 h 2040617"/>
                <a:gd name="connsiteX1" fmla="*/ 2040617 w 4081234"/>
                <a:gd name="connsiteY1" fmla="*/ 0 h 2040617"/>
                <a:gd name="connsiteX2" fmla="*/ 4081234 w 4081234"/>
                <a:gd name="connsiteY2" fmla="*/ 2040617 h 2040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081234" h="2040617">
                  <a:moveTo>
                    <a:pt x="0" y="2040617"/>
                  </a:moveTo>
                  <a:cubicBezTo>
                    <a:pt x="0" y="913615"/>
                    <a:pt x="913615" y="0"/>
                    <a:pt x="2040617" y="0"/>
                  </a:cubicBezTo>
                  <a:cubicBezTo>
                    <a:pt x="3167619" y="0"/>
                    <a:pt x="4081234" y="913615"/>
                    <a:pt x="4081234" y="2040617"/>
                  </a:cubicBezTo>
                </a:path>
              </a:pathLst>
            </a:custGeom>
            <a:noFill/>
            <a:ln w="222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EG"/>
            </a:p>
          </p:txBody>
        </p:sp>
        <p:sp>
          <p:nvSpPr>
            <p:cNvPr id="30" name="شكل بيضاوي 33">
              <a:extLst>
                <a:ext uri="{FF2B5EF4-FFF2-40B4-BE49-F238E27FC236}">
                  <a16:creationId xmlns:a16="http://schemas.microsoft.com/office/drawing/2014/main" id="{82096419-4859-6DC2-BDF4-209FCA9CBCA8}"/>
                </a:ext>
              </a:extLst>
            </p:cNvPr>
            <p:cNvSpPr/>
            <p:nvPr/>
          </p:nvSpPr>
          <p:spPr>
            <a:xfrm>
              <a:off x="-2134214" y="2497894"/>
              <a:ext cx="154570" cy="77286"/>
            </a:xfrm>
            <a:custGeom>
              <a:avLst/>
              <a:gdLst>
                <a:gd name="connsiteX0" fmla="*/ 0 w 4081233"/>
                <a:gd name="connsiteY0" fmla="*/ 2040617 h 4081233"/>
                <a:gd name="connsiteX1" fmla="*/ 2040617 w 4081233"/>
                <a:gd name="connsiteY1" fmla="*/ 0 h 4081233"/>
                <a:gd name="connsiteX2" fmla="*/ 4081234 w 4081233"/>
                <a:gd name="connsiteY2" fmla="*/ 2040617 h 4081233"/>
                <a:gd name="connsiteX3" fmla="*/ 2040617 w 4081233"/>
                <a:gd name="connsiteY3" fmla="*/ 4081234 h 4081233"/>
                <a:gd name="connsiteX4" fmla="*/ 0 w 4081233"/>
                <a:gd name="connsiteY4" fmla="*/ 2040617 h 4081233"/>
                <a:gd name="connsiteX0" fmla="*/ 2040617 w 4081234"/>
                <a:gd name="connsiteY0" fmla="*/ 4081234 h 4172674"/>
                <a:gd name="connsiteX1" fmla="*/ 0 w 4081234"/>
                <a:gd name="connsiteY1" fmla="*/ 2040617 h 4172674"/>
                <a:gd name="connsiteX2" fmla="*/ 2040617 w 4081234"/>
                <a:gd name="connsiteY2" fmla="*/ 0 h 4172674"/>
                <a:gd name="connsiteX3" fmla="*/ 4081234 w 4081234"/>
                <a:gd name="connsiteY3" fmla="*/ 2040617 h 4172674"/>
                <a:gd name="connsiteX4" fmla="*/ 2132057 w 4081234"/>
                <a:gd name="connsiteY4" fmla="*/ 4172674 h 4172674"/>
                <a:gd name="connsiteX0" fmla="*/ 2040617 w 4081234"/>
                <a:gd name="connsiteY0" fmla="*/ 4081234 h 4081234"/>
                <a:gd name="connsiteX1" fmla="*/ 0 w 4081234"/>
                <a:gd name="connsiteY1" fmla="*/ 2040617 h 4081234"/>
                <a:gd name="connsiteX2" fmla="*/ 2040617 w 4081234"/>
                <a:gd name="connsiteY2" fmla="*/ 0 h 4081234"/>
                <a:gd name="connsiteX3" fmla="*/ 4081234 w 4081234"/>
                <a:gd name="connsiteY3" fmla="*/ 2040617 h 4081234"/>
                <a:gd name="connsiteX0" fmla="*/ 0 w 4081234"/>
                <a:gd name="connsiteY0" fmla="*/ 2040617 h 2040617"/>
                <a:gd name="connsiteX1" fmla="*/ 2040617 w 4081234"/>
                <a:gd name="connsiteY1" fmla="*/ 0 h 2040617"/>
                <a:gd name="connsiteX2" fmla="*/ 4081234 w 4081234"/>
                <a:gd name="connsiteY2" fmla="*/ 2040617 h 2040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081234" h="2040617">
                  <a:moveTo>
                    <a:pt x="0" y="2040617"/>
                  </a:moveTo>
                  <a:cubicBezTo>
                    <a:pt x="0" y="913615"/>
                    <a:pt x="913615" y="0"/>
                    <a:pt x="2040617" y="0"/>
                  </a:cubicBezTo>
                  <a:cubicBezTo>
                    <a:pt x="3167619" y="0"/>
                    <a:pt x="4081234" y="913615"/>
                    <a:pt x="4081234" y="2040617"/>
                  </a:cubicBezTo>
                </a:path>
              </a:pathLst>
            </a:custGeom>
            <a:noFill/>
            <a:ln w="222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ar-EG" dirty="0"/>
            </a:p>
          </p:txBody>
        </p:sp>
        <p:sp>
          <p:nvSpPr>
            <p:cNvPr id="31" name="مثلث متساوي الساقين 30">
              <a:extLst>
                <a:ext uri="{FF2B5EF4-FFF2-40B4-BE49-F238E27FC236}">
                  <a16:creationId xmlns:a16="http://schemas.microsoft.com/office/drawing/2014/main" id="{1F4B958C-CA05-23C4-FD3B-F091A6E20BAF}"/>
                </a:ext>
              </a:extLst>
            </p:cNvPr>
            <p:cNvSpPr/>
            <p:nvPr/>
          </p:nvSpPr>
          <p:spPr>
            <a:xfrm rot="10800000">
              <a:off x="-2245838" y="5233532"/>
              <a:ext cx="792259" cy="336070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EG"/>
            </a:p>
          </p:txBody>
        </p:sp>
        <p:sp>
          <p:nvSpPr>
            <p:cNvPr id="32" name="شكل بيضاوي 33">
              <a:extLst>
                <a:ext uri="{FF2B5EF4-FFF2-40B4-BE49-F238E27FC236}">
                  <a16:creationId xmlns:a16="http://schemas.microsoft.com/office/drawing/2014/main" id="{EEE92CD7-42F2-D85E-E6EA-9A0EB9019459}"/>
                </a:ext>
              </a:extLst>
            </p:cNvPr>
            <p:cNvSpPr/>
            <p:nvPr/>
          </p:nvSpPr>
          <p:spPr>
            <a:xfrm rot="10800000">
              <a:off x="-1926995" y="2664336"/>
              <a:ext cx="154570" cy="77286"/>
            </a:xfrm>
            <a:custGeom>
              <a:avLst/>
              <a:gdLst>
                <a:gd name="connsiteX0" fmla="*/ 0 w 4081233"/>
                <a:gd name="connsiteY0" fmla="*/ 2040617 h 4081233"/>
                <a:gd name="connsiteX1" fmla="*/ 2040617 w 4081233"/>
                <a:gd name="connsiteY1" fmla="*/ 0 h 4081233"/>
                <a:gd name="connsiteX2" fmla="*/ 4081234 w 4081233"/>
                <a:gd name="connsiteY2" fmla="*/ 2040617 h 4081233"/>
                <a:gd name="connsiteX3" fmla="*/ 2040617 w 4081233"/>
                <a:gd name="connsiteY3" fmla="*/ 4081234 h 4081233"/>
                <a:gd name="connsiteX4" fmla="*/ 0 w 4081233"/>
                <a:gd name="connsiteY4" fmla="*/ 2040617 h 4081233"/>
                <a:gd name="connsiteX0" fmla="*/ 2040617 w 4081234"/>
                <a:gd name="connsiteY0" fmla="*/ 4081234 h 4172674"/>
                <a:gd name="connsiteX1" fmla="*/ 0 w 4081234"/>
                <a:gd name="connsiteY1" fmla="*/ 2040617 h 4172674"/>
                <a:gd name="connsiteX2" fmla="*/ 2040617 w 4081234"/>
                <a:gd name="connsiteY2" fmla="*/ 0 h 4172674"/>
                <a:gd name="connsiteX3" fmla="*/ 4081234 w 4081234"/>
                <a:gd name="connsiteY3" fmla="*/ 2040617 h 4172674"/>
                <a:gd name="connsiteX4" fmla="*/ 2132057 w 4081234"/>
                <a:gd name="connsiteY4" fmla="*/ 4172674 h 4172674"/>
                <a:gd name="connsiteX0" fmla="*/ 2040617 w 4081234"/>
                <a:gd name="connsiteY0" fmla="*/ 4081234 h 4081234"/>
                <a:gd name="connsiteX1" fmla="*/ 0 w 4081234"/>
                <a:gd name="connsiteY1" fmla="*/ 2040617 h 4081234"/>
                <a:gd name="connsiteX2" fmla="*/ 2040617 w 4081234"/>
                <a:gd name="connsiteY2" fmla="*/ 0 h 4081234"/>
                <a:gd name="connsiteX3" fmla="*/ 4081234 w 4081234"/>
                <a:gd name="connsiteY3" fmla="*/ 2040617 h 4081234"/>
                <a:gd name="connsiteX0" fmla="*/ 0 w 4081234"/>
                <a:gd name="connsiteY0" fmla="*/ 2040617 h 2040617"/>
                <a:gd name="connsiteX1" fmla="*/ 2040617 w 4081234"/>
                <a:gd name="connsiteY1" fmla="*/ 0 h 2040617"/>
                <a:gd name="connsiteX2" fmla="*/ 4081234 w 4081234"/>
                <a:gd name="connsiteY2" fmla="*/ 2040617 h 2040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081234" h="2040617">
                  <a:moveTo>
                    <a:pt x="0" y="2040617"/>
                  </a:moveTo>
                  <a:cubicBezTo>
                    <a:pt x="0" y="913615"/>
                    <a:pt x="913615" y="0"/>
                    <a:pt x="2040617" y="0"/>
                  </a:cubicBezTo>
                  <a:cubicBezTo>
                    <a:pt x="3167619" y="0"/>
                    <a:pt x="4081234" y="913615"/>
                    <a:pt x="4081234" y="2040617"/>
                  </a:cubicBezTo>
                </a:path>
              </a:pathLst>
            </a:custGeom>
            <a:noFill/>
            <a:ln w="222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EG"/>
            </a:p>
          </p:txBody>
        </p:sp>
        <p:sp>
          <p:nvSpPr>
            <p:cNvPr id="33" name="شكل بيضاوي 32">
              <a:extLst>
                <a:ext uri="{FF2B5EF4-FFF2-40B4-BE49-F238E27FC236}">
                  <a16:creationId xmlns:a16="http://schemas.microsoft.com/office/drawing/2014/main" id="{338B4C5B-ABF3-A0C5-E4C1-55C406F4D1C4}"/>
                </a:ext>
              </a:extLst>
            </p:cNvPr>
            <p:cNvSpPr/>
            <p:nvPr/>
          </p:nvSpPr>
          <p:spPr>
            <a:xfrm>
              <a:off x="-2426243" y="2531238"/>
              <a:ext cx="266194" cy="266194"/>
            </a:xfrm>
            <a:prstGeom prst="ellipse">
              <a:avLst/>
            </a:prstGeom>
            <a:solidFill>
              <a:srgbClr val="EA5C5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EG"/>
            </a:p>
          </p:txBody>
        </p:sp>
        <p:sp>
          <p:nvSpPr>
            <p:cNvPr id="34" name="شكل بيضاوي 33">
              <a:extLst>
                <a:ext uri="{FF2B5EF4-FFF2-40B4-BE49-F238E27FC236}">
                  <a16:creationId xmlns:a16="http://schemas.microsoft.com/office/drawing/2014/main" id="{C65561A4-1F7F-1B3D-4EAD-5B7D7B6E0429}"/>
                </a:ext>
              </a:extLst>
            </p:cNvPr>
            <p:cNvSpPr/>
            <p:nvPr/>
          </p:nvSpPr>
          <p:spPr>
            <a:xfrm>
              <a:off x="-1589018" y="2531238"/>
              <a:ext cx="266194" cy="266194"/>
            </a:xfrm>
            <a:prstGeom prst="ellipse">
              <a:avLst/>
            </a:prstGeom>
            <a:solidFill>
              <a:srgbClr val="EA5C5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ar-EG" dirty="0"/>
            </a:p>
          </p:txBody>
        </p:sp>
      </p:grpSp>
      <p:pic>
        <p:nvPicPr>
          <p:cNvPr id="43" name="رسم 42" descr="كتاب مفتوح خطوط عريضة">
            <a:extLst>
              <a:ext uri="{FF2B5EF4-FFF2-40B4-BE49-F238E27FC236}">
                <a16:creationId xmlns:a16="http://schemas.microsoft.com/office/drawing/2014/main" id="{580F841E-53A0-0DC7-2A8C-247F8D20D73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636688">
            <a:off x="691220" y="285824"/>
            <a:ext cx="677107" cy="677107"/>
          </a:xfrm>
          <a:prstGeom prst="rect">
            <a:avLst/>
          </a:prstGeom>
        </p:spPr>
      </p:pic>
      <p:sp>
        <p:nvSpPr>
          <p:cNvPr id="45" name="شكل حر: شكل 44">
            <a:extLst>
              <a:ext uri="{FF2B5EF4-FFF2-40B4-BE49-F238E27FC236}">
                <a16:creationId xmlns:a16="http://schemas.microsoft.com/office/drawing/2014/main" id="{A590DF06-2140-A271-F073-D5B09E521136}"/>
              </a:ext>
            </a:extLst>
          </p:cNvPr>
          <p:cNvSpPr/>
          <p:nvPr/>
        </p:nvSpPr>
        <p:spPr>
          <a:xfrm flipH="1">
            <a:off x="550835" y="1153003"/>
            <a:ext cx="196363" cy="230426"/>
          </a:xfrm>
          <a:custGeom>
            <a:avLst/>
            <a:gdLst>
              <a:gd name="connsiteX0" fmla="*/ 285164 w 570326"/>
              <a:gd name="connsiteY0" fmla="*/ 669261 h 669261"/>
              <a:gd name="connsiteX1" fmla="*/ 570327 w 570326"/>
              <a:gd name="connsiteY1" fmla="*/ 334631 h 669261"/>
              <a:gd name="connsiteX2" fmla="*/ 285164 w 570326"/>
              <a:gd name="connsiteY2" fmla="*/ 0 h 669261"/>
              <a:gd name="connsiteX3" fmla="*/ 0 w 570326"/>
              <a:gd name="connsiteY3" fmla="*/ 334631 h 669261"/>
              <a:gd name="connsiteX4" fmla="*/ 285164 w 570326"/>
              <a:gd name="connsiteY4" fmla="*/ 669261 h 669261"/>
              <a:gd name="connsiteX5" fmla="*/ 285164 w 570326"/>
              <a:gd name="connsiteY5" fmla="*/ 148401 h 669261"/>
              <a:gd name="connsiteX6" fmla="*/ 451024 w 570326"/>
              <a:gd name="connsiteY6" fmla="*/ 337540 h 669261"/>
              <a:gd name="connsiteX7" fmla="*/ 285164 w 570326"/>
              <a:gd name="connsiteY7" fmla="*/ 526680 h 669261"/>
              <a:gd name="connsiteX8" fmla="*/ 119303 w 570326"/>
              <a:gd name="connsiteY8" fmla="*/ 337540 h 669261"/>
              <a:gd name="connsiteX9" fmla="*/ 285164 w 570326"/>
              <a:gd name="connsiteY9" fmla="*/ 148401 h 6692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70326" h="669261">
                <a:moveTo>
                  <a:pt x="285164" y="669261"/>
                </a:moveTo>
                <a:cubicBezTo>
                  <a:pt x="328811" y="523770"/>
                  <a:pt x="430655" y="401557"/>
                  <a:pt x="570327" y="334631"/>
                </a:cubicBezTo>
                <a:cubicBezTo>
                  <a:pt x="430655" y="270614"/>
                  <a:pt x="328811" y="148401"/>
                  <a:pt x="285164" y="0"/>
                </a:cubicBezTo>
                <a:cubicBezTo>
                  <a:pt x="241516" y="145492"/>
                  <a:pt x="139672" y="267704"/>
                  <a:pt x="0" y="334631"/>
                </a:cubicBezTo>
                <a:cubicBezTo>
                  <a:pt x="139672" y="401557"/>
                  <a:pt x="241516" y="520860"/>
                  <a:pt x="285164" y="669261"/>
                </a:cubicBezTo>
                <a:close/>
                <a:moveTo>
                  <a:pt x="285164" y="148401"/>
                </a:moveTo>
                <a:cubicBezTo>
                  <a:pt x="325901" y="221147"/>
                  <a:pt x="384098" y="288073"/>
                  <a:pt x="451024" y="337540"/>
                </a:cubicBezTo>
                <a:cubicBezTo>
                  <a:pt x="381188" y="387008"/>
                  <a:pt x="325901" y="451024"/>
                  <a:pt x="285164" y="526680"/>
                </a:cubicBezTo>
                <a:cubicBezTo>
                  <a:pt x="244426" y="453934"/>
                  <a:pt x="186229" y="387008"/>
                  <a:pt x="119303" y="337540"/>
                </a:cubicBezTo>
                <a:cubicBezTo>
                  <a:pt x="186229" y="285163"/>
                  <a:pt x="244426" y="221147"/>
                  <a:pt x="285164" y="148401"/>
                </a:cubicBezTo>
                <a:close/>
              </a:path>
            </a:pathLst>
          </a:custGeom>
          <a:solidFill>
            <a:schemeClr val="bg1"/>
          </a:solidFill>
          <a:ln w="29071" cap="flat">
            <a:noFill/>
            <a:prstDash val="solid"/>
            <a:miter/>
          </a:ln>
        </p:spPr>
        <p:txBody>
          <a:bodyPr rtlCol="1" anchor="ctr"/>
          <a:lstStyle/>
          <a:p>
            <a:endParaRPr lang="ar-EG"/>
          </a:p>
        </p:txBody>
      </p:sp>
      <p:sp>
        <p:nvSpPr>
          <p:cNvPr id="46" name="شكل حر: شكل 45">
            <a:extLst>
              <a:ext uri="{FF2B5EF4-FFF2-40B4-BE49-F238E27FC236}">
                <a16:creationId xmlns:a16="http://schemas.microsoft.com/office/drawing/2014/main" id="{140F8893-1D2A-4063-AFC0-5E61E9B5DB90}"/>
              </a:ext>
            </a:extLst>
          </p:cNvPr>
          <p:cNvSpPr/>
          <p:nvPr/>
        </p:nvSpPr>
        <p:spPr>
          <a:xfrm flipH="1">
            <a:off x="10439229" y="4598954"/>
            <a:ext cx="196363" cy="230426"/>
          </a:xfrm>
          <a:custGeom>
            <a:avLst/>
            <a:gdLst>
              <a:gd name="connsiteX0" fmla="*/ 285164 w 570326"/>
              <a:gd name="connsiteY0" fmla="*/ 669261 h 669261"/>
              <a:gd name="connsiteX1" fmla="*/ 570327 w 570326"/>
              <a:gd name="connsiteY1" fmla="*/ 334631 h 669261"/>
              <a:gd name="connsiteX2" fmla="*/ 285164 w 570326"/>
              <a:gd name="connsiteY2" fmla="*/ 0 h 669261"/>
              <a:gd name="connsiteX3" fmla="*/ 0 w 570326"/>
              <a:gd name="connsiteY3" fmla="*/ 334631 h 669261"/>
              <a:gd name="connsiteX4" fmla="*/ 285164 w 570326"/>
              <a:gd name="connsiteY4" fmla="*/ 669261 h 669261"/>
              <a:gd name="connsiteX5" fmla="*/ 285164 w 570326"/>
              <a:gd name="connsiteY5" fmla="*/ 148401 h 669261"/>
              <a:gd name="connsiteX6" fmla="*/ 451024 w 570326"/>
              <a:gd name="connsiteY6" fmla="*/ 337540 h 669261"/>
              <a:gd name="connsiteX7" fmla="*/ 285164 w 570326"/>
              <a:gd name="connsiteY7" fmla="*/ 526680 h 669261"/>
              <a:gd name="connsiteX8" fmla="*/ 119303 w 570326"/>
              <a:gd name="connsiteY8" fmla="*/ 337540 h 669261"/>
              <a:gd name="connsiteX9" fmla="*/ 285164 w 570326"/>
              <a:gd name="connsiteY9" fmla="*/ 148401 h 6692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70326" h="669261">
                <a:moveTo>
                  <a:pt x="285164" y="669261"/>
                </a:moveTo>
                <a:cubicBezTo>
                  <a:pt x="328811" y="523770"/>
                  <a:pt x="430655" y="401557"/>
                  <a:pt x="570327" y="334631"/>
                </a:cubicBezTo>
                <a:cubicBezTo>
                  <a:pt x="430655" y="270614"/>
                  <a:pt x="328811" y="148401"/>
                  <a:pt x="285164" y="0"/>
                </a:cubicBezTo>
                <a:cubicBezTo>
                  <a:pt x="241516" y="145492"/>
                  <a:pt x="139672" y="267704"/>
                  <a:pt x="0" y="334631"/>
                </a:cubicBezTo>
                <a:cubicBezTo>
                  <a:pt x="139672" y="401557"/>
                  <a:pt x="241516" y="520860"/>
                  <a:pt x="285164" y="669261"/>
                </a:cubicBezTo>
                <a:close/>
                <a:moveTo>
                  <a:pt x="285164" y="148401"/>
                </a:moveTo>
                <a:cubicBezTo>
                  <a:pt x="325901" y="221147"/>
                  <a:pt x="384098" y="288073"/>
                  <a:pt x="451024" y="337540"/>
                </a:cubicBezTo>
                <a:cubicBezTo>
                  <a:pt x="381188" y="387008"/>
                  <a:pt x="325901" y="451024"/>
                  <a:pt x="285164" y="526680"/>
                </a:cubicBezTo>
                <a:cubicBezTo>
                  <a:pt x="244426" y="453934"/>
                  <a:pt x="186229" y="387008"/>
                  <a:pt x="119303" y="337540"/>
                </a:cubicBezTo>
                <a:cubicBezTo>
                  <a:pt x="186229" y="285163"/>
                  <a:pt x="244426" y="221147"/>
                  <a:pt x="285164" y="148401"/>
                </a:cubicBezTo>
                <a:close/>
              </a:path>
            </a:pathLst>
          </a:custGeom>
          <a:solidFill>
            <a:schemeClr val="bg1"/>
          </a:solidFill>
          <a:ln w="29071" cap="flat">
            <a:noFill/>
            <a:prstDash val="solid"/>
            <a:miter/>
          </a:ln>
        </p:spPr>
        <p:txBody>
          <a:bodyPr rtlCol="1" anchor="ctr"/>
          <a:lstStyle/>
          <a:p>
            <a:pPr algn="l" rtl="0"/>
            <a:endParaRPr lang="ar-EG" dirty="0"/>
          </a:p>
        </p:txBody>
      </p:sp>
    </p:spTree>
    <p:extLst>
      <p:ext uri="{BB962C8B-B14F-4D97-AF65-F5344CB8AC3E}">
        <p14:creationId xmlns:p14="http://schemas.microsoft.com/office/powerpoint/2010/main" val="198484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2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1.11111E-6 L -0.60768 0.00949 " pathEditMode="relative" rAng="0" ptsTypes="AA">
                                      <p:cBhvr>
                                        <p:cTn id="16" dur="1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391" y="463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11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ربع نص 4">
            <a:extLst>
              <a:ext uri="{FF2B5EF4-FFF2-40B4-BE49-F238E27FC236}">
                <a16:creationId xmlns:a16="http://schemas.microsoft.com/office/drawing/2014/main" id="{FB9FC487-C7BB-8C98-CBE6-638DC0165D0C}"/>
              </a:ext>
            </a:extLst>
          </p:cNvPr>
          <p:cNvSpPr txBox="1"/>
          <p:nvPr/>
        </p:nvSpPr>
        <p:spPr>
          <a:xfrm>
            <a:off x="2258092" y="1045396"/>
            <a:ext cx="6045200" cy="144655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6000" dirty="0">
                <a:solidFill>
                  <a:srgbClr val="6E257D"/>
                </a:solidFill>
                <a:latin typeface="Lalezar" panose="00000500000000000000" pitchFamily="2" charset="-78"/>
                <a:ea typeface="Harmattan" panose="01000503000000020003" pitchFamily="2" charset="-78"/>
                <a:cs typeface="Lalezar" panose="00000500000000000000" pitchFamily="2" charset="-78"/>
              </a:rPr>
              <a:t>ما معنى </a:t>
            </a:r>
            <a:r>
              <a:rPr lang="ar-SA" sz="8800" dirty="0">
                <a:solidFill>
                  <a:srgbClr val="FD3B6E"/>
                </a:solidFill>
                <a:latin typeface="Lalezar" panose="00000500000000000000" pitchFamily="2" charset="-78"/>
                <a:ea typeface="Harmattan" panose="01000503000000020003" pitchFamily="2" charset="-78"/>
                <a:cs typeface="Lalezar" panose="00000500000000000000" pitchFamily="2" charset="-78"/>
              </a:rPr>
              <a:t>الانضباط؟</a:t>
            </a:r>
            <a:endParaRPr lang="ar-EG" sz="6000" dirty="0">
              <a:solidFill>
                <a:srgbClr val="FD3B6E"/>
              </a:solidFill>
              <a:latin typeface="Lalezar" panose="00000500000000000000" pitchFamily="2" charset="-78"/>
              <a:ea typeface="Harmattan" panose="01000503000000020003" pitchFamily="2" charset="-78"/>
              <a:cs typeface="Lalezar" panose="00000500000000000000" pitchFamily="2" charset="-78"/>
            </a:endParaRPr>
          </a:p>
        </p:txBody>
      </p:sp>
      <p:pic>
        <p:nvPicPr>
          <p:cNvPr id="17" name="صورة 16">
            <a:extLst>
              <a:ext uri="{FF2B5EF4-FFF2-40B4-BE49-F238E27FC236}">
                <a16:creationId xmlns:a16="http://schemas.microsoft.com/office/drawing/2014/main" id="{14BBA00F-FF8B-0D99-A7CA-F87D952161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927" y="2638626"/>
            <a:ext cx="5371358" cy="3817724"/>
          </a:xfrm>
          <a:prstGeom prst="rect">
            <a:avLst/>
          </a:prstGeom>
        </p:spPr>
      </p:pic>
      <p:sp>
        <p:nvSpPr>
          <p:cNvPr id="22" name="مربع نص 21">
            <a:extLst>
              <a:ext uri="{FF2B5EF4-FFF2-40B4-BE49-F238E27FC236}">
                <a16:creationId xmlns:a16="http://schemas.microsoft.com/office/drawing/2014/main" id="{C5D8D6E9-6840-15E3-58BF-D94940C212FA}"/>
              </a:ext>
            </a:extLst>
          </p:cNvPr>
          <p:cNvSpPr txBox="1"/>
          <p:nvPr/>
        </p:nvSpPr>
        <p:spPr>
          <a:xfrm>
            <a:off x="2629231" y="3075585"/>
            <a:ext cx="3387932" cy="297312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>
              <a:lnSpc>
                <a:spcPct val="130000"/>
              </a:lnSpc>
            </a:pPr>
            <a:r>
              <a:rPr lang="ar-SA" sz="3600" b="1" dirty="0">
                <a:solidFill>
                  <a:srgbClr val="6E257D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الانضباط يعني أن </a:t>
            </a:r>
            <a:r>
              <a:rPr lang="ar-SA" sz="3600" b="1" dirty="0">
                <a:solidFill>
                  <a:srgbClr val="F14752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ألتزم بالقواعد </a:t>
            </a:r>
          </a:p>
          <a:p>
            <a:pPr algn="ctr">
              <a:lnSpc>
                <a:spcPct val="130000"/>
              </a:lnSpc>
            </a:pPr>
            <a:r>
              <a:rPr lang="ar-SA" sz="3600" b="1" dirty="0">
                <a:solidFill>
                  <a:srgbClr val="6E257D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وأقوم بواجباتي في الوقت المناسب.</a:t>
            </a:r>
            <a:endParaRPr lang="ar-EG" sz="3600" b="1" dirty="0">
              <a:solidFill>
                <a:srgbClr val="6E257D"/>
              </a:solidFill>
              <a:latin typeface="Harmattan" panose="01000503000000020003" pitchFamily="2" charset="-78"/>
              <a:ea typeface="Harmattan" panose="01000503000000020003" pitchFamily="2" charset="-78"/>
              <a:cs typeface="Harmattan" panose="01000503000000020003" pitchFamily="2" charset="-78"/>
            </a:endParaRPr>
          </a:p>
        </p:txBody>
      </p:sp>
      <p:pic>
        <p:nvPicPr>
          <p:cNvPr id="24" name="رسم 23" descr="علم المثلثات خطوط عريضة">
            <a:extLst>
              <a:ext uri="{FF2B5EF4-FFF2-40B4-BE49-F238E27FC236}">
                <a16:creationId xmlns:a16="http://schemas.microsoft.com/office/drawing/2014/main" id="{78158FF7-565A-7558-EB9B-B791BF5361E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0202876">
            <a:off x="3710770" y="29799"/>
            <a:ext cx="744668" cy="744668"/>
          </a:xfrm>
          <a:prstGeom prst="rect">
            <a:avLst/>
          </a:prstGeom>
        </p:spPr>
      </p:pic>
      <p:pic>
        <p:nvPicPr>
          <p:cNvPr id="26" name="رسم 25" descr="كتب خطوط عريضة">
            <a:extLst>
              <a:ext uri="{FF2B5EF4-FFF2-40B4-BE49-F238E27FC236}">
                <a16:creationId xmlns:a16="http://schemas.microsoft.com/office/drawing/2014/main" id="{2DD2AF92-86D1-B616-3672-9B979704A7A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0128292">
            <a:off x="730187" y="5818203"/>
            <a:ext cx="677801" cy="677801"/>
          </a:xfrm>
          <a:prstGeom prst="rect">
            <a:avLst/>
          </a:prstGeom>
        </p:spPr>
      </p:pic>
      <p:pic>
        <p:nvPicPr>
          <p:cNvPr id="28" name="رسم 27" descr="قبعة التخرج خطوط عريضة">
            <a:extLst>
              <a:ext uri="{FF2B5EF4-FFF2-40B4-BE49-F238E27FC236}">
                <a16:creationId xmlns:a16="http://schemas.microsoft.com/office/drawing/2014/main" id="{3E8D0398-312B-16AE-445C-F1DEDB55F52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9470854">
            <a:off x="9923212" y="215285"/>
            <a:ext cx="914400" cy="914400"/>
          </a:xfrm>
          <a:prstGeom prst="rect">
            <a:avLst/>
          </a:prstGeom>
        </p:spPr>
      </p:pic>
      <p:grpSp>
        <p:nvGrpSpPr>
          <p:cNvPr id="53" name="مجموعة 52">
            <a:extLst>
              <a:ext uri="{FF2B5EF4-FFF2-40B4-BE49-F238E27FC236}">
                <a16:creationId xmlns:a16="http://schemas.microsoft.com/office/drawing/2014/main" id="{3E233B77-4751-C185-D0A6-A3B69FC9D786}"/>
              </a:ext>
            </a:extLst>
          </p:cNvPr>
          <p:cNvGrpSpPr/>
          <p:nvPr/>
        </p:nvGrpSpPr>
        <p:grpSpPr>
          <a:xfrm>
            <a:off x="6369454" y="1419489"/>
            <a:ext cx="5677879" cy="5461661"/>
            <a:chOff x="6369454" y="1419489"/>
            <a:chExt cx="5677879" cy="5461661"/>
          </a:xfrm>
        </p:grpSpPr>
        <p:pic>
          <p:nvPicPr>
            <p:cNvPr id="15" name="صورة 14">
              <a:extLst>
                <a:ext uri="{FF2B5EF4-FFF2-40B4-BE49-F238E27FC236}">
                  <a16:creationId xmlns:a16="http://schemas.microsoft.com/office/drawing/2014/main" id="{ED3059DE-0239-AE8C-9785-4EC65926E8B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6369454" y="1419489"/>
              <a:ext cx="5364407" cy="5461661"/>
            </a:xfrm>
            <a:prstGeom prst="rect">
              <a:avLst/>
            </a:prstGeom>
          </p:spPr>
        </p:pic>
        <p:pic>
          <p:nvPicPr>
            <p:cNvPr id="52" name="صورة 51">
              <a:extLst>
                <a:ext uri="{FF2B5EF4-FFF2-40B4-BE49-F238E27FC236}">
                  <a16:creationId xmlns:a16="http://schemas.microsoft.com/office/drawing/2014/main" id="{AA1D7760-C9A7-DA10-3290-79F65FF1D2B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849860" y="6184345"/>
              <a:ext cx="1197473" cy="696805"/>
            </a:xfrm>
            <a:prstGeom prst="rect">
              <a:avLst/>
            </a:prstGeom>
          </p:spPr>
        </p:pic>
      </p:grpSp>
      <p:pic>
        <p:nvPicPr>
          <p:cNvPr id="54" name="صورة 53">
            <a:extLst>
              <a:ext uri="{FF2B5EF4-FFF2-40B4-BE49-F238E27FC236}">
                <a16:creationId xmlns:a16="http://schemas.microsoft.com/office/drawing/2014/main" id="{18BA4445-DABD-5E3D-82CB-83786635B30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445187" flipH="1">
            <a:off x="2313000" y="2244588"/>
            <a:ext cx="3701083" cy="220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036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مربع نص 15">
            <a:extLst>
              <a:ext uri="{FF2B5EF4-FFF2-40B4-BE49-F238E27FC236}">
                <a16:creationId xmlns:a16="http://schemas.microsoft.com/office/drawing/2014/main" id="{26DCE2D1-2036-6B5F-B79C-9E4629390E78}"/>
              </a:ext>
            </a:extLst>
          </p:cNvPr>
          <p:cNvSpPr txBox="1"/>
          <p:nvPr/>
        </p:nvSpPr>
        <p:spPr>
          <a:xfrm>
            <a:off x="2026137" y="332872"/>
            <a:ext cx="8311985" cy="144655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800" dirty="0">
                <a:solidFill>
                  <a:srgbClr val="6E257D"/>
                </a:solidFill>
                <a:latin typeface="Lalezar" panose="00000500000000000000" pitchFamily="2" charset="-78"/>
                <a:ea typeface="Harmattan" panose="01000503000000020003" pitchFamily="2" charset="-78"/>
                <a:cs typeface="Lalezar" panose="00000500000000000000" pitchFamily="2" charset="-78"/>
              </a:rPr>
              <a:t>لماذا نحتاج الى </a:t>
            </a:r>
            <a:r>
              <a:rPr lang="ar-SA" sz="8800" dirty="0">
                <a:solidFill>
                  <a:srgbClr val="FD3B6E"/>
                </a:solidFill>
                <a:latin typeface="Lalezar" panose="00000500000000000000" pitchFamily="2" charset="-78"/>
                <a:ea typeface="Harmattan" panose="01000503000000020003" pitchFamily="2" charset="-78"/>
                <a:cs typeface="Lalezar" panose="00000500000000000000" pitchFamily="2" charset="-78"/>
              </a:rPr>
              <a:t>الانضباط؟</a:t>
            </a:r>
            <a:endParaRPr lang="ar-EG" sz="6000" dirty="0">
              <a:solidFill>
                <a:srgbClr val="FD3B6E"/>
              </a:solidFill>
              <a:latin typeface="Lalezar" panose="00000500000000000000" pitchFamily="2" charset="-78"/>
              <a:ea typeface="Harmattan" panose="01000503000000020003" pitchFamily="2" charset="-78"/>
              <a:cs typeface="Lalezar" panose="00000500000000000000" pitchFamily="2" charset="-78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301BE3C5-95E0-70B7-0BD3-DBAE42E737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2783" y="1923523"/>
            <a:ext cx="3705394" cy="4247317"/>
          </a:xfrm>
          <a:prstGeom prst="rect">
            <a:avLst/>
          </a:prstGeom>
        </p:spPr>
      </p:pic>
      <p:pic>
        <p:nvPicPr>
          <p:cNvPr id="39" name="رسم 38" descr="علم المثلثات خطوط عريضة">
            <a:extLst>
              <a:ext uri="{FF2B5EF4-FFF2-40B4-BE49-F238E27FC236}">
                <a16:creationId xmlns:a16="http://schemas.microsoft.com/office/drawing/2014/main" id="{F9B8F7D6-EA76-50A6-1650-ACB1431CE97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0202876">
            <a:off x="654528" y="5798506"/>
            <a:ext cx="744668" cy="744668"/>
          </a:xfrm>
          <a:prstGeom prst="rect">
            <a:avLst/>
          </a:prstGeom>
        </p:spPr>
      </p:pic>
      <p:pic>
        <p:nvPicPr>
          <p:cNvPr id="48" name="صورة 47">
            <a:extLst>
              <a:ext uri="{FF2B5EF4-FFF2-40B4-BE49-F238E27FC236}">
                <a16:creationId xmlns:a16="http://schemas.microsoft.com/office/drawing/2014/main" id="{5D26A37A-2CC7-E88A-D5AB-04168F5BB8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445187" flipH="1">
            <a:off x="2672961" y="1537955"/>
            <a:ext cx="3701083" cy="220202"/>
          </a:xfrm>
          <a:prstGeom prst="rect">
            <a:avLst/>
          </a:prstGeom>
        </p:spPr>
      </p:pic>
      <p:grpSp>
        <p:nvGrpSpPr>
          <p:cNvPr id="8" name="مجموعة 7">
            <a:extLst>
              <a:ext uri="{FF2B5EF4-FFF2-40B4-BE49-F238E27FC236}">
                <a16:creationId xmlns:a16="http://schemas.microsoft.com/office/drawing/2014/main" id="{B4A21967-E9FD-1BCF-0092-D8F5F150BC61}"/>
              </a:ext>
            </a:extLst>
          </p:cNvPr>
          <p:cNvGrpSpPr/>
          <p:nvPr/>
        </p:nvGrpSpPr>
        <p:grpSpPr>
          <a:xfrm>
            <a:off x="4693298" y="2154355"/>
            <a:ext cx="5728997" cy="3785652"/>
            <a:chOff x="4693298" y="1923523"/>
            <a:chExt cx="5728997" cy="3785652"/>
          </a:xfrm>
        </p:grpSpPr>
        <p:sp>
          <p:nvSpPr>
            <p:cNvPr id="21" name="مربع نص 20">
              <a:extLst>
                <a:ext uri="{FF2B5EF4-FFF2-40B4-BE49-F238E27FC236}">
                  <a16:creationId xmlns:a16="http://schemas.microsoft.com/office/drawing/2014/main" id="{99DB93E8-123A-C1DF-4C56-9FAA749D5782}"/>
                </a:ext>
              </a:extLst>
            </p:cNvPr>
            <p:cNvSpPr txBox="1"/>
            <p:nvPr/>
          </p:nvSpPr>
          <p:spPr>
            <a:xfrm>
              <a:off x="4693298" y="1923523"/>
              <a:ext cx="4969174" cy="378565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ar-SA" sz="3200" b="1" dirty="0">
                  <a:solidFill>
                    <a:srgbClr val="031A60"/>
                  </a:solidFill>
                  <a:latin typeface="Harmattan" panose="01000503000000020003" pitchFamily="2" charset="-78"/>
                  <a:ea typeface="Harmattan" panose="01000503000000020003" pitchFamily="2" charset="-78"/>
                  <a:cs typeface="Harmattan" panose="01000503000000020003" pitchFamily="2" charset="-78"/>
                </a:rPr>
                <a:t>يساعدني على التعلم.</a:t>
              </a:r>
            </a:p>
            <a:p>
              <a:pPr>
                <a:lnSpc>
                  <a:spcPct val="150000"/>
                </a:lnSpc>
              </a:pPr>
              <a:r>
                <a:rPr lang="ar-SA" sz="3200" b="1" dirty="0">
                  <a:solidFill>
                    <a:srgbClr val="031A60"/>
                  </a:solidFill>
                  <a:latin typeface="Harmattan" panose="01000503000000020003" pitchFamily="2" charset="-78"/>
                  <a:ea typeface="Harmattan" panose="01000503000000020003" pitchFamily="2" charset="-78"/>
                  <a:cs typeface="Harmattan" panose="01000503000000020003" pitchFamily="2" charset="-78"/>
                </a:rPr>
                <a:t>يجعل المدرسة مكاناً أفضل.</a:t>
              </a:r>
            </a:p>
            <a:p>
              <a:pPr>
                <a:lnSpc>
                  <a:spcPct val="150000"/>
                </a:lnSpc>
              </a:pPr>
              <a:r>
                <a:rPr lang="ar-SA" sz="3200" b="1" dirty="0">
                  <a:solidFill>
                    <a:srgbClr val="031A60"/>
                  </a:solidFill>
                  <a:latin typeface="Harmattan" panose="01000503000000020003" pitchFamily="2" charset="-78"/>
                  <a:ea typeface="Harmattan" panose="01000503000000020003" pitchFamily="2" charset="-78"/>
                  <a:cs typeface="Harmattan" panose="01000503000000020003" pitchFamily="2" charset="-78"/>
                </a:rPr>
                <a:t>يساعدني على النجاح.</a:t>
              </a:r>
            </a:p>
            <a:p>
              <a:pPr>
                <a:lnSpc>
                  <a:spcPct val="150000"/>
                </a:lnSpc>
              </a:pPr>
              <a:r>
                <a:rPr lang="ar-SA" sz="3200" b="1" dirty="0">
                  <a:solidFill>
                    <a:srgbClr val="031A60"/>
                  </a:solidFill>
                  <a:latin typeface="Harmattan" panose="01000503000000020003" pitchFamily="2" charset="-78"/>
                  <a:ea typeface="Harmattan" panose="01000503000000020003" pitchFamily="2" charset="-78"/>
                  <a:cs typeface="Harmattan" panose="01000503000000020003" pitchFamily="2" charset="-78"/>
                </a:rPr>
                <a:t>يجعلني شخصاً مسؤولاً.</a:t>
              </a:r>
            </a:p>
            <a:p>
              <a:pPr>
                <a:lnSpc>
                  <a:spcPct val="150000"/>
                </a:lnSpc>
              </a:pPr>
              <a:r>
                <a:rPr lang="ar-SA" sz="3200" b="1" dirty="0">
                  <a:solidFill>
                    <a:srgbClr val="031A60"/>
                  </a:solidFill>
                  <a:latin typeface="Harmattan" panose="01000503000000020003" pitchFamily="2" charset="-78"/>
                  <a:ea typeface="Harmattan" panose="01000503000000020003" pitchFamily="2" charset="-78"/>
                  <a:cs typeface="Harmattan" panose="01000503000000020003" pitchFamily="2" charset="-78"/>
                </a:rPr>
                <a:t>يخلق بيئة مدرسية مريحة وآمنة.</a:t>
              </a:r>
              <a:endParaRPr lang="ar-EG" sz="3200" b="1" dirty="0">
                <a:solidFill>
                  <a:srgbClr val="031A60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endParaRPr>
            </a:p>
          </p:txBody>
        </p:sp>
        <p:pic>
          <p:nvPicPr>
            <p:cNvPr id="19" name="صورة 18">
              <a:extLst>
                <a:ext uri="{FF2B5EF4-FFF2-40B4-BE49-F238E27FC236}">
                  <a16:creationId xmlns:a16="http://schemas.microsoft.com/office/drawing/2014/main" id="{DC8B2D04-99C5-5B60-2D31-BBE4A098911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738091" y="2165858"/>
              <a:ext cx="684204" cy="557991"/>
            </a:xfrm>
            <a:prstGeom prst="rect">
              <a:avLst/>
            </a:prstGeom>
          </p:spPr>
        </p:pic>
        <p:pic>
          <p:nvPicPr>
            <p:cNvPr id="22" name="صورة 21">
              <a:extLst>
                <a:ext uri="{FF2B5EF4-FFF2-40B4-BE49-F238E27FC236}">
                  <a16:creationId xmlns:a16="http://schemas.microsoft.com/office/drawing/2014/main" id="{EC7A96B1-289E-3D04-B0AE-962CA51A66D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738091" y="2938484"/>
              <a:ext cx="684204" cy="557991"/>
            </a:xfrm>
            <a:prstGeom prst="rect">
              <a:avLst/>
            </a:prstGeom>
          </p:spPr>
        </p:pic>
        <p:pic>
          <p:nvPicPr>
            <p:cNvPr id="23" name="صورة 22">
              <a:extLst>
                <a:ext uri="{FF2B5EF4-FFF2-40B4-BE49-F238E27FC236}">
                  <a16:creationId xmlns:a16="http://schemas.microsoft.com/office/drawing/2014/main" id="{1BAA0805-3FF9-1F18-C454-96D361BF6B8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738091" y="3675962"/>
              <a:ext cx="684204" cy="557991"/>
            </a:xfrm>
            <a:prstGeom prst="rect">
              <a:avLst/>
            </a:prstGeom>
          </p:spPr>
        </p:pic>
        <p:pic>
          <p:nvPicPr>
            <p:cNvPr id="24" name="صورة 23">
              <a:extLst>
                <a:ext uri="{FF2B5EF4-FFF2-40B4-BE49-F238E27FC236}">
                  <a16:creationId xmlns:a16="http://schemas.microsoft.com/office/drawing/2014/main" id="{38842406-45A6-4685-B958-E1837C0D8B3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738091" y="4413439"/>
              <a:ext cx="684204" cy="557991"/>
            </a:xfrm>
            <a:prstGeom prst="rect">
              <a:avLst/>
            </a:prstGeom>
          </p:spPr>
        </p:pic>
        <p:pic>
          <p:nvPicPr>
            <p:cNvPr id="40" name="صورة 39">
              <a:extLst>
                <a:ext uri="{FF2B5EF4-FFF2-40B4-BE49-F238E27FC236}">
                  <a16:creationId xmlns:a16="http://schemas.microsoft.com/office/drawing/2014/main" id="{82FABD4E-25C7-04BF-42A6-15D0C1D6FFE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738091" y="5086330"/>
              <a:ext cx="684204" cy="557991"/>
            </a:xfrm>
            <a:prstGeom prst="rect">
              <a:avLst/>
            </a:prstGeom>
          </p:spPr>
        </p:pic>
        <p:cxnSp>
          <p:nvCxnSpPr>
            <p:cNvPr id="2" name="رابط مستقيم 1">
              <a:extLst>
                <a:ext uri="{FF2B5EF4-FFF2-40B4-BE49-F238E27FC236}">
                  <a16:creationId xmlns:a16="http://schemas.microsoft.com/office/drawing/2014/main" id="{9F7663D0-CB4E-E8B6-7392-9410865C421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878287" y="2836509"/>
              <a:ext cx="4544008" cy="0"/>
            </a:xfrm>
            <a:prstGeom prst="line">
              <a:avLst/>
            </a:prstGeom>
            <a:ln>
              <a:solidFill>
                <a:srgbClr val="5BC2C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رابط مستقيم 3">
              <a:extLst>
                <a:ext uri="{FF2B5EF4-FFF2-40B4-BE49-F238E27FC236}">
                  <a16:creationId xmlns:a16="http://schemas.microsoft.com/office/drawing/2014/main" id="{B084776E-2D75-FE86-0370-0EFBBE711D2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878287" y="3630274"/>
              <a:ext cx="4544008" cy="0"/>
            </a:xfrm>
            <a:prstGeom prst="line">
              <a:avLst/>
            </a:prstGeom>
            <a:ln>
              <a:solidFill>
                <a:srgbClr val="5BC2C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رابط مستقيم 4">
              <a:extLst>
                <a:ext uri="{FF2B5EF4-FFF2-40B4-BE49-F238E27FC236}">
                  <a16:creationId xmlns:a16="http://schemas.microsoft.com/office/drawing/2014/main" id="{20EF8881-9B65-1E95-4AD5-9E5526FFA94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878287" y="4264095"/>
              <a:ext cx="4544008" cy="0"/>
            </a:xfrm>
            <a:prstGeom prst="line">
              <a:avLst/>
            </a:prstGeom>
            <a:ln>
              <a:solidFill>
                <a:srgbClr val="5BC2C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رابط مستقيم 5">
              <a:extLst>
                <a:ext uri="{FF2B5EF4-FFF2-40B4-BE49-F238E27FC236}">
                  <a16:creationId xmlns:a16="http://schemas.microsoft.com/office/drawing/2014/main" id="{017C457B-F0A8-4A85-6002-7BFDEE7BD70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878287" y="5036647"/>
              <a:ext cx="4544008" cy="0"/>
            </a:xfrm>
            <a:prstGeom prst="line">
              <a:avLst/>
            </a:prstGeom>
            <a:ln>
              <a:solidFill>
                <a:srgbClr val="5BC2C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931937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مجموعة 38">
            <a:extLst>
              <a:ext uri="{FF2B5EF4-FFF2-40B4-BE49-F238E27FC236}">
                <a16:creationId xmlns:a16="http://schemas.microsoft.com/office/drawing/2014/main" id="{322B4317-B5F6-219E-9D4D-083E0F9A5240}"/>
              </a:ext>
            </a:extLst>
          </p:cNvPr>
          <p:cNvGrpSpPr/>
          <p:nvPr/>
        </p:nvGrpSpPr>
        <p:grpSpPr>
          <a:xfrm>
            <a:off x="6211884" y="1971171"/>
            <a:ext cx="4345710" cy="4302260"/>
            <a:chOff x="11196138" y="2442258"/>
            <a:chExt cx="5102065" cy="3969316"/>
          </a:xfrm>
        </p:grpSpPr>
        <p:sp>
          <p:nvSpPr>
            <p:cNvPr id="29" name="مستطيل: زوايا مستديرة 28">
              <a:extLst>
                <a:ext uri="{FF2B5EF4-FFF2-40B4-BE49-F238E27FC236}">
                  <a16:creationId xmlns:a16="http://schemas.microsoft.com/office/drawing/2014/main" id="{A036FF26-F3D9-4EEE-2201-D198D8F1491B}"/>
                </a:ext>
              </a:extLst>
            </p:cNvPr>
            <p:cNvSpPr/>
            <p:nvPr/>
          </p:nvSpPr>
          <p:spPr>
            <a:xfrm>
              <a:off x="11196138" y="2442258"/>
              <a:ext cx="5102065" cy="624024"/>
            </a:xfrm>
            <a:prstGeom prst="roundRect">
              <a:avLst>
                <a:gd name="adj" fmla="val 27084"/>
              </a:avLst>
            </a:prstGeom>
            <a:solidFill>
              <a:srgbClr val="ECF1F6"/>
            </a:solidFill>
            <a:ln>
              <a:solidFill>
                <a:srgbClr val="1997E3"/>
              </a:solidFill>
              <a:prstDash val="sys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2400" b="1" dirty="0">
                  <a:solidFill>
                    <a:srgbClr val="031A60"/>
                  </a:solidFill>
                  <a:latin typeface="Harmattan" panose="01000503000000020003" pitchFamily="2" charset="-78"/>
                  <a:ea typeface="Harmattan" panose="01000503000000020003" pitchFamily="2" charset="-78"/>
                  <a:cs typeface="Harmattan" panose="01000503000000020003" pitchFamily="2" charset="-78"/>
                </a:rPr>
                <a:t>أصل إلى المدرسة في الوقت المحدد</a:t>
              </a:r>
              <a:endParaRPr lang="en-US" sz="2400" b="1" dirty="0">
                <a:solidFill>
                  <a:srgbClr val="031A60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endParaRPr>
            </a:p>
          </p:txBody>
        </p:sp>
        <p:sp>
          <p:nvSpPr>
            <p:cNvPr id="31" name="مستطيل: زوايا مستديرة 30">
              <a:extLst>
                <a:ext uri="{FF2B5EF4-FFF2-40B4-BE49-F238E27FC236}">
                  <a16:creationId xmlns:a16="http://schemas.microsoft.com/office/drawing/2014/main" id="{9F9AEDFA-3345-ECC7-E1C1-B53BD830E9AD}"/>
                </a:ext>
              </a:extLst>
            </p:cNvPr>
            <p:cNvSpPr/>
            <p:nvPr/>
          </p:nvSpPr>
          <p:spPr>
            <a:xfrm>
              <a:off x="11196138" y="3278581"/>
              <a:ext cx="5102065" cy="624024"/>
            </a:xfrm>
            <a:prstGeom prst="roundRect">
              <a:avLst>
                <a:gd name="adj" fmla="val 27084"/>
              </a:avLst>
            </a:prstGeom>
            <a:solidFill>
              <a:srgbClr val="EEF2E0"/>
            </a:solidFill>
            <a:ln>
              <a:solidFill>
                <a:srgbClr val="75AB32"/>
              </a:solidFill>
              <a:prstDash val="sys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2400" b="1" dirty="0">
                  <a:solidFill>
                    <a:srgbClr val="031A60"/>
                  </a:solidFill>
                  <a:latin typeface="Harmattan" panose="01000503000000020003" pitchFamily="2" charset="-78"/>
                  <a:ea typeface="Harmattan" panose="01000503000000020003" pitchFamily="2" charset="-78"/>
                  <a:cs typeface="Harmattan" panose="01000503000000020003" pitchFamily="2" charset="-78"/>
                </a:rPr>
                <a:t>أحافظ على حضور الحصص</a:t>
              </a:r>
            </a:p>
          </p:txBody>
        </p:sp>
        <p:sp>
          <p:nvSpPr>
            <p:cNvPr id="33" name="مستطيل: زوايا مستديرة 32">
              <a:extLst>
                <a:ext uri="{FF2B5EF4-FFF2-40B4-BE49-F238E27FC236}">
                  <a16:creationId xmlns:a16="http://schemas.microsoft.com/office/drawing/2014/main" id="{144A3D0F-C2EB-3886-871C-05A93D4A09B3}"/>
                </a:ext>
              </a:extLst>
            </p:cNvPr>
            <p:cNvSpPr/>
            <p:nvPr/>
          </p:nvSpPr>
          <p:spPr>
            <a:xfrm>
              <a:off x="11196138" y="4114904"/>
              <a:ext cx="5102065" cy="624024"/>
            </a:xfrm>
            <a:prstGeom prst="roundRect">
              <a:avLst>
                <a:gd name="adj" fmla="val 27084"/>
              </a:avLst>
            </a:prstGeom>
            <a:solidFill>
              <a:srgbClr val="FCF2DE"/>
            </a:solidFill>
            <a:ln>
              <a:solidFill>
                <a:srgbClr val="FDBC22"/>
              </a:solidFill>
              <a:prstDash val="sys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2400" b="1" dirty="0">
                  <a:solidFill>
                    <a:srgbClr val="031A60"/>
                  </a:solidFill>
                  <a:latin typeface="Harmattan" panose="01000503000000020003" pitchFamily="2" charset="-78"/>
                  <a:ea typeface="Harmattan" panose="01000503000000020003" pitchFamily="2" charset="-78"/>
                  <a:cs typeface="Harmattan" panose="01000503000000020003" pitchFamily="2" charset="-78"/>
                </a:rPr>
                <a:t>أحافظ على النظام داخل الفصل</a:t>
              </a:r>
            </a:p>
          </p:txBody>
        </p:sp>
        <p:sp>
          <p:nvSpPr>
            <p:cNvPr id="35" name="مستطيل: زوايا مستديرة 34">
              <a:extLst>
                <a:ext uri="{FF2B5EF4-FFF2-40B4-BE49-F238E27FC236}">
                  <a16:creationId xmlns:a16="http://schemas.microsoft.com/office/drawing/2014/main" id="{342A5B9C-1224-3951-05B6-E3A7ED41E7E1}"/>
                </a:ext>
              </a:extLst>
            </p:cNvPr>
            <p:cNvSpPr/>
            <p:nvPr/>
          </p:nvSpPr>
          <p:spPr>
            <a:xfrm>
              <a:off x="11196138" y="4951227"/>
              <a:ext cx="5102065" cy="624024"/>
            </a:xfrm>
            <a:prstGeom prst="roundRect">
              <a:avLst>
                <a:gd name="adj" fmla="val 27084"/>
              </a:avLst>
            </a:prstGeom>
            <a:solidFill>
              <a:srgbClr val="F5EFF6"/>
            </a:solidFill>
            <a:ln>
              <a:solidFill>
                <a:srgbClr val="8045AA"/>
              </a:solidFill>
              <a:prstDash val="sys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2400" b="1" dirty="0">
                  <a:solidFill>
                    <a:srgbClr val="031A60"/>
                  </a:solidFill>
                  <a:latin typeface="Harmattan" panose="01000503000000020003" pitchFamily="2" charset="-78"/>
                  <a:ea typeface="Harmattan" panose="01000503000000020003" pitchFamily="2" charset="-78"/>
                  <a:cs typeface="Harmattan" panose="01000503000000020003" pitchFamily="2" charset="-78"/>
                </a:rPr>
                <a:t>أحترم معلمي وزملائي </a:t>
              </a:r>
            </a:p>
          </p:txBody>
        </p:sp>
        <p:sp>
          <p:nvSpPr>
            <p:cNvPr id="37" name="مستطيل: زوايا مستديرة 36">
              <a:extLst>
                <a:ext uri="{FF2B5EF4-FFF2-40B4-BE49-F238E27FC236}">
                  <a16:creationId xmlns:a16="http://schemas.microsoft.com/office/drawing/2014/main" id="{8629855D-F424-C405-5C5F-C69ED3706C4C}"/>
                </a:ext>
              </a:extLst>
            </p:cNvPr>
            <p:cNvSpPr/>
            <p:nvPr/>
          </p:nvSpPr>
          <p:spPr>
            <a:xfrm>
              <a:off x="11196138" y="5787550"/>
              <a:ext cx="5102065" cy="624024"/>
            </a:xfrm>
            <a:prstGeom prst="roundRect">
              <a:avLst>
                <a:gd name="adj" fmla="val 27084"/>
              </a:avLst>
            </a:prstGeom>
            <a:solidFill>
              <a:srgbClr val="FEF2F1"/>
            </a:solidFill>
            <a:ln>
              <a:solidFill>
                <a:srgbClr val="FC5E82"/>
              </a:solidFill>
              <a:prstDash val="sys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2400" b="1" dirty="0">
                  <a:solidFill>
                    <a:srgbClr val="031A60"/>
                  </a:solidFill>
                  <a:latin typeface="Harmattan" panose="01000503000000020003" pitchFamily="2" charset="-78"/>
                  <a:ea typeface="Harmattan" panose="01000503000000020003" pitchFamily="2" charset="-78"/>
                  <a:cs typeface="Harmattan" panose="01000503000000020003" pitchFamily="2" charset="-78"/>
                </a:rPr>
                <a:t>أحافظ على مدرستي</a:t>
              </a:r>
            </a:p>
          </p:txBody>
        </p:sp>
      </p:grpSp>
      <p:sp>
        <p:nvSpPr>
          <p:cNvPr id="8" name="مربع نص 7">
            <a:extLst>
              <a:ext uri="{FF2B5EF4-FFF2-40B4-BE49-F238E27FC236}">
                <a16:creationId xmlns:a16="http://schemas.microsoft.com/office/drawing/2014/main" id="{07E4D8AB-09CD-8B57-C766-85A20D8D3FAB}"/>
              </a:ext>
            </a:extLst>
          </p:cNvPr>
          <p:cNvSpPr txBox="1"/>
          <p:nvPr/>
        </p:nvSpPr>
        <p:spPr>
          <a:xfrm>
            <a:off x="2211254" y="293042"/>
            <a:ext cx="7179562" cy="144655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800" dirty="0">
                <a:solidFill>
                  <a:srgbClr val="6E257D"/>
                </a:solidFill>
                <a:latin typeface="Lalezar" panose="00000500000000000000" pitchFamily="2" charset="-78"/>
                <a:ea typeface="Harmattan" panose="01000503000000020003" pitchFamily="2" charset="-78"/>
                <a:cs typeface="Lalezar" panose="00000500000000000000" pitchFamily="2" charset="-78"/>
              </a:rPr>
              <a:t>كيف نكون </a:t>
            </a:r>
            <a:r>
              <a:rPr lang="ar-SA" sz="8800" dirty="0">
                <a:solidFill>
                  <a:srgbClr val="FD3B6E"/>
                </a:solidFill>
                <a:latin typeface="Lalezar" panose="00000500000000000000" pitchFamily="2" charset="-78"/>
                <a:ea typeface="Harmattan" panose="01000503000000020003" pitchFamily="2" charset="-78"/>
                <a:cs typeface="Lalezar" panose="00000500000000000000" pitchFamily="2" charset="-78"/>
              </a:rPr>
              <a:t>منضبطين؟</a:t>
            </a:r>
            <a:endParaRPr lang="ar-EG" sz="6000" dirty="0">
              <a:solidFill>
                <a:srgbClr val="FD3B6E"/>
              </a:solidFill>
              <a:latin typeface="Lalezar" panose="00000500000000000000" pitchFamily="2" charset="-78"/>
              <a:ea typeface="Harmattan" panose="01000503000000020003" pitchFamily="2" charset="-78"/>
              <a:cs typeface="Lalezar" panose="00000500000000000000" pitchFamily="2" charset="-78"/>
            </a:endParaRPr>
          </a:p>
        </p:txBody>
      </p:sp>
      <p:pic>
        <p:nvPicPr>
          <p:cNvPr id="13" name="صورة 12">
            <a:extLst>
              <a:ext uri="{FF2B5EF4-FFF2-40B4-BE49-F238E27FC236}">
                <a16:creationId xmlns:a16="http://schemas.microsoft.com/office/drawing/2014/main" id="{F8A9087D-7442-FEB7-A3B4-FF26577911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6509" y="2015683"/>
            <a:ext cx="751367" cy="4257748"/>
          </a:xfrm>
          <a:prstGeom prst="rect">
            <a:avLst/>
          </a:prstGeom>
        </p:spPr>
      </p:pic>
      <p:grpSp>
        <p:nvGrpSpPr>
          <p:cNvPr id="16" name="مجموعة 15">
            <a:extLst>
              <a:ext uri="{FF2B5EF4-FFF2-40B4-BE49-F238E27FC236}">
                <a16:creationId xmlns:a16="http://schemas.microsoft.com/office/drawing/2014/main" id="{8C788790-A4A8-A13C-69F4-8F6A0D4307D6}"/>
              </a:ext>
            </a:extLst>
          </p:cNvPr>
          <p:cNvGrpSpPr/>
          <p:nvPr/>
        </p:nvGrpSpPr>
        <p:grpSpPr>
          <a:xfrm>
            <a:off x="685732" y="2181695"/>
            <a:ext cx="4978090" cy="4113098"/>
            <a:chOff x="608323" y="1742486"/>
            <a:chExt cx="5638567" cy="4658811"/>
          </a:xfrm>
        </p:grpSpPr>
        <p:pic>
          <p:nvPicPr>
            <p:cNvPr id="3" name="صورة 2">
              <a:extLst>
                <a:ext uri="{FF2B5EF4-FFF2-40B4-BE49-F238E27FC236}">
                  <a16:creationId xmlns:a16="http://schemas.microsoft.com/office/drawing/2014/main" id="{CC305630-2DC7-F668-2BEC-46A4CB4890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08323" y="1742486"/>
              <a:ext cx="5227619" cy="4658811"/>
            </a:xfrm>
            <a:prstGeom prst="rect">
              <a:avLst/>
            </a:prstGeom>
          </p:spPr>
        </p:pic>
        <p:pic>
          <p:nvPicPr>
            <p:cNvPr id="15" name="صورة 14">
              <a:extLst>
                <a:ext uri="{FF2B5EF4-FFF2-40B4-BE49-F238E27FC236}">
                  <a16:creationId xmlns:a16="http://schemas.microsoft.com/office/drawing/2014/main" id="{2A670649-DD35-2333-953C-DCD80885674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911313" y="5387762"/>
              <a:ext cx="1335577" cy="799157"/>
            </a:xfrm>
            <a:prstGeom prst="rect">
              <a:avLst/>
            </a:prstGeom>
          </p:spPr>
        </p:pic>
      </p:grpSp>
      <p:pic>
        <p:nvPicPr>
          <p:cNvPr id="20" name="صورة 19">
            <a:extLst>
              <a:ext uri="{FF2B5EF4-FFF2-40B4-BE49-F238E27FC236}">
                <a16:creationId xmlns:a16="http://schemas.microsoft.com/office/drawing/2014/main" id="{5B0B6B4F-2285-796D-9D86-739ACBFBD0B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11683" y="395783"/>
            <a:ext cx="1107308" cy="1079798"/>
          </a:xfrm>
          <a:prstGeom prst="rect">
            <a:avLst/>
          </a:prstGeom>
        </p:spPr>
      </p:pic>
      <p:pic>
        <p:nvPicPr>
          <p:cNvPr id="47" name="صورة 46">
            <a:extLst>
              <a:ext uri="{FF2B5EF4-FFF2-40B4-BE49-F238E27FC236}">
                <a16:creationId xmlns:a16="http://schemas.microsoft.com/office/drawing/2014/main" id="{82705A73-5428-C155-08F0-236DA8CF349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445187" flipH="1">
            <a:off x="2893713" y="1551246"/>
            <a:ext cx="3701083" cy="220202"/>
          </a:xfrm>
          <a:prstGeom prst="rect">
            <a:avLst/>
          </a:prstGeom>
        </p:spPr>
      </p:pic>
      <p:pic>
        <p:nvPicPr>
          <p:cNvPr id="49" name="صورة 48">
            <a:extLst>
              <a:ext uri="{FF2B5EF4-FFF2-40B4-BE49-F238E27FC236}">
                <a16:creationId xmlns:a16="http://schemas.microsoft.com/office/drawing/2014/main" id="{C50A2997-1BFF-D9EB-8F8E-1CEAE5ECDDA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242035" y="1992532"/>
            <a:ext cx="631117" cy="4302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9915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0BCDABCB-27D5-B486-F802-C5EE2D992E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631917"/>
            <a:ext cx="5127585" cy="5228978"/>
          </a:xfrm>
          <a:prstGeom prst="rect">
            <a:avLst/>
          </a:prstGeom>
        </p:spPr>
      </p:pic>
      <p:sp>
        <p:nvSpPr>
          <p:cNvPr id="5" name="مربع نص 4">
            <a:extLst>
              <a:ext uri="{FF2B5EF4-FFF2-40B4-BE49-F238E27FC236}">
                <a16:creationId xmlns:a16="http://schemas.microsoft.com/office/drawing/2014/main" id="{E1ED3D49-ADA3-A86B-5312-8BC8CF00C78C}"/>
              </a:ext>
            </a:extLst>
          </p:cNvPr>
          <p:cNvSpPr txBox="1"/>
          <p:nvPr/>
        </p:nvSpPr>
        <p:spPr>
          <a:xfrm>
            <a:off x="2581721" y="198344"/>
            <a:ext cx="8311985" cy="180357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>
              <a:lnSpc>
                <a:spcPct val="80000"/>
              </a:lnSpc>
            </a:pPr>
            <a:r>
              <a:rPr lang="ar-SA" sz="4800" dirty="0">
                <a:solidFill>
                  <a:srgbClr val="031A60"/>
                </a:solidFill>
                <a:latin typeface="Lalezar" panose="00000500000000000000" pitchFamily="2" charset="-78"/>
                <a:ea typeface="Harmattan" panose="01000503000000020003" pitchFamily="2" charset="-78"/>
                <a:cs typeface="Lalezar" panose="00000500000000000000" pitchFamily="2" charset="-78"/>
              </a:rPr>
              <a:t>أصل الى </a:t>
            </a:r>
            <a:r>
              <a:rPr lang="ar-SA" sz="8800" dirty="0">
                <a:solidFill>
                  <a:srgbClr val="FD3B6E"/>
                </a:solidFill>
                <a:latin typeface="Lalezar" panose="00000500000000000000" pitchFamily="2" charset="-78"/>
                <a:ea typeface="Harmattan" panose="01000503000000020003" pitchFamily="2" charset="-78"/>
                <a:cs typeface="Lalezar" panose="00000500000000000000" pitchFamily="2" charset="-78"/>
              </a:rPr>
              <a:t>المدرسة</a:t>
            </a:r>
            <a:r>
              <a:rPr lang="ar-SA" sz="4800" dirty="0">
                <a:solidFill>
                  <a:srgbClr val="FD3B6E"/>
                </a:solidFill>
                <a:latin typeface="Lalezar" panose="00000500000000000000" pitchFamily="2" charset="-78"/>
                <a:ea typeface="Harmattan" panose="01000503000000020003" pitchFamily="2" charset="-78"/>
                <a:cs typeface="Lalezar" panose="00000500000000000000" pitchFamily="2" charset="-78"/>
              </a:rPr>
              <a:t> </a:t>
            </a:r>
          </a:p>
          <a:p>
            <a:pPr algn="ctr">
              <a:lnSpc>
                <a:spcPct val="80000"/>
              </a:lnSpc>
            </a:pPr>
            <a:r>
              <a:rPr lang="ar-SA" sz="4800" dirty="0">
                <a:solidFill>
                  <a:srgbClr val="6E257D"/>
                </a:solidFill>
                <a:latin typeface="Lalezar" panose="00000500000000000000" pitchFamily="2" charset="-78"/>
                <a:ea typeface="Harmattan" panose="01000503000000020003" pitchFamily="2" charset="-78"/>
                <a:cs typeface="Lalezar" panose="00000500000000000000" pitchFamily="2" charset="-78"/>
              </a:rPr>
              <a:t>في الوقت المحدد</a:t>
            </a:r>
            <a:endParaRPr lang="ar-EG" sz="4800" dirty="0">
              <a:solidFill>
                <a:srgbClr val="6E257D"/>
              </a:solidFill>
              <a:latin typeface="Lalezar" panose="00000500000000000000" pitchFamily="2" charset="-78"/>
              <a:ea typeface="Harmattan" panose="01000503000000020003" pitchFamily="2" charset="-78"/>
              <a:cs typeface="Lalezar" panose="00000500000000000000" pitchFamily="2" charset="-78"/>
            </a:endParaRP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0D71E517-E2B0-DB4A-3F99-60A94AB5308D}"/>
              </a:ext>
            </a:extLst>
          </p:cNvPr>
          <p:cNvSpPr txBox="1"/>
          <p:nvPr/>
        </p:nvSpPr>
        <p:spPr>
          <a:xfrm>
            <a:off x="5876023" y="1924961"/>
            <a:ext cx="4436233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ar-SA" sz="3200" b="1" dirty="0">
                <a:solidFill>
                  <a:srgbClr val="031A60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أستيقظ مبكرًا. </a:t>
            </a:r>
          </a:p>
          <a:p>
            <a:pPr lvl="0">
              <a:lnSpc>
                <a:spcPct val="150000"/>
              </a:lnSpc>
            </a:pPr>
            <a:r>
              <a:rPr lang="ar-SA" sz="3200" b="1" dirty="0">
                <a:solidFill>
                  <a:srgbClr val="031A60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أرتدي ملابس المدرسة النظيفة</a:t>
            </a:r>
          </a:p>
          <a:p>
            <a:pPr lvl="0">
              <a:lnSpc>
                <a:spcPct val="150000"/>
              </a:lnSpc>
            </a:pPr>
            <a:r>
              <a:rPr lang="ar-SA" sz="3200" b="1" dirty="0">
                <a:solidFill>
                  <a:srgbClr val="031A60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أجهز حقيبتي. </a:t>
            </a:r>
          </a:p>
          <a:p>
            <a:pPr lvl="0">
              <a:lnSpc>
                <a:spcPct val="150000"/>
              </a:lnSpc>
            </a:pPr>
            <a:r>
              <a:rPr lang="ar-SA" sz="3200" b="1" dirty="0">
                <a:solidFill>
                  <a:srgbClr val="031A60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أصل إلى المدرسة في الموعد.</a:t>
            </a:r>
          </a:p>
        </p:txBody>
      </p:sp>
      <p:pic>
        <p:nvPicPr>
          <p:cNvPr id="9" name="صورة 8">
            <a:extLst>
              <a:ext uri="{FF2B5EF4-FFF2-40B4-BE49-F238E27FC236}">
                <a16:creationId xmlns:a16="http://schemas.microsoft.com/office/drawing/2014/main" id="{D87E2868-C895-8A64-22E7-7C93FCA55B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74139" y="1058380"/>
            <a:ext cx="1002230" cy="895196"/>
          </a:xfrm>
          <a:prstGeom prst="rect">
            <a:avLst/>
          </a:prstGeom>
        </p:spPr>
      </p:pic>
      <p:grpSp>
        <p:nvGrpSpPr>
          <p:cNvPr id="16" name="مجموعة 15">
            <a:extLst>
              <a:ext uri="{FF2B5EF4-FFF2-40B4-BE49-F238E27FC236}">
                <a16:creationId xmlns:a16="http://schemas.microsoft.com/office/drawing/2014/main" id="{0E07AFA4-9CB8-FF35-23FE-AF40BED329F1}"/>
              </a:ext>
            </a:extLst>
          </p:cNvPr>
          <p:cNvGrpSpPr/>
          <p:nvPr/>
        </p:nvGrpSpPr>
        <p:grpSpPr>
          <a:xfrm rot="1505605">
            <a:off x="10199774" y="4800875"/>
            <a:ext cx="546313" cy="1717283"/>
            <a:chOff x="-2600828" y="838879"/>
            <a:chExt cx="1504970" cy="4730723"/>
          </a:xfrm>
        </p:grpSpPr>
        <p:sp>
          <p:nvSpPr>
            <p:cNvPr id="17" name="شكل بيضاوي 16">
              <a:extLst>
                <a:ext uri="{FF2B5EF4-FFF2-40B4-BE49-F238E27FC236}">
                  <a16:creationId xmlns:a16="http://schemas.microsoft.com/office/drawing/2014/main" id="{6E245100-6EAD-861D-2F95-9E9B7696934C}"/>
                </a:ext>
              </a:extLst>
            </p:cNvPr>
            <p:cNvSpPr/>
            <p:nvPr/>
          </p:nvSpPr>
          <p:spPr>
            <a:xfrm>
              <a:off x="-2495950" y="838879"/>
              <a:ext cx="1292485" cy="1292485"/>
            </a:xfrm>
            <a:prstGeom prst="ellipse">
              <a:avLst/>
            </a:prstGeom>
            <a:solidFill>
              <a:srgbClr val="E9535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EG"/>
            </a:p>
          </p:txBody>
        </p:sp>
        <p:sp>
          <p:nvSpPr>
            <p:cNvPr id="18" name="مستطيل: زوايا مستديرة 17">
              <a:extLst>
                <a:ext uri="{FF2B5EF4-FFF2-40B4-BE49-F238E27FC236}">
                  <a16:creationId xmlns:a16="http://schemas.microsoft.com/office/drawing/2014/main" id="{F9D2B46C-E7CA-E98A-EE2B-918A61F5D193}"/>
                </a:ext>
              </a:extLst>
            </p:cNvPr>
            <p:cNvSpPr/>
            <p:nvPr/>
          </p:nvSpPr>
          <p:spPr>
            <a:xfrm>
              <a:off x="-2592633" y="1496788"/>
              <a:ext cx="1496775" cy="252787"/>
            </a:xfrm>
            <a:prstGeom prst="roundRect">
              <a:avLst>
                <a:gd name="adj" fmla="val 50000"/>
              </a:avLst>
            </a:prstGeom>
            <a:solidFill>
              <a:srgbClr val="42BD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EG"/>
            </a:p>
          </p:txBody>
        </p:sp>
        <p:sp>
          <p:nvSpPr>
            <p:cNvPr id="19" name="مستطيل: زوايا مستديرة 18">
              <a:extLst>
                <a:ext uri="{FF2B5EF4-FFF2-40B4-BE49-F238E27FC236}">
                  <a16:creationId xmlns:a16="http://schemas.microsoft.com/office/drawing/2014/main" id="{7C138749-EE72-2FF0-FF06-4CE215218F64}"/>
                </a:ext>
              </a:extLst>
            </p:cNvPr>
            <p:cNvSpPr/>
            <p:nvPr/>
          </p:nvSpPr>
          <p:spPr>
            <a:xfrm>
              <a:off x="-2598096" y="1737907"/>
              <a:ext cx="1496777" cy="252787"/>
            </a:xfrm>
            <a:prstGeom prst="roundRect">
              <a:avLst>
                <a:gd name="adj" fmla="val 50000"/>
              </a:avLst>
            </a:prstGeom>
            <a:solidFill>
              <a:srgbClr val="42BD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EG" dirty="0"/>
            </a:p>
          </p:txBody>
        </p:sp>
        <p:sp>
          <p:nvSpPr>
            <p:cNvPr id="20" name="مستطيل 19">
              <a:extLst>
                <a:ext uri="{FF2B5EF4-FFF2-40B4-BE49-F238E27FC236}">
                  <a16:creationId xmlns:a16="http://schemas.microsoft.com/office/drawing/2014/main" id="{75EB8D77-7525-F244-B5A7-F512F9220EB1}"/>
                </a:ext>
              </a:extLst>
            </p:cNvPr>
            <p:cNvSpPr/>
            <p:nvPr/>
          </p:nvSpPr>
          <p:spPr>
            <a:xfrm>
              <a:off x="-2527422" y="2131363"/>
              <a:ext cx="1355428" cy="2857325"/>
            </a:xfrm>
            <a:prstGeom prst="rect">
              <a:avLst/>
            </a:prstGeom>
            <a:solidFill>
              <a:srgbClr val="FFAE6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EG"/>
            </a:p>
          </p:txBody>
        </p:sp>
        <p:sp>
          <p:nvSpPr>
            <p:cNvPr id="21" name="مثلث متساوي الساقين 20">
              <a:extLst>
                <a:ext uri="{FF2B5EF4-FFF2-40B4-BE49-F238E27FC236}">
                  <a16:creationId xmlns:a16="http://schemas.microsoft.com/office/drawing/2014/main" id="{A018C41A-E686-FAF0-E0CA-EF6923E921A2}"/>
                </a:ext>
              </a:extLst>
            </p:cNvPr>
            <p:cNvSpPr/>
            <p:nvPr/>
          </p:nvSpPr>
          <p:spPr>
            <a:xfrm rot="10800000">
              <a:off x="-2534439" y="4988688"/>
              <a:ext cx="1369461" cy="580914"/>
            </a:xfrm>
            <a:prstGeom prst="triangle">
              <a:avLst/>
            </a:prstGeom>
            <a:solidFill>
              <a:srgbClr val="F7D36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EG"/>
            </a:p>
          </p:txBody>
        </p:sp>
        <p:sp>
          <p:nvSpPr>
            <p:cNvPr id="22" name="مستطيل: زوايا مستديرة 21">
              <a:extLst>
                <a:ext uri="{FF2B5EF4-FFF2-40B4-BE49-F238E27FC236}">
                  <a16:creationId xmlns:a16="http://schemas.microsoft.com/office/drawing/2014/main" id="{75213EF4-F713-2C51-B5CC-45813918D1C9}"/>
                </a:ext>
              </a:extLst>
            </p:cNvPr>
            <p:cNvSpPr/>
            <p:nvPr/>
          </p:nvSpPr>
          <p:spPr>
            <a:xfrm>
              <a:off x="-2600828" y="1984859"/>
              <a:ext cx="1496777" cy="252787"/>
            </a:xfrm>
            <a:prstGeom prst="roundRect">
              <a:avLst>
                <a:gd name="adj" fmla="val 50000"/>
              </a:avLst>
            </a:prstGeom>
            <a:solidFill>
              <a:srgbClr val="42BD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EG" dirty="0"/>
            </a:p>
          </p:txBody>
        </p:sp>
        <p:sp>
          <p:nvSpPr>
            <p:cNvPr id="23" name="شكل بيضاوي 33">
              <a:extLst>
                <a:ext uri="{FF2B5EF4-FFF2-40B4-BE49-F238E27FC236}">
                  <a16:creationId xmlns:a16="http://schemas.microsoft.com/office/drawing/2014/main" id="{64D24191-78FA-5061-79C3-71D4E91E9CD0}"/>
                </a:ext>
              </a:extLst>
            </p:cNvPr>
            <p:cNvSpPr/>
            <p:nvPr/>
          </p:nvSpPr>
          <p:spPr>
            <a:xfrm>
              <a:off x="-1741006" y="2497894"/>
              <a:ext cx="154570" cy="77286"/>
            </a:xfrm>
            <a:custGeom>
              <a:avLst/>
              <a:gdLst>
                <a:gd name="connsiteX0" fmla="*/ 0 w 4081233"/>
                <a:gd name="connsiteY0" fmla="*/ 2040617 h 4081233"/>
                <a:gd name="connsiteX1" fmla="*/ 2040617 w 4081233"/>
                <a:gd name="connsiteY1" fmla="*/ 0 h 4081233"/>
                <a:gd name="connsiteX2" fmla="*/ 4081234 w 4081233"/>
                <a:gd name="connsiteY2" fmla="*/ 2040617 h 4081233"/>
                <a:gd name="connsiteX3" fmla="*/ 2040617 w 4081233"/>
                <a:gd name="connsiteY3" fmla="*/ 4081234 h 4081233"/>
                <a:gd name="connsiteX4" fmla="*/ 0 w 4081233"/>
                <a:gd name="connsiteY4" fmla="*/ 2040617 h 4081233"/>
                <a:gd name="connsiteX0" fmla="*/ 2040617 w 4081234"/>
                <a:gd name="connsiteY0" fmla="*/ 4081234 h 4172674"/>
                <a:gd name="connsiteX1" fmla="*/ 0 w 4081234"/>
                <a:gd name="connsiteY1" fmla="*/ 2040617 h 4172674"/>
                <a:gd name="connsiteX2" fmla="*/ 2040617 w 4081234"/>
                <a:gd name="connsiteY2" fmla="*/ 0 h 4172674"/>
                <a:gd name="connsiteX3" fmla="*/ 4081234 w 4081234"/>
                <a:gd name="connsiteY3" fmla="*/ 2040617 h 4172674"/>
                <a:gd name="connsiteX4" fmla="*/ 2132057 w 4081234"/>
                <a:gd name="connsiteY4" fmla="*/ 4172674 h 4172674"/>
                <a:gd name="connsiteX0" fmla="*/ 2040617 w 4081234"/>
                <a:gd name="connsiteY0" fmla="*/ 4081234 h 4081234"/>
                <a:gd name="connsiteX1" fmla="*/ 0 w 4081234"/>
                <a:gd name="connsiteY1" fmla="*/ 2040617 h 4081234"/>
                <a:gd name="connsiteX2" fmla="*/ 2040617 w 4081234"/>
                <a:gd name="connsiteY2" fmla="*/ 0 h 4081234"/>
                <a:gd name="connsiteX3" fmla="*/ 4081234 w 4081234"/>
                <a:gd name="connsiteY3" fmla="*/ 2040617 h 4081234"/>
                <a:gd name="connsiteX0" fmla="*/ 0 w 4081234"/>
                <a:gd name="connsiteY0" fmla="*/ 2040617 h 2040617"/>
                <a:gd name="connsiteX1" fmla="*/ 2040617 w 4081234"/>
                <a:gd name="connsiteY1" fmla="*/ 0 h 2040617"/>
                <a:gd name="connsiteX2" fmla="*/ 4081234 w 4081234"/>
                <a:gd name="connsiteY2" fmla="*/ 2040617 h 2040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081234" h="2040617">
                  <a:moveTo>
                    <a:pt x="0" y="2040617"/>
                  </a:moveTo>
                  <a:cubicBezTo>
                    <a:pt x="0" y="913615"/>
                    <a:pt x="913615" y="0"/>
                    <a:pt x="2040617" y="0"/>
                  </a:cubicBezTo>
                  <a:cubicBezTo>
                    <a:pt x="3167619" y="0"/>
                    <a:pt x="4081234" y="913615"/>
                    <a:pt x="4081234" y="2040617"/>
                  </a:cubicBezTo>
                </a:path>
              </a:pathLst>
            </a:custGeom>
            <a:noFill/>
            <a:ln w="222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EG"/>
            </a:p>
          </p:txBody>
        </p:sp>
        <p:sp>
          <p:nvSpPr>
            <p:cNvPr id="24" name="شكل بيضاوي 33">
              <a:extLst>
                <a:ext uri="{FF2B5EF4-FFF2-40B4-BE49-F238E27FC236}">
                  <a16:creationId xmlns:a16="http://schemas.microsoft.com/office/drawing/2014/main" id="{74F467B8-A506-8182-A1C1-28A672A7DC0C}"/>
                </a:ext>
              </a:extLst>
            </p:cNvPr>
            <p:cNvSpPr/>
            <p:nvPr/>
          </p:nvSpPr>
          <p:spPr>
            <a:xfrm>
              <a:off x="-2134214" y="2497894"/>
              <a:ext cx="154570" cy="77286"/>
            </a:xfrm>
            <a:custGeom>
              <a:avLst/>
              <a:gdLst>
                <a:gd name="connsiteX0" fmla="*/ 0 w 4081233"/>
                <a:gd name="connsiteY0" fmla="*/ 2040617 h 4081233"/>
                <a:gd name="connsiteX1" fmla="*/ 2040617 w 4081233"/>
                <a:gd name="connsiteY1" fmla="*/ 0 h 4081233"/>
                <a:gd name="connsiteX2" fmla="*/ 4081234 w 4081233"/>
                <a:gd name="connsiteY2" fmla="*/ 2040617 h 4081233"/>
                <a:gd name="connsiteX3" fmla="*/ 2040617 w 4081233"/>
                <a:gd name="connsiteY3" fmla="*/ 4081234 h 4081233"/>
                <a:gd name="connsiteX4" fmla="*/ 0 w 4081233"/>
                <a:gd name="connsiteY4" fmla="*/ 2040617 h 4081233"/>
                <a:gd name="connsiteX0" fmla="*/ 2040617 w 4081234"/>
                <a:gd name="connsiteY0" fmla="*/ 4081234 h 4172674"/>
                <a:gd name="connsiteX1" fmla="*/ 0 w 4081234"/>
                <a:gd name="connsiteY1" fmla="*/ 2040617 h 4172674"/>
                <a:gd name="connsiteX2" fmla="*/ 2040617 w 4081234"/>
                <a:gd name="connsiteY2" fmla="*/ 0 h 4172674"/>
                <a:gd name="connsiteX3" fmla="*/ 4081234 w 4081234"/>
                <a:gd name="connsiteY3" fmla="*/ 2040617 h 4172674"/>
                <a:gd name="connsiteX4" fmla="*/ 2132057 w 4081234"/>
                <a:gd name="connsiteY4" fmla="*/ 4172674 h 4172674"/>
                <a:gd name="connsiteX0" fmla="*/ 2040617 w 4081234"/>
                <a:gd name="connsiteY0" fmla="*/ 4081234 h 4081234"/>
                <a:gd name="connsiteX1" fmla="*/ 0 w 4081234"/>
                <a:gd name="connsiteY1" fmla="*/ 2040617 h 4081234"/>
                <a:gd name="connsiteX2" fmla="*/ 2040617 w 4081234"/>
                <a:gd name="connsiteY2" fmla="*/ 0 h 4081234"/>
                <a:gd name="connsiteX3" fmla="*/ 4081234 w 4081234"/>
                <a:gd name="connsiteY3" fmla="*/ 2040617 h 4081234"/>
                <a:gd name="connsiteX0" fmla="*/ 0 w 4081234"/>
                <a:gd name="connsiteY0" fmla="*/ 2040617 h 2040617"/>
                <a:gd name="connsiteX1" fmla="*/ 2040617 w 4081234"/>
                <a:gd name="connsiteY1" fmla="*/ 0 h 2040617"/>
                <a:gd name="connsiteX2" fmla="*/ 4081234 w 4081234"/>
                <a:gd name="connsiteY2" fmla="*/ 2040617 h 2040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081234" h="2040617">
                  <a:moveTo>
                    <a:pt x="0" y="2040617"/>
                  </a:moveTo>
                  <a:cubicBezTo>
                    <a:pt x="0" y="913615"/>
                    <a:pt x="913615" y="0"/>
                    <a:pt x="2040617" y="0"/>
                  </a:cubicBezTo>
                  <a:cubicBezTo>
                    <a:pt x="3167619" y="0"/>
                    <a:pt x="4081234" y="913615"/>
                    <a:pt x="4081234" y="2040617"/>
                  </a:cubicBezTo>
                </a:path>
              </a:pathLst>
            </a:custGeom>
            <a:noFill/>
            <a:ln w="222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EG" dirty="0"/>
            </a:p>
          </p:txBody>
        </p:sp>
        <p:sp>
          <p:nvSpPr>
            <p:cNvPr id="25" name="مثلث متساوي الساقين 24">
              <a:extLst>
                <a:ext uri="{FF2B5EF4-FFF2-40B4-BE49-F238E27FC236}">
                  <a16:creationId xmlns:a16="http://schemas.microsoft.com/office/drawing/2014/main" id="{3C369133-92F1-0147-9836-2C895767AEED}"/>
                </a:ext>
              </a:extLst>
            </p:cNvPr>
            <p:cNvSpPr/>
            <p:nvPr/>
          </p:nvSpPr>
          <p:spPr>
            <a:xfrm rot="10800000">
              <a:off x="-2245838" y="5233532"/>
              <a:ext cx="792259" cy="336070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EG"/>
            </a:p>
          </p:txBody>
        </p:sp>
        <p:sp>
          <p:nvSpPr>
            <p:cNvPr id="26" name="شكل بيضاوي 33">
              <a:extLst>
                <a:ext uri="{FF2B5EF4-FFF2-40B4-BE49-F238E27FC236}">
                  <a16:creationId xmlns:a16="http://schemas.microsoft.com/office/drawing/2014/main" id="{88C0E14F-6A19-BE18-7E93-97A62061E1DC}"/>
                </a:ext>
              </a:extLst>
            </p:cNvPr>
            <p:cNvSpPr/>
            <p:nvPr/>
          </p:nvSpPr>
          <p:spPr>
            <a:xfrm rot="10800000">
              <a:off x="-1926995" y="2664336"/>
              <a:ext cx="154570" cy="77286"/>
            </a:xfrm>
            <a:custGeom>
              <a:avLst/>
              <a:gdLst>
                <a:gd name="connsiteX0" fmla="*/ 0 w 4081233"/>
                <a:gd name="connsiteY0" fmla="*/ 2040617 h 4081233"/>
                <a:gd name="connsiteX1" fmla="*/ 2040617 w 4081233"/>
                <a:gd name="connsiteY1" fmla="*/ 0 h 4081233"/>
                <a:gd name="connsiteX2" fmla="*/ 4081234 w 4081233"/>
                <a:gd name="connsiteY2" fmla="*/ 2040617 h 4081233"/>
                <a:gd name="connsiteX3" fmla="*/ 2040617 w 4081233"/>
                <a:gd name="connsiteY3" fmla="*/ 4081234 h 4081233"/>
                <a:gd name="connsiteX4" fmla="*/ 0 w 4081233"/>
                <a:gd name="connsiteY4" fmla="*/ 2040617 h 4081233"/>
                <a:gd name="connsiteX0" fmla="*/ 2040617 w 4081234"/>
                <a:gd name="connsiteY0" fmla="*/ 4081234 h 4172674"/>
                <a:gd name="connsiteX1" fmla="*/ 0 w 4081234"/>
                <a:gd name="connsiteY1" fmla="*/ 2040617 h 4172674"/>
                <a:gd name="connsiteX2" fmla="*/ 2040617 w 4081234"/>
                <a:gd name="connsiteY2" fmla="*/ 0 h 4172674"/>
                <a:gd name="connsiteX3" fmla="*/ 4081234 w 4081234"/>
                <a:gd name="connsiteY3" fmla="*/ 2040617 h 4172674"/>
                <a:gd name="connsiteX4" fmla="*/ 2132057 w 4081234"/>
                <a:gd name="connsiteY4" fmla="*/ 4172674 h 4172674"/>
                <a:gd name="connsiteX0" fmla="*/ 2040617 w 4081234"/>
                <a:gd name="connsiteY0" fmla="*/ 4081234 h 4081234"/>
                <a:gd name="connsiteX1" fmla="*/ 0 w 4081234"/>
                <a:gd name="connsiteY1" fmla="*/ 2040617 h 4081234"/>
                <a:gd name="connsiteX2" fmla="*/ 2040617 w 4081234"/>
                <a:gd name="connsiteY2" fmla="*/ 0 h 4081234"/>
                <a:gd name="connsiteX3" fmla="*/ 4081234 w 4081234"/>
                <a:gd name="connsiteY3" fmla="*/ 2040617 h 4081234"/>
                <a:gd name="connsiteX0" fmla="*/ 0 w 4081234"/>
                <a:gd name="connsiteY0" fmla="*/ 2040617 h 2040617"/>
                <a:gd name="connsiteX1" fmla="*/ 2040617 w 4081234"/>
                <a:gd name="connsiteY1" fmla="*/ 0 h 2040617"/>
                <a:gd name="connsiteX2" fmla="*/ 4081234 w 4081234"/>
                <a:gd name="connsiteY2" fmla="*/ 2040617 h 2040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081234" h="2040617">
                  <a:moveTo>
                    <a:pt x="0" y="2040617"/>
                  </a:moveTo>
                  <a:cubicBezTo>
                    <a:pt x="0" y="913615"/>
                    <a:pt x="913615" y="0"/>
                    <a:pt x="2040617" y="0"/>
                  </a:cubicBezTo>
                  <a:cubicBezTo>
                    <a:pt x="3167619" y="0"/>
                    <a:pt x="4081234" y="913615"/>
                    <a:pt x="4081234" y="2040617"/>
                  </a:cubicBezTo>
                </a:path>
              </a:pathLst>
            </a:custGeom>
            <a:noFill/>
            <a:ln w="222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EG"/>
            </a:p>
          </p:txBody>
        </p:sp>
        <p:sp>
          <p:nvSpPr>
            <p:cNvPr id="27" name="شكل بيضاوي 26">
              <a:extLst>
                <a:ext uri="{FF2B5EF4-FFF2-40B4-BE49-F238E27FC236}">
                  <a16:creationId xmlns:a16="http://schemas.microsoft.com/office/drawing/2014/main" id="{58B5EE85-010F-B9DB-8437-A2AE952794BD}"/>
                </a:ext>
              </a:extLst>
            </p:cNvPr>
            <p:cNvSpPr/>
            <p:nvPr/>
          </p:nvSpPr>
          <p:spPr>
            <a:xfrm>
              <a:off x="-2426243" y="2531238"/>
              <a:ext cx="266194" cy="266194"/>
            </a:xfrm>
            <a:prstGeom prst="ellipse">
              <a:avLst/>
            </a:prstGeom>
            <a:solidFill>
              <a:srgbClr val="EA5C5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EG"/>
            </a:p>
          </p:txBody>
        </p:sp>
        <p:sp>
          <p:nvSpPr>
            <p:cNvPr id="28" name="شكل بيضاوي 27">
              <a:extLst>
                <a:ext uri="{FF2B5EF4-FFF2-40B4-BE49-F238E27FC236}">
                  <a16:creationId xmlns:a16="http://schemas.microsoft.com/office/drawing/2014/main" id="{A6BDBB03-8442-2187-2CC2-E1D0536AA73A}"/>
                </a:ext>
              </a:extLst>
            </p:cNvPr>
            <p:cNvSpPr/>
            <p:nvPr/>
          </p:nvSpPr>
          <p:spPr>
            <a:xfrm>
              <a:off x="-1589018" y="2531238"/>
              <a:ext cx="266194" cy="266194"/>
            </a:xfrm>
            <a:prstGeom prst="ellipse">
              <a:avLst/>
            </a:prstGeom>
            <a:solidFill>
              <a:srgbClr val="EA5C5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EG" dirty="0"/>
            </a:p>
          </p:txBody>
        </p:sp>
      </p:grpSp>
      <p:cxnSp>
        <p:nvCxnSpPr>
          <p:cNvPr id="29" name="موصل: منحني 28">
            <a:extLst>
              <a:ext uri="{FF2B5EF4-FFF2-40B4-BE49-F238E27FC236}">
                <a16:creationId xmlns:a16="http://schemas.microsoft.com/office/drawing/2014/main" id="{769ADD21-4F7D-3BCB-1CAD-BEB99F7508E1}"/>
              </a:ext>
            </a:extLst>
          </p:cNvPr>
          <p:cNvCxnSpPr>
            <a:cxnSpLocks/>
          </p:cNvCxnSpPr>
          <p:nvPr/>
        </p:nvCxnSpPr>
        <p:spPr>
          <a:xfrm>
            <a:off x="5458515" y="5202269"/>
            <a:ext cx="4667129" cy="1246294"/>
          </a:xfrm>
          <a:prstGeom prst="curvedConnector3">
            <a:avLst>
              <a:gd name="adj1" fmla="val 50000"/>
            </a:avLst>
          </a:prstGeom>
          <a:ln w="28575">
            <a:solidFill>
              <a:srgbClr val="474747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صورة 5">
            <a:extLst>
              <a:ext uri="{FF2B5EF4-FFF2-40B4-BE49-F238E27FC236}">
                <a16:creationId xmlns:a16="http://schemas.microsoft.com/office/drawing/2014/main" id="{A121F330-2995-BB41-B015-E37E14EEB5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31402" y="2183896"/>
            <a:ext cx="501115" cy="493405"/>
          </a:xfrm>
          <a:prstGeom prst="rect">
            <a:avLst/>
          </a:prstGeom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72058A56-60BE-BD16-BAE8-B91C24DCAA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31402" y="2859282"/>
            <a:ext cx="501115" cy="493405"/>
          </a:xfrm>
          <a:prstGeom prst="rect">
            <a:avLst/>
          </a:prstGeom>
        </p:spPr>
      </p:pic>
      <p:pic>
        <p:nvPicPr>
          <p:cNvPr id="10" name="صورة 9">
            <a:extLst>
              <a:ext uri="{FF2B5EF4-FFF2-40B4-BE49-F238E27FC236}">
                <a16:creationId xmlns:a16="http://schemas.microsoft.com/office/drawing/2014/main" id="{D568EFC3-B8F4-8588-D503-51C8E569DB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31402" y="3574046"/>
            <a:ext cx="501115" cy="493405"/>
          </a:xfrm>
          <a:prstGeom prst="rect">
            <a:avLst/>
          </a:prstGeom>
        </p:spPr>
      </p:pic>
      <p:pic>
        <p:nvPicPr>
          <p:cNvPr id="33" name="صورة 32">
            <a:extLst>
              <a:ext uri="{FF2B5EF4-FFF2-40B4-BE49-F238E27FC236}">
                <a16:creationId xmlns:a16="http://schemas.microsoft.com/office/drawing/2014/main" id="{178E013F-591F-8832-400D-72035F3B78D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43895" y="5528748"/>
            <a:ext cx="1848105" cy="1363583"/>
          </a:xfrm>
          <a:prstGeom prst="rect">
            <a:avLst/>
          </a:prstGeom>
        </p:spPr>
      </p:pic>
      <p:pic>
        <p:nvPicPr>
          <p:cNvPr id="34" name="صورة 33">
            <a:extLst>
              <a:ext uri="{FF2B5EF4-FFF2-40B4-BE49-F238E27FC236}">
                <a16:creationId xmlns:a16="http://schemas.microsoft.com/office/drawing/2014/main" id="{0F117858-991B-4C35-AD32-BA1990E19C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31402" y="4337305"/>
            <a:ext cx="501115" cy="493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268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3.78387E-17 L -4.375E-6 0.00046 C -0.00442 0.00046 -0.0082 0.00046 -0.01197 0.00116 C -0.01341 0.00116 -0.01471 0.00347 -0.01601 0.00347 C -0.02747 0.00208 -0.0388 0.00069 -0.05039 3.78387E-17 C -0.05208 -0.00046 -0.05377 -0.00139 -0.05572 -0.00185 C -0.0582 -0.00231 -0.06067 -0.00185 -0.06302 -0.00301 C -0.06471 -0.00394 -0.06601 -0.00648 -0.06809 -0.00694 C -0.07174 -0.00833 -0.07578 -0.00833 -0.07955 -0.00856 C -0.07968 -0.00856 -0.08841 -0.01088 -0.0888 -0.01134 C -0.0901 -0.01204 -0.0901 -0.01458 -0.09088 -0.01551 C -0.09296 -0.0169 -0.09518 -0.01644 -0.09739 -0.01852 C -0.09882 -0.01991 -0.10247 -0.02338 -0.10468 -0.02361 C -0.10794 -0.025 -0.11145 -0.02454 -0.11497 -0.02546 C -0.11666 -0.02639 -0.11849 -0.02708 -0.12005 -0.02801 C -0.12317 -0.0294 -0.12825 -0.03102 -0.13033 -0.03264 C -0.13164 -0.0331 -0.13268 -0.03403 -0.13398 -0.03449 C -0.13515 -0.03565 -0.13958 -0.0375 -0.14088 -0.0375 C -0.14153 -0.03912 -0.14231 -0.04144 -0.14309 -0.04167 C -0.1444 -0.04306 -0.14596 -0.04259 -0.14739 -0.04352 C -0.14921 -0.04444 -0.15065 -0.0456 -0.15234 -0.04653 C -0.15377 -0.04699 -0.15507 -0.04815 -0.15651 -0.04907 C -0.15768 -0.05 -0.15885 -0.05069 -0.15963 -0.05208 C -0.16406 -0.05509 -0.16197 -0.05069 -0.16705 -0.05602 C -0.16822 -0.05718 -0.16901 -0.05949 -0.17005 -0.06065 C -0.17109 -0.06157 -0.17226 -0.0625 -0.17317 -0.06319 C -0.17539 -0.06505 -0.17877 -0.06852 -0.18046 -0.07176 C -0.18138 -0.07315 -0.18164 -0.07523 -0.18229 -0.07708 C -0.18359 -0.0787 -0.18502 -0.07963 -0.1858 -0.08125 C -0.1871 -0.0838 -0.18893 -0.08819 -0.18997 -0.09074 C -0.19023 -0.09213 -0.19023 -0.09375 -0.19088 -0.09537 C -0.19179 -0.09676 -0.19296 -0.09769 -0.19401 -0.09977 C -0.19427 -0.10116 -0.19531 -0.10741 -0.19609 -0.10926 C -0.19648 -0.11088 -0.20104 -0.11782 -0.20156 -0.11921 C -0.20247 -0.12037 -0.20351 -0.12083 -0.20442 -0.12176 C -0.20599 -0.12338 -0.20716 -0.12523 -0.20846 -0.12593 C -0.21901 -0.13426 -0.20416 -0.11991 -0.21497 -0.13032 C -0.21614 -0.13148 -0.21783 -0.13287 -0.21901 -0.13449 C -0.22018 -0.13588 -0.22083 -0.13843 -0.22213 -0.13981 C -0.22278 -0.14097 -0.22408 -0.14097 -0.22526 -0.14097 C -0.22656 -0.14144 -0.23085 -0.14282 -0.23268 -0.14444 C -0.23424 -0.14537 -0.23567 -0.14745 -0.23789 -0.14838 C -0.24192 -0.14954 -0.24609 -0.14931 -0.25013 -0.14954 C -0.25286 -0.15 -0.25585 -0.15046 -0.25846 -0.15139 C -0.26015 -0.15231 -0.2621 -0.15255 -0.26367 -0.15347 C -0.26484 -0.15486 -0.26549 -0.15602 -0.26679 -0.15648 C -0.26809 -0.15741 -0.26979 -0.15741 -0.27109 -0.15833 C -0.28177 -0.16296 -0.27187 -0.15856 -0.27942 -0.16343 C -0.28033 -0.16435 -0.28125 -0.16458 -0.28255 -0.16505 C -0.28515 -0.16644 -0.28971 -0.16759 -0.29283 -0.16991 C -0.29466 -0.1706 -0.29609 -0.17153 -0.29817 -0.17199 C -0.29934 -0.17245 -0.30065 -0.175 -0.30208 -0.175 C -0.30937 -0.17639 -0.31692 -0.17662 -0.32408 -0.17801 L -0.33658 -0.1794 C -0.35325 -0.19051 -0.33919 -0.18194 -0.38281 -0.18194 " pathEditMode="relative" rAng="0" ptsTypes="AAAAAAAAAAAAAAAAAAAAAAAAAAAAAAAAAAAAAAAAAAAAAAAAAAAAAAA">
                                      <p:cBhvr>
                                        <p:cTn id="6" dur="1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141" y="-90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47B482-400B-CF1A-264A-C8088785FF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ربع نص 4">
            <a:extLst>
              <a:ext uri="{FF2B5EF4-FFF2-40B4-BE49-F238E27FC236}">
                <a16:creationId xmlns:a16="http://schemas.microsoft.com/office/drawing/2014/main" id="{AC1978DE-EFD5-5C8B-09AD-099D58806F50}"/>
              </a:ext>
            </a:extLst>
          </p:cNvPr>
          <p:cNvSpPr txBox="1"/>
          <p:nvPr/>
        </p:nvSpPr>
        <p:spPr>
          <a:xfrm>
            <a:off x="1940008" y="326092"/>
            <a:ext cx="8311985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800" dirty="0">
                <a:solidFill>
                  <a:srgbClr val="6E257D"/>
                </a:solidFill>
                <a:latin typeface="Lalezar" panose="00000500000000000000" pitchFamily="2" charset="-78"/>
                <a:ea typeface="Harmattan" panose="01000503000000020003" pitchFamily="2" charset="-78"/>
                <a:cs typeface="Lalezar" panose="00000500000000000000" pitchFamily="2" charset="-78"/>
              </a:rPr>
              <a:t>أحافظ </a:t>
            </a:r>
            <a:r>
              <a:rPr lang="ar-SA" sz="4800" dirty="0">
                <a:solidFill>
                  <a:srgbClr val="031A60"/>
                </a:solidFill>
                <a:latin typeface="Lalezar" panose="00000500000000000000" pitchFamily="2" charset="-78"/>
                <a:ea typeface="Harmattan" panose="01000503000000020003" pitchFamily="2" charset="-78"/>
                <a:cs typeface="Lalezar" panose="00000500000000000000" pitchFamily="2" charset="-78"/>
              </a:rPr>
              <a:t>على</a:t>
            </a:r>
            <a:r>
              <a:rPr lang="ar-SA" sz="4800" dirty="0">
                <a:solidFill>
                  <a:srgbClr val="6E257D"/>
                </a:solidFill>
                <a:latin typeface="Lalezar" panose="00000500000000000000" pitchFamily="2" charset="-78"/>
                <a:ea typeface="Harmattan" panose="01000503000000020003" pitchFamily="2" charset="-78"/>
                <a:cs typeface="Lalezar" panose="00000500000000000000" pitchFamily="2" charset="-78"/>
              </a:rPr>
              <a:t> </a:t>
            </a:r>
            <a:r>
              <a:rPr lang="ar-SA" sz="6000" dirty="0">
                <a:solidFill>
                  <a:srgbClr val="FD3B6E"/>
                </a:solidFill>
                <a:latin typeface="Lalezar" panose="00000500000000000000" pitchFamily="2" charset="-78"/>
                <a:ea typeface="Harmattan" panose="01000503000000020003" pitchFamily="2" charset="-78"/>
                <a:cs typeface="Lalezar" panose="00000500000000000000" pitchFamily="2" charset="-78"/>
              </a:rPr>
              <a:t>حضور الحصص</a:t>
            </a:r>
            <a:endParaRPr lang="ar-SA" sz="4800" dirty="0">
              <a:solidFill>
                <a:srgbClr val="FD3B6E"/>
              </a:solidFill>
              <a:latin typeface="Lalezar" panose="00000500000000000000" pitchFamily="2" charset="-78"/>
              <a:ea typeface="Harmattan" panose="01000503000000020003" pitchFamily="2" charset="-78"/>
              <a:cs typeface="Lalezar" panose="00000500000000000000" pitchFamily="2" charset="-78"/>
            </a:endParaRP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91E5CCDF-C032-A188-C08F-62A8802F50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956122"/>
            <a:ext cx="5203193" cy="4901878"/>
          </a:xfrm>
          <a:prstGeom prst="rect">
            <a:avLst/>
          </a:prstGeom>
        </p:spPr>
      </p:pic>
      <p:grpSp>
        <p:nvGrpSpPr>
          <p:cNvPr id="19" name="مجموعة 18">
            <a:extLst>
              <a:ext uri="{FF2B5EF4-FFF2-40B4-BE49-F238E27FC236}">
                <a16:creationId xmlns:a16="http://schemas.microsoft.com/office/drawing/2014/main" id="{B54A540F-30FF-8DB0-D8D8-4F2CEEFD0E2E}"/>
              </a:ext>
            </a:extLst>
          </p:cNvPr>
          <p:cNvGrpSpPr/>
          <p:nvPr/>
        </p:nvGrpSpPr>
        <p:grpSpPr>
          <a:xfrm>
            <a:off x="5203192" y="2345087"/>
            <a:ext cx="5602910" cy="3046988"/>
            <a:chOff x="5541353" y="2065870"/>
            <a:chExt cx="5602910" cy="3046988"/>
          </a:xfrm>
        </p:grpSpPr>
        <p:pic>
          <p:nvPicPr>
            <p:cNvPr id="7" name="صورة 6">
              <a:extLst>
                <a:ext uri="{FF2B5EF4-FFF2-40B4-BE49-F238E27FC236}">
                  <a16:creationId xmlns:a16="http://schemas.microsoft.com/office/drawing/2014/main" id="{40A28A0D-2235-3592-CB22-19C60040E81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41353" y="2298320"/>
              <a:ext cx="554647" cy="2814538"/>
            </a:xfrm>
            <a:prstGeom prst="rect">
              <a:avLst/>
            </a:prstGeom>
          </p:spPr>
        </p:pic>
        <p:sp>
          <p:nvSpPr>
            <p:cNvPr id="9" name="مربع نص 8">
              <a:extLst>
                <a:ext uri="{FF2B5EF4-FFF2-40B4-BE49-F238E27FC236}">
                  <a16:creationId xmlns:a16="http://schemas.microsoft.com/office/drawing/2014/main" id="{B09DFD67-65D0-EF21-D275-1BBB02523F14}"/>
                </a:ext>
              </a:extLst>
            </p:cNvPr>
            <p:cNvSpPr txBox="1"/>
            <p:nvPr/>
          </p:nvSpPr>
          <p:spPr>
            <a:xfrm>
              <a:off x="6096000" y="2065870"/>
              <a:ext cx="4547148" cy="3046988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ar-SA" sz="3200" b="1" dirty="0">
                  <a:solidFill>
                    <a:srgbClr val="031A60"/>
                  </a:solidFill>
                  <a:latin typeface="Harmattan" panose="01000503000000020003" pitchFamily="2" charset="-78"/>
                  <a:ea typeface="Harmattan" panose="01000503000000020003" pitchFamily="2" charset="-78"/>
                  <a:cs typeface="Harmattan" panose="01000503000000020003" pitchFamily="2" charset="-78"/>
                </a:rPr>
                <a:t>أدخل الفصل في الوقت المحدد</a:t>
              </a:r>
            </a:p>
            <a:p>
              <a:pPr>
                <a:lnSpc>
                  <a:spcPct val="150000"/>
                </a:lnSpc>
              </a:pPr>
              <a:r>
                <a:rPr lang="ar-SA" sz="3200" b="1" dirty="0">
                  <a:solidFill>
                    <a:srgbClr val="031A60"/>
                  </a:solidFill>
                  <a:latin typeface="Harmattan" panose="01000503000000020003" pitchFamily="2" charset="-78"/>
                  <a:ea typeface="Harmattan" panose="01000503000000020003" pitchFamily="2" charset="-78"/>
                  <a:cs typeface="Harmattan" panose="01000503000000020003" pitchFamily="2" charset="-78"/>
                </a:rPr>
                <a:t>أستمع إلى المعلم</a:t>
              </a:r>
            </a:p>
            <a:p>
              <a:pPr>
                <a:lnSpc>
                  <a:spcPct val="150000"/>
                </a:lnSpc>
              </a:pPr>
              <a:r>
                <a:rPr lang="ar-SA" sz="3200" b="1" dirty="0">
                  <a:solidFill>
                    <a:srgbClr val="031A60"/>
                  </a:solidFill>
                  <a:latin typeface="Harmattan" panose="01000503000000020003" pitchFamily="2" charset="-78"/>
                  <a:ea typeface="Harmattan" panose="01000503000000020003" pitchFamily="2" charset="-78"/>
                  <a:cs typeface="Harmattan" panose="01000503000000020003" pitchFamily="2" charset="-78"/>
                </a:rPr>
                <a:t>أشارك في الدرس</a:t>
              </a:r>
            </a:p>
            <a:p>
              <a:pPr>
                <a:lnSpc>
                  <a:spcPct val="150000"/>
                </a:lnSpc>
              </a:pPr>
              <a:r>
                <a:rPr lang="ar-SA" sz="3200" b="1" dirty="0">
                  <a:solidFill>
                    <a:srgbClr val="031A60"/>
                  </a:solidFill>
                  <a:latin typeface="Harmattan" panose="01000503000000020003" pitchFamily="2" charset="-78"/>
                  <a:ea typeface="Harmattan" panose="01000503000000020003" pitchFamily="2" charset="-78"/>
                  <a:cs typeface="Harmattan" panose="01000503000000020003" pitchFamily="2" charset="-78"/>
                </a:rPr>
                <a:t>أستفيد من وقت الحصة</a:t>
              </a:r>
              <a:endParaRPr lang="ar-EG" sz="3200" b="1" dirty="0">
                <a:solidFill>
                  <a:srgbClr val="031A60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endParaRPr>
            </a:p>
          </p:txBody>
        </p:sp>
        <p:pic>
          <p:nvPicPr>
            <p:cNvPr id="3" name="صورة 2">
              <a:extLst>
                <a:ext uri="{FF2B5EF4-FFF2-40B4-BE49-F238E27FC236}">
                  <a16:creationId xmlns:a16="http://schemas.microsoft.com/office/drawing/2014/main" id="{972CC609-AF33-91B9-6D09-B6DF82080CD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643148" y="2974305"/>
              <a:ext cx="501115" cy="493405"/>
            </a:xfrm>
            <a:prstGeom prst="rect">
              <a:avLst/>
            </a:prstGeom>
          </p:spPr>
        </p:pic>
        <p:pic>
          <p:nvPicPr>
            <p:cNvPr id="8" name="صورة 7">
              <a:extLst>
                <a:ext uri="{FF2B5EF4-FFF2-40B4-BE49-F238E27FC236}">
                  <a16:creationId xmlns:a16="http://schemas.microsoft.com/office/drawing/2014/main" id="{93A78356-5F18-C1E4-C999-CF376BBB5D3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643148" y="3730043"/>
              <a:ext cx="501115" cy="493405"/>
            </a:xfrm>
            <a:prstGeom prst="rect">
              <a:avLst/>
            </a:prstGeom>
          </p:spPr>
        </p:pic>
        <p:pic>
          <p:nvPicPr>
            <p:cNvPr id="11" name="صورة 10">
              <a:extLst>
                <a:ext uri="{FF2B5EF4-FFF2-40B4-BE49-F238E27FC236}">
                  <a16:creationId xmlns:a16="http://schemas.microsoft.com/office/drawing/2014/main" id="{8ACF4D2A-5181-516A-C93D-1960B475C62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643148" y="4488770"/>
              <a:ext cx="501115" cy="493405"/>
            </a:xfrm>
            <a:prstGeom prst="rect">
              <a:avLst/>
            </a:prstGeom>
          </p:spPr>
        </p:pic>
        <p:pic>
          <p:nvPicPr>
            <p:cNvPr id="12" name="صورة 11">
              <a:extLst>
                <a:ext uri="{FF2B5EF4-FFF2-40B4-BE49-F238E27FC236}">
                  <a16:creationId xmlns:a16="http://schemas.microsoft.com/office/drawing/2014/main" id="{1485D933-3B5D-36CA-3CF9-F41A12E23BA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643148" y="2273385"/>
              <a:ext cx="501115" cy="493405"/>
            </a:xfrm>
            <a:prstGeom prst="rect">
              <a:avLst/>
            </a:prstGeom>
          </p:spPr>
        </p:pic>
        <p:cxnSp>
          <p:nvCxnSpPr>
            <p:cNvPr id="14" name="رابط مستقيم 13">
              <a:extLst>
                <a:ext uri="{FF2B5EF4-FFF2-40B4-BE49-F238E27FC236}">
                  <a16:creationId xmlns:a16="http://schemas.microsoft.com/office/drawing/2014/main" id="{79C81124-3EB1-0EC8-8D0A-F38C81094D4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027576" y="2939145"/>
              <a:ext cx="4544008" cy="0"/>
            </a:xfrm>
            <a:prstGeom prst="line">
              <a:avLst/>
            </a:prstGeom>
            <a:ln>
              <a:solidFill>
                <a:srgbClr val="5BC2C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رابط مستقيم 16">
              <a:extLst>
                <a:ext uri="{FF2B5EF4-FFF2-40B4-BE49-F238E27FC236}">
                  <a16:creationId xmlns:a16="http://schemas.microsoft.com/office/drawing/2014/main" id="{0B96EF8F-112D-E4F2-2CAD-7A66D6CDE8C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027576" y="3608027"/>
              <a:ext cx="4544008" cy="0"/>
            </a:xfrm>
            <a:prstGeom prst="line">
              <a:avLst/>
            </a:prstGeom>
            <a:ln>
              <a:solidFill>
                <a:srgbClr val="5BC2C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رابط مستقيم 17">
              <a:extLst>
                <a:ext uri="{FF2B5EF4-FFF2-40B4-BE49-F238E27FC236}">
                  <a16:creationId xmlns:a16="http://schemas.microsoft.com/office/drawing/2014/main" id="{C5F1D9BE-098B-C349-53BF-10FACCF8B91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027576" y="4407061"/>
              <a:ext cx="4544008" cy="0"/>
            </a:xfrm>
            <a:prstGeom prst="line">
              <a:avLst/>
            </a:prstGeom>
            <a:ln>
              <a:solidFill>
                <a:srgbClr val="5BC2C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3" name="صورة 22">
            <a:extLst>
              <a:ext uri="{FF2B5EF4-FFF2-40B4-BE49-F238E27FC236}">
                <a16:creationId xmlns:a16="http://schemas.microsoft.com/office/drawing/2014/main" id="{8310AF9D-0326-3791-7452-F11294457B1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256451">
            <a:off x="7664299" y="5596971"/>
            <a:ext cx="1069064" cy="871858"/>
          </a:xfrm>
          <a:prstGeom prst="rect">
            <a:avLst/>
          </a:prstGeom>
        </p:spPr>
      </p:pic>
      <p:pic>
        <p:nvPicPr>
          <p:cNvPr id="25" name="صورة 24">
            <a:extLst>
              <a:ext uri="{FF2B5EF4-FFF2-40B4-BE49-F238E27FC236}">
                <a16:creationId xmlns:a16="http://schemas.microsoft.com/office/drawing/2014/main" id="{12B93442-0609-29CC-9837-50D62DA5815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0629045">
            <a:off x="1624859" y="466925"/>
            <a:ext cx="1226681" cy="733998"/>
          </a:xfrm>
          <a:prstGeom prst="rect">
            <a:avLst/>
          </a:prstGeom>
        </p:spPr>
      </p:pic>
      <p:pic>
        <p:nvPicPr>
          <p:cNvPr id="31" name="صورة 30">
            <a:extLst>
              <a:ext uri="{FF2B5EF4-FFF2-40B4-BE49-F238E27FC236}">
                <a16:creationId xmlns:a16="http://schemas.microsoft.com/office/drawing/2014/main" id="{02C96467-184B-034E-9E9F-29EFC0AF1645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00403" y="1303907"/>
            <a:ext cx="5711850" cy="670768"/>
          </a:xfrm>
          <a:prstGeom prst="rect">
            <a:avLst/>
          </a:prstGeom>
        </p:spPr>
      </p:pic>
      <p:pic>
        <p:nvPicPr>
          <p:cNvPr id="43" name="صورة 42">
            <a:extLst>
              <a:ext uri="{FF2B5EF4-FFF2-40B4-BE49-F238E27FC236}">
                <a16:creationId xmlns:a16="http://schemas.microsoft.com/office/drawing/2014/main" id="{708EF5AC-9A03-CF53-600B-03FF1BB9CC4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72106" y="484612"/>
            <a:ext cx="1473016" cy="857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593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38DFCC-5DF3-AFFC-1418-A36A87F284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ربع نص 4">
            <a:extLst>
              <a:ext uri="{FF2B5EF4-FFF2-40B4-BE49-F238E27FC236}">
                <a16:creationId xmlns:a16="http://schemas.microsoft.com/office/drawing/2014/main" id="{2F6BC1E5-6942-C3A8-E3CA-34B86615A860}"/>
              </a:ext>
            </a:extLst>
          </p:cNvPr>
          <p:cNvSpPr txBox="1"/>
          <p:nvPr/>
        </p:nvSpPr>
        <p:spPr>
          <a:xfrm>
            <a:off x="2351004" y="403788"/>
            <a:ext cx="8311985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800" dirty="0">
                <a:solidFill>
                  <a:srgbClr val="6E257D"/>
                </a:solidFill>
                <a:latin typeface="Lalezar" panose="00000500000000000000" pitchFamily="2" charset="-78"/>
                <a:ea typeface="Harmattan" panose="01000503000000020003" pitchFamily="2" charset="-78"/>
                <a:cs typeface="Lalezar" panose="00000500000000000000" pitchFamily="2" charset="-78"/>
              </a:rPr>
              <a:t>أحافظ على النظام </a:t>
            </a:r>
            <a:r>
              <a:rPr lang="ar-SA" sz="4800" dirty="0">
                <a:solidFill>
                  <a:srgbClr val="031A60"/>
                </a:solidFill>
                <a:latin typeface="Lalezar" panose="00000500000000000000" pitchFamily="2" charset="-78"/>
                <a:ea typeface="Harmattan" panose="01000503000000020003" pitchFamily="2" charset="-78"/>
                <a:cs typeface="Lalezar" panose="00000500000000000000" pitchFamily="2" charset="-78"/>
              </a:rPr>
              <a:t>داخل</a:t>
            </a:r>
            <a:r>
              <a:rPr lang="ar-SA" sz="4800" dirty="0">
                <a:solidFill>
                  <a:srgbClr val="6E257D"/>
                </a:solidFill>
                <a:latin typeface="Lalezar" panose="00000500000000000000" pitchFamily="2" charset="-78"/>
                <a:ea typeface="Harmattan" panose="01000503000000020003" pitchFamily="2" charset="-78"/>
                <a:cs typeface="Lalezar" panose="00000500000000000000" pitchFamily="2" charset="-78"/>
              </a:rPr>
              <a:t> </a:t>
            </a:r>
            <a:r>
              <a:rPr lang="ar-SA" sz="4800" dirty="0">
                <a:solidFill>
                  <a:srgbClr val="FD3B6E"/>
                </a:solidFill>
                <a:latin typeface="Lalezar" panose="00000500000000000000" pitchFamily="2" charset="-78"/>
                <a:ea typeface="Harmattan" panose="01000503000000020003" pitchFamily="2" charset="-78"/>
                <a:cs typeface="Lalezar" panose="00000500000000000000" pitchFamily="2" charset="-78"/>
              </a:rPr>
              <a:t>الفصل</a:t>
            </a:r>
          </a:p>
        </p:txBody>
      </p:sp>
      <p:pic>
        <p:nvPicPr>
          <p:cNvPr id="6" name="صورة 5">
            <a:extLst>
              <a:ext uri="{FF2B5EF4-FFF2-40B4-BE49-F238E27FC236}">
                <a16:creationId xmlns:a16="http://schemas.microsoft.com/office/drawing/2014/main" id="{5D640C29-8A7F-1B15-0D65-E6C6767FA9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04747"/>
            <a:ext cx="5587749" cy="3550087"/>
          </a:xfrm>
          <a:prstGeom prst="rect">
            <a:avLst/>
          </a:prstGeom>
        </p:spPr>
      </p:pic>
      <p:pic>
        <p:nvPicPr>
          <p:cNvPr id="14" name="صورة 13">
            <a:extLst>
              <a:ext uri="{FF2B5EF4-FFF2-40B4-BE49-F238E27FC236}">
                <a16:creationId xmlns:a16="http://schemas.microsoft.com/office/drawing/2014/main" id="{DE39F075-CBD5-7169-4E67-67EB5861C3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42473" y="250013"/>
            <a:ext cx="1238062" cy="1125511"/>
          </a:xfrm>
          <a:prstGeom prst="rect">
            <a:avLst/>
          </a:prstGeom>
        </p:spPr>
      </p:pic>
      <p:pic>
        <p:nvPicPr>
          <p:cNvPr id="16" name="صورة 15">
            <a:extLst>
              <a:ext uri="{FF2B5EF4-FFF2-40B4-BE49-F238E27FC236}">
                <a16:creationId xmlns:a16="http://schemas.microsoft.com/office/drawing/2014/main" id="{D30589D9-3C1E-7C09-4B43-B07CC7A937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"/>
            <a:ext cx="3271520" cy="2400350"/>
          </a:xfrm>
          <a:prstGeom prst="rect">
            <a:avLst/>
          </a:prstGeom>
        </p:spPr>
      </p:pic>
      <p:grpSp>
        <p:nvGrpSpPr>
          <p:cNvPr id="27" name="مجموعة 26">
            <a:extLst>
              <a:ext uri="{FF2B5EF4-FFF2-40B4-BE49-F238E27FC236}">
                <a16:creationId xmlns:a16="http://schemas.microsoft.com/office/drawing/2014/main" id="{EA348EB7-1EF4-4000-6C73-6663B134C551}"/>
              </a:ext>
            </a:extLst>
          </p:cNvPr>
          <p:cNvGrpSpPr/>
          <p:nvPr/>
        </p:nvGrpSpPr>
        <p:grpSpPr>
          <a:xfrm>
            <a:off x="6096000" y="1545444"/>
            <a:ext cx="5068355" cy="4306714"/>
            <a:chOff x="5853464" y="1548458"/>
            <a:chExt cx="5495255" cy="4669462"/>
          </a:xfrm>
        </p:grpSpPr>
        <p:pic>
          <p:nvPicPr>
            <p:cNvPr id="10" name="صورة 9">
              <a:extLst>
                <a:ext uri="{FF2B5EF4-FFF2-40B4-BE49-F238E27FC236}">
                  <a16:creationId xmlns:a16="http://schemas.microsoft.com/office/drawing/2014/main" id="{018A9EB6-0CF8-A87B-7D19-3191E9BA45C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962162" y="1548458"/>
              <a:ext cx="5386557" cy="4669462"/>
            </a:xfrm>
            <a:prstGeom prst="rect">
              <a:avLst/>
            </a:prstGeom>
          </p:spPr>
        </p:pic>
        <p:sp>
          <p:nvSpPr>
            <p:cNvPr id="18" name="مربع نص 17">
              <a:extLst>
                <a:ext uri="{FF2B5EF4-FFF2-40B4-BE49-F238E27FC236}">
                  <a16:creationId xmlns:a16="http://schemas.microsoft.com/office/drawing/2014/main" id="{CCD8A5EC-11D7-3BA2-FCA5-DAB9CC0619CC}"/>
                </a:ext>
              </a:extLst>
            </p:cNvPr>
            <p:cNvSpPr txBox="1"/>
            <p:nvPr/>
          </p:nvSpPr>
          <p:spPr>
            <a:xfrm>
              <a:off x="5853465" y="1727474"/>
              <a:ext cx="4601489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ar-EG"/>
              </a:defPPr>
              <a:lvl1pPr lvl="0">
                <a:lnSpc>
                  <a:spcPct val="210000"/>
                </a:lnSpc>
                <a:defRPr sz="2400" b="1">
                  <a:solidFill>
                    <a:srgbClr val="031A60"/>
                  </a:solidFill>
                  <a:latin typeface="Harmattan" panose="01000503000000020003" pitchFamily="2" charset="-78"/>
                  <a:ea typeface="Harmattan" panose="01000503000000020003" pitchFamily="2" charset="-78"/>
                  <a:cs typeface="Harmattan" panose="01000503000000020003" pitchFamily="2" charset="-78"/>
                </a:defRPr>
              </a:lvl1pPr>
            </a:lstStyle>
            <a:p>
              <a:pPr>
                <a:lnSpc>
                  <a:spcPct val="100000"/>
                </a:lnSpc>
              </a:pPr>
              <a:r>
                <a:rPr lang="ar-SA" dirty="0"/>
                <a:t>أصل إلى الفصل قبل المعلمة</a:t>
              </a:r>
            </a:p>
          </p:txBody>
        </p:sp>
        <p:sp>
          <p:nvSpPr>
            <p:cNvPr id="20" name="مربع نص 19">
              <a:extLst>
                <a:ext uri="{FF2B5EF4-FFF2-40B4-BE49-F238E27FC236}">
                  <a16:creationId xmlns:a16="http://schemas.microsoft.com/office/drawing/2014/main" id="{E4DD15F9-372B-86B5-F2A4-559B103D5038}"/>
                </a:ext>
              </a:extLst>
            </p:cNvPr>
            <p:cNvSpPr txBox="1"/>
            <p:nvPr/>
          </p:nvSpPr>
          <p:spPr>
            <a:xfrm>
              <a:off x="6484665" y="2509314"/>
              <a:ext cx="3970288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ar-EG"/>
              </a:defPPr>
              <a:lvl1pPr lvl="0">
                <a:lnSpc>
                  <a:spcPct val="210000"/>
                </a:lnSpc>
                <a:defRPr sz="2400" b="1">
                  <a:solidFill>
                    <a:srgbClr val="031A60"/>
                  </a:solidFill>
                  <a:latin typeface="Harmattan" panose="01000503000000020003" pitchFamily="2" charset="-78"/>
                  <a:ea typeface="Harmattan" panose="01000503000000020003" pitchFamily="2" charset="-78"/>
                  <a:cs typeface="Harmattan" panose="01000503000000020003" pitchFamily="2" charset="-78"/>
                </a:defRPr>
              </a:lvl1pPr>
            </a:lstStyle>
            <a:p>
              <a:pPr>
                <a:lnSpc>
                  <a:spcPct val="100000"/>
                </a:lnSpc>
              </a:pPr>
              <a:r>
                <a:rPr lang="ar-SA" dirty="0"/>
                <a:t>أرفع يدي عند الرغبة في المشاركة</a:t>
              </a:r>
            </a:p>
          </p:txBody>
        </p:sp>
        <p:sp>
          <p:nvSpPr>
            <p:cNvPr id="21" name="مربع نص 20">
              <a:extLst>
                <a:ext uri="{FF2B5EF4-FFF2-40B4-BE49-F238E27FC236}">
                  <a16:creationId xmlns:a16="http://schemas.microsoft.com/office/drawing/2014/main" id="{1C770F21-4CDD-B412-DAEF-DE3C79F5A44D}"/>
                </a:ext>
              </a:extLst>
            </p:cNvPr>
            <p:cNvSpPr txBox="1"/>
            <p:nvPr/>
          </p:nvSpPr>
          <p:spPr>
            <a:xfrm>
              <a:off x="5853464" y="3300238"/>
              <a:ext cx="4601489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ar-EG"/>
              </a:defPPr>
              <a:lvl1pPr lvl="0">
                <a:lnSpc>
                  <a:spcPct val="210000"/>
                </a:lnSpc>
                <a:defRPr sz="2400" b="1">
                  <a:solidFill>
                    <a:srgbClr val="031A60"/>
                  </a:solidFill>
                  <a:latin typeface="Harmattan" panose="01000503000000020003" pitchFamily="2" charset="-78"/>
                  <a:ea typeface="Harmattan" panose="01000503000000020003" pitchFamily="2" charset="-78"/>
                  <a:cs typeface="Harmattan" panose="01000503000000020003" pitchFamily="2" charset="-78"/>
                </a:defRPr>
              </a:lvl1pPr>
            </a:lstStyle>
            <a:p>
              <a:pPr>
                <a:lnSpc>
                  <a:spcPct val="100000"/>
                </a:lnSpc>
              </a:pPr>
              <a:r>
                <a:rPr lang="ar-SA" dirty="0"/>
                <a:t>لا أقاطع المعلمة أو زملائي.</a:t>
              </a:r>
            </a:p>
          </p:txBody>
        </p:sp>
        <p:sp>
          <p:nvSpPr>
            <p:cNvPr id="22" name="مربع نص 21">
              <a:extLst>
                <a:ext uri="{FF2B5EF4-FFF2-40B4-BE49-F238E27FC236}">
                  <a16:creationId xmlns:a16="http://schemas.microsoft.com/office/drawing/2014/main" id="{AC7296B8-7A98-6C10-53D0-48BD94D6106E}"/>
                </a:ext>
              </a:extLst>
            </p:cNvPr>
            <p:cNvSpPr txBox="1"/>
            <p:nvPr/>
          </p:nvSpPr>
          <p:spPr>
            <a:xfrm>
              <a:off x="6692700" y="4082078"/>
              <a:ext cx="3762253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/>
              <a:r>
                <a:rPr lang="ar-SA" sz="2400" b="1" dirty="0">
                  <a:solidFill>
                    <a:srgbClr val="031A60"/>
                  </a:solidFill>
                  <a:latin typeface="Harmattan" panose="01000503000000020003" pitchFamily="2" charset="-78"/>
                  <a:ea typeface="Harmattan" panose="01000503000000020003" pitchFamily="2" charset="-78"/>
                  <a:cs typeface="Harmattan" panose="01000503000000020003" pitchFamily="2" charset="-78"/>
                </a:rPr>
                <a:t>أحافظ على نظافة وترتيب مكاني</a:t>
              </a:r>
            </a:p>
          </p:txBody>
        </p:sp>
        <p:sp>
          <p:nvSpPr>
            <p:cNvPr id="23" name="مربع نص 22">
              <a:extLst>
                <a:ext uri="{FF2B5EF4-FFF2-40B4-BE49-F238E27FC236}">
                  <a16:creationId xmlns:a16="http://schemas.microsoft.com/office/drawing/2014/main" id="{620DF4AB-0609-07F6-DF64-FE6733876293}"/>
                </a:ext>
              </a:extLst>
            </p:cNvPr>
            <p:cNvSpPr txBox="1"/>
            <p:nvPr/>
          </p:nvSpPr>
          <p:spPr>
            <a:xfrm>
              <a:off x="5853464" y="4857416"/>
              <a:ext cx="4601489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/>
              <a:r>
                <a:rPr lang="ar-SA" sz="2400" b="1" dirty="0">
                  <a:solidFill>
                    <a:srgbClr val="031A60"/>
                  </a:solidFill>
                  <a:latin typeface="Harmattan" panose="01000503000000020003" pitchFamily="2" charset="-78"/>
                  <a:ea typeface="Harmattan" panose="01000503000000020003" pitchFamily="2" charset="-78"/>
                  <a:cs typeface="Harmattan" panose="01000503000000020003" pitchFamily="2" charset="-78"/>
                </a:rPr>
                <a:t>أحترم الجميع وأتحدث بلطف.</a:t>
              </a:r>
            </a:p>
          </p:txBody>
        </p:sp>
        <p:sp>
          <p:nvSpPr>
            <p:cNvPr id="24" name="مربع نص 23">
              <a:extLst>
                <a:ext uri="{FF2B5EF4-FFF2-40B4-BE49-F238E27FC236}">
                  <a16:creationId xmlns:a16="http://schemas.microsoft.com/office/drawing/2014/main" id="{9BA88BCA-7F47-B26C-F138-C6E7103D1DA7}"/>
                </a:ext>
              </a:extLst>
            </p:cNvPr>
            <p:cNvSpPr txBox="1"/>
            <p:nvPr/>
          </p:nvSpPr>
          <p:spPr>
            <a:xfrm>
              <a:off x="5853464" y="5632754"/>
              <a:ext cx="4601489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/>
              <a:r>
                <a:rPr lang="ar-SA" sz="2400" b="1" dirty="0">
                  <a:solidFill>
                    <a:srgbClr val="031A60"/>
                  </a:solidFill>
                  <a:latin typeface="Harmattan" panose="01000503000000020003" pitchFamily="2" charset="-78"/>
                  <a:ea typeface="Harmattan" panose="01000503000000020003" pitchFamily="2" charset="-78"/>
                  <a:cs typeface="Harmattan" panose="01000503000000020003" pitchFamily="2" charset="-78"/>
                </a:rPr>
                <a:t>ألتزم بقوانين الفصل وتعليماته.</a:t>
              </a:r>
            </a:p>
          </p:txBody>
        </p:sp>
      </p:grpSp>
      <p:pic>
        <p:nvPicPr>
          <p:cNvPr id="26" name="صورة 25">
            <a:extLst>
              <a:ext uri="{FF2B5EF4-FFF2-40B4-BE49-F238E27FC236}">
                <a16:creationId xmlns:a16="http://schemas.microsoft.com/office/drawing/2014/main" id="{D13C9A41-DC44-FCE8-C904-BF42B56EA571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431043" y="6103619"/>
            <a:ext cx="7062237" cy="552333"/>
          </a:xfrm>
          <a:prstGeom prst="rect">
            <a:avLst/>
          </a:prstGeom>
        </p:spPr>
      </p:pic>
      <p:pic>
        <p:nvPicPr>
          <p:cNvPr id="12" name="صورة 11">
            <a:extLst>
              <a:ext uri="{FF2B5EF4-FFF2-40B4-BE49-F238E27FC236}">
                <a16:creationId xmlns:a16="http://schemas.microsoft.com/office/drawing/2014/main" id="{A7DEC6A7-0089-D491-E15B-6E0818FC87F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57014" y="0"/>
            <a:ext cx="1434986" cy="6858000"/>
          </a:xfrm>
          <a:prstGeom prst="rect">
            <a:avLst/>
          </a:prstGeom>
        </p:spPr>
      </p:pic>
      <p:pic>
        <p:nvPicPr>
          <p:cNvPr id="29" name="صورة 28">
            <a:extLst>
              <a:ext uri="{FF2B5EF4-FFF2-40B4-BE49-F238E27FC236}">
                <a16:creationId xmlns:a16="http://schemas.microsoft.com/office/drawing/2014/main" id="{D82B6337-A379-FABD-EF7F-23099B9CF53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67123" y="5738251"/>
            <a:ext cx="741047" cy="1054903"/>
          </a:xfrm>
          <a:prstGeom prst="rect">
            <a:avLst/>
          </a:prstGeom>
        </p:spPr>
      </p:pic>
      <p:pic>
        <p:nvPicPr>
          <p:cNvPr id="33" name="صورة 32">
            <a:extLst>
              <a:ext uri="{FF2B5EF4-FFF2-40B4-BE49-F238E27FC236}">
                <a16:creationId xmlns:a16="http://schemas.microsoft.com/office/drawing/2014/main" id="{E8DF78A0-79A1-3024-2688-A087AA00A932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74693" y="5763348"/>
            <a:ext cx="605320" cy="922673"/>
          </a:xfrm>
          <a:prstGeom prst="rect">
            <a:avLst/>
          </a:prstGeom>
        </p:spPr>
      </p:pic>
      <p:pic>
        <p:nvPicPr>
          <p:cNvPr id="35" name="صورة 34">
            <a:extLst>
              <a:ext uri="{FF2B5EF4-FFF2-40B4-BE49-F238E27FC236}">
                <a16:creationId xmlns:a16="http://schemas.microsoft.com/office/drawing/2014/main" id="{8488F3E7-2A61-E44D-64A6-EF66404FD27D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3270" y="5919243"/>
            <a:ext cx="1393901" cy="811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743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96E840-4F39-E692-C695-053B0AB751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ربع نص 4">
            <a:extLst>
              <a:ext uri="{FF2B5EF4-FFF2-40B4-BE49-F238E27FC236}">
                <a16:creationId xmlns:a16="http://schemas.microsoft.com/office/drawing/2014/main" id="{459AD899-474E-5EA8-BD8F-08BDED238DD1}"/>
              </a:ext>
            </a:extLst>
          </p:cNvPr>
          <p:cNvSpPr txBox="1"/>
          <p:nvPr/>
        </p:nvSpPr>
        <p:spPr>
          <a:xfrm>
            <a:off x="3359849" y="226555"/>
            <a:ext cx="5472302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800" dirty="0">
                <a:solidFill>
                  <a:srgbClr val="FD3B6E"/>
                </a:solidFill>
                <a:latin typeface="Lalezar" panose="00000500000000000000" pitchFamily="2" charset="-78"/>
                <a:ea typeface="Harmattan" panose="01000503000000020003" pitchFamily="2" charset="-78"/>
                <a:cs typeface="Lalezar" panose="00000500000000000000" pitchFamily="2" charset="-78"/>
              </a:rPr>
              <a:t>أحترم</a:t>
            </a:r>
            <a:r>
              <a:rPr lang="ar-SA" sz="4800" dirty="0">
                <a:solidFill>
                  <a:srgbClr val="6E257D"/>
                </a:solidFill>
                <a:latin typeface="Lalezar" panose="00000500000000000000" pitchFamily="2" charset="-78"/>
                <a:ea typeface="Harmattan" panose="01000503000000020003" pitchFamily="2" charset="-78"/>
                <a:cs typeface="Lalezar" panose="00000500000000000000" pitchFamily="2" charset="-78"/>
              </a:rPr>
              <a:t> </a:t>
            </a:r>
            <a:r>
              <a:rPr lang="ar-SA" sz="4800" dirty="0">
                <a:solidFill>
                  <a:srgbClr val="031A60"/>
                </a:solidFill>
                <a:latin typeface="Lalezar" panose="00000500000000000000" pitchFamily="2" charset="-78"/>
                <a:ea typeface="Harmattan" panose="01000503000000020003" pitchFamily="2" charset="-78"/>
                <a:cs typeface="Lalezar" panose="00000500000000000000" pitchFamily="2" charset="-78"/>
              </a:rPr>
              <a:t>معلمي</a:t>
            </a:r>
            <a:r>
              <a:rPr lang="ar-SA" sz="4800" dirty="0">
                <a:solidFill>
                  <a:srgbClr val="6E257D"/>
                </a:solidFill>
                <a:latin typeface="Lalezar" panose="00000500000000000000" pitchFamily="2" charset="-78"/>
                <a:ea typeface="Harmattan" panose="01000503000000020003" pitchFamily="2" charset="-78"/>
                <a:cs typeface="Lalezar" panose="00000500000000000000" pitchFamily="2" charset="-78"/>
              </a:rPr>
              <a:t> وزملائي </a:t>
            </a:r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D492AC79-0707-9A19-04A4-574389D8D5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12110"/>
            <a:ext cx="6031930" cy="5445889"/>
          </a:xfrm>
          <a:prstGeom prst="rect">
            <a:avLst/>
          </a:prstGeom>
        </p:spPr>
      </p:pic>
      <p:pic>
        <p:nvPicPr>
          <p:cNvPr id="12" name="صورة 11">
            <a:extLst>
              <a:ext uri="{FF2B5EF4-FFF2-40B4-BE49-F238E27FC236}">
                <a16:creationId xmlns:a16="http://schemas.microsoft.com/office/drawing/2014/main" id="{ABF41533-14FA-E8D2-CF37-5A616C9915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1646" y="1085453"/>
            <a:ext cx="4748708" cy="469580"/>
          </a:xfrm>
          <a:prstGeom prst="rect">
            <a:avLst/>
          </a:prstGeom>
        </p:spPr>
      </p:pic>
      <p:pic>
        <p:nvPicPr>
          <p:cNvPr id="14" name="صورة 13">
            <a:extLst>
              <a:ext uri="{FF2B5EF4-FFF2-40B4-BE49-F238E27FC236}">
                <a16:creationId xmlns:a16="http://schemas.microsoft.com/office/drawing/2014/main" id="{9F963689-D302-F69F-1D35-4D85CA32F3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15098" y="159266"/>
            <a:ext cx="2168835" cy="1365299"/>
          </a:xfrm>
          <a:prstGeom prst="rect">
            <a:avLst/>
          </a:prstGeom>
        </p:spPr>
      </p:pic>
      <p:grpSp>
        <p:nvGrpSpPr>
          <p:cNvPr id="15" name="مجموعة 14">
            <a:extLst>
              <a:ext uri="{FF2B5EF4-FFF2-40B4-BE49-F238E27FC236}">
                <a16:creationId xmlns:a16="http://schemas.microsoft.com/office/drawing/2014/main" id="{B496EDDC-3139-E66B-EE87-1455B166AB49}"/>
              </a:ext>
            </a:extLst>
          </p:cNvPr>
          <p:cNvGrpSpPr/>
          <p:nvPr/>
        </p:nvGrpSpPr>
        <p:grpSpPr>
          <a:xfrm>
            <a:off x="6089904" y="1862759"/>
            <a:ext cx="5728500" cy="4995241"/>
            <a:chOff x="6089904" y="1862759"/>
            <a:chExt cx="5728500" cy="4995241"/>
          </a:xfrm>
        </p:grpSpPr>
        <p:pic>
          <p:nvPicPr>
            <p:cNvPr id="10" name="صورة 9">
              <a:extLst>
                <a:ext uri="{FF2B5EF4-FFF2-40B4-BE49-F238E27FC236}">
                  <a16:creationId xmlns:a16="http://schemas.microsoft.com/office/drawing/2014/main" id="{82D04F60-233B-3F74-A32B-BF86F13F8E4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258644" y="2013996"/>
              <a:ext cx="5559760" cy="4844004"/>
            </a:xfrm>
            <a:prstGeom prst="rect">
              <a:avLst/>
            </a:prstGeom>
          </p:spPr>
        </p:pic>
        <p:sp>
          <p:nvSpPr>
            <p:cNvPr id="3" name="مربع نص 2">
              <a:extLst>
                <a:ext uri="{FF2B5EF4-FFF2-40B4-BE49-F238E27FC236}">
                  <a16:creationId xmlns:a16="http://schemas.microsoft.com/office/drawing/2014/main" id="{343B7131-D0AB-794F-DE1F-8CC64850D0FA}"/>
                </a:ext>
              </a:extLst>
            </p:cNvPr>
            <p:cNvSpPr txBox="1"/>
            <p:nvPr/>
          </p:nvSpPr>
          <p:spPr>
            <a:xfrm>
              <a:off x="6089904" y="1862759"/>
              <a:ext cx="4601489" cy="386875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>
                <a:lnSpc>
                  <a:spcPct val="210000"/>
                </a:lnSpc>
              </a:pPr>
              <a:r>
                <a:rPr lang="ar-SA" sz="2400" b="1" dirty="0">
                  <a:solidFill>
                    <a:srgbClr val="031A60"/>
                  </a:solidFill>
                  <a:latin typeface="Harmattan" panose="01000503000000020003" pitchFamily="2" charset="-78"/>
                  <a:ea typeface="Harmattan" panose="01000503000000020003" pitchFamily="2" charset="-78"/>
                  <a:cs typeface="Harmattan" panose="01000503000000020003" pitchFamily="2" charset="-78"/>
                </a:rPr>
                <a:t>أتعامل مع معلمي بأدب واحترام.</a:t>
              </a:r>
            </a:p>
            <a:p>
              <a:pPr lvl="0">
                <a:lnSpc>
                  <a:spcPct val="210000"/>
                </a:lnSpc>
              </a:pPr>
              <a:r>
                <a:rPr lang="ar-SA" sz="2400" b="1" dirty="0">
                  <a:solidFill>
                    <a:srgbClr val="031A60"/>
                  </a:solidFill>
                  <a:latin typeface="Harmattan" panose="01000503000000020003" pitchFamily="2" charset="-78"/>
                  <a:ea typeface="Harmattan" panose="01000503000000020003" pitchFamily="2" charset="-78"/>
                  <a:cs typeface="Harmattan" panose="01000503000000020003" pitchFamily="2" charset="-78"/>
                </a:rPr>
                <a:t>أحترم زملائي وأقدر اختلافهم.</a:t>
              </a:r>
            </a:p>
            <a:p>
              <a:pPr lvl="0">
                <a:lnSpc>
                  <a:spcPct val="210000"/>
                </a:lnSpc>
              </a:pPr>
              <a:r>
                <a:rPr lang="ar-SA" sz="2400" b="1" dirty="0">
                  <a:solidFill>
                    <a:srgbClr val="031A60"/>
                  </a:solidFill>
                  <a:latin typeface="Harmattan" panose="01000503000000020003" pitchFamily="2" charset="-78"/>
                  <a:ea typeface="Harmattan" panose="01000503000000020003" pitchFamily="2" charset="-78"/>
                  <a:cs typeface="Harmattan" panose="01000503000000020003" pitchFamily="2" charset="-78"/>
                </a:rPr>
                <a:t>أستمع للآخرين ولا أقاطعهم.</a:t>
              </a:r>
            </a:p>
            <a:p>
              <a:pPr lvl="0">
                <a:lnSpc>
                  <a:spcPct val="210000"/>
                </a:lnSpc>
              </a:pPr>
              <a:r>
                <a:rPr lang="ar-SA" sz="2400" b="1" dirty="0">
                  <a:solidFill>
                    <a:srgbClr val="031A60"/>
                  </a:solidFill>
                  <a:latin typeface="Harmattan" panose="01000503000000020003" pitchFamily="2" charset="-78"/>
                  <a:ea typeface="Harmattan" panose="01000503000000020003" pitchFamily="2" charset="-78"/>
                  <a:cs typeface="Harmattan" panose="01000503000000020003" pitchFamily="2" charset="-78"/>
                </a:rPr>
                <a:t>أساعد زملائي وأتعاون معهم.</a:t>
              </a:r>
            </a:p>
            <a:p>
              <a:pPr lvl="0">
                <a:lnSpc>
                  <a:spcPct val="210000"/>
                </a:lnSpc>
              </a:pPr>
              <a:r>
                <a:rPr lang="ar-SA" sz="2400" b="1" dirty="0">
                  <a:solidFill>
                    <a:srgbClr val="031A60"/>
                  </a:solidFill>
                  <a:latin typeface="Harmattan" panose="01000503000000020003" pitchFamily="2" charset="-78"/>
                  <a:ea typeface="Harmattan" panose="01000503000000020003" pitchFamily="2" charset="-78"/>
                  <a:cs typeface="Harmattan" panose="01000503000000020003" pitchFamily="2" charset="-78"/>
                </a:rPr>
                <a:t>كلمة طيبة تجعل يومنا أجمل.</a:t>
              </a:r>
            </a:p>
          </p:txBody>
        </p:sp>
      </p:grpSp>
      <p:pic>
        <p:nvPicPr>
          <p:cNvPr id="17" name="صورة 16">
            <a:extLst>
              <a:ext uri="{FF2B5EF4-FFF2-40B4-BE49-F238E27FC236}">
                <a16:creationId xmlns:a16="http://schemas.microsoft.com/office/drawing/2014/main" id="{50E9D285-C077-3C4B-0F44-B2467CEBE7E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281833">
            <a:off x="8598975" y="5883306"/>
            <a:ext cx="1002230" cy="895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3500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مخصص 8">
      <a:majorFont>
        <a:latin typeface="Lalezar"/>
        <a:ea typeface=""/>
        <a:cs typeface="Lalezar"/>
      </a:majorFont>
      <a:minorFont>
        <a:latin typeface="Lalezar"/>
        <a:ea typeface=""/>
        <a:cs typeface="Laleza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395</Words>
  <Application>Microsoft Office PowerPoint</Application>
  <PresentationFormat>شاشة عريضة</PresentationFormat>
  <Paragraphs>90</Paragraphs>
  <Slides>16</Slides>
  <Notes>2</Notes>
  <HiddenSlides>2</HiddenSlides>
  <MMClips>0</MMClips>
  <ScaleCrop>false</ScaleCrop>
  <HeadingPairs>
    <vt:vector size="6" baseType="variant">
      <vt:variant>
        <vt:lpstr>الخطوط المستخدمة</vt:lpstr>
      </vt:variant>
      <vt:variant>
        <vt:i4>5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16</vt:i4>
      </vt:variant>
    </vt:vector>
  </HeadingPairs>
  <TitlesOfParts>
    <vt:vector size="22" baseType="lpstr">
      <vt:lpstr>Cairo</vt:lpstr>
      <vt:lpstr>Harmattan</vt:lpstr>
      <vt:lpstr>Lalezar</vt:lpstr>
      <vt:lpstr>Calibri</vt:lpstr>
      <vt:lpstr>Arial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ingez-ppt.com</dc:creator>
  <cp:lastModifiedBy>Hasan Selim</cp:lastModifiedBy>
  <cp:revision>484</cp:revision>
  <dcterms:created xsi:type="dcterms:W3CDTF">2021-03-21T13:15:26Z</dcterms:created>
  <dcterms:modified xsi:type="dcterms:W3CDTF">2026-08-21T13:41:05Z</dcterms:modified>
</cp:coreProperties>
</file>