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7"/>
  </p:notesMasterIdLst>
  <p:sldIdLst>
    <p:sldId id="358" r:id="rId2"/>
    <p:sldId id="345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12" r:id="rId12"/>
    <p:sldId id="422" r:id="rId13"/>
    <p:sldId id="423" r:id="rId14"/>
    <p:sldId id="344" r:id="rId15"/>
    <p:sldId id="316" r:id="rId16"/>
  </p:sldIdLst>
  <p:sldSz cx="12192000" cy="6858000"/>
  <p:notesSz cx="6858000" cy="9144000"/>
  <p:embeddedFontLst>
    <p:embeddedFont>
      <p:font typeface="Cairo" panose="020B0604020202020204" charset="-78"/>
      <p:regular r:id="rId18"/>
      <p:bold r:id="rId19"/>
    </p:embeddedFont>
    <p:embeddedFont>
      <p:font typeface="Harmattan" panose="01000503000000020003" pitchFamily="2" charset="-78"/>
      <p:regular r:id="rId20"/>
      <p:bold r:id="rId21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707"/>
    <a:srgbClr val="B4D7CC"/>
    <a:srgbClr val="FAFAF2"/>
    <a:srgbClr val="EFA850"/>
    <a:srgbClr val="D07D91"/>
    <a:srgbClr val="C07520"/>
    <a:srgbClr val="F6DF63"/>
    <a:srgbClr val="85BA8A"/>
    <a:srgbClr val="BDDDF3"/>
    <a:srgbClr val="03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20B5D-1696-463D-BA1E-FBA40CB76F37}" v="240" dt="2025-07-23T11:27:12.880"/>
    <p1510:client id="{9C740E32-10B6-44F5-9C27-17E16B8BC83F}" v="118" dt="2025-07-23T09:02:22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258" autoAdjust="0"/>
    <p:restoredTop sz="93441" autoAdjust="0"/>
  </p:normalViewPr>
  <p:slideViewPr>
    <p:cSldViewPr snapToGrid="0">
      <p:cViewPr>
        <p:scale>
          <a:sx n="75" d="100"/>
          <a:sy n="75" d="100"/>
        </p:scale>
        <p:origin x="1620" y="876"/>
      </p:cViewPr>
      <p:guideLst>
        <p:guide orient="horz" pos="2160"/>
        <p:guide pos="6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9FF0F4F3-40A0-4B5B-8F0D-2BE5F8C04197}"/>
    <pc:docChg chg="undo custSel modSld">
      <pc:chgData name="hassan MH" userId="84cd2103f36ef0dc" providerId="LiveId" clId="{9FF0F4F3-40A0-4B5B-8F0D-2BE5F8C04197}" dt="2021-04-12T10:10:31.804" v="35" actId="1076"/>
      <pc:docMkLst>
        <pc:docMk/>
      </pc:docMkLst>
      <pc:sldChg chg="modSp mod">
        <pc:chgData name="hassan MH" userId="84cd2103f36ef0dc" providerId="LiveId" clId="{9FF0F4F3-40A0-4B5B-8F0D-2BE5F8C04197}" dt="2021-04-12T09:56:29.184" v="8" actId="108"/>
        <pc:sldMkLst>
          <pc:docMk/>
          <pc:sldMk cId="3171556542" sldId="325"/>
        </pc:sldMkLst>
      </pc:sldChg>
      <pc:sldChg chg="modSp mod">
        <pc:chgData name="hassan MH" userId="84cd2103f36ef0dc" providerId="LiveId" clId="{9FF0F4F3-40A0-4B5B-8F0D-2BE5F8C04197}" dt="2021-04-12T09:56:59.212" v="15" actId="207"/>
        <pc:sldMkLst>
          <pc:docMk/>
          <pc:sldMk cId="3020850079" sldId="326"/>
        </pc:sldMkLst>
      </pc:sldChg>
      <pc:sldChg chg="modSp mod">
        <pc:chgData name="hassan MH" userId="84cd2103f36ef0dc" providerId="LiveId" clId="{9FF0F4F3-40A0-4B5B-8F0D-2BE5F8C04197}" dt="2021-04-12T10:08:25.988" v="34" actId="207"/>
        <pc:sldMkLst>
          <pc:docMk/>
          <pc:sldMk cId="2735844276" sldId="327"/>
        </pc:sldMkLst>
      </pc:sldChg>
      <pc:sldChg chg="modSp mod">
        <pc:chgData name="hassan MH" userId="84cd2103f36ef0dc" providerId="LiveId" clId="{9FF0F4F3-40A0-4B5B-8F0D-2BE5F8C04197}" dt="2021-04-12T09:57:42.937" v="19" actId="1076"/>
        <pc:sldMkLst>
          <pc:docMk/>
          <pc:sldMk cId="2956901229" sldId="329"/>
        </pc:sldMkLst>
      </pc:sldChg>
      <pc:sldChg chg="modSp mod">
        <pc:chgData name="hassan MH" userId="84cd2103f36ef0dc" providerId="LiveId" clId="{9FF0F4F3-40A0-4B5B-8F0D-2BE5F8C04197}" dt="2021-04-12T09:56:31.640" v="9" actId="108"/>
        <pc:sldMkLst>
          <pc:docMk/>
          <pc:sldMk cId="7337125" sldId="331"/>
        </pc:sldMkLst>
      </pc:sldChg>
      <pc:sldChg chg="modSp mod">
        <pc:chgData name="hassan MH" userId="84cd2103f36ef0dc" providerId="LiveId" clId="{9FF0F4F3-40A0-4B5B-8F0D-2BE5F8C04197}" dt="2021-04-12T09:56:36.543" v="11" actId="108"/>
        <pc:sldMkLst>
          <pc:docMk/>
          <pc:sldMk cId="3034690765" sldId="334"/>
        </pc:sldMkLst>
      </pc:sldChg>
      <pc:sldChg chg="modSp mod">
        <pc:chgData name="hassan MH" userId="84cd2103f36ef0dc" providerId="LiveId" clId="{9FF0F4F3-40A0-4B5B-8F0D-2BE5F8C04197}" dt="2021-04-12T10:10:31.804" v="35" actId="1076"/>
        <pc:sldMkLst>
          <pc:docMk/>
          <pc:sldMk cId="849095795" sldId="335"/>
        </pc:sldMkLst>
      </pc:sldChg>
      <pc:sldChg chg="modSp mod">
        <pc:chgData name="hassan MH" userId="84cd2103f36ef0dc" providerId="LiveId" clId="{9FF0F4F3-40A0-4B5B-8F0D-2BE5F8C04197}" dt="2021-04-12T09:56:14.708" v="4" actId="108"/>
        <pc:sldMkLst>
          <pc:docMk/>
          <pc:sldMk cId="3808681735" sldId="336"/>
        </pc:sldMkLst>
      </pc:sldChg>
      <pc:sldChg chg="modSp mod">
        <pc:chgData name="hassan MH" userId="84cd2103f36ef0dc" providerId="LiveId" clId="{9FF0F4F3-40A0-4B5B-8F0D-2BE5F8C04197}" dt="2021-04-12T09:56:00.254" v="2" actId="1582"/>
        <pc:sldMkLst>
          <pc:docMk/>
          <pc:sldMk cId="3118254844" sldId="337"/>
        </pc:sldMkLst>
      </pc:sldChg>
      <pc:sldChg chg="modSp mod">
        <pc:chgData name="hassan MH" userId="84cd2103f36ef0dc" providerId="LiveId" clId="{9FF0F4F3-40A0-4B5B-8F0D-2BE5F8C04197}" dt="2021-04-12T09:56:17.465" v="5" actId="108"/>
        <pc:sldMkLst>
          <pc:docMk/>
          <pc:sldMk cId="2060135580" sldId="339"/>
        </pc:sldMkLst>
      </pc:sldChg>
      <pc:sldChg chg="modSp mod">
        <pc:chgData name="hassan MH" userId="84cd2103f36ef0dc" providerId="LiveId" clId="{9FF0F4F3-40A0-4B5B-8F0D-2BE5F8C04197}" dt="2021-04-12T09:56:20.387" v="6" actId="108"/>
        <pc:sldMkLst>
          <pc:docMk/>
          <pc:sldMk cId="3388744958" sldId="341"/>
        </pc:sldMkLst>
      </pc:sldChg>
      <pc:sldChg chg="modSp mod">
        <pc:chgData name="hassan MH" userId="84cd2103f36ef0dc" providerId="LiveId" clId="{9FF0F4F3-40A0-4B5B-8F0D-2BE5F8C04197}" dt="2021-04-12T09:56:41.315" v="13" actId="108"/>
        <pc:sldMkLst>
          <pc:docMk/>
          <pc:sldMk cId="1169945893" sldId="342"/>
        </pc:sldMkLst>
      </pc:sldChg>
      <pc:sldChg chg="modSp mod">
        <pc:chgData name="hassan MH" userId="84cd2103f36ef0dc" providerId="LiveId" clId="{9FF0F4F3-40A0-4B5B-8F0D-2BE5F8C04197}" dt="2021-04-12T09:57:29.249" v="18" actId="108"/>
        <pc:sldMkLst>
          <pc:docMk/>
          <pc:sldMk cId="2213985449" sldId="343"/>
        </pc:sldMkLst>
      </pc:sldChg>
    </pc:docChg>
  </pc:docChgLst>
  <pc:docChgLst>
    <pc:chgData name="Hasan Selim" userId="84cd2103f36ef0dc" providerId="LiveId" clId="{8F520B5D-1696-463D-BA1E-FBA40CB76F37}"/>
    <pc:docChg chg="undo custSel addSld delSld modSld modMainMaster">
      <pc:chgData name="Hasan Selim" userId="84cd2103f36ef0dc" providerId="LiveId" clId="{8F520B5D-1696-463D-BA1E-FBA40CB76F37}" dt="2025-07-23T11:27:25.709" v="664" actId="478"/>
      <pc:docMkLst>
        <pc:docMk/>
      </pc:docMkLst>
      <pc:sldChg chg="addSp delSp modSp mod chgLayout">
        <pc:chgData name="Hasan Selim" userId="84cd2103f36ef0dc" providerId="LiveId" clId="{8F520B5D-1696-463D-BA1E-FBA40CB76F37}" dt="2025-07-23T11:17:35.872" v="412" actId="21"/>
        <pc:sldMkLst>
          <pc:docMk/>
          <pc:sldMk cId="225812144" sldId="345"/>
        </pc:sldMkLst>
        <pc:spChg chg="del">
          <ac:chgData name="Hasan Selim" userId="84cd2103f36ef0dc" providerId="LiveId" clId="{8F520B5D-1696-463D-BA1E-FBA40CB76F37}" dt="2025-07-23T10:49:56.599" v="97" actId="21"/>
          <ac:spMkLst>
            <pc:docMk/>
            <pc:sldMk cId="225812144" sldId="345"/>
            <ac:spMk id="2" creationId="{DFC8FCF5-DEF1-DE89-F4D1-A2B67F2BD463}"/>
          </ac:spMkLst>
        </pc:spChg>
        <pc:spChg chg="add mod ord">
          <ac:chgData name="Hasan Selim" userId="84cd2103f36ef0dc" providerId="LiveId" clId="{8F520B5D-1696-463D-BA1E-FBA40CB76F37}" dt="2025-07-23T11:06:42.269" v="344" actId="108"/>
          <ac:spMkLst>
            <pc:docMk/>
            <pc:sldMk cId="225812144" sldId="345"/>
            <ac:spMk id="3" creationId="{CC695719-71B3-99BF-0446-41B0F5C60441}"/>
          </ac:spMkLst>
        </pc:spChg>
        <pc:spChg chg="mod">
          <ac:chgData name="Hasan Selim" userId="84cd2103f36ef0dc" providerId="LiveId" clId="{8F520B5D-1696-463D-BA1E-FBA40CB76F37}" dt="2025-07-23T10:57:26.349" v="207" actId="1076"/>
          <ac:spMkLst>
            <pc:docMk/>
            <pc:sldMk cId="225812144" sldId="345"/>
            <ac:spMk id="6" creationId="{E6DE37C0-A619-35B5-D705-AE51F535CFCD}"/>
          </ac:spMkLst>
        </pc:spChg>
        <pc:spChg chg="mod">
          <ac:chgData name="Hasan Selim" userId="84cd2103f36ef0dc" providerId="LiveId" clId="{8F520B5D-1696-463D-BA1E-FBA40CB76F37}" dt="2025-07-23T10:56:49.502" v="195"/>
          <ac:spMkLst>
            <pc:docMk/>
            <pc:sldMk cId="225812144" sldId="345"/>
            <ac:spMk id="8" creationId="{ABC95B4D-82E4-D9CD-D58B-392288440685}"/>
          </ac:spMkLst>
        </pc:spChg>
        <pc:spChg chg="mod">
          <ac:chgData name="Hasan Selim" userId="84cd2103f36ef0dc" providerId="LiveId" clId="{8F520B5D-1696-463D-BA1E-FBA40CB76F37}" dt="2025-07-23T10:56:49.502" v="195"/>
          <ac:spMkLst>
            <pc:docMk/>
            <pc:sldMk cId="225812144" sldId="345"/>
            <ac:spMk id="9" creationId="{BA90B0FE-9051-71AC-5C36-D88C0C580B34}"/>
          </ac:spMkLst>
        </pc:spChg>
        <pc:spChg chg="mod">
          <ac:chgData name="Hasan Selim" userId="84cd2103f36ef0dc" providerId="LiveId" clId="{8F520B5D-1696-463D-BA1E-FBA40CB76F37}" dt="2025-07-23T10:56:53.400" v="198" actId="948"/>
          <ac:spMkLst>
            <pc:docMk/>
            <pc:sldMk cId="225812144" sldId="345"/>
            <ac:spMk id="11" creationId="{E2875787-75A1-1638-E77C-C95170AE44C0}"/>
          </ac:spMkLst>
        </pc:spChg>
        <pc:spChg chg="mod">
          <ac:chgData name="Hasan Selim" userId="84cd2103f36ef0dc" providerId="LiveId" clId="{8F520B5D-1696-463D-BA1E-FBA40CB76F37}" dt="2025-07-23T10:56:53.400" v="198" actId="948"/>
          <ac:spMkLst>
            <pc:docMk/>
            <pc:sldMk cId="225812144" sldId="345"/>
            <ac:spMk id="12" creationId="{2F128CE9-F8DE-2201-7AFD-F740F3B37E0E}"/>
          </ac:spMkLst>
        </pc:spChg>
        <pc:spChg chg="del">
          <ac:chgData name="Hasan Selim" userId="84cd2103f36ef0dc" providerId="LiveId" clId="{8F520B5D-1696-463D-BA1E-FBA40CB76F37}" dt="2025-07-23T10:52:08.465" v="139" actId="478"/>
          <ac:spMkLst>
            <pc:docMk/>
            <pc:sldMk cId="225812144" sldId="345"/>
            <ac:spMk id="57" creationId="{F336D678-15C7-A151-68D9-1E3CD2B5D127}"/>
          </ac:spMkLst>
        </pc:spChg>
        <pc:spChg chg="del mod">
          <ac:chgData name="Hasan Selim" userId="84cd2103f36ef0dc" providerId="LiveId" clId="{8F520B5D-1696-463D-BA1E-FBA40CB76F37}" dt="2025-07-23T10:52:06.740" v="138" actId="478"/>
          <ac:spMkLst>
            <pc:docMk/>
            <pc:sldMk cId="225812144" sldId="345"/>
            <ac:spMk id="58" creationId="{892ED526-D87D-4DDA-EDD1-5B9C2F7CBDC6}"/>
          </ac:spMkLst>
        </pc:spChg>
        <pc:grpChg chg="add del mod">
          <ac:chgData name="Hasan Selim" userId="84cd2103f36ef0dc" providerId="LiveId" clId="{8F520B5D-1696-463D-BA1E-FBA40CB76F37}" dt="2025-07-23T11:17:35.872" v="412" actId="21"/>
          <ac:grpSpMkLst>
            <pc:docMk/>
            <pc:sldMk cId="225812144" sldId="345"/>
            <ac:grpSpMk id="7" creationId="{2D78BB10-45E8-CC16-9D10-C96A66001AE2}"/>
          </ac:grpSpMkLst>
        </pc:grpChg>
        <pc:grpChg chg="add del mod">
          <ac:chgData name="Hasan Selim" userId="84cd2103f36ef0dc" providerId="LiveId" clId="{8F520B5D-1696-463D-BA1E-FBA40CB76F37}" dt="2025-07-23T11:17:35.872" v="412" actId="21"/>
          <ac:grpSpMkLst>
            <pc:docMk/>
            <pc:sldMk cId="225812144" sldId="345"/>
            <ac:grpSpMk id="10" creationId="{D7AED48C-F1F3-5D0D-6334-6670754939D3}"/>
          </ac:grpSpMkLst>
        </pc:grpChg>
        <pc:picChg chg="add mod">
          <ac:chgData name="Hasan Selim" userId="84cd2103f36ef0dc" providerId="LiveId" clId="{8F520B5D-1696-463D-BA1E-FBA40CB76F37}" dt="2025-07-23T10:56:39.539" v="194" actId="1076"/>
          <ac:picMkLst>
            <pc:docMk/>
            <pc:sldMk cId="225812144" sldId="345"/>
            <ac:picMk id="5" creationId="{740A10A5-F4B3-1A22-BE6A-1414D254D994}"/>
          </ac:picMkLst>
        </pc:picChg>
        <pc:picChg chg="del">
          <ac:chgData name="Hasan Selim" userId="84cd2103f36ef0dc" providerId="LiveId" clId="{8F520B5D-1696-463D-BA1E-FBA40CB76F37}" dt="2025-07-23T10:22:37.672" v="6" actId="478"/>
          <ac:picMkLst>
            <pc:docMk/>
            <pc:sldMk cId="225812144" sldId="345"/>
            <ac:picMk id="59" creationId="{C5036671-31A7-FB4D-FCBF-A5BA62156528}"/>
          </ac:picMkLst>
        </pc:picChg>
      </pc:sldChg>
      <pc:sldChg chg="addSp delSp modSp mod setBg">
        <pc:chgData name="Hasan Selim" userId="84cd2103f36ef0dc" providerId="LiveId" clId="{8F520B5D-1696-463D-BA1E-FBA40CB76F37}" dt="2025-07-23T11:27:25.709" v="664" actId="478"/>
        <pc:sldMkLst>
          <pc:docMk/>
          <pc:sldMk cId="3214672097" sldId="358"/>
        </pc:sldMkLst>
        <pc:spChg chg="mod">
          <ac:chgData name="Hasan Selim" userId="84cd2103f36ef0dc" providerId="LiveId" clId="{8F520B5D-1696-463D-BA1E-FBA40CB76F37}" dt="2025-07-23T11:05:01.165" v="334" actId="1076"/>
          <ac:spMkLst>
            <pc:docMk/>
            <pc:sldMk cId="3214672097" sldId="358"/>
            <ac:spMk id="2" creationId="{EF0DBAA4-AA66-5C27-B287-2D52CD401A79}"/>
          </ac:spMkLst>
        </pc:spChg>
        <pc:spChg chg="del mod topLvl">
          <ac:chgData name="Hasan Selim" userId="84cd2103f36ef0dc" providerId="LiveId" clId="{8F520B5D-1696-463D-BA1E-FBA40CB76F37}" dt="2025-07-23T10:47:23.829" v="37" actId="478"/>
          <ac:spMkLst>
            <pc:docMk/>
            <pc:sldMk cId="3214672097" sldId="358"/>
            <ac:spMk id="48" creationId="{138740E3-056A-C4EB-EF3E-5973F4357741}"/>
          </ac:spMkLst>
        </pc:spChg>
        <pc:spChg chg="mod topLvl">
          <ac:chgData name="Hasan Selim" userId="84cd2103f36ef0dc" providerId="LiveId" clId="{8F520B5D-1696-463D-BA1E-FBA40CB76F37}" dt="2025-07-23T10:47:32.889" v="41" actId="207"/>
          <ac:spMkLst>
            <pc:docMk/>
            <pc:sldMk cId="3214672097" sldId="358"/>
            <ac:spMk id="49" creationId="{6564287B-6D95-253C-D1DA-D4C679258B9F}"/>
          </ac:spMkLst>
        </pc:spChg>
        <pc:spChg chg="del">
          <ac:chgData name="Hasan Selim" userId="84cd2103f36ef0dc" providerId="LiveId" clId="{8F520B5D-1696-463D-BA1E-FBA40CB76F37}" dt="2025-07-23T10:22:41.569" v="8" actId="478"/>
          <ac:spMkLst>
            <pc:docMk/>
            <pc:sldMk cId="3214672097" sldId="358"/>
            <ac:spMk id="50" creationId="{F9D00D7B-3B8B-AA1E-408F-4251B8A60FA8}"/>
          </ac:spMkLst>
        </pc:spChg>
        <pc:spChg chg="del">
          <ac:chgData name="Hasan Selim" userId="84cd2103f36ef0dc" providerId="LiveId" clId="{8F520B5D-1696-463D-BA1E-FBA40CB76F37}" dt="2025-07-23T10:22:42.849" v="10" actId="478"/>
          <ac:spMkLst>
            <pc:docMk/>
            <pc:sldMk cId="3214672097" sldId="358"/>
            <ac:spMk id="51" creationId="{5CC97C20-2315-78BB-BB4B-186701742413}"/>
          </ac:spMkLst>
        </pc:spChg>
        <pc:spChg chg="del">
          <ac:chgData name="Hasan Selim" userId="84cd2103f36ef0dc" providerId="LiveId" clId="{8F520B5D-1696-463D-BA1E-FBA40CB76F37}" dt="2025-07-23T10:22:43.472" v="11" actId="478"/>
          <ac:spMkLst>
            <pc:docMk/>
            <pc:sldMk cId="3214672097" sldId="358"/>
            <ac:spMk id="52" creationId="{F5E3703F-0A67-48F5-5CA3-ED0B54903B9D}"/>
          </ac:spMkLst>
        </pc:spChg>
        <pc:spChg chg="del">
          <ac:chgData name="Hasan Selim" userId="84cd2103f36ef0dc" providerId="LiveId" clId="{8F520B5D-1696-463D-BA1E-FBA40CB76F37}" dt="2025-07-23T10:22:41.569" v="8" actId="478"/>
          <ac:spMkLst>
            <pc:docMk/>
            <pc:sldMk cId="3214672097" sldId="358"/>
            <ac:spMk id="54" creationId="{63F0F94A-65A8-D175-50D2-DAAB8EBFA5D4}"/>
          </ac:spMkLst>
        </pc:spChg>
        <pc:spChg chg="add del mod">
          <ac:chgData name="Hasan Selim" userId="84cd2103f36ef0dc" providerId="LiveId" clId="{8F520B5D-1696-463D-BA1E-FBA40CB76F37}" dt="2025-07-23T10:48:51.540" v="86" actId="478"/>
          <ac:spMkLst>
            <pc:docMk/>
            <pc:sldMk cId="3214672097" sldId="358"/>
            <ac:spMk id="58" creationId="{EA86E9DB-BB72-15D4-457F-E2C27B695BBD}"/>
          </ac:spMkLst>
        </pc:spChg>
        <pc:spChg chg="add mod">
          <ac:chgData name="Hasan Selim" userId="84cd2103f36ef0dc" providerId="LiveId" clId="{8F520B5D-1696-463D-BA1E-FBA40CB76F37}" dt="2025-07-23T10:48:38.369" v="84" actId="164"/>
          <ac:spMkLst>
            <pc:docMk/>
            <pc:sldMk cId="3214672097" sldId="358"/>
            <ac:spMk id="59" creationId="{90B13349-0574-D80F-6102-9DA9F541F00D}"/>
          </ac:spMkLst>
        </pc:spChg>
        <pc:spChg chg="add mod">
          <ac:chgData name="Hasan Selim" userId="84cd2103f36ef0dc" providerId="LiveId" clId="{8F520B5D-1696-463D-BA1E-FBA40CB76F37}" dt="2025-07-23T10:47:34.918" v="42" actId="571"/>
          <ac:spMkLst>
            <pc:docMk/>
            <pc:sldMk cId="3214672097" sldId="358"/>
            <ac:spMk id="60" creationId="{6759DDB0-70A9-675E-6EDB-F8D7276EB847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61" creationId="{FF463B0D-A6B0-7A38-60B0-9E29DAB50E59}"/>
          </ac:spMkLst>
        </pc:spChg>
        <pc:spChg chg="add mod">
          <ac:chgData name="Hasan Selim" userId="84cd2103f36ef0dc" providerId="LiveId" clId="{8F520B5D-1696-463D-BA1E-FBA40CB76F37}" dt="2025-07-23T10:47:37.438" v="44" actId="571"/>
          <ac:spMkLst>
            <pc:docMk/>
            <pc:sldMk cId="3214672097" sldId="358"/>
            <ac:spMk id="62" creationId="{658AB79E-7486-A55D-20E4-84860809111E}"/>
          </ac:spMkLst>
        </pc:spChg>
        <pc:spChg chg="add mod">
          <ac:chgData name="Hasan Selim" userId="84cd2103f36ef0dc" providerId="LiveId" clId="{8F520B5D-1696-463D-BA1E-FBA40CB76F37}" dt="2025-07-23T10:47:38.229" v="45" actId="571"/>
          <ac:spMkLst>
            <pc:docMk/>
            <pc:sldMk cId="3214672097" sldId="358"/>
            <ac:spMk id="63" creationId="{5E1A5EF6-D970-FDE5-D5E4-04EA6A8CCE26}"/>
          </ac:spMkLst>
        </pc:spChg>
        <pc:spChg chg="add mod">
          <ac:chgData name="Hasan Selim" userId="84cd2103f36ef0dc" providerId="LiveId" clId="{8F520B5D-1696-463D-BA1E-FBA40CB76F37}" dt="2025-07-23T10:47:39.129" v="46" actId="571"/>
          <ac:spMkLst>
            <pc:docMk/>
            <pc:sldMk cId="3214672097" sldId="358"/>
            <ac:spMk id="64" creationId="{DA0B2435-78DF-C9C8-8705-AE373EF8B7A6}"/>
          </ac:spMkLst>
        </pc:spChg>
        <pc:spChg chg="add mod">
          <ac:chgData name="Hasan Selim" userId="84cd2103f36ef0dc" providerId="LiveId" clId="{8F520B5D-1696-463D-BA1E-FBA40CB76F37}" dt="2025-07-23T10:47:40.051" v="47" actId="571"/>
          <ac:spMkLst>
            <pc:docMk/>
            <pc:sldMk cId="3214672097" sldId="358"/>
            <ac:spMk id="65" creationId="{ED7282A3-BC3B-FF0A-163F-A8371C305110}"/>
          </ac:spMkLst>
        </pc:spChg>
        <pc:spChg chg="add mod">
          <ac:chgData name="Hasan Selim" userId="84cd2103f36ef0dc" providerId="LiveId" clId="{8F520B5D-1696-463D-BA1E-FBA40CB76F37}" dt="2025-07-23T10:47:58.638" v="69" actId="1076"/>
          <ac:spMkLst>
            <pc:docMk/>
            <pc:sldMk cId="3214672097" sldId="358"/>
            <ac:spMk id="66" creationId="{590B9ABA-6996-8F12-4BC2-4DBC67E9DD96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67" creationId="{70702E8F-542F-0E39-1809-520B62CA60C4}"/>
          </ac:spMkLst>
        </pc:spChg>
        <pc:spChg chg="add mod">
          <ac:chgData name="Hasan Selim" userId="84cd2103f36ef0dc" providerId="LiveId" clId="{8F520B5D-1696-463D-BA1E-FBA40CB76F37}" dt="2025-07-23T10:47:42.838" v="50" actId="571"/>
          <ac:spMkLst>
            <pc:docMk/>
            <pc:sldMk cId="3214672097" sldId="358"/>
            <ac:spMk id="68" creationId="{9ACFF989-6C8E-67CE-6438-FB8B95929F05}"/>
          </ac:spMkLst>
        </pc:spChg>
        <pc:spChg chg="add mod topLvl">
          <ac:chgData name="Hasan Selim" userId="84cd2103f36ef0dc" providerId="LiveId" clId="{8F520B5D-1696-463D-BA1E-FBA40CB76F37}" dt="2025-07-23T10:49:02.130" v="91" actId="165"/>
          <ac:spMkLst>
            <pc:docMk/>
            <pc:sldMk cId="3214672097" sldId="358"/>
            <ac:spMk id="69" creationId="{57D85A49-CFDE-6D16-4566-367E046DEB35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70" creationId="{D5F2CB08-92D2-E5DB-875D-3394E9102E19}"/>
          </ac:spMkLst>
        </pc:spChg>
        <pc:spChg chg="add mod">
          <ac:chgData name="Hasan Selim" userId="84cd2103f36ef0dc" providerId="LiveId" clId="{8F520B5D-1696-463D-BA1E-FBA40CB76F37}" dt="2025-07-23T10:47:44.819" v="53" actId="571"/>
          <ac:spMkLst>
            <pc:docMk/>
            <pc:sldMk cId="3214672097" sldId="358"/>
            <ac:spMk id="71" creationId="{75F1FA0B-E478-E999-DBF3-242D546C13D3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72" creationId="{8686752D-60D9-65CC-7A25-D9F8ABC1F59B}"/>
          </ac:spMkLst>
        </pc:spChg>
        <pc:spChg chg="add mod">
          <ac:chgData name="Hasan Selim" userId="84cd2103f36ef0dc" providerId="LiveId" clId="{8F520B5D-1696-463D-BA1E-FBA40CB76F37}" dt="2025-07-23T10:48:01.319" v="71" actId="1076"/>
          <ac:spMkLst>
            <pc:docMk/>
            <pc:sldMk cId="3214672097" sldId="358"/>
            <ac:spMk id="73" creationId="{A3B5CDAB-5A68-AE3C-F1DA-268EC465E876}"/>
          </ac:spMkLst>
        </pc:spChg>
        <pc:spChg chg="add mod">
          <ac:chgData name="Hasan Selim" userId="84cd2103f36ef0dc" providerId="LiveId" clId="{8F520B5D-1696-463D-BA1E-FBA40CB76F37}" dt="2025-07-23T10:47:47.094" v="56" actId="571"/>
          <ac:spMkLst>
            <pc:docMk/>
            <pc:sldMk cId="3214672097" sldId="358"/>
            <ac:spMk id="74" creationId="{E357CCB3-C4AF-5250-7A27-5239E56D1CD1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75" creationId="{BC90F621-DB97-E7FE-ACE5-2356A3819D44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76" creationId="{D20E0639-C73D-F5A8-3F62-AB0F954611AC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77" creationId="{FF9231C8-B370-01D0-8F25-0F57A022E5D0}"/>
          </ac:spMkLst>
        </pc:spChg>
        <pc:spChg chg="add mod">
          <ac:chgData name="Hasan Selim" userId="84cd2103f36ef0dc" providerId="LiveId" clId="{8F520B5D-1696-463D-BA1E-FBA40CB76F37}" dt="2025-07-23T10:48:03.058" v="72" actId="1076"/>
          <ac:spMkLst>
            <pc:docMk/>
            <pc:sldMk cId="3214672097" sldId="358"/>
            <ac:spMk id="78" creationId="{2C19DDC4-EA9A-295C-A33F-F1A254E602E4}"/>
          </ac:spMkLst>
        </pc:spChg>
        <pc:spChg chg="add mod">
          <ac:chgData name="Hasan Selim" userId="84cd2103f36ef0dc" providerId="LiveId" clId="{8F520B5D-1696-463D-BA1E-FBA40CB76F37}" dt="2025-07-23T10:47:50.790" v="61" actId="571"/>
          <ac:spMkLst>
            <pc:docMk/>
            <pc:sldMk cId="3214672097" sldId="358"/>
            <ac:spMk id="79" creationId="{E02B32A9-EAC8-AECB-B2CC-3BF040AA9447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80" creationId="{08F280BF-0720-6ABE-1116-4613F73B67EF}"/>
          </ac:spMkLst>
        </pc:spChg>
        <pc:spChg chg="add del mod topLvl">
          <ac:chgData name="Hasan Selim" userId="84cd2103f36ef0dc" providerId="LiveId" clId="{8F520B5D-1696-463D-BA1E-FBA40CB76F37}" dt="2025-07-23T10:49:05.649" v="92"/>
          <ac:spMkLst>
            <pc:docMk/>
            <pc:sldMk cId="3214672097" sldId="358"/>
            <ac:spMk id="81" creationId="{0243725B-DC73-F523-BCDE-1C4C81D49498}"/>
          </ac:spMkLst>
        </pc:spChg>
        <pc:spChg chg="add mod">
          <ac:chgData name="Hasan Selim" userId="84cd2103f36ef0dc" providerId="LiveId" clId="{8F520B5D-1696-463D-BA1E-FBA40CB76F37}" dt="2025-07-23T10:47:53.078" v="64" actId="571"/>
          <ac:spMkLst>
            <pc:docMk/>
            <pc:sldMk cId="3214672097" sldId="358"/>
            <ac:spMk id="82" creationId="{20C48B20-2894-6460-DB51-30C895EA0207}"/>
          </ac:spMkLst>
        </pc:spChg>
        <pc:spChg chg="add mod">
          <ac:chgData name="Hasan Selim" userId="84cd2103f36ef0dc" providerId="LiveId" clId="{8F520B5D-1696-463D-BA1E-FBA40CB76F37}" dt="2025-07-23T10:48:06.967" v="74" actId="1076"/>
          <ac:spMkLst>
            <pc:docMk/>
            <pc:sldMk cId="3214672097" sldId="358"/>
            <ac:spMk id="83" creationId="{ECBE7278-4B48-D81A-381B-38CBEF38CB0E}"/>
          </ac:spMkLst>
        </pc:spChg>
        <pc:spChg chg="add mod">
          <ac:chgData name="Hasan Selim" userId="84cd2103f36ef0dc" providerId="LiveId" clId="{8F520B5D-1696-463D-BA1E-FBA40CB76F37}" dt="2025-07-23T10:47:54.410" v="66" actId="571"/>
          <ac:spMkLst>
            <pc:docMk/>
            <pc:sldMk cId="3214672097" sldId="358"/>
            <ac:spMk id="84" creationId="{B2471849-BBDB-1136-1DA8-7C872BEBD18D}"/>
          </ac:spMkLst>
        </pc:spChg>
        <pc:spChg chg="add mod">
          <ac:chgData name="Hasan Selim" userId="84cd2103f36ef0dc" providerId="LiveId" clId="{8F520B5D-1696-463D-BA1E-FBA40CB76F37}" dt="2025-07-23T10:47:55.279" v="67" actId="571"/>
          <ac:spMkLst>
            <pc:docMk/>
            <pc:sldMk cId="3214672097" sldId="358"/>
            <ac:spMk id="85" creationId="{1E788F22-E437-CB0D-AD25-879F81B48AF6}"/>
          </ac:spMkLst>
        </pc:spChg>
        <pc:spChg chg="add mod">
          <ac:chgData name="Hasan Selim" userId="84cd2103f36ef0dc" providerId="LiveId" clId="{8F520B5D-1696-463D-BA1E-FBA40CB76F37}" dt="2025-07-23T10:48:38.369" v="84" actId="164"/>
          <ac:spMkLst>
            <pc:docMk/>
            <pc:sldMk cId="3214672097" sldId="358"/>
            <ac:spMk id="87" creationId="{38AB9523-3254-787D-C39A-55F87B67C82F}"/>
          </ac:spMkLst>
        </pc:spChg>
        <pc:spChg chg="mod">
          <ac:chgData name="Hasan Selim" userId="84cd2103f36ef0dc" providerId="LiveId" clId="{8F520B5D-1696-463D-BA1E-FBA40CB76F37}" dt="2025-07-23T10:48:53.649" v="89" actId="948"/>
          <ac:spMkLst>
            <pc:docMk/>
            <pc:sldMk cId="3214672097" sldId="358"/>
            <ac:spMk id="90" creationId="{4F9C3587-DC63-11C4-1620-2D2829760382}"/>
          </ac:spMkLst>
        </pc:spChg>
        <pc:spChg chg="mod">
          <ac:chgData name="Hasan Selim" userId="84cd2103f36ef0dc" providerId="LiveId" clId="{8F520B5D-1696-463D-BA1E-FBA40CB76F37}" dt="2025-07-23T10:48:53.649" v="89" actId="948"/>
          <ac:spMkLst>
            <pc:docMk/>
            <pc:sldMk cId="3214672097" sldId="358"/>
            <ac:spMk id="91" creationId="{99B1C3CD-7B10-A439-410A-4B6C90533111}"/>
          </ac:spMkLst>
        </pc:spChg>
        <pc:spChg chg="del mod">
          <ac:chgData name="Hasan Selim" userId="84cd2103f36ef0dc" providerId="LiveId" clId="{8F520B5D-1696-463D-BA1E-FBA40CB76F37}" dt="2025-07-23T10:49:19.439" v="94"/>
          <ac:spMkLst>
            <pc:docMk/>
            <pc:sldMk cId="3214672097" sldId="358"/>
            <ac:spMk id="92" creationId="{75641DE4-1AB0-AB9D-231B-26D8FF783BD5}"/>
          </ac:spMkLst>
        </pc:spChg>
        <pc:spChg chg="add del">
          <ac:chgData name="Hasan Selim" userId="84cd2103f36ef0dc" providerId="LiveId" clId="{8F520B5D-1696-463D-BA1E-FBA40CB76F37}" dt="2025-07-23T10:49:19.439" v="94"/>
          <ac:spMkLst>
            <pc:docMk/>
            <pc:sldMk cId="3214672097" sldId="358"/>
            <ac:spMk id="93" creationId="{01B13D70-7A64-F19C-0E0B-99345343AC86}"/>
          </ac:spMkLst>
        </pc:spChg>
        <pc:spChg chg="del mod">
          <ac:chgData name="Hasan Selim" userId="84cd2103f36ef0dc" providerId="LiveId" clId="{8F520B5D-1696-463D-BA1E-FBA40CB76F37}" dt="2025-07-23T10:51:36.552" v="133" actId="21"/>
          <ac:spMkLst>
            <pc:docMk/>
            <pc:sldMk cId="3214672097" sldId="358"/>
            <ac:spMk id="94" creationId="{54DAF4FB-AABF-CCAE-2214-C047D6556EC3}"/>
          </ac:spMkLst>
        </pc:spChg>
        <pc:grpChg chg="del">
          <ac:chgData name="Hasan Selim" userId="84cd2103f36ef0dc" providerId="LiveId" clId="{8F520B5D-1696-463D-BA1E-FBA40CB76F37}" dt="2025-07-23T10:22:42.410" v="9" actId="478"/>
          <ac:grpSpMkLst>
            <pc:docMk/>
            <pc:sldMk cId="3214672097" sldId="358"/>
            <ac:grpSpMk id="7" creationId="{68326675-4778-82B0-1324-13EB34BCC4E4}"/>
          </ac:grpSpMkLst>
        </pc:grpChg>
        <pc:grpChg chg="add del mod">
          <ac:chgData name="Hasan Selim" userId="84cd2103f36ef0dc" providerId="LiveId" clId="{8F520B5D-1696-463D-BA1E-FBA40CB76F37}" dt="2025-07-23T10:47:23.829" v="37" actId="478"/>
          <ac:grpSpMkLst>
            <pc:docMk/>
            <pc:sldMk cId="3214672097" sldId="358"/>
            <ac:grpSpMk id="18" creationId="{85FBBDEC-2F4B-985B-83F8-0AFB42DD05D3}"/>
          </ac:grpSpMkLst>
        </pc:grpChg>
        <pc:grpChg chg="del">
          <ac:chgData name="Hasan Selim" userId="84cd2103f36ef0dc" providerId="LiveId" clId="{8F520B5D-1696-463D-BA1E-FBA40CB76F37}" dt="2025-07-23T10:22:41.569" v="8" actId="478"/>
          <ac:grpSpMkLst>
            <pc:docMk/>
            <pc:sldMk cId="3214672097" sldId="358"/>
            <ac:grpSpMk id="39" creationId="{D1D79AD3-0D0E-5726-0A49-2081654B6DDE}"/>
          </ac:grpSpMkLst>
        </pc:grpChg>
        <pc:grpChg chg="del">
          <ac:chgData name="Hasan Selim" userId="84cd2103f36ef0dc" providerId="LiveId" clId="{8F520B5D-1696-463D-BA1E-FBA40CB76F37}" dt="2025-07-23T10:22:41.569" v="8" actId="478"/>
          <ac:grpSpMkLst>
            <pc:docMk/>
            <pc:sldMk cId="3214672097" sldId="358"/>
            <ac:grpSpMk id="42" creationId="{FADA5C31-6681-EEE6-E6EA-85BE2BB5B0FC}"/>
          </ac:grpSpMkLst>
        </pc:grpChg>
        <pc:grpChg chg="del">
          <ac:chgData name="Hasan Selim" userId="84cd2103f36ef0dc" providerId="LiveId" clId="{8F520B5D-1696-463D-BA1E-FBA40CB76F37}" dt="2025-07-23T10:22:41.569" v="8" actId="478"/>
          <ac:grpSpMkLst>
            <pc:docMk/>
            <pc:sldMk cId="3214672097" sldId="358"/>
            <ac:grpSpMk id="45" creationId="{E6BFBC33-E9A5-58EE-6BC8-88E436C0E570}"/>
          </ac:grpSpMkLst>
        </pc:grpChg>
        <pc:grpChg chg="del">
          <ac:chgData name="Hasan Selim" userId="84cd2103f36ef0dc" providerId="LiveId" clId="{8F520B5D-1696-463D-BA1E-FBA40CB76F37}" dt="2025-07-23T10:22:41.569" v="8" actId="478"/>
          <ac:grpSpMkLst>
            <pc:docMk/>
            <pc:sldMk cId="3214672097" sldId="358"/>
            <ac:grpSpMk id="55" creationId="{E1F0D36B-203A-138D-ACA6-B33C786DD06A}"/>
          </ac:grpSpMkLst>
        </pc:grpChg>
        <pc:grpChg chg="mod">
          <ac:chgData name="Hasan Selim" userId="84cd2103f36ef0dc" providerId="LiveId" clId="{8F520B5D-1696-463D-BA1E-FBA40CB76F37}" dt="2025-07-23T10:48:11.509" v="76" actId="1076"/>
          <ac:grpSpMkLst>
            <pc:docMk/>
            <pc:sldMk cId="3214672097" sldId="358"/>
            <ac:grpSpMk id="86" creationId="{F55DC266-7DEB-F2FD-5883-3A551B2071BA}"/>
          </ac:grpSpMkLst>
        </pc:grpChg>
        <pc:grpChg chg="add mod">
          <ac:chgData name="Hasan Selim" userId="84cd2103f36ef0dc" providerId="LiveId" clId="{8F520B5D-1696-463D-BA1E-FBA40CB76F37}" dt="2025-07-23T11:01:03.216" v="275" actId="1076"/>
          <ac:grpSpMkLst>
            <pc:docMk/>
            <pc:sldMk cId="3214672097" sldId="358"/>
            <ac:grpSpMk id="88" creationId="{E16A989E-0554-3F9B-1CC1-4A2B62E17320}"/>
          </ac:grpSpMkLst>
        </pc:grpChg>
        <pc:grpChg chg="add mod">
          <ac:chgData name="Hasan Selim" userId="84cd2103f36ef0dc" providerId="LiveId" clId="{8F520B5D-1696-463D-BA1E-FBA40CB76F37}" dt="2025-07-23T11:06:19.760" v="343" actId="1076"/>
          <ac:grpSpMkLst>
            <pc:docMk/>
            <pc:sldMk cId="3214672097" sldId="358"/>
            <ac:grpSpMk id="89" creationId="{714F8833-A9DB-C26F-444B-875AE4F8D3BC}"/>
          </ac:grpSpMkLst>
        </pc:grpChg>
        <pc:grpChg chg="add mod">
          <ac:chgData name="Hasan Selim" userId="84cd2103f36ef0dc" providerId="LiveId" clId="{8F520B5D-1696-463D-BA1E-FBA40CB76F37}" dt="2025-07-23T11:01:27.751" v="285" actId="688"/>
          <ac:grpSpMkLst>
            <pc:docMk/>
            <pc:sldMk cId="3214672097" sldId="358"/>
            <ac:grpSpMk id="98" creationId="{1F8065F9-E648-B2DE-D46D-79033307D0B8}"/>
          </ac:grpSpMkLst>
        </pc:grpChg>
        <pc:grpChg chg="add mod">
          <ac:chgData name="Hasan Selim" userId="84cd2103f36ef0dc" providerId="LiveId" clId="{8F520B5D-1696-463D-BA1E-FBA40CB76F37}" dt="2025-07-23T11:05:06.490" v="335" actId="1076"/>
          <ac:grpSpMkLst>
            <pc:docMk/>
            <pc:sldMk cId="3214672097" sldId="358"/>
            <ac:grpSpMk id="115" creationId="{964E5667-ACC5-17B4-18A7-681320C36D04}"/>
          </ac:grpSpMkLst>
        </pc:grpChg>
        <pc:grpChg chg="add del mod">
          <ac:chgData name="Hasan Selim" userId="84cd2103f36ef0dc" providerId="LiveId" clId="{8F520B5D-1696-463D-BA1E-FBA40CB76F37}" dt="2025-07-23T11:27:25.709" v="664" actId="478"/>
          <ac:grpSpMkLst>
            <pc:docMk/>
            <pc:sldMk cId="3214672097" sldId="358"/>
            <ac:grpSpMk id="116" creationId="{B9030F93-05DE-66C7-3225-2B0FEC261C51}"/>
          </ac:grpSpMkLst>
        </pc:grpChg>
        <pc:grpChg chg="add del mod">
          <ac:chgData name="Hasan Selim" userId="84cd2103f36ef0dc" providerId="LiveId" clId="{8F520B5D-1696-463D-BA1E-FBA40CB76F37}" dt="2025-07-23T11:27:25.709" v="664" actId="478"/>
          <ac:grpSpMkLst>
            <pc:docMk/>
            <pc:sldMk cId="3214672097" sldId="358"/>
            <ac:grpSpMk id="119" creationId="{503E9609-77B4-C08F-CECB-870AE52DEDEF}"/>
          </ac:grpSpMkLst>
        </pc:grpChg>
        <pc:grpChg chg="add del mod">
          <ac:chgData name="Hasan Selim" userId="84cd2103f36ef0dc" providerId="LiveId" clId="{8F520B5D-1696-463D-BA1E-FBA40CB76F37}" dt="2025-07-23T11:27:25.709" v="664" actId="478"/>
          <ac:grpSpMkLst>
            <pc:docMk/>
            <pc:sldMk cId="3214672097" sldId="358"/>
            <ac:grpSpMk id="122" creationId="{5FCB7E9D-E83C-A5BB-3C6B-45B0D66C56F3}"/>
          </ac:grpSpMkLst>
        </pc:grpChg>
        <pc:picChg chg="del">
          <ac:chgData name="Hasan Selim" userId="84cd2103f36ef0dc" providerId="LiveId" clId="{8F520B5D-1696-463D-BA1E-FBA40CB76F37}" dt="2025-07-23T10:22:40.609" v="7" actId="478"/>
          <ac:picMkLst>
            <pc:docMk/>
            <pc:sldMk cId="3214672097" sldId="358"/>
            <ac:picMk id="3" creationId="{742C9866-0241-AF61-CF97-91429A8639E3}"/>
          </ac:picMkLst>
        </pc:picChg>
        <pc:picChg chg="add del mod">
          <ac:chgData name="Hasan Selim" userId="84cd2103f36ef0dc" providerId="LiveId" clId="{8F520B5D-1696-463D-BA1E-FBA40CB76F37}" dt="2025-07-23T11:03:56.198" v="315" actId="478"/>
          <ac:picMkLst>
            <pc:docMk/>
            <pc:sldMk cId="3214672097" sldId="358"/>
            <ac:picMk id="5" creationId="{5C4BD6B1-6BFA-3291-262D-EC08D1D7B5E0}"/>
          </ac:picMkLst>
        </pc:picChg>
        <pc:picChg chg="add del mod">
          <ac:chgData name="Hasan Selim" userId="84cd2103f36ef0dc" providerId="LiveId" clId="{8F520B5D-1696-463D-BA1E-FBA40CB76F37}" dt="2025-07-23T11:27:24.294" v="663" actId="478"/>
          <ac:picMkLst>
            <pc:docMk/>
            <pc:sldMk cId="3214672097" sldId="358"/>
            <ac:picMk id="16" creationId="{8970CDDB-F739-32E4-F179-C1F8AAAC1EF5}"/>
          </ac:picMkLst>
        </pc:picChg>
        <pc:picChg chg="del">
          <ac:chgData name="Hasan Selim" userId="84cd2103f36ef0dc" providerId="LiveId" clId="{8F520B5D-1696-463D-BA1E-FBA40CB76F37}" dt="2025-07-23T10:22:41.569" v="8" actId="478"/>
          <ac:picMkLst>
            <pc:docMk/>
            <pc:sldMk cId="3214672097" sldId="358"/>
            <ac:picMk id="53" creationId="{047A15D7-721E-656D-EAD8-1F71A846F2D4}"/>
          </ac:picMkLst>
        </pc:picChg>
        <pc:picChg chg="add mod">
          <ac:chgData name="Hasan Selim" userId="84cd2103f36ef0dc" providerId="LiveId" clId="{8F520B5D-1696-463D-BA1E-FBA40CB76F37}" dt="2025-07-23T10:59:40.519" v="245" actId="164"/>
          <ac:picMkLst>
            <pc:docMk/>
            <pc:sldMk cId="3214672097" sldId="358"/>
            <ac:picMk id="96" creationId="{B19F3E92-B618-6ABA-ACCF-12A09D229C3E}"/>
          </ac:picMkLst>
        </pc:picChg>
        <pc:picChg chg="add mod">
          <ac:chgData name="Hasan Selim" userId="84cd2103f36ef0dc" providerId="LiveId" clId="{8F520B5D-1696-463D-BA1E-FBA40CB76F37}" dt="2025-07-23T11:06:03.800" v="342" actId="1582"/>
          <ac:picMkLst>
            <pc:docMk/>
            <pc:sldMk cId="3214672097" sldId="358"/>
            <ac:picMk id="97" creationId="{DFB626C1-F37B-A2B8-54FF-28B7F4626280}"/>
          </ac:picMkLst>
        </pc:picChg>
        <pc:picChg chg="add del mod">
          <ac:chgData name="Hasan Selim" userId="84cd2103f36ef0dc" providerId="LiveId" clId="{8F520B5D-1696-463D-BA1E-FBA40CB76F37}" dt="2025-07-23T11:00:07.318" v="254" actId="478"/>
          <ac:picMkLst>
            <pc:docMk/>
            <pc:sldMk cId="3214672097" sldId="358"/>
            <ac:picMk id="100" creationId="{4EF2BD84-92AC-FF04-20A4-D32AC2A0F7DB}"/>
          </ac:picMkLst>
        </pc:picChg>
        <pc:picChg chg="add del mod">
          <ac:chgData name="Hasan Selim" userId="84cd2103f36ef0dc" providerId="LiveId" clId="{8F520B5D-1696-463D-BA1E-FBA40CB76F37}" dt="2025-07-23T11:00:13.378" v="257" actId="478"/>
          <ac:picMkLst>
            <pc:docMk/>
            <pc:sldMk cId="3214672097" sldId="358"/>
            <ac:picMk id="102" creationId="{583F0B6D-FAF6-D285-2A89-04CA6771FB62}"/>
          </ac:picMkLst>
        </pc:picChg>
        <pc:picChg chg="add del mod">
          <ac:chgData name="Hasan Selim" userId="84cd2103f36ef0dc" providerId="LiveId" clId="{8F520B5D-1696-463D-BA1E-FBA40CB76F37}" dt="2025-07-23T11:00:23.300" v="260" actId="478"/>
          <ac:picMkLst>
            <pc:docMk/>
            <pc:sldMk cId="3214672097" sldId="358"/>
            <ac:picMk id="104" creationId="{6F463ED7-7F93-B1EA-CDF4-FB24E4ECFD48}"/>
          </ac:picMkLst>
        </pc:picChg>
        <pc:picChg chg="add del mod">
          <ac:chgData name="Hasan Selim" userId="84cd2103f36ef0dc" providerId="LiveId" clId="{8F520B5D-1696-463D-BA1E-FBA40CB76F37}" dt="2025-07-23T11:00:37.866" v="264" actId="478"/>
          <ac:picMkLst>
            <pc:docMk/>
            <pc:sldMk cId="3214672097" sldId="358"/>
            <ac:picMk id="106" creationId="{F36FB36C-7A6E-CB0A-1DC2-2AAF98D80400}"/>
          </ac:picMkLst>
        </pc:picChg>
        <pc:picChg chg="add del mod">
          <ac:chgData name="Hasan Selim" userId="84cd2103f36ef0dc" providerId="LiveId" clId="{8F520B5D-1696-463D-BA1E-FBA40CB76F37}" dt="2025-07-23T11:00:44.039" v="267" actId="478"/>
          <ac:picMkLst>
            <pc:docMk/>
            <pc:sldMk cId="3214672097" sldId="358"/>
            <ac:picMk id="108" creationId="{6BB807E0-4647-B0CD-DD28-99269E687E14}"/>
          </ac:picMkLst>
        </pc:picChg>
        <pc:picChg chg="add mod">
          <ac:chgData name="Hasan Selim" userId="84cd2103f36ef0dc" providerId="LiveId" clId="{8F520B5D-1696-463D-BA1E-FBA40CB76F37}" dt="2025-07-23T11:20:32.208" v="522" actId="1076"/>
          <ac:picMkLst>
            <pc:docMk/>
            <pc:sldMk cId="3214672097" sldId="358"/>
            <ac:picMk id="110" creationId="{0772B46C-C7A8-E0CC-C715-24F17ABB5721}"/>
          </ac:picMkLst>
        </pc:picChg>
        <pc:picChg chg="add mod">
          <ac:chgData name="Hasan Selim" userId="84cd2103f36ef0dc" providerId="LiveId" clId="{8F520B5D-1696-463D-BA1E-FBA40CB76F37}" dt="2025-07-23T11:02:52.639" v="298" actId="164"/>
          <ac:picMkLst>
            <pc:docMk/>
            <pc:sldMk cId="3214672097" sldId="358"/>
            <ac:picMk id="112" creationId="{A476F35E-A5B2-046E-567D-6B6721B5451A}"/>
          </ac:picMkLst>
        </pc:picChg>
        <pc:picChg chg="add mod">
          <ac:chgData name="Hasan Selim" userId="84cd2103f36ef0dc" providerId="LiveId" clId="{8F520B5D-1696-463D-BA1E-FBA40CB76F37}" dt="2025-07-23T11:02:52.639" v="298" actId="164"/>
          <ac:picMkLst>
            <pc:docMk/>
            <pc:sldMk cId="3214672097" sldId="358"/>
            <ac:picMk id="114" creationId="{0DFF03E5-187B-867F-5178-7F0BD8B0F2BE}"/>
          </ac:picMkLst>
        </pc:picChg>
        <pc:picChg chg="mod">
          <ac:chgData name="Hasan Selim" userId="84cd2103f36ef0dc" providerId="LiveId" clId="{8F520B5D-1696-463D-BA1E-FBA40CB76F37}" dt="2025-07-23T11:03:12.030" v="304" actId="207"/>
          <ac:picMkLst>
            <pc:docMk/>
            <pc:sldMk cId="3214672097" sldId="358"/>
            <ac:picMk id="117" creationId="{10C0DB19-50A3-E054-4469-B911C3A6CE03}"/>
          </ac:picMkLst>
        </pc:picChg>
        <pc:picChg chg="mod">
          <ac:chgData name="Hasan Selim" userId="84cd2103f36ef0dc" providerId="LiveId" clId="{8F520B5D-1696-463D-BA1E-FBA40CB76F37}" dt="2025-07-23T11:02:56.210" v="300" actId="571"/>
          <ac:picMkLst>
            <pc:docMk/>
            <pc:sldMk cId="3214672097" sldId="358"/>
            <ac:picMk id="118" creationId="{DE53DBF2-48C3-3C75-2077-4D1176F62120}"/>
          </ac:picMkLst>
        </pc:picChg>
        <pc:picChg chg="mod">
          <ac:chgData name="Hasan Selim" userId="84cd2103f36ef0dc" providerId="LiveId" clId="{8F520B5D-1696-463D-BA1E-FBA40CB76F37}" dt="2025-07-23T11:04:19.570" v="323" actId="571"/>
          <ac:picMkLst>
            <pc:docMk/>
            <pc:sldMk cId="3214672097" sldId="358"/>
            <ac:picMk id="120" creationId="{113F6C9E-60A5-0E5D-427C-BD2237AB228E}"/>
          </ac:picMkLst>
        </pc:picChg>
        <pc:picChg chg="mod">
          <ac:chgData name="Hasan Selim" userId="84cd2103f36ef0dc" providerId="LiveId" clId="{8F520B5D-1696-463D-BA1E-FBA40CB76F37}" dt="2025-07-23T11:04:19.570" v="323" actId="571"/>
          <ac:picMkLst>
            <pc:docMk/>
            <pc:sldMk cId="3214672097" sldId="358"/>
            <ac:picMk id="121" creationId="{BC74253A-2E4A-7B77-3055-82F3FBD1ECAC}"/>
          </ac:picMkLst>
        </pc:picChg>
        <pc:picChg chg="mod">
          <ac:chgData name="Hasan Selim" userId="84cd2103f36ef0dc" providerId="LiveId" clId="{8F520B5D-1696-463D-BA1E-FBA40CB76F37}" dt="2025-07-23T11:04:29.308" v="326" actId="571"/>
          <ac:picMkLst>
            <pc:docMk/>
            <pc:sldMk cId="3214672097" sldId="358"/>
            <ac:picMk id="123" creationId="{A2147D59-5588-2F44-6472-5C4959C5EFF7}"/>
          </ac:picMkLst>
        </pc:picChg>
        <pc:picChg chg="mod">
          <ac:chgData name="Hasan Selim" userId="84cd2103f36ef0dc" providerId="LiveId" clId="{8F520B5D-1696-463D-BA1E-FBA40CB76F37}" dt="2025-07-23T11:04:29.308" v="326" actId="571"/>
          <ac:picMkLst>
            <pc:docMk/>
            <pc:sldMk cId="3214672097" sldId="358"/>
            <ac:picMk id="124" creationId="{3D87CD1B-BF5F-D73B-4A0E-F1A32D3E3530}"/>
          </ac:picMkLst>
        </pc:picChg>
        <pc:picChg chg="add del mod">
          <ac:chgData name="Hasan Selim" userId="84cd2103f36ef0dc" providerId="LiveId" clId="{8F520B5D-1696-463D-BA1E-FBA40CB76F37}" dt="2025-07-23T11:23:06.318" v="549" actId="21"/>
          <ac:picMkLst>
            <pc:docMk/>
            <pc:sldMk cId="3214672097" sldId="358"/>
            <ac:picMk id="125" creationId="{BDB46B62-F026-D12D-70DA-C66E6799BDDA}"/>
          </ac:picMkLst>
        </pc:picChg>
        <pc:picChg chg="add mod">
          <ac:chgData name="Hasan Selim" userId="84cd2103f36ef0dc" providerId="LiveId" clId="{8F520B5D-1696-463D-BA1E-FBA40CB76F37}" dt="2025-07-23T11:23:04.750" v="548" actId="1076"/>
          <ac:picMkLst>
            <pc:docMk/>
            <pc:sldMk cId="3214672097" sldId="358"/>
            <ac:picMk id="126" creationId="{1C5CA0D5-6D44-5A31-9561-D4B55343DD84}"/>
          </ac:picMkLst>
        </pc:picChg>
      </pc:sldChg>
      <pc:sldChg chg="addSp delSp modSp mod">
        <pc:chgData name="Hasan Selim" userId="84cd2103f36ef0dc" providerId="LiveId" clId="{8F520B5D-1696-463D-BA1E-FBA40CB76F37}" dt="2025-07-23T11:26:12.279" v="638"/>
        <pc:sldMkLst>
          <pc:docMk/>
          <pc:sldMk cId="2852566979" sldId="412"/>
        </pc:sldMkLst>
        <pc:grpChg chg="del">
          <ac:chgData name="Hasan Selim" userId="84cd2103f36ef0dc" providerId="LiveId" clId="{8F520B5D-1696-463D-BA1E-FBA40CB76F37}" dt="2025-07-23T10:22:34.829" v="4" actId="478"/>
          <ac:grpSpMkLst>
            <pc:docMk/>
            <pc:sldMk cId="2852566979" sldId="412"/>
            <ac:grpSpMk id="2" creationId="{64E932C7-5DC6-FDCC-AA3D-7A307FA3F0D5}"/>
          </ac:grpSpMkLst>
        </pc:grpChg>
        <pc:grpChg chg="del">
          <ac:chgData name="Hasan Selim" userId="84cd2103f36ef0dc" providerId="LiveId" clId="{8F520B5D-1696-463D-BA1E-FBA40CB76F37}" dt="2025-07-23T10:22:34.829" v="4" actId="478"/>
          <ac:grpSpMkLst>
            <pc:docMk/>
            <pc:sldMk cId="2852566979" sldId="412"/>
            <ac:grpSpMk id="12" creationId="{803EB4F8-43C3-38DF-928F-443EA96E21C8}"/>
          </ac:grpSpMkLst>
        </pc:grpChg>
        <pc:grpChg chg="del">
          <ac:chgData name="Hasan Selim" userId="84cd2103f36ef0dc" providerId="LiveId" clId="{8F520B5D-1696-463D-BA1E-FBA40CB76F37}" dt="2025-07-23T10:22:34.829" v="4" actId="478"/>
          <ac:grpSpMkLst>
            <pc:docMk/>
            <pc:sldMk cId="2852566979" sldId="412"/>
            <ac:grpSpMk id="42" creationId="{390EAD7C-1A52-3456-9558-1B2DA4719363}"/>
          </ac:grpSpMkLst>
        </pc:grpChg>
        <pc:picChg chg="add del mod">
          <ac:chgData name="Hasan Selim" userId="84cd2103f36ef0dc" providerId="LiveId" clId="{8F520B5D-1696-463D-BA1E-FBA40CB76F37}" dt="2025-07-23T11:25:58.669" v="633" actId="478"/>
          <ac:picMkLst>
            <pc:docMk/>
            <pc:sldMk cId="2852566979" sldId="412"/>
            <ac:picMk id="10" creationId="{E00C2A5E-5E52-1282-7171-83C4E63D9F7F}"/>
          </ac:picMkLst>
        </pc:picChg>
        <pc:picChg chg="del">
          <ac:chgData name="Hasan Selim" userId="84cd2103f36ef0dc" providerId="LiveId" clId="{8F520B5D-1696-463D-BA1E-FBA40CB76F37}" dt="2025-07-23T10:22:34.829" v="4" actId="478"/>
          <ac:picMkLst>
            <pc:docMk/>
            <pc:sldMk cId="2852566979" sldId="412"/>
            <ac:picMk id="11" creationId="{E6241DB0-B71D-3633-556F-8A8ABA7C594B}"/>
          </ac:picMkLst>
        </pc:picChg>
        <pc:picChg chg="del">
          <ac:chgData name="Hasan Selim" userId="84cd2103f36ef0dc" providerId="LiveId" clId="{8F520B5D-1696-463D-BA1E-FBA40CB76F37}" dt="2025-07-23T10:22:35.550" v="5" actId="478"/>
          <ac:picMkLst>
            <pc:docMk/>
            <pc:sldMk cId="2852566979" sldId="412"/>
            <ac:picMk id="57" creationId="{C03594F1-FEB2-2041-2148-E8B5B8818776}"/>
          </ac:picMkLst>
        </pc:picChg>
        <pc:picChg chg="del">
          <ac:chgData name="Hasan Selim" userId="84cd2103f36ef0dc" providerId="LiveId" clId="{8F520B5D-1696-463D-BA1E-FBA40CB76F37}" dt="2025-07-23T10:22:34.829" v="4" actId="478"/>
          <ac:picMkLst>
            <pc:docMk/>
            <pc:sldMk cId="2852566979" sldId="412"/>
            <ac:picMk id="58" creationId="{65F7E9FE-8E26-9127-EA6F-A3A5239B6256}"/>
          </ac:picMkLst>
        </pc:picChg>
        <pc:picChg chg="add del mod">
          <ac:chgData name="Hasan Selim" userId="84cd2103f36ef0dc" providerId="LiveId" clId="{8F520B5D-1696-463D-BA1E-FBA40CB76F37}" dt="2025-07-23T11:25:58.295" v="632" actId="478"/>
          <ac:picMkLst>
            <pc:docMk/>
            <pc:sldMk cId="2852566979" sldId="412"/>
            <ac:picMk id="60" creationId="{CF03EC12-D645-8CB0-D262-912947AA8B16}"/>
          </ac:picMkLst>
        </pc:picChg>
        <pc:picChg chg="add del mod">
          <ac:chgData name="Hasan Selim" userId="84cd2103f36ef0dc" providerId="LiveId" clId="{8F520B5D-1696-463D-BA1E-FBA40CB76F37}" dt="2025-07-23T11:25:57.449" v="631" actId="478"/>
          <ac:picMkLst>
            <pc:docMk/>
            <pc:sldMk cId="2852566979" sldId="412"/>
            <ac:picMk id="62" creationId="{8D8272F5-939E-AF6A-86CF-7ACE3A9CD824}"/>
          </ac:picMkLst>
        </pc:picChg>
        <pc:picChg chg="add del mod">
          <ac:chgData name="Hasan Selim" userId="84cd2103f36ef0dc" providerId="LiveId" clId="{8F520B5D-1696-463D-BA1E-FBA40CB76F37}" dt="2025-07-23T11:25:57.140" v="630" actId="478"/>
          <ac:picMkLst>
            <pc:docMk/>
            <pc:sldMk cId="2852566979" sldId="412"/>
            <ac:picMk id="64" creationId="{D139268C-9068-A4B6-0F93-D04F5DF02593}"/>
          </ac:picMkLst>
        </pc:picChg>
        <pc:picChg chg="add del mod">
          <ac:chgData name="Hasan Selim" userId="84cd2103f36ef0dc" providerId="LiveId" clId="{8F520B5D-1696-463D-BA1E-FBA40CB76F37}" dt="2025-07-23T11:25:56.800" v="629" actId="478"/>
          <ac:picMkLst>
            <pc:docMk/>
            <pc:sldMk cId="2852566979" sldId="412"/>
            <ac:picMk id="66" creationId="{6B9853C7-6878-DFB9-A730-E4C4A710A6C7}"/>
          </ac:picMkLst>
        </pc:picChg>
        <pc:picChg chg="add mod">
          <ac:chgData name="Hasan Selim" userId="84cd2103f36ef0dc" providerId="LiveId" clId="{8F520B5D-1696-463D-BA1E-FBA40CB76F37}" dt="2025-07-23T11:26:06.753" v="637" actId="1076"/>
          <ac:picMkLst>
            <pc:docMk/>
            <pc:sldMk cId="2852566979" sldId="412"/>
            <ac:picMk id="68" creationId="{4E1B7D67-3CDF-BBA8-5010-1F28EEBCC31A}"/>
          </ac:picMkLst>
        </pc:picChg>
        <pc:picChg chg="add mod">
          <ac:chgData name="Hasan Selim" userId="84cd2103f36ef0dc" providerId="LiveId" clId="{8F520B5D-1696-463D-BA1E-FBA40CB76F37}" dt="2025-07-23T11:25:15.849" v="601" actId="1076"/>
          <ac:picMkLst>
            <pc:docMk/>
            <pc:sldMk cId="2852566979" sldId="412"/>
            <ac:picMk id="70" creationId="{5773685E-ECC5-2F45-D345-2F828B65DDE4}"/>
          </ac:picMkLst>
        </pc:picChg>
        <pc:picChg chg="add mod">
          <ac:chgData name="Hasan Selim" userId="84cd2103f36ef0dc" providerId="LiveId" clId="{8F520B5D-1696-463D-BA1E-FBA40CB76F37}" dt="2025-07-23T11:26:12.279" v="638"/>
          <ac:picMkLst>
            <pc:docMk/>
            <pc:sldMk cId="2852566979" sldId="412"/>
            <ac:picMk id="72" creationId="{172FCD56-93C2-28BE-36B0-D4FBC45E676C}"/>
          </ac:picMkLst>
        </pc:picChg>
      </pc:sldChg>
      <pc:sldChg chg="new del">
        <pc:chgData name="Hasan Selim" userId="84cd2103f36ef0dc" providerId="LiveId" clId="{8F520B5D-1696-463D-BA1E-FBA40CB76F37}" dt="2025-07-23T10:52:30.159" v="144" actId="47"/>
        <pc:sldMkLst>
          <pc:docMk/>
          <pc:sldMk cId="1958522238" sldId="413"/>
        </pc:sldMkLst>
      </pc:sldChg>
      <pc:sldChg chg="addSp modSp new mod">
        <pc:chgData name="Hasan Selim" userId="84cd2103f36ef0dc" providerId="LiveId" clId="{8F520B5D-1696-463D-BA1E-FBA40CB76F37}" dt="2025-07-23T10:58:14.329" v="221" actId="1076"/>
        <pc:sldMkLst>
          <pc:docMk/>
          <pc:sldMk cId="1161203835" sldId="414"/>
        </pc:sldMkLst>
        <pc:spChg chg="mod">
          <ac:chgData name="Hasan Selim" userId="84cd2103f36ef0dc" providerId="LiveId" clId="{8F520B5D-1696-463D-BA1E-FBA40CB76F37}" dt="2025-07-23T10:52:42.351" v="148"/>
          <ac:spMkLst>
            <pc:docMk/>
            <pc:sldMk cId="1161203835" sldId="414"/>
            <ac:spMk id="2" creationId="{C7D4B8E9-DE56-93E4-4190-4327BD51F3C3}"/>
          </ac:spMkLst>
        </pc:spChg>
        <pc:spChg chg="add">
          <ac:chgData name="Hasan Selim" userId="84cd2103f36ef0dc" providerId="LiveId" clId="{8F520B5D-1696-463D-BA1E-FBA40CB76F37}" dt="2025-07-23T10:52:48.150" v="149"/>
          <ac:spMkLst>
            <pc:docMk/>
            <pc:sldMk cId="1161203835" sldId="414"/>
            <ac:spMk id="3" creationId="{5C386656-E697-542E-E2A6-DE64C3BF377F}"/>
          </ac:spMkLst>
        </pc:spChg>
        <pc:spChg chg="add mod">
          <ac:chgData name="Hasan Selim" userId="84cd2103f36ef0dc" providerId="LiveId" clId="{8F520B5D-1696-463D-BA1E-FBA40CB76F37}" dt="2025-07-23T10:58:14.329" v="221" actId="1076"/>
          <ac:spMkLst>
            <pc:docMk/>
            <pc:sldMk cId="1161203835" sldId="414"/>
            <ac:spMk id="4" creationId="{56A908E3-8C03-A25A-202F-481F08017E60}"/>
          </ac:spMkLst>
        </pc:spChg>
        <pc:spChg chg="add mod">
          <ac:chgData name="Hasan Selim" userId="84cd2103f36ef0dc" providerId="LiveId" clId="{8F520B5D-1696-463D-BA1E-FBA40CB76F37}" dt="2025-07-23T10:52:56.209" v="152"/>
          <ac:spMkLst>
            <pc:docMk/>
            <pc:sldMk cId="1161203835" sldId="414"/>
            <ac:spMk id="5" creationId="{33426D3A-BD1C-EFC5-1257-79968FA018B2}"/>
          </ac:spMkLst>
        </pc:spChg>
        <pc:spChg chg="add">
          <ac:chgData name="Hasan Selim" userId="84cd2103f36ef0dc" providerId="LiveId" clId="{8F520B5D-1696-463D-BA1E-FBA40CB76F37}" dt="2025-07-23T10:53:01.589" v="153"/>
          <ac:spMkLst>
            <pc:docMk/>
            <pc:sldMk cId="1161203835" sldId="414"/>
            <ac:spMk id="6" creationId="{3F52F7C1-FDE6-2448-446F-96CF84C3EC43}"/>
          </ac:spMkLst>
        </pc:spChg>
        <pc:spChg chg="add">
          <ac:chgData name="Hasan Selim" userId="84cd2103f36ef0dc" providerId="LiveId" clId="{8F520B5D-1696-463D-BA1E-FBA40CB76F37}" dt="2025-07-23T10:53:03.779" v="154"/>
          <ac:spMkLst>
            <pc:docMk/>
            <pc:sldMk cId="1161203835" sldId="414"/>
            <ac:spMk id="7" creationId="{BBC5CB30-43CD-256C-BAF5-55363F7C1219}"/>
          </ac:spMkLst>
        </pc:spChg>
        <pc:picChg chg="add mod">
          <ac:chgData name="Hasan Selim" userId="84cd2103f36ef0dc" providerId="LiveId" clId="{8F520B5D-1696-463D-BA1E-FBA40CB76F37}" dt="2025-07-23T10:58:09.929" v="220" actId="1076"/>
          <ac:picMkLst>
            <pc:docMk/>
            <pc:sldMk cId="1161203835" sldId="414"/>
            <ac:picMk id="9" creationId="{C0E7C26F-75A7-F016-E577-EFD8FC92B30F}"/>
          </ac:picMkLst>
        </pc:picChg>
      </pc:sldChg>
      <pc:sldChg chg="addSp modSp add mod">
        <pc:chgData name="Hasan Selim" userId="84cd2103f36ef0dc" providerId="LiveId" clId="{8F520B5D-1696-463D-BA1E-FBA40CB76F37}" dt="2025-07-23T11:20:54.199" v="525" actId="1076"/>
        <pc:sldMkLst>
          <pc:docMk/>
          <pc:sldMk cId="667859331" sldId="415"/>
        </pc:sldMkLst>
        <pc:spChg chg="mod">
          <ac:chgData name="Hasan Selim" userId="84cd2103f36ef0dc" providerId="LiveId" clId="{8F520B5D-1696-463D-BA1E-FBA40CB76F37}" dt="2025-07-23T10:53:21.860" v="157"/>
          <ac:spMkLst>
            <pc:docMk/>
            <pc:sldMk cId="667859331" sldId="415"/>
            <ac:spMk id="2" creationId="{39085170-E7B5-C784-FDA2-0FCE7C6A7B6A}"/>
          </ac:spMkLst>
        </pc:spChg>
        <pc:spChg chg="add mod">
          <ac:chgData name="Hasan Selim" userId="84cd2103f36ef0dc" providerId="LiveId" clId="{8F520B5D-1696-463D-BA1E-FBA40CB76F37}" dt="2025-07-23T11:20:54.199" v="525" actId="1076"/>
          <ac:spMkLst>
            <pc:docMk/>
            <pc:sldMk cId="667859331" sldId="415"/>
            <ac:spMk id="3" creationId="{018DD610-B279-BAED-5FA2-566DBEA06831}"/>
          </ac:spMkLst>
        </pc:spChg>
        <pc:picChg chg="add mod">
          <ac:chgData name="Hasan Selim" userId="84cd2103f36ef0dc" providerId="LiveId" clId="{8F520B5D-1696-463D-BA1E-FBA40CB76F37}" dt="2025-07-23T11:16:01.332" v="396" actId="1076"/>
          <ac:picMkLst>
            <pc:docMk/>
            <pc:sldMk cId="667859331" sldId="415"/>
            <ac:picMk id="5" creationId="{43200A27-03F8-161C-A2EA-7EE1C2918BBC}"/>
          </ac:picMkLst>
        </pc:picChg>
      </pc:sldChg>
      <pc:sldChg chg="addSp delSp modSp add mod">
        <pc:chgData name="Hasan Selim" userId="84cd2103f36ef0dc" providerId="LiveId" clId="{8F520B5D-1696-463D-BA1E-FBA40CB76F37}" dt="2025-07-23T11:21:56.332" v="542" actId="14100"/>
        <pc:sldMkLst>
          <pc:docMk/>
          <pc:sldMk cId="2637454329" sldId="416"/>
        </pc:sldMkLst>
        <pc:spChg chg="mod">
          <ac:chgData name="Hasan Selim" userId="84cd2103f36ef0dc" providerId="LiveId" clId="{8F520B5D-1696-463D-BA1E-FBA40CB76F37}" dt="2025-07-23T10:53:35.959" v="160"/>
          <ac:spMkLst>
            <pc:docMk/>
            <pc:sldMk cId="2637454329" sldId="416"/>
            <ac:spMk id="2" creationId="{4A103CE3-7D77-C51C-BD5A-890F83584B93}"/>
          </ac:spMkLst>
        </pc:spChg>
        <pc:spChg chg="add del mod">
          <ac:chgData name="Hasan Selim" userId="84cd2103f36ef0dc" providerId="LiveId" clId="{8F520B5D-1696-463D-BA1E-FBA40CB76F37}" dt="2025-07-23T11:07:24.911" v="356" actId="478"/>
          <ac:spMkLst>
            <pc:docMk/>
            <pc:sldMk cId="2637454329" sldId="416"/>
            <ac:spMk id="3" creationId="{8423BCD4-99C7-8BDD-2472-609F96E73878}"/>
          </ac:spMkLst>
        </pc:spChg>
        <pc:spChg chg="add mod">
          <ac:chgData name="Hasan Selim" userId="84cd2103f36ef0dc" providerId="LiveId" clId="{8F520B5D-1696-463D-BA1E-FBA40CB76F37}" dt="2025-07-23T11:21:56.332" v="542" actId="14100"/>
          <ac:spMkLst>
            <pc:docMk/>
            <pc:sldMk cId="2637454329" sldId="416"/>
            <ac:spMk id="4" creationId="{FEFA3B1F-9641-0434-CA63-D850113EB9BE}"/>
          </ac:spMkLst>
        </pc:spChg>
        <pc:picChg chg="add del mod">
          <ac:chgData name="Hasan Selim" userId="84cd2103f36ef0dc" providerId="LiveId" clId="{8F520B5D-1696-463D-BA1E-FBA40CB76F37}" dt="2025-07-23T11:21:19.710" v="531" actId="21"/>
          <ac:picMkLst>
            <pc:docMk/>
            <pc:sldMk cId="2637454329" sldId="416"/>
            <ac:picMk id="6" creationId="{9338C7D7-6485-D332-89D7-CC7D50D1EBFF}"/>
          </ac:picMkLst>
        </pc:picChg>
        <pc:picChg chg="add mod">
          <ac:chgData name="Hasan Selim" userId="84cd2103f36ef0dc" providerId="LiveId" clId="{8F520B5D-1696-463D-BA1E-FBA40CB76F37}" dt="2025-07-23T11:21:29.330" v="534" actId="1076"/>
          <ac:picMkLst>
            <pc:docMk/>
            <pc:sldMk cId="2637454329" sldId="416"/>
            <ac:picMk id="7" creationId="{BCED8FF0-290D-0C84-5BF6-116852C861E3}"/>
          </ac:picMkLst>
        </pc:picChg>
      </pc:sldChg>
      <pc:sldChg chg="addSp modSp add mod">
        <pc:chgData name="Hasan Selim" userId="84cd2103f36ef0dc" providerId="LiveId" clId="{8F520B5D-1696-463D-BA1E-FBA40CB76F37}" dt="2025-07-23T11:27:12.880" v="662" actId="1076"/>
        <pc:sldMkLst>
          <pc:docMk/>
          <pc:sldMk cId="1451512938" sldId="417"/>
        </pc:sldMkLst>
        <pc:spChg chg="mod">
          <ac:chgData name="Hasan Selim" userId="84cd2103f36ef0dc" providerId="LiveId" clId="{8F520B5D-1696-463D-BA1E-FBA40CB76F37}" dt="2025-07-23T11:19:29.761" v="500" actId="14100"/>
          <ac:spMkLst>
            <pc:docMk/>
            <pc:sldMk cId="1451512938" sldId="417"/>
            <ac:spMk id="2" creationId="{5142BD37-DE4F-F80E-244E-229AD0B84D70}"/>
          </ac:spMkLst>
        </pc:spChg>
        <pc:spChg chg="add mod">
          <ac:chgData name="Hasan Selim" userId="84cd2103f36ef0dc" providerId="LiveId" clId="{8F520B5D-1696-463D-BA1E-FBA40CB76F37}" dt="2025-07-23T11:27:12.880" v="662" actId="1076"/>
          <ac:spMkLst>
            <pc:docMk/>
            <pc:sldMk cId="1451512938" sldId="417"/>
            <ac:spMk id="3" creationId="{28413950-41DD-4527-9012-1F6892667BBE}"/>
          </ac:spMkLst>
        </pc:spChg>
        <pc:spChg chg="add mod">
          <ac:chgData name="Hasan Selim" userId="84cd2103f36ef0dc" providerId="LiveId" clId="{8F520B5D-1696-463D-BA1E-FBA40CB76F37}" dt="2025-07-23T11:19:37.254" v="502" actId="1076"/>
          <ac:spMkLst>
            <pc:docMk/>
            <pc:sldMk cId="1451512938" sldId="417"/>
            <ac:spMk id="6" creationId="{ACA3770F-CE7D-26F7-752E-09CDFDCC5673}"/>
          </ac:spMkLst>
        </pc:spChg>
        <pc:grpChg chg="add mod">
          <ac:chgData name="Hasan Selim" userId="84cd2103f36ef0dc" providerId="LiveId" clId="{8F520B5D-1696-463D-BA1E-FBA40CB76F37}" dt="2025-07-23T11:19:37.254" v="502" actId="1076"/>
          <ac:grpSpMkLst>
            <pc:docMk/>
            <pc:sldMk cId="1451512938" sldId="417"/>
            <ac:grpSpMk id="7" creationId="{7D86AF23-398A-F7A6-FB62-830B6D1111CC}"/>
          </ac:grpSpMkLst>
        </pc:grpChg>
        <pc:picChg chg="add mod">
          <ac:chgData name="Hasan Selim" userId="84cd2103f36ef0dc" providerId="LiveId" clId="{8F520B5D-1696-463D-BA1E-FBA40CB76F37}" dt="2025-07-23T11:19:37.254" v="502" actId="1076"/>
          <ac:picMkLst>
            <pc:docMk/>
            <pc:sldMk cId="1451512938" sldId="417"/>
            <ac:picMk id="5" creationId="{23F3538F-36EA-25F7-F8CA-B28ADB837590}"/>
          </ac:picMkLst>
        </pc:picChg>
      </pc:sldChg>
      <pc:sldChg chg="addSp modSp add mod">
        <pc:chgData name="Hasan Selim" userId="84cd2103f36ef0dc" providerId="LiveId" clId="{8F520B5D-1696-463D-BA1E-FBA40CB76F37}" dt="2025-07-23T11:18:02.209" v="415" actId="12"/>
        <pc:sldMkLst>
          <pc:docMk/>
          <pc:sldMk cId="2616042882" sldId="418"/>
        </pc:sldMkLst>
        <pc:spChg chg="mod">
          <ac:chgData name="Hasan Selim" userId="84cd2103f36ef0dc" providerId="LiveId" clId="{8F520B5D-1696-463D-BA1E-FBA40CB76F37}" dt="2025-07-23T11:17:16.311" v="405" actId="14100"/>
          <ac:spMkLst>
            <pc:docMk/>
            <pc:sldMk cId="2616042882" sldId="418"/>
            <ac:spMk id="2" creationId="{5418F5B5-4DE7-F1C5-2526-56679CFDF7F0}"/>
          </ac:spMkLst>
        </pc:spChg>
        <pc:spChg chg="add mod">
          <ac:chgData name="Hasan Selim" userId="84cd2103f36ef0dc" providerId="LiveId" clId="{8F520B5D-1696-463D-BA1E-FBA40CB76F37}" dt="2025-07-23T11:18:02.209" v="415" actId="12"/>
          <ac:spMkLst>
            <pc:docMk/>
            <pc:sldMk cId="2616042882" sldId="418"/>
            <ac:spMk id="3" creationId="{A1611884-0054-F8CD-9E16-3ACAD79C3691}"/>
          </ac:spMkLst>
        </pc:spChg>
        <pc:picChg chg="add mod">
          <ac:chgData name="Hasan Selim" userId="84cd2103f36ef0dc" providerId="LiveId" clId="{8F520B5D-1696-463D-BA1E-FBA40CB76F37}" dt="2025-07-23T11:17:50.969" v="414" actId="1076"/>
          <ac:picMkLst>
            <pc:docMk/>
            <pc:sldMk cId="2616042882" sldId="418"/>
            <ac:picMk id="5" creationId="{FE23778E-DC37-96CF-BE07-FBA39FE0932A}"/>
          </ac:picMkLst>
        </pc:picChg>
      </pc:sldChg>
      <pc:sldChg chg="addSp delSp modSp add mod">
        <pc:chgData name="Hasan Selim" userId="84cd2103f36ef0dc" providerId="LiveId" clId="{8F520B5D-1696-463D-BA1E-FBA40CB76F37}" dt="2025-07-23T11:27:03.791" v="661" actId="164"/>
        <pc:sldMkLst>
          <pc:docMk/>
          <pc:sldMk cId="4043163530" sldId="419"/>
        </pc:sldMkLst>
        <pc:spChg chg="mod">
          <ac:chgData name="Hasan Selim" userId="84cd2103f36ef0dc" providerId="LiveId" clId="{8F520B5D-1696-463D-BA1E-FBA40CB76F37}" dt="2025-07-23T10:54:23.572" v="172"/>
          <ac:spMkLst>
            <pc:docMk/>
            <pc:sldMk cId="4043163530" sldId="419"/>
            <ac:spMk id="2" creationId="{ADAEE766-90CB-7879-381C-F33BE1B3A4C3}"/>
          </ac:spMkLst>
        </pc:spChg>
        <pc:spChg chg="add mod">
          <ac:chgData name="Hasan Selim" userId="84cd2103f36ef0dc" providerId="LiveId" clId="{8F520B5D-1696-463D-BA1E-FBA40CB76F37}" dt="2025-07-23T11:20:15.974" v="521" actId="14100"/>
          <ac:spMkLst>
            <pc:docMk/>
            <pc:sldMk cId="4043163530" sldId="419"/>
            <ac:spMk id="3" creationId="{54A3A206-B3E8-C527-C87E-21194C658CF0}"/>
          </ac:spMkLst>
        </pc:spChg>
        <pc:spChg chg="add mod">
          <ac:chgData name="Hasan Selim" userId="84cd2103f36ef0dc" providerId="LiveId" clId="{8F520B5D-1696-463D-BA1E-FBA40CB76F37}" dt="2025-07-23T11:27:03.791" v="661" actId="164"/>
          <ac:spMkLst>
            <pc:docMk/>
            <pc:sldMk cId="4043163530" sldId="419"/>
            <ac:spMk id="7" creationId="{DC3BB300-C5FB-8BC6-BC2E-5CA3BCCE0FF6}"/>
          </ac:spMkLst>
        </pc:spChg>
        <pc:grpChg chg="add mod">
          <ac:chgData name="Hasan Selim" userId="84cd2103f36ef0dc" providerId="LiveId" clId="{8F520B5D-1696-463D-BA1E-FBA40CB76F37}" dt="2025-07-23T11:27:03.791" v="661" actId="164"/>
          <ac:grpSpMkLst>
            <pc:docMk/>
            <pc:sldMk cId="4043163530" sldId="419"/>
            <ac:grpSpMk id="8" creationId="{ECBBB349-53D2-DB7B-D5AE-870745F88FD7}"/>
          </ac:grpSpMkLst>
        </pc:grpChg>
        <pc:picChg chg="add del mod">
          <ac:chgData name="Hasan Selim" userId="84cd2103f36ef0dc" providerId="LiveId" clId="{8F520B5D-1696-463D-BA1E-FBA40CB76F37}" dt="2025-07-23T11:21:14.638" v="528" actId="21"/>
          <ac:picMkLst>
            <pc:docMk/>
            <pc:sldMk cId="4043163530" sldId="419"/>
            <ac:picMk id="5" creationId="{BCED8FF0-290D-0C84-5BF6-116852C861E3}"/>
          </ac:picMkLst>
        </pc:picChg>
        <pc:picChg chg="add mod">
          <ac:chgData name="Hasan Selim" userId="84cd2103f36ef0dc" providerId="LiveId" clId="{8F520B5D-1696-463D-BA1E-FBA40CB76F37}" dt="2025-07-23T11:27:03.791" v="661" actId="164"/>
          <ac:picMkLst>
            <pc:docMk/>
            <pc:sldMk cId="4043163530" sldId="419"/>
            <ac:picMk id="6" creationId="{9338C7D7-6485-D332-89D7-CC7D50D1EBFF}"/>
          </ac:picMkLst>
        </pc:picChg>
      </pc:sldChg>
      <pc:sldChg chg="addSp delSp modSp add mod">
        <pc:chgData name="Hasan Selim" userId="84cd2103f36ef0dc" providerId="LiveId" clId="{8F520B5D-1696-463D-BA1E-FBA40CB76F37}" dt="2025-07-23T11:24:07.589" v="565" actId="1076"/>
        <pc:sldMkLst>
          <pc:docMk/>
          <pc:sldMk cId="3426403094" sldId="420"/>
        </pc:sldMkLst>
        <pc:spChg chg="mod">
          <ac:chgData name="Hasan Selim" userId="84cd2103f36ef0dc" providerId="LiveId" clId="{8F520B5D-1696-463D-BA1E-FBA40CB76F37}" dt="2025-07-23T11:24:07.589" v="565" actId="1076"/>
          <ac:spMkLst>
            <pc:docMk/>
            <pc:sldMk cId="3426403094" sldId="420"/>
            <ac:spMk id="2" creationId="{F54C1AC9-987F-C0E9-341F-B3D54D78E60F}"/>
          </ac:spMkLst>
        </pc:spChg>
        <pc:picChg chg="add del mod">
          <ac:chgData name="Hasan Selim" userId="84cd2103f36ef0dc" providerId="LiveId" clId="{8F520B5D-1696-463D-BA1E-FBA40CB76F37}" dt="2025-07-23T11:22:52.314" v="544" actId="21"/>
          <ac:picMkLst>
            <pc:docMk/>
            <pc:sldMk cId="3426403094" sldId="420"/>
            <ac:picMk id="4" creationId="{BDB46B62-F026-D12D-70DA-C66E6799BDDA}"/>
          </ac:picMkLst>
        </pc:picChg>
        <pc:picChg chg="add mod">
          <ac:chgData name="Hasan Selim" userId="84cd2103f36ef0dc" providerId="LiveId" clId="{8F520B5D-1696-463D-BA1E-FBA40CB76F37}" dt="2025-07-23T11:23:42.883" v="557" actId="1076"/>
          <ac:picMkLst>
            <pc:docMk/>
            <pc:sldMk cId="3426403094" sldId="420"/>
            <ac:picMk id="6" creationId="{4FAB762B-AE11-F998-753B-F35DC82B9B0B}"/>
          </ac:picMkLst>
        </pc:picChg>
      </pc:sldChg>
      <pc:sldChg chg="delSp modSp add mod">
        <pc:chgData name="Hasan Selim" userId="84cd2103f36ef0dc" providerId="LiveId" clId="{8F520B5D-1696-463D-BA1E-FBA40CB76F37}" dt="2025-07-23T11:24:59.089" v="598" actId="1076"/>
        <pc:sldMkLst>
          <pc:docMk/>
          <pc:sldMk cId="3913889766" sldId="421"/>
        </pc:sldMkLst>
        <pc:spChg chg="mod">
          <ac:chgData name="Hasan Selim" userId="84cd2103f36ef0dc" providerId="LiveId" clId="{8F520B5D-1696-463D-BA1E-FBA40CB76F37}" dt="2025-07-23T11:24:57.999" v="597" actId="1076"/>
          <ac:spMkLst>
            <pc:docMk/>
            <pc:sldMk cId="3913889766" sldId="421"/>
            <ac:spMk id="2" creationId="{45E5EBCD-4E52-62E2-15E2-632DFA151BD8}"/>
          </ac:spMkLst>
        </pc:spChg>
        <pc:grpChg chg="mod">
          <ac:chgData name="Hasan Selim" userId="84cd2103f36ef0dc" providerId="LiveId" clId="{8F520B5D-1696-463D-BA1E-FBA40CB76F37}" dt="2025-07-23T11:24:59.089" v="598" actId="1076"/>
          <ac:grpSpMkLst>
            <pc:docMk/>
            <pc:sldMk cId="3913889766" sldId="421"/>
            <ac:grpSpMk id="115" creationId="{4C3423A6-3F6A-956F-7C65-51BFD2192A2E}"/>
          </ac:grpSpMkLst>
        </pc:grpChg>
        <pc:grpChg chg="del">
          <ac:chgData name="Hasan Selim" userId="84cd2103f36ef0dc" providerId="LiveId" clId="{8F520B5D-1696-463D-BA1E-FBA40CB76F37}" dt="2025-07-23T11:24:52.760" v="594" actId="478"/>
          <ac:grpSpMkLst>
            <pc:docMk/>
            <pc:sldMk cId="3913889766" sldId="421"/>
            <ac:grpSpMk id="116" creationId="{39DE8820-016C-3EFF-5252-DB034F297A64}"/>
          </ac:grpSpMkLst>
        </pc:grpChg>
        <pc:grpChg chg="del">
          <ac:chgData name="Hasan Selim" userId="84cd2103f36ef0dc" providerId="LiveId" clId="{8F520B5D-1696-463D-BA1E-FBA40CB76F37}" dt="2025-07-23T11:24:52.760" v="594" actId="478"/>
          <ac:grpSpMkLst>
            <pc:docMk/>
            <pc:sldMk cId="3913889766" sldId="421"/>
            <ac:grpSpMk id="119" creationId="{49EAFA51-CE84-64B3-A4EA-F07A9BE434B4}"/>
          </ac:grpSpMkLst>
        </pc:grpChg>
        <pc:grpChg chg="del">
          <ac:chgData name="Hasan Selim" userId="84cd2103f36ef0dc" providerId="LiveId" clId="{8F520B5D-1696-463D-BA1E-FBA40CB76F37}" dt="2025-07-23T11:24:52.760" v="594" actId="478"/>
          <ac:grpSpMkLst>
            <pc:docMk/>
            <pc:sldMk cId="3913889766" sldId="421"/>
            <ac:grpSpMk id="122" creationId="{9B586066-6EF7-A985-CD2A-5D76F3F3C82E}"/>
          </ac:grpSpMkLst>
        </pc:grpChg>
        <pc:picChg chg="del">
          <ac:chgData name="Hasan Selim" userId="84cd2103f36ef0dc" providerId="LiveId" clId="{8F520B5D-1696-463D-BA1E-FBA40CB76F37}" dt="2025-07-23T11:24:53.300" v="595" actId="478"/>
          <ac:picMkLst>
            <pc:docMk/>
            <pc:sldMk cId="3913889766" sldId="421"/>
            <ac:picMk id="16" creationId="{50604E25-9199-39B3-F949-63B1DB4CF18D}"/>
          </ac:picMkLst>
        </pc:picChg>
      </pc:sldChg>
      <pc:sldChg chg="delSp modSp add mod">
        <pc:chgData name="Hasan Selim" userId="84cd2103f36ef0dc" providerId="LiveId" clId="{8F520B5D-1696-463D-BA1E-FBA40CB76F37}" dt="2025-07-23T11:25:53.549" v="627" actId="1076"/>
        <pc:sldMkLst>
          <pc:docMk/>
          <pc:sldMk cId="593416043" sldId="422"/>
        </pc:sldMkLst>
        <pc:picChg chg="del">
          <ac:chgData name="Hasan Selim" userId="84cd2103f36ef0dc" providerId="LiveId" clId="{8F520B5D-1696-463D-BA1E-FBA40CB76F37}" dt="2025-07-23T11:25:32.964" v="612" actId="21"/>
          <ac:picMkLst>
            <pc:docMk/>
            <pc:sldMk cId="593416043" sldId="422"/>
            <ac:picMk id="10" creationId="{96E2C476-A0C1-766D-0A8E-A8A5DEBC5AC2}"/>
          </ac:picMkLst>
        </pc:picChg>
        <pc:picChg chg="del mod">
          <ac:chgData name="Hasan Selim" userId="84cd2103f36ef0dc" providerId="LiveId" clId="{8F520B5D-1696-463D-BA1E-FBA40CB76F37}" dt="2025-07-23T11:25:32.964" v="612" actId="21"/>
          <ac:picMkLst>
            <pc:docMk/>
            <pc:sldMk cId="593416043" sldId="422"/>
            <ac:picMk id="60" creationId="{70BED57D-B10E-1891-3B27-5F4EC50E14AF}"/>
          </ac:picMkLst>
        </pc:picChg>
        <pc:picChg chg="mod">
          <ac:chgData name="Hasan Selim" userId="84cd2103f36ef0dc" providerId="LiveId" clId="{8F520B5D-1696-463D-BA1E-FBA40CB76F37}" dt="2025-07-23T11:25:53.549" v="627" actId="1076"/>
          <ac:picMkLst>
            <pc:docMk/>
            <pc:sldMk cId="593416043" sldId="422"/>
            <ac:picMk id="62" creationId="{0203D738-1D52-48CA-927A-74CCBC3750A9}"/>
          </ac:picMkLst>
        </pc:picChg>
        <pc:picChg chg="mod">
          <ac:chgData name="Hasan Selim" userId="84cd2103f36ef0dc" providerId="LiveId" clId="{8F520B5D-1696-463D-BA1E-FBA40CB76F37}" dt="2025-07-23T11:25:53.549" v="627" actId="1076"/>
          <ac:picMkLst>
            <pc:docMk/>
            <pc:sldMk cId="593416043" sldId="422"/>
            <ac:picMk id="64" creationId="{AFF9CE89-3AD1-E0D5-960F-CE49981ED3C6}"/>
          </ac:picMkLst>
        </pc:picChg>
        <pc:picChg chg="mod">
          <ac:chgData name="Hasan Selim" userId="84cd2103f36ef0dc" providerId="LiveId" clId="{8F520B5D-1696-463D-BA1E-FBA40CB76F37}" dt="2025-07-23T11:25:53.549" v="627" actId="1076"/>
          <ac:picMkLst>
            <pc:docMk/>
            <pc:sldMk cId="593416043" sldId="422"/>
            <ac:picMk id="66" creationId="{CA05E4FE-AC3A-13BE-D956-F771B6C32FA2}"/>
          </ac:picMkLst>
        </pc:picChg>
        <pc:picChg chg="del mod">
          <ac:chgData name="Hasan Selim" userId="84cd2103f36ef0dc" providerId="LiveId" clId="{8F520B5D-1696-463D-BA1E-FBA40CB76F37}" dt="2025-07-23T11:25:21.739" v="604" actId="478"/>
          <ac:picMkLst>
            <pc:docMk/>
            <pc:sldMk cId="593416043" sldId="422"/>
            <ac:picMk id="68" creationId="{4314BED4-AA09-3435-D714-CFDCCB91F320}"/>
          </ac:picMkLst>
        </pc:picChg>
        <pc:picChg chg="del">
          <ac:chgData name="Hasan Selim" userId="84cd2103f36ef0dc" providerId="LiveId" clId="{8F520B5D-1696-463D-BA1E-FBA40CB76F37}" dt="2025-07-23T11:25:22.249" v="605" actId="478"/>
          <ac:picMkLst>
            <pc:docMk/>
            <pc:sldMk cId="593416043" sldId="422"/>
            <ac:picMk id="70" creationId="{E519BAA9-A16F-D3E2-6BB9-32DBB989A9BE}"/>
          </ac:picMkLst>
        </pc:picChg>
        <pc:picChg chg="del">
          <ac:chgData name="Hasan Selim" userId="84cd2103f36ef0dc" providerId="LiveId" clId="{8F520B5D-1696-463D-BA1E-FBA40CB76F37}" dt="2025-07-23T11:25:22.750" v="606" actId="478"/>
          <ac:picMkLst>
            <pc:docMk/>
            <pc:sldMk cId="593416043" sldId="422"/>
            <ac:picMk id="72" creationId="{E09C474C-C0F2-F942-12A9-6B7026468DBE}"/>
          </ac:picMkLst>
        </pc:picChg>
      </pc:sldChg>
      <pc:sldChg chg="addSp delSp modSp add mod">
        <pc:chgData name="Hasan Selim" userId="84cd2103f36ef0dc" providerId="LiveId" clId="{8F520B5D-1696-463D-BA1E-FBA40CB76F37}" dt="2025-07-23T11:25:44.629" v="622" actId="1076"/>
        <pc:sldMkLst>
          <pc:docMk/>
          <pc:sldMk cId="1796585511" sldId="423"/>
        </pc:sldMkLst>
        <pc:picChg chg="add mod">
          <ac:chgData name="Hasan Selim" userId="84cd2103f36ef0dc" providerId="LiveId" clId="{8F520B5D-1696-463D-BA1E-FBA40CB76F37}" dt="2025-07-23T11:25:44.629" v="622" actId="1076"/>
          <ac:picMkLst>
            <pc:docMk/>
            <pc:sldMk cId="1796585511" sldId="423"/>
            <ac:picMk id="10" creationId="{96E2C476-A0C1-766D-0A8E-A8A5DEBC5AC2}"/>
          </ac:picMkLst>
        </pc:picChg>
        <pc:picChg chg="add mod">
          <ac:chgData name="Hasan Selim" userId="84cd2103f36ef0dc" providerId="LiveId" clId="{8F520B5D-1696-463D-BA1E-FBA40CB76F37}" dt="2025-07-23T11:25:44.629" v="622" actId="1076"/>
          <ac:picMkLst>
            <pc:docMk/>
            <pc:sldMk cId="1796585511" sldId="423"/>
            <ac:picMk id="60" creationId="{70BED57D-B10E-1891-3B27-5F4EC50E14AF}"/>
          </ac:picMkLst>
        </pc:picChg>
        <pc:picChg chg="del">
          <ac:chgData name="Hasan Selim" userId="84cd2103f36ef0dc" providerId="LiveId" clId="{8F520B5D-1696-463D-BA1E-FBA40CB76F37}" dt="2025-07-23T11:25:36.419" v="614" actId="478"/>
          <ac:picMkLst>
            <pc:docMk/>
            <pc:sldMk cId="1796585511" sldId="423"/>
            <ac:picMk id="62" creationId="{0A1CBAC7-CFB4-435B-E4B2-35ADC98B0075}"/>
          </ac:picMkLst>
        </pc:picChg>
        <pc:picChg chg="del">
          <ac:chgData name="Hasan Selim" userId="84cd2103f36ef0dc" providerId="LiveId" clId="{8F520B5D-1696-463D-BA1E-FBA40CB76F37}" dt="2025-07-23T11:25:36.419" v="614" actId="478"/>
          <ac:picMkLst>
            <pc:docMk/>
            <pc:sldMk cId="1796585511" sldId="423"/>
            <ac:picMk id="64" creationId="{652D8EE8-1715-B152-CE46-ABDFC4BC4D44}"/>
          </ac:picMkLst>
        </pc:picChg>
        <pc:picChg chg="del">
          <ac:chgData name="Hasan Selim" userId="84cd2103f36ef0dc" providerId="LiveId" clId="{8F520B5D-1696-463D-BA1E-FBA40CB76F37}" dt="2025-07-23T11:25:36.419" v="614" actId="478"/>
          <ac:picMkLst>
            <pc:docMk/>
            <pc:sldMk cId="1796585511" sldId="423"/>
            <ac:picMk id="66" creationId="{58FB0C5D-E053-9E25-2A57-B354F2DC3F23}"/>
          </ac:picMkLst>
        </pc:picChg>
      </pc:sldChg>
      <pc:sldChg chg="del">
        <pc:chgData name="Hasan Selim" userId="84cd2103f36ef0dc" providerId="LiveId" clId="{8F520B5D-1696-463D-BA1E-FBA40CB76F37}" dt="2025-07-23T10:22:30.448" v="2" actId="47"/>
        <pc:sldMkLst>
          <pc:docMk/>
          <pc:sldMk cId="3324910339" sldId="488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4162833293" sldId="497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732179179" sldId="498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605147076" sldId="501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085520142" sldId="504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276136232" sldId="505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1752374698" sldId="506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217909375" sldId="507"/>
        </pc:sldMkLst>
      </pc:sldChg>
      <pc:sldChg chg="del">
        <pc:chgData name="Hasan Selim" userId="84cd2103f36ef0dc" providerId="LiveId" clId="{8F520B5D-1696-463D-BA1E-FBA40CB76F37}" dt="2025-07-23T10:22:27.602" v="1" actId="47"/>
        <pc:sldMkLst>
          <pc:docMk/>
          <pc:sldMk cId="3794117641" sldId="508"/>
        </pc:sldMkLst>
      </pc:sldChg>
      <pc:sldChg chg="del">
        <pc:chgData name="Hasan Selim" userId="84cd2103f36ef0dc" providerId="LiveId" clId="{8F520B5D-1696-463D-BA1E-FBA40CB76F37}" dt="2025-07-23T10:22:31.428" v="3" actId="47"/>
        <pc:sldMkLst>
          <pc:docMk/>
          <pc:sldMk cId="407759590" sldId="509"/>
        </pc:sldMkLst>
      </pc:sldChg>
      <pc:sldMasterChg chg="addSp delSp modSp mod setBg modSldLayout sldLayoutOrd">
        <pc:chgData name="Hasan Selim" userId="84cd2103f36ef0dc" providerId="LiveId" clId="{8F520B5D-1696-463D-BA1E-FBA40CB76F37}" dt="2025-07-23T11:23:22.533" v="552" actId="1076"/>
        <pc:sldMasterMkLst>
          <pc:docMk/>
          <pc:sldMasterMk cId="1097754498" sldId="2147483648"/>
        </pc:sldMasterMkLst>
        <pc:spChg chg="add del">
          <ac:chgData name="Hasan Selim" userId="84cd2103f36ef0dc" providerId="LiveId" clId="{8F520B5D-1696-463D-BA1E-FBA40CB76F37}" dt="2025-07-23T10:56:21.190" v="189"/>
          <ac:spMkLst>
            <pc:docMk/>
            <pc:sldMasterMk cId="1097754498" sldId="2147483648"/>
            <ac:spMk id="2" creationId="{FF287639-6173-8389-9A73-2104C4C179F1}"/>
          </ac:spMkLst>
        </pc:spChg>
        <pc:spChg chg="mod">
          <ac:chgData name="Hasan Selim" userId="84cd2103f36ef0dc" providerId="LiveId" clId="{8F520B5D-1696-463D-BA1E-FBA40CB76F37}" dt="2025-07-23T11:05:44.280" v="341" actId="208"/>
          <ac:spMkLst>
            <pc:docMk/>
            <pc:sldMasterMk cId="1097754498" sldId="2147483648"/>
            <ac:spMk id="3" creationId="{0B12F0E6-0968-B982-9D75-D7E12E1B42DB}"/>
          </ac:spMkLst>
        </pc:spChg>
        <pc:spChg chg="add del mod">
          <ac:chgData name="Hasan Selim" userId="84cd2103f36ef0dc" providerId="LiveId" clId="{8F520B5D-1696-463D-BA1E-FBA40CB76F37}" dt="2025-07-23T10:56:21.190" v="189"/>
          <ac:spMkLst>
            <pc:docMk/>
            <pc:sldMasterMk cId="1097754498" sldId="2147483648"/>
            <ac:spMk id="94" creationId="{54DAF4FB-AABF-CCAE-2214-C047D6556EC3}"/>
          </ac:spMkLst>
        </pc:spChg>
        <pc:sldLayoutChg chg="setBg">
          <pc:chgData name="Hasan Selim" userId="84cd2103f36ef0dc" providerId="LiveId" clId="{8F520B5D-1696-463D-BA1E-FBA40CB76F37}" dt="2025-07-23T10:46:02.768" v="22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mod ord setBg">
          <pc:chgData name="Hasan Selim" userId="84cd2103f36ef0dc" providerId="LiveId" clId="{8F520B5D-1696-463D-BA1E-FBA40CB76F37}" dt="2025-07-23T11:23:22.533" v="552" actId="1076"/>
          <pc:sldLayoutMkLst>
            <pc:docMk/>
            <pc:sldMasterMk cId="1097754498" sldId="2147483648"/>
            <pc:sldLayoutMk cId="742326489" sldId="2147483651"/>
          </pc:sldLayoutMkLst>
          <pc:spChg chg="add del mod">
            <ac:chgData name="Hasan Selim" userId="84cd2103f36ef0dc" providerId="LiveId" clId="{8F520B5D-1696-463D-BA1E-FBA40CB76F37}" dt="2025-07-23T10:50:46.218" v="111" actId="21"/>
            <ac:spMkLst>
              <pc:docMk/>
              <pc:sldMasterMk cId="1097754498" sldId="2147483648"/>
              <pc:sldLayoutMk cId="742326489" sldId="2147483651"/>
              <ac:spMk id="6" creationId="{DFC8FCF5-DEF1-DE89-F4D1-A2B67F2BD463}"/>
            </ac:spMkLst>
          </pc:spChg>
          <pc:spChg chg="del">
            <ac:chgData name="Hasan Selim" userId="84cd2103f36ef0dc" providerId="LiveId" clId="{8F520B5D-1696-463D-BA1E-FBA40CB76F37}" dt="2025-07-23T10:22:18.581" v="0" actId="478"/>
            <ac:spMkLst>
              <pc:docMk/>
              <pc:sldMasterMk cId="1097754498" sldId="2147483648"/>
              <pc:sldLayoutMk cId="742326489" sldId="2147483651"/>
              <ac:spMk id="7" creationId="{750B965C-3B3A-81E4-B002-0E0E83E2C9B0}"/>
            </ac:spMkLst>
          </pc:spChg>
          <pc:spChg chg="del">
            <ac:chgData name="Hasan Selim" userId="84cd2103f36ef0dc" providerId="LiveId" clId="{8F520B5D-1696-463D-BA1E-FBA40CB76F37}" dt="2025-07-23T10:22:18.581" v="0" actId="478"/>
            <ac:spMkLst>
              <pc:docMk/>
              <pc:sldMasterMk cId="1097754498" sldId="2147483648"/>
              <pc:sldLayoutMk cId="742326489" sldId="2147483651"/>
              <ac:spMk id="8" creationId="{0B6BD5AF-AED6-7F2F-AC61-C16AC9A922AE}"/>
            </ac:spMkLst>
          </pc:spChg>
          <pc:spChg chg="add del mod">
            <ac:chgData name="Hasan Selim" userId="84cd2103f36ef0dc" providerId="LiveId" clId="{8F520B5D-1696-463D-BA1E-FBA40CB76F37}" dt="2025-07-23T10:50:11.030" v="100"/>
            <ac:spMkLst>
              <pc:docMk/>
              <pc:sldMasterMk cId="1097754498" sldId="2147483648"/>
              <pc:sldLayoutMk cId="742326489" sldId="2147483651"/>
              <ac:spMk id="18" creationId="{E1B87A47-6E3F-1FD1-3F05-F8B949C8EAA4}"/>
            </ac:spMkLst>
          </pc:spChg>
          <pc:spChg chg="add del">
            <ac:chgData name="Hasan Selim" userId="84cd2103f36ef0dc" providerId="LiveId" clId="{8F520B5D-1696-463D-BA1E-FBA40CB76F37}" dt="2025-07-23T10:50:18.509" v="101" actId="11529"/>
            <ac:spMkLst>
              <pc:docMk/>
              <pc:sldMasterMk cId="1097754498" sldId="2147483648"/>
              <pc:sldLayoutMk cId="742326489" sldId="2147483651"/>
              <ac:spMk id="32" creationId="{09BE5439-2546-4539-FE21-F2A4DF3B29A7}"/>
            </ac:spMkLst>
          </pc:spChg>
          <pc:spChg chg="add mod">
            <ac:chgData name="Hasan Selim" userId="84cd2103f36ef0dc" providerId="LiveId" clId="{8F520B5D-1696-463D-BA1E-FBA40CB76F37}" dt="2025-07-23T10:50:53.280" v="114" actId="14100"/>
            <ac:spMkLst>
              <pc:docMk/>
              <pc:sldMasterMk cId="1097754498" sldId="2147483648"/>
              <pc:sldLayoutMk cId="742326489" sldId="2147483651"/>
              <ac:spMk id="36" creationId="{D240DE11-D48F-5CDB-9A4F-175BA136FFA0}"/>
            </ac:spMkLst>
          </pc:spChg>
          <pc:spChg chg="mod">
            <ac:chgData name="Hasan Selim" userId="84cd2103f36ef0dc" providerId="LiveId" clId="{8F520B5D-1696-463D-BA1E-FBA40CB76F37}" dt="2025-07-23T11:17:40.168" v="413"/>
            <ac:spMkLst>
              <pc:docMk/>
              <pc:sldMasterMk cId="1097754498" sldId="2147483648"/>
              <pc:sldLayoutMk cId="742326489" sldId="2147483651"/>
              <ac:spMk id="40" creationId="{ABC95B4D-82E4-D9CD-D58B-392288440685}"/>
            </ac:spMkLst>
          </pc:spChg>
          <pc:spChg chg="mod">
            <ac:chgData name="Hasan Selim" userId="84cd2103f36ef0dc" providerId="LiveId" clId="{8F520B5D-1696-463D-BA1E-FBA40CB76F37}" dt="2025-07-23T11:17:40.168" v="413"/>
            <ac:spMkLst>
              <pc:docMk/>
              <pc:sldMasterMk cId="1097754498" sldId="2147483648"/>
              <pc:sldLayoutMk cId="742326489" sldId="2147483651"/>
              <ac:spMk id="44" creationId="{BA90B0FE-9051-71AC-5C36-D88C0C580B34}"/>
            </ac:spMkLst>
          </pc:spChg>
          <pc:spChg chg="mod">
            <ac:chgData name="Hasan Selim" userId="84cd2103f36ef0dc" providerId="LiveId" clId="{8F520B5D-1696-463D-BA1E-FBA40CB76F37}" dt="2025-07-23T11:17:40.168" v="413"/>
            <ac:spMkLst>
              <pc:docMk/>
              <pc:sldMasterMk cId="1097754498" sldId="2147483648"/>
              <pc:sldLayoutMk cId="742326489" sldId="2147483651"/>
              <ac:spMk id="58" creationId="{E2875787-75A1-1638-E77C-C95170AE44C0}"/>
            </ac:spMkLst>
          </pc:spChg>
          <pc:spChg chg="mod">
            <ac:chgData name="Hasan Selim" userId="84cd2103f36ef0dc" providerId="LiveId" clId="{8F520B5D-1696-463D-BA1E-FBA40CB76F37}" dt="2025-07-23T11:17:40.168" v="413"/>
            <ac:spMkLst>
              <pc:docMk/>
              <pc:sldMasterMk cId="1097754498" sldId="2147483648"/>
              <pc:sldLayoutMk cId="742326489" sldId="2147483651"/>
              <ac:spMk id="59" creationId="{2F128CE9-F8DE-2201-7AFD-F740F3B37E0E}"/>
            </ac:spMkLst>
          </pc:spChg>
          <pc:grpChg chg="del">
            <ac:chgData name="Hasan Selim" userId="84cd2103f36ef0dc" providerId="LiveId" clId="{8F520B5D-1696-463D-BA1E-FBA40CB76F37}" dt="2025-07-23T10:22:18.581" v="0" actId="478"/>
            <ac:grpSpMkLst>
              <pc:docMk/>
              <pc:sldMasterMk cId="1097754498" sldId="2147483648"/>
              <pc:sldLayoutMk cId="742326489" sldId="2147483651"/>
              <ac:grpSpMk id="2" creationId="{2F19FF86-41F5-9CA2-6BC7-7F017D5AF228}"/>
            </ac:grpSpMkLst>
          </pc:grpChg>
          <pc:grpChg chg="del">
            <ac:chgData name="Hasan Selim" userId="84cd2103f36ef0dc" providerId="LiveId" clId="{8F520B5D-1696-463D-BA1E-FBA40CB76F37}" dt="2025-07-23T10:22:18.581" v="0" actId="478"/>
            <ac:grpSpMkLst>
              <pc:docMk/>
              <pc:sldMasterMk cId="1097754498" sldId="2147483648"/>
              <pc:sldLayoutMk cId="742326489" sldId="2147483651"/>
              <ac:grpSpMk id="9" creationId="{A630DC64-86E0-406F-E66D-CF01D923E38E}"/>
            </ac:grpSpMkLst>
          </pc:grpChg>
          <pc:grpChg chg="del">
            <ac:chgData name="Hasan Selim" userId="84cd2103f36ef0dc" providerId="LiveId" clId="{8F520B5D-1696-463D-BA1E-FBA40CB76F37}" dt="2025-07-23T10:22:18.581" v="0" actId="478"/>
            <ac:grpSpMkLst>
              <pc:docMk/>
              <pc:sldMasterMk cId="1097754498" sldId="2147483648"/>
              <pc:sldLayoutMk cId="742326489" sldId="2147483651"/>
              <ac:grpSpMk id="12" creationId="{09757450-15FD-AA60-12CF-C7F1850326F3}"/>
            </ac:grpSpMkLst>
          </pc:grpChg>
          <pc:grpChg chg="del">
            <ac:chgData name="Hasan Selim" userId="84cd2103f36ef0dc" providerId="LiveId" clId="{8F520B5D-1696-463D-BA1E-FBA40CB76F37}" dt="2025-07-23T10:22:18.581" v="0" actId="478"/>
            <ac:grpSpMkLst>
              <pc:docMk/>
              <pc:sldMasterMk cId="1097754498" sldId="2147483648"/>
              <pc:sldLayoutMk cId="742326489" sldId="2147483651"/>
              <ac:grpSpMk id="15" creationId="{55B85136-73C3-F133-CCE2-9EBA15B6AA8D}"/>
            </ac:grpSpMkLst>
          </pc:grpChg>
          <pc:grpChg chg="del">
            <ac:chgData name="Hasan Selim" userId="84cd2103f36ef0dc" providerId="LiveId" clId="{8F520B5D-1696-463D-BA1E-FBA40CB76F37}" dt="2025-07-23T10:22:18.581" v="0" actId="478"/>
            <ac:grpSpMkLst>
              <pc:docMk/>
              <pc:sldMasterMk cId="1097754498" sldId="2147483648"/>
              <pc:sldLayoutMk cId="742326489" sldId="2147483651"/>
              <ac:grpSpMk id="25" creationId="{3628D0D1-05DB-81BE-7853-0448F329E0E4}"/>
            </ac:grpSpMkLst>
          </pc:grpChg>
          <pc:grpChg chg="add mod">
            <ac:chgData name="Hasan Selim" userId="84cd2103f36ef0dc" providerId="LiveId" clId="{8F520B5D-1696-463D-BA1E-FBA40CB76F37}" dt="2025-07-23T11:17:40.168" v="413"/>
            <ac:grpSpMkLst>
              <pc:docMk/>
              <pc:sldMasterMk cId="1097754498" sldId="2147483648"/>
              <pc:sldLayoutMk cId="742326489" sldId="2147483651"/>
              <ac:grpSpMk id="38" creationId="{2D78BB10-45E8-CC16-9D10-C96A66001AE2}"/>
            </ac:grpSpMkLst>
          </pc:grpChg>
          <pc:grpChg chg="add mod">
            <ac:chgData name="Hasan Selim" userId="84cd2103f36ef0dc" providerId="LiveId" clId="{8F520B5D-1696-463D-BA1E-FBA40CB76F37}" dt="2025-07-23T11:17:40.168" v="413"/>
            <ac:grpSpMkLst>
              <pc:docMk/>
              <pc:sldMasterMk cId="1097754498" sldId="2147483648"/>
              <pc:sldLayoutMk cId="742326489" sldId="2147483651"/>
              <ac:grpSpMk id="57" creationId="{D7AED48C-F1F3-5D0D-6334-6670754939D3}"/>
            </ac:grpSpMkLst>
          </pc:grpChg>
          <pc:picChg chg="add mod">
            <ac:chgData name="Hasan Selim" userId="84cd2103f36ef0dc" providerId="LiveId" clId="{8F520B5D-1696-463D-BA1E-FBA40CB76F37}" dt="2025-07-23T11:23:22.533" v="552" actId="1076"/>
            <ac:picMkLst>
              <pc:docMk/>
              <pc:sldMasterMk cId="1097754498" sldId="2147483648"/>
              <pc:sldLayoutMk cId="742326489" sldId="2147483651"/>
              <ac:picMk id="125" creationId="{BDB46B62-F026-D12D-70DA-C66E6799BDDA}"/>
            </ac:picMkLst>
          </pc:picChg>
        </pc:sldLayoutChg>
        <pc:sldLayoutChg chg="setBg">
          <pc:chgData name="Hasan Selim" userId="84cd2103f36ef0dc" providerId="LiveId" clId="{8F520B5D-1696-463D-BA1E-FBA40CB76F37}" dt="2025-07-23T10:46:02.768" v="22"/>
          <pc:sldLayoutMkLst>
            <pc:docMk/>
            <pc:sldMasterMk cId="1097754498" sldId="2147483648"/>
            <pc:sldLayoutMk cId="2611383697" sldId="2147483658"/>
          </pc:sldLayoutMkLst>
        </pc:sldLayoutChg>
      </pc:sldMasterChg>
    </pc:docChg>
  </pc:docChgLst>
  <pc:docChgLst>
    <pc:chgData name="Hassan Moddather" userId="84cd2103f36ef0dc" providerId="LiveId" clId="{E1F947C1-5A8C-40BE-A85A-2DDEB6251AE0}"/>
    <pc:docChg chg="custSel addSld modSld">
      <pc:chgData name="Hassan Moddather" userId="84cd2103f36ef0dc" providerId="LiveId" clId="{E1F947C1-5A8C-40BE-A85A-2DDEB6251AE0}" dt="2023-04-15T11:49:56.716" v="3" actId="729"/>
      <pc:docMkLst>
        <pc:docMk/>
      </pc:docMkLst>
      <pc:sldChg chg="addSp delSp modSp new mod modShow">
        <pc:chgData name="Hassan Moddather" userId="84cd2103f36ef0dc" providerId="LiveId" clId="{E1F947C1-5A8C-40BE-A85A-2DDEB6251AE0}" dt="2023-04-15T11:49:56.716" v="3" actId="729"/>
        <pc:sldMkLst>
          <pc:docMk/>
          <pc:sldMk cId="4112272708" sldId="344"/>
        </pc:sldMkLst>
      </pc:sldChg>
    </pc:docChg>
  </pc:docChgLst>
  <pc:docChgLst>
    <pc:chgData name="Hasan Selim" userId="84cd2103f36ef0dc" providerId="LiveId" clId="{23494831-8B35-4A0E-8845-9A0B8F0E0211}"/>
    <pc:docChg chg="undo custSel addSld delSld modSld sldOrd modMainMaster">
      <pc:chgData name="Hasan Selim" userId="84cd2103f36ef0dc" providerId="LiveId" clId="{23494831-8B35-4A0E-8845-9A0B8F0E0211}" dt="2025-07-19T15:02:36.165" v="843" actId="164"/>
      <pc:docMkLst>
        <pc:docMk/>
      </pc:docMkLst>
      <pc:sldChg chg="addSp delSp modSp mod setBg">
        <pc:chgData name="Hasan Selim" userId="84cd2103f36ef0dc" providerId="LiveId" clId="{23494831-8B35-4A0E-8845-9A0B8F0E0211}" dt="2025-07-19T15:02:35.754" v="842" actId="11529"/>
        <pc:sldMkLst>
          <pc:docMk/>
          <pc:sldMk cId="225812144" sldId="345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13363779" sldId="346"/>
        </pc:sldMkLst>
      </pc:sldChg>
      <pc:sldChg chg="addSp delSp modSp mod">
        <pc:chgData name="Hasan Selim" userId="84cd2103f36ef0dc" providerId="LiveId" clId="{23494831-8B35-4A0E-8845-9A0B8F0E0211}" dt="2025-07-19T15:02:36.165" v="843" actId="164"/>
        <pc:sldMkLst>
          <pc:docMk/>
          <pc:sldMk cId="3214672097" sldId="358"/>
        </pc:sldMkLst>
      </pc:sldChg>
      <pc:sldChg chg="addSp delSp modSp mod modClrScheme modShow chgLayout">
        <pc:chgData name="Hasan Selim" userId="84cd2103f36ef0dc" providerId="LiveId" clId="{23494831-8B35-4A0E-8845-9A0B8F0E0211}" dt="2025-07-19T11:51:27.499" v="832" actId="729"/>
        <pc:sldMkLst>
          <pc:docMk/>
          <pc:sldMk cId="862209216" sldId="480"/>
        </pc:sldMkLst>
      </pc:sldChg>
      <pc:sldChg chg="addSp modSp add mod">
        <pc:chgData name="Hasan Selim" userId="84cd2103f36ef0dc" providerId="LiveId" clId="{23494831-8B35-4A0E-8845-9A0B8F0E0211}" dt="2025-07-19T11:48:18" v="790" actId="1076"/>
        <pc:sldMkLst>
          <pc:docMk/>
          <pc:sldMk cId="1767330240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192488993" sldId="481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42326335" sldId="482"/>
        </pc:sldMkLst>
      </pc:sldChg>
      <pc:sldChg chg="addSp modSp add mod">
        <pc:chgData name="Hasan Selim" userId="84cd2103f36ef0dc" providerId="LiveId" clId="{23494831-8B35-4A0E-8845-9A0B8F0E0211}" dt="2025-07-19T11:49:49.588" v="817" actId="1076"/>
        <pc:sldMkLst>
          <pc:docMk/>
          <pc:sldMk cId="3758230912" sldId="482"/>
        </pc:sldMkLst>
      </pc:sldChg>
      <pc:sldChg chg="addSp modSp add mod">
        <pc:chgData name="Hasan Selim" userId="84cd2103f36ef0dc" providerId="LiveId" clId="{23494831-8B35-4A0E-8845-9A0B8F0E0211}" dt="2025-07-19T11:50:04.528" v="819"/>
        <pc:sldMkLst>
          <pc:docMk/>
          <pc:sldMk cId="3235315179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995631558" sldId="483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1331781664" sldId="484"/>
        </pc:sldMkLst>
      </pc:sldChg>
      <pc:sldChg chg="addSp modSp add mod">
        <pc:chgData name="Hasan Selim" userId="84cd2103f36ef0dc" providerId="LiveId" clId="{23494831-8B35-4A0E-8845-9A0B8F0E0211}" dt="2025-07-19T11:52:12.628" v="833"/>
        <pc:sldMkLst>
          <pc:docMk/>
          <pc:sldMk cId="2154241091" sldId="484"/>
        </pc:sldMkLst>
      </pc:sldChg>
      <pc:sldChg chg="del">
        <pc:chgData name="Hasan Selim" userId="84cd2103f36ef0dc" providerId="LiveId" clId="{23494831-8B35-4A0E-8845-9A0B8F0E0211}" dt="2025-07-19T09:32:43.524" v="8" actId="47"/>
        <pc:sldMkLst>
          <pc:docMk/>
          <pc:sldMk cId="3766896302" sldId="485"/>
        </pc:sldMkLst>
      </pc:sldChg>
      <pc:sldChg chg="addSp modSp add mod">
        <pc:chgData name="Hasan Selim" userId="84cd2103f36ef0dc" providerId="LiveId" clId="{23494831-8B35-4A0E-8845-9A0B8F0E0211}" dt="2025-07-19T11:50:55.199" v="828" actId="1076"/>
        <pc:sldMkLst>
          <pc:docMk/>
          <pc:sldMk cId="4198453735" sldId="485"/>
        </pc:sldMkLst>
      </pc:sldChg>
      <pc:sldChg chg="addSp delSp modSp add mod">
        <pc:chgData name="Hasan Selim" userId="84cd2103f36ef0dc" providerId="LiveId" clId="{23494831-8B35-4A0E-8845-9A0B8F0E0211}" dt="2025-07-19T11:51:02.418" v="829" actId="1076"/>
        <pc:sldMkLst>
          <pc:docMk/>
          <pc:sldMk cId="2375592125" sldId="486"/>
        </pc:sldMkLst>
      </pc:sldChg>
      <pc:sldChg chg="modSp add del mod">
        <pc:chgData name="Hasan Selim" userId="84cd2103f36ef0dc" providerId="LiveId" clId="{23494831-8B35-4A0E-8845-9A0B8F0E0211}" dt="2025-07-19T11:38:01.332" v="529" actId="47"/>
        <pc:sldMkLst>
          <pc:docMk/>
          <pc:sldMk cId="2041355991" sldId="487"/>
        </pc:sldMkLst>
      </pc:sldChg>
      <pc:sldChg chg="addSp delSp modSp add mod">
        <pc:chgData name="Hasan Selim" userId="84cd2103f36ef0dc" providerId="LiveId" clId="{23494831-8B35-4A0E-8845-9A0B8F0E0211}" dt="2025-07-19T11:46:02.300" v="717" actId="21"/>
        <pc:sldMkLst>
          <pc:docMk/>
          <pc:sldMk cId="3309249833" sldId="487"/>
        </pc:sldMkLst>
      </pc:sldChg>
      <pc:sldChg chg="add del">
        <pc:chgData name="Hasan Selim" userId="84cd2103f36ef0dc" providerId="LiveId" clId="{23494831-8B35-4A0E-8845-9A0B8F0E0211}" dt="2025-07-19T11:38:01.958" v="530" actId="47"/>
        <pc:sldMkLst>
          <pc:docMk/>
          <pc:sldMk cId="1143969787" sldId="488"/>
        </pc:sldMkLst>
      </pc:sldChg>
      <pc:sldChg chg="addSp delSp modSp add mod ord modShow">
        <pc:chgData name="Hasan Selim" userId="84cd2103f36ef0dc" providerId="LiveId" clId="{23494831-8B35-4A0E-8845-9A0B8F0E0211}" dt="2025-07-19T11:51:27.499" v="832" actId="729"/>
        <pc:sldMkLst>
          <pc:docMk/>
          <pc:sldMk cId="3324910339" sldId="488"/>
        </pc:sldMkLst>
      </pc:sldChg>
      <pc:sldChg chg="addSp delSp add del mod">
        <pc:chgData name="Hasan Selim" userId="84cd2103f36ef0dc" providerId="LiveId" clId="{23494831-8B35-4A0E-8845-9A0B8F0E0211}" dt="2025-07-19T11:46:42.639" v="739" actId="2890"/>
        <pc:sldMkLst>
          <pc:docMk/>
          <pc:sldMk cId="4094691093" sldId="488"/>
        </pc:sldMkLst>
      </pc:sldChg>
      <pc:sldChg chg="addSp delSp modSp add mod modShow">
        <pc:chgData name="Hasan Selim" userId="84cd2103f36ef0dc" providerId="LiveId" clId="{23494831-8B35-4A0E-8845-9A0B8F0E0211}" dt="2025-07-19T11:51:27.499" v="832" actId="729"/>
        <pc:sldMkLst>
          <pc:docMk/>
          <pc:sldMk cId="177670719" sldId="489"/>
        </pc:sldMkLst>
      </pc:sldChg>
      <pc:sldMasterChg chg="setBg addSldLayout modSldLayout">
        <pc:chgData name="Hasan Selim" userId="84cd2103f36ef0dc" providerId="LiveId" clId="{23494831-8B35-4A0E-8845-9A0B8F0E0211}" dt="2025-07-19T14:49:33.624" v="839" actId="1076"/>
        <pc:sldMasterMkLst>
          <pc:docMk/>
          <pc:sldMasterMk cId="1097754498" sldId="2147483648"/>
        </pc:sldMasterMkLst>
        <pc:sldLayoutChg chg="addSp modSp mod setBg">
          <pc:chgData name="Hasan Selim" userId="84cd2103f36ef0dc" providerId="LiveId" clId="{23494831-8B35-4A0E-8845-9A0B8F0E0211}" dt="2025-07-19T14:49:33.624" v="839" actId="1076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modSp setBg">
          <pc:chgData name="Hasan Selim" userId="84cd2103f36ef0dc" providerId="LiveId" clId="{23494831-8B35-4A0E-8845-9A0B8F0E0211}" dt="2025-07-19T11:30:18.419" v="282"/>
          <pc:sldLayoutMkLst>
            <pc:docMk/>
            <pc:sldMasterMk cId="1097754498" sldId="2147483648"/>
            <pc:sldLayoutMk cId="742326489" sldId="2147483651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4258842081" sldId="2147483652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925262472" sldId="2147483653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1446034390" sldId="2147483654"/>
          </pc:sldLayoutMkLst>
        </pc:sldLayoutChg>
        <pc:sldLayoutChg chg="setBg">
          <pc:chgData name="Hasan Selim" userId="84cd2103f36ef0dc" providerId="LiveId" clId="{23494831-8B35-4A0E-8845-9A0B8F0E0211}" dt="2025-07-19T11:19:13.510" v="97"/>
          <pc:sldLayoutMkLst>
            <pc:docMk/>
            <pc:sldMasterMk cId="1097754498" sldId="2147483648"/>
            <pc:sldLayoutMk cId="3563704803" sldId="2147483655"/>
          </pc:sldLayoutMkLst>
        </pc:sldLayoutChg>
        <pc:sldLayoutChg chg="addSp modSp mod setBg">
          <pc:chgData name="Hasan Selim" userId="84cd2103f36ef0dc" providerId="LiveId" clId="{23494831-8B35-4A0E-8845-9A0B8F0E0211}" dt="2025-07-19T11:31:24.247" v="304" actId="207"/>
          <pc:sldLayoutMkLst>
            <pc:docMk/>
            <pc:sldMasterMk cId="1097754498" sldId="2147483648"/>
            <pc:sldLayoutMk cId="4187499995" sldId="2147483657"/>
          </pc:sldLayoutMkLst>
        </pc:sldLayoutChg>
        <pc:sldLayoutChg chg="delSp add mod modTransition">
          <pc:chgData name="Hasan Selim" userId="84cd2103f36ef0dc" providerId="LiveId" clId="{23494831-8B35-4A0E-8845-9A0B8F0E0211}" dt="2025-07-19T11:31:41.958" v="306" actId="478"/>
          <pc:sldLayoutMkLst>
            <pc:docMk/>
            <pc:sldMasterMk cId="1097754498" sldId="2147483648"/>
            <pc:sldLayoutMk cId="2611383697" sldId="2147483658"/>
          </pc:sldLayoutMkLst>
        </pc:sldLayoutChg>
      </pc:sldMasterChg>
    </pc:docChg>
  </pc:docChgLst>
  <pc:docChgLst>
    <pc:chgData name="H M" userId="84cd2103f36ef0dc" providerId="LiveId" clId="{635711BE-DD7B-4290-8060-B33CB27336AA}"/>
    <pc:docChg chg="undo custSel modSld">
      <pc:chgData name="H M" userId="84cd2103f36ef0dc" providerId="LiveId" clId="{635711BE-DD7B-4290-8060-B33CB27336AA}" dt="2024-03-12T13:26:51.155" v="20" actId="20577"/>
      <pc:docMkLst>
        <pc:docMk/>
      </pc:docMkLst>
      <pc:sldChg chg="modSp mod">
        <pc:chgData name="H M" userId="84cd2103f36ef0dc" providerId="LiveId" clId="{635711BE-DD7B-4290-8060-B33CB27336AA}" dt="2024-03-12T13:26:51.155" v="20" actId="20577"/>
        <pc:sldMkLst>
          <pc:docMk/>
          <pc:sldMk cId="225812144" sldId="345"/>
        </pc:sldMkLst>
      </pc:sldChg>
      <pc:sldChg chg="modSp mod">
        <pc:chgData name="H M" userId="84cd2103f36ef0dc" providerId="LiveId" clId="{635711BE-DD7B-4290-8060-B33CB27336AA}" dt="2024-03-12T13:01:31.841" v="18" actId="1076"/>
        <pc:sldMkLst>
          <pc:docMk/>
          <pc:sldMk cId="2112975359" sldId="352"/>
        </pc:sldMkLst>
      </pc:sldChg>
      <pc:sldChg chg="modSp mod">
        <pc:chgData name="H M" userId="84cd2103f36ef0dc" providerId="LiveId" clId="{635711BE-DD7B-4290-8060-B33CB27336AA}" dt="2024-03-12T12:48:56.784" v="16" actId="14100"/>
        <pc:sldMkLst>
          <pc:docMk/>
          <pc:sldMk cId="3866401930" sldId="364"/>
        </pc:sldMkLst>
      </pc:sldChg>
    </pc:docChg>
  </pc:docChgLst>
  <pc:docChgLst>
    <pc:chgData name="H M" userId="84cd2103f36ef0dc" providerId="LiveId" clId="{6CAE7A2D-79C2-4968-A769-05EBCE3FB552}"/>
    <pc:docChg chg="undo custSel addSld delSld modSld sldOrd modMainMaster">
      <pc:chgData name="H M" userId="84cd2103f36ef0dc" providerId="LiveId" clId="{6CAE7A2D-79C2-4968-A769-05EBCE3FB552}" dt="2024-03-12T11:26:35.294" v="1880" actId="20577"/>
      <pc:docMkLst>
        <pc:docMk/>
      </pc:docMkLst>
      <pc:sldChg chg="addSp delSp modSp mod">
        <pc:chgData name="H M" userId="84cd2103f36ef0dc" providerId="LiveId" clId="{6CAE7A2D-79C2-4968-A769-05EBCE3FB552}" dt="2024-03-12T11:25:54.170" v="1878" actId="20577"/>
        <pc:sldMkLst>
          <pc:docMk/>
          <pc:sldMk cId="1487315265" sldId="31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71556542" sldId="325"/>
        </pc:sldMkLst>
      </pc:sldChg>
      <pc:sldChg chg="addSp delSp modSp del mod setBg">
        <pc:chgData name="H M" userId="84cd2103f36ef0dc" providerId="LiveId" clId="{6CAE7A2D-79C2-4968-A769-05EBCE3FB552}" dt="2024-03-11T11:55:27.150" v="177" actId="47"/>
        <pc:sldMkLst>
          <pc:docMk/>
          <pc:sldMk cId="3020850079" sldId="32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735844276" sldId="32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956901229" sldId="32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7337125" sldId="33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034690765" sldId="334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849095795" sldId="335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808681735" sldId="336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118254844" sldId="337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060135580" sldId="339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3388744958" sldId="341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1169945893" sldId="342"/>
        </pc:sldMkLst>
      </pc:sldChg>
      <pc:sldChg chg="del">
        <pc:chgData name="H M" userId="84cd2103f36ef0dc" providerId="LiveId" clId="{6CAE7A2D-79C2-4968-A769-05EBCE3FB552}" dt="2024-03-11T11:04:03.278" v="0" actId="47"/>
        <pc:sldMkLst>
          <pc:docMk/>
          <pc:sldMk cId="2213985449" sldId="343"/>
        </pc:sldMkLst>
      </pc:sldChg>
      <pc:sldChg chg="modNotesTx">
        <pc:chgData name="H M" userId="84cd2103f36ef0dc" providerId="LiveId" clId="{6CAE7A2D-79C2-4968-A769-05EBCE3FB552}" dt="2024-03-12T11:26:35.294" v="1880" actId="20577"/>
        <pc:sldMkLst>
          <pc:docMk/>
          <pc:sldMk cId="4112272708" sldId="344"/>
        </pc:sldMkLst>
      </pc:sldChg>
      <pc:sldChg chg="addSp delSp modSp add mod modClrScheme chgLayout">
        <pc:chgData name="H M" userId="84cd2103f36ef0dc" providerId="LiveId" clId="{6CAE7A2D-79C2-4968-A769-05EBCE3FB552}" dt="2024-03-12T11:24:12.743" v="1857" actId="2710"/>
        <pc:sldMkLst>
          <pc:docMk/>
          <pc:sldMk cId="225812144" sldId="345"/>
        </pc:sldMkLst>
      </pc:sldChg>
      <pc:sldChg chg="addSp delSp modSp add mod modClrScheme chgLayout">
        <pc:chgData name="H M" userId="84cd2103f36ef0dc" providerId="LiveId" clId="{6CAE7A2D-79C2-4968-A769-05EBCE3FB552}" dt="2024-03-12T10:36:10.878" v="1084" actId="207"/>
        <pc:sldMkLst>
          <pc:docMk/>
          <pc:sldMk cId="113363779" sldId="346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719150837" sldId="347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571113366" sldId="348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2389847154" sldId="349"/>
        </pc:sldMkLst>
      </pc:sldChg>
      <pc:sldChg chg="addSp modSp add del mod">
        <pc:chgData name="H M" userId="84cd2103f36ef0dc" providerId="LiveId" clId="{6CAE7A2D-79C2-4968-A769-05EBCE3FB552}" dt="2024-03-12T11:17:10.846" v="1755" actId="47"/>
        <pc:sldMkLst>
          <pc:docMk/>
          <pc:sldMk cId="4278193591" sldId="350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3578469296" sldId="351"/>
        </pc:sldMkLst>
      </pc:sldChg>
      <pc:sldChg chg="addSp delSp modSp add mod">
        <pc:chgData name="H M" userId="84cd2103f36ef0dc" providerId="LiveId" clId="{6CAE7A2D-79C2-4968-A769-05EBCE3FB552}" dt="2024-03-12T11:20:31.053" v="1832" actId="1076"/>
        <pc:sldMkLst>
          <pc:docMk/>
          <pc:sldMk cId="2112975359" sldId="352"/>
        </pc:sldMkLst>
      </pc:sldChg>
      <pc:sldChg chg="addSp delSp modSp new del mod">
        <pc:chgData name="H M" userId="84cd2103f36ef0dc" providerId="LiveId" clId="{6CAE7A2D-79C2-4968-A769-05EBCE3FB552}" dt="2024-03-12T11:17:10.846" v="1755" actId="47"/>
        <pc:sldMkLst>
          <pc:docMk/>
          <pc:sldMk cId="3308766786" sldId="353"/>
        </pc:sldMkLst>
      </pc:sldChg>
      <pc:sldChg chg="addSp modSp new del mod">
        <pc:chgData name="H M" userId="84cd2103f36ef0dc" providerId="LiveId" clId="{6CAE7A2D-79C2-4968-A769-05EBCE3FB552}" dt="2024-03-12T11:17:10.846" v="1755" actId="47"/>
        <pc:sldMkLst>
          <pc:docMk/>
          <pc:sldMk cId="3241919268" sldId="354"/>
        </pc:sldMkLst>
      </pc:sldChg>
      <pc:sldChg chg="addSp modSp new del mod modShow">
        <pc:chgData name="H M" userId="84cd2103f36ef0dc" providerId="LiveId" clId="{6CAE7A2D-79C2-4968-A769-05EBCE3FB552}" dt="2024-03-12T11:17:10.846" v="1755" actId="47"/>
        <pc:sldMkLst>
          <pc:docMk/>
          <pc:sldMk cId="4008161020" sldId="355"/>
        </pc:sldMkLst>
      </pc:sldChg>
      <pc:sldChg chg="addSp modSp new del mod ord">
        <pc:chgData name="H M" userId="84cd2103f36ef0dc" providerId="LiveId" clId="{6CAE7A2D-79C2-4968-A769-05EBCE3FB552}" dt="2024-03-12T11:17:10.846" v="1755" actId="47"/>
        <pc:sldMkLst>
          <pc:docMk/>
          <pc:sldMk cId="1208826595" sldId="356"/>
        </pc:sldMkLst>
      </pc:sldChg>
      <pc:sldChg chg="addSp delSp modSp add del mod setBg modShow">
        <pc:chgData name="H M" userId="84cd2103f36ef0dc" providerId="LiveId" clId="{6CAE7A2D-79C2-4968-A769-05EBCE3FB552}" dt="2024-03-12T10:24:30.712" v="886" actId="47"/>
        <pc:sldMkLst>
          <pc:docMk/>
          <pc:sldMk cId="3483367541" sldId="357"/>
        </pc:sldMkLst>
      </pc:sldChg>
      <pc:sldChg chg="addSp delSp modSp add mod">
        <pc:chgData name="H M" userId="84cd2103f36ef0dc" providerId="LiveId" clId="{6CAE7A2D-79C2-4968-A769-05EBCE3FB552}" dt="2024-03-12T11:25:24.569" v="1877" actId="782"/>
        <pc:sldMkLst>
          <pc:docMk/>
          <pc:sldMk cId="3214672097" sldId="35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548566474" sldId="359"/>
        </pc:sldMkLst>
      </pc:sldChg>
      <pc:sldChg chg="addSp delSp modSp add del mod ord">
        <pc:chgData name="H M" userId="84cd2103f36ef0dc" providerId="LiveId" clId="{6CAE7A2D-79C2-4968-A769-05EBCE3FB552}" dt="2024-03-12T11:17:15.346" v="1756" actId="47"/>
        <pc:sldMkLst>
          <pc:docMk/>
          <pc:sldMk cId="3565586265" sldId="360"/>
        </pc:sldMkLst>
      </pc:sldChg>
      <pc:sldChg chg="addSp delSp modSp add mod modClrScheme chgLayout">
        <pc:chgData name="H M" userId="84cd2103f36ef0dc" providerId="LiveId" clId="{6CAE7A2D-79C2-4968-A769-05EBCE3FB552}" dt="2024-03-12T11:25:13.243" v="1876" actId="782"/>
        <pc:sldMkLst>
          <pc:docMk/>
          <pc:sldMk cId="3549360952" sldId="361"/>
        </pc:sldMkLst>
      </pc:sldChg>
      <pc:sldChg chg="delSp modSp add del mod">
        <pc:chgData name="H M" userId="84cd2103f36ef0dc" providerId="LiveId" clId="{6CAE7A2D-79C2-4968-A769-05EBCE3FB552}" dt="2024-03-12T11:17:10.846" v="1755" actId="47"/>
        <pc:sldMkLst>
          <pc:docMk/>
          <pc:sldMk cId="4149057027" sldId="362"/>
        </pc:sldMkLst>
      </pc:sldChg>
      <pc:sldChg chg="addSp delSp modSp add del mod">
        <pc:chgData name="H M" userId="84cd2103f36ef0dc" providerId="LiveId" clId="{6CAE7A2D-79C2-4968-A769-05EBCE3FB552}" dt="2024-03-12T11:17:10.846" v="1755" actId="47"/>
        <pc:sldMkLst>
          <pc:docMk/>
          <pc:sldMk cId="1501647201" sldId="363"/>
        </pc:sldMkLst>
      </pc:sldChg>
      <pc:sldChg chg="addSp delSp modSp add mod ord modClrScheme chgLayout">
        <pc:chgData name="H M" userId="84cd2103f36ef0dc" providerId="LiveId" clId="{6CAE7A2D-79C2-4968-A769-05EBCE3FB552}" dt="2024-03-12T11:25:05.313" v="1874" actId="782"/>
        <pc:sldMkLst>
          <pc:docMk/>
          <pc:sldMk cId="3866401930" sldId="364"/>
        </pc:sldMkLst>
      </pc:sldChg>
      <pc:sldChg chg="modSp add del mod">
        <pc:chgData name="H M" userId="84cd2103f36ef0dc" providerId="LiveId" clId="{6CAE7A2D-79C2-4968-A769-05EBCE3FB552}" dt="2024-03-12T11:17:10.846" v="1755" actId="47"/>
        <pc:sldMkLst>
          <pc:docMk/>
          <pc:sldMk cId="181932397" sldId="365"/>
        </pc:sldMkLst>
      </pc:sldChg>
      <pc:sldChg chg="addSp delSp modSp add mod modClrScheme chgLayout">
        <pc:chgData name="H M" userId="84cd2103f36ef0dc" providerId="LiveId" clId="{6CAE7A2D-79C2-4968-A769-05EBCE3FB552}" dt="2024-03-12T11:04:45.147" v="1570" actId="1076"/>
        <pc:sldMkLst>
          <pc:docMk/>
          <pc:sldMk cId="3828169734" sldId="366"/>
        </pc:sldMkLst>
      </pc:sldChg>
      <pc:sldChg chg="addSp modSp add mod ord">
        <pc:chgData name="H M" userId="84cd2103f36ef0dc" providerId="LiveId" clId="{6CAE7A2D-79C2-4968-A769-05EBCE3FB552}" dt="2024-03-12T11:24:54.263" v="1873" actId="2710"/>
        <pc:sldMkLst>
          <pc:docMk/>
          <pc:sldMk cId="1031316223" sldId="367"/>
        </pc:sldMkLst>
      </pc:sldChg>
      <pc:sldChg chg="addSp delSp modSp add del mod">
        <pc:chgData name="H M" userId="84cd2103f36ef0dc" providerId="LiveId" clId="{6CAE7A2D-79C2-4968-A769-05EBCE3FB552}" dt="2024-03-12T11:03:36.226" v="1548" actId="47"/>
        <pc:sldMkLst>
          <pc:docMk/>
          <pc:sldMk cId="2673674966" sldId="367"/>
        </pc:sldMkLst>
      </pc:sldChg>
      <pc:sldChg chg="addSp delSp modSp add mod modClrScheme chgLayout">
        <pc:chgData name="H M" userId="84cd2103f36ef0dc" providerId="LiveId" clId="{6CAE7A2D-79C2-4968-A769-05EBCE3FB552}" dt="2024-03-12T11:25:08.186" v="1875" actId="782"/>
        <pc:sldMkLst>
          <pc:docMk/>
          <pc:sldMk cId="1530241913" sldId="368"/>
        </pc:sldMkLst>
      </pc:sldChg>
      <pc:sldChg chg="add del">
        <pc:chgData name="H M" userId="84cd2103f36ef0dc" providerId="LiveId" clId="{6CAE7A2D-79C2-4968-A769-05EBCE3FB552}" dt="2024-03-12T11:17:10.846" v="1755" actId="47"/>
        <pc:sldMkLst>
          <pc:docMk/>
          <pc:sldMk cId="1015458603" sldId="369"/>
        </pc:sldMkLst>
      </pc:sldChg>
      <pc:sldChg chg="addSp delSp modSp add del mod ord">
        <pc:chgData name="H M" userId="84cd2103f36ef0dc" providerId="LiveId" clId="{6CAE7A2D-79C2-4968-A769-05EBCE3FB552}" dt="2024-03-12T11:23:04.478" v="1851" actId="47"/>
        <pc:sldMkLst>
          <pc:docMk/>
          <pc:sldMk cId="2103838033" sldId="369"/>
        </pc:sldMkLst>
      </pc:sldChg>
      <pc:sldMasterChg chg="addSp delSp modSp mod setBg addSldLayout delSldLayout modSldLayout">
        <pc:chgData name="H M" userId="84cd2103f36ef0dc" providerId="LiveId" clId="{6CAE7A2D-79C2-4968-A769-05EBCE3FB552}" dt="2024-03-12T11:17:21.543" v="1757" actId="478"/>
        <pc:sldMasterMkLst>
          <pc:docMk/>
          <pc:sldMasterMk cId="1097754498" sldId="2147483648"/>
        </pc:sldMasterMkLst>
        <pc:sldLayoutChg chg="del">
          <pc:chgData name="H M" userId="84cd2103f36ef0dc" providerId="LiveId" clId="{6CAE7A2D-79C2-4968-A769-05EBCE3FB552}" dt="2024-03-11T11:04:21.342" v="2" actId="2696"/>
          <pc:sldLayoutMkLst>
            <pc:docMk/>
            <pc:sldMasterMk cId="1097754498" sldId="2147483648"/>
            <pc:sldLayoutMk cId="3051916789" sldId="2147483649"/>
          </pc:sldLayoutMkLst>
        </pc:sldLayoutChg>
        <pc:sldLayoutChg chg="delSp mod setBg">
          <pc:chgData name="H M" userId="84cd2103f36ef0dc" providerId="LiveId" clId="{6CAE7A2D-79C2-4968-A769-05EBCE3FB552}" dt="2024-03-11T12:33:25.642" v="555"/>
          <pc:sldLayoutMkLst>
            <pc:docMk/>
            <pc:sldMasterMk cId="1097754498" sldId="2147483648"/>
            <pc:sldLayoutMk cId="2703471739" sldId="2147483650"/>
          </pc:sldLayoutMkLst>
        </pc:sldLayoutChg>
        <pc:sldLayoutChg chg="addSp delSp modSp new mod">
          <pc:chgData name="H M" userId="84cd2103f36ef0dc" providerId="LiveId" clId="{6CAE7A2D-79C2-4968-A769-05EBCE3FB552}" dt="2024-03-12T10:45:25.512" v="1224" actId="1076"/>
          <pc:sldLayoutMkLst>
            <pc:docMk/>
            <pc:sldMasterMk cId="1097754498" sldId="2147483648"/>
            <pc:sldLayoutMk cId="742326489" sldId="2147483651"/>
          </pc:sldLayoutMkLst>
        </pc:sldLayoutChg>
        <pc:sldLayoutChg chg="del">
          <pc:chgData name="H M" userId="84cd2103f36ef0dc" providerId="LiveId" clId="{6CAE7A2D-79C2-4968-A769-05EBCE3FB552}" dt="2024-03-11T11:04:22.872" v="3" actId="2696"/>
          <pc:sldLayoutMkLst>
            <pc:docMk/>
            <pc:sldMasterMk cId="1097754498" sldId="2147483648"/>
            <pc:sldLayoutMk cId="1638918670" sldId="2147483651"/>
          </pc:sldLayoutMkLst>
        </pc:sldLayoutChg>
        <pc:sldLayoutChg chg="del">
          <pc:chgData name="H M" userId="84cd2103f36ef0dc" providerId="LiveId" clId="{6CAE7A2D-79C2-4968-A769-05EBCE3FB552}" dt="2024-03-11T11:04:23.099" v="4" actId="2696"/>
          <pc:sldLayoutMkLst>
            <pc:docMk/>
            <pc:sldMasterMk cId="1097754498" sldId="2147483648"/>
            <pc:sldLayoutMk cId="98103365" sldId="2147483652"/>
          </pc:sldLayoutMkLst>
        </pc:sldLayoutChg>
        <pc:sldLayoutChg chg="addSp delSp modSp add mod modTransition">
          <pc:chgData name="H M" userId="84cd2103f36ef0dc" providerId="LiveId" clId="{6CAE7A2D-79C2-4968-A769-05EBCE3FB552}" dt="2024-03-12T10:35:04.521" v="1075"/>
          <pc:sldLayoutMkLst>
            <pc:docMk/>
            <pc:sldMasterMk cId="1097754498" sldId="2147483648"/>
            <pc:sldLayoutMk cId="4258842081" sldId="2147483652"/>
          </pc:sldLayoutMkLst>
        </pc:sldLayoutChg>
        <pc:sldLayoutChg chg="del">
          <pc:chgData name="H M" userId="84cd2103f36ef0dc" providerId="LiveId" clId="{6CAE7A2D-79C2-4968-A769-05EBCE3FB552}" dt="2024-03-11T11:04:23.318" v="5" actId="2696"/>
          <pc:sldLayoutMkLst>
            <pc:docMk/>
            <pc:sldMasterMk cId="1097754498" sldId="2147483648"/>
            <pc:sldLayoutMk cId="1763561092" sldId="2147483653"/>
          </pc:sldLayoutMkLst>
        </pc:sldLayoutChg>
        <pc:sldLayoutChg chg="modSp add mod modTransition">
          <pc:chgData name="H M" userId="84cd2103f36ef0dc" providerId="LiveId" clId="{6CAE7A2D-79C2-4968-A769-05EBCE3FB552}" dt="2024-03-12T10:45:55.765" v="1230" actId="1076"/>
          <pc:sldLayoutMkLst>
            <pc:docMk/>
            <pc:sldMasterMk cId="1097754498" sldId="2147483648"/>
            <pc:sldLayoutMk cId="3925262472" sldId="2147483653"/>
          </pc:sldLayoutMkLst>
        </pc:sldLayoutChg>
        <pc:sldLayoutChg chg="del">
          <pc:chgData name="H M" userId="84cd2103f36ef0dc" providerId="LiveId" clId="{6CAE7A2D-79C2-4968-A769-05EBCE3FB552}" dt="2024-03-11T11:04:23.498" v="6" actId="2696"/>
          <pc:sldLayoutMkLst>
            <pc:docMk/>
            <pc:sldMasterMk cId="1097754498" sldId="2147483648"/>
            <pc:sldLayoutMk cId="28774288" sldId="2147483654"/>
          </pc:sldLayoutMkLst>
        </pc:sldLayoutChg>
        <pc:sldLayoutChg chg="addSp delSp modSp add mod modTransition">
          <pc:chgData name="H M" userId="84cd2103f36ef0dc" providerId="LiveId" clId="{6CAE7A2D-79C2-4968-A769-05EBCE3FB552}" dt="2024-03-12T10:59:40.004" v="1462" actId="1076"/>
          <pc:sldLayoutMkLst>
            <pc:docMk/>
            <pc:sldMasterMk cId="1097754498" sldId="2147483648"/>
            <pc:sldLayoutMk cId="1446034390" sldId="2147483654"/>
          </pc:sldLayoutMkLst>
        </pc:sldLayoutChg>
        <pc:sldLayoutChg chg="del">
          <pc:chgData name="H M" userId="84cd2103f36ef0dc" providerId="LiveId" clId="{6CAE7A2D-79C2-4968-A769-05EBCE3FB552}" dt="2024-03-11T11:04:23.662" v="7" actId="2696"/>
          <pc:sldLayoutMkLst>
            <pc:docMk/>
            <pc:sldMasterMk cId="1097754498" sldId="2147483648"/>
            <pc:sldLayoutMk cId="447194141" sldId="2147483655"/>
          </pc:sldLayoutMkLst>
        </pc:sldLayoutChg>
        <pc:sldLayoutChg chg="addSp modSp add mod modTransition">
          <pc:chgData name="H M" userId="84cd2103f36ef0dc" providerId="LiveId" clId="{6CAE7A2D-79C2-4968-A769-05EBCE3FB552}" dt="2024-03-12T11:15:51.534" v="1729" actId="1076"/>
          <pc:sldLayoutMkLst>
            <pc:docMk/>
            <pc:sldMasterMk cId="1097754498" sldId="2147483648"/>
            <pc:sldLayoutMk cId="3563704803" sldId="2147483655"/>
          </pc:sldLayoutMkLst>
        </pc:sldLayoutChg>
        <pc:sldLayoutChg chg="del">
          <pc:chgData name="H M" userId="84cd2103f36ef0dc" providerId="LiveId" clId="{6CAE7A2D-79C2-4968-A769-05EBCE3FB552}" dt="2024-03-11T11:04:23.810" v="8" actId="2696"/>
          <pc:sldLayoutMkLst>
            <pc:docMk/>
            <pc:sldMasterMk cId="1097754498" sldId="2147483648"/>
            <pc:sldLayoutMk cId="3221266688" sldId="2147483656"/>
          </pc:sldLayoutMkLst>
        </pc:sldLayoutChg>
        <pc:sldLayoutChg chg="del">
          <pc:chgData name="H M" userId="84cd2103f36ef0dc" providerId="LiveId" clId="{6CAE7A2D-79C2-4968-A769-05EBCE3FB552}" dt="2024-03-11T11:04:23.969" v="9" actId="2696"/>
          <pc:sldLayoutMkLst>
            <pc:docMk/>
            <pc:sldMasterMk cId="1097754498" sldId="2147483648"/>
            <pc:sldLayoutMk cId="2062996586" sldId="2147483657"/>
          </pc:sldLayoutMkLst>
        </pc:sldLayoutChg>
        <pc:sldLayoutChg chg="del">
          <pc:chgData name="H M" userId="84cd2103f36ef0dc" providerId="LiveId" clId="{6CAE7A2D-79C2-4968-A769-05EBCE3FB552}" dt="2024-03-11T11:04:24.170" v="10" actId="2696"/>
          <pc:sldLayoutMkLst>
            <pc:docMk/>
            <pc:sldMasterMk cId="1097754498" sldId="2147483648"/>
            <pc:sldLayoutMk cId="2778550816" sldId="2147483658"/>
          </pc:sldLayoutMkLst>
        </pc:sldLayoutChg>
        <pc:sldLayoutChg chg="del">
          <pc:chgData name="H M" userId="84cd2103f36ef0dc" providerId="LiveId" clId="{6CAE7A2D-79C2-4968-A769-05EBCE3FB552}" dt="2024-03-11T11:04:24.410" v="11" actId="2696"/>
          <pc:sldLayoutMkLst>
            <pc:docMk/>
            <pc:sldMasterMk cId="1097754498" sldId="2147483648"/>
            <pc:sldLayoutMk cId="887080976" sldId="2147483659"/>
          </pc:sldLayoutMkLst>
        </pc:sldLayoutChg>
      </pc:sldMasterChg>
    </pc:docChg>
  </pc:docChgLst>
  <pc:docChgLst>
    <pc:chgData name="H M" userId="84cd2103f36ef0dc" providerId="LiveId" clId="{21D1EDDF-5B17-4E62-893C-24F98FE4BE66}"/>
    <pc:docChg chg="undo custSel modSld">
      <pc:chgData name="H M" userId="84cd2103f36ef0dc" providerId="LiveId" clId="{21D1EDDF-5B17-4E62-893C-24F98FE4BE66}" dt="2024-03-07T15:14:40.539" v="9" actId="164"/>
      <pc:docMkLst>
        <pc:docMk/>
      </pc:docMkLst>
      <pc:sldChg chg="addSp modSp mod">
        <pc:chgData name="H M" userId="84cd2103f36ef0dc" providerId="LiveId" clId="{21D1EDDF-5B17-4E62-893C-24F98FE4BE66}" dt="2024-03-07T15:14:40.539" v="9" actId="164"/>
        <pc:sldMkLst>
          <pc:docMk/>
          <pc:sldMk cId="3020850079" sldId="326"/>
        </pc:sldMkLst>
      </pc:sldChg>
      <pc:sldChg chg="modSp mod">
        <pc:chgData name="H M" userId="84cd2103f36ef0dc" providerId="LiveId" clId="{21D1EDDF-5B17-4E62-893C-24F98FE4BE66}" dt="2024-03-07T15:06:19.828" v="6" actId="1076"/>
        <pc:sldMkLst>
          <pc:docMk/>
          <pc:sldMk cId="2735844276" sldId="327"/>
        </pc:sldMkLst>
      </pc:sldChg>
      <pc:sldChg chg="modSp mod">
        <pc:chgData name="H M" userId="84cd2103f36ef0dc" providerId="LiveId" clId="{21D1EDDF-5B17-4E62-893C-24F98FE4BE66}" dt="2024-03-07T15:09:29.067" v="8" actId="1076"/>
        <pc:sldMkLst>
          <pc:docMk/>
          <pc:sldMk cId="3034690765" sldId="334"/>
        </pc:sldMkLst>
      </pc:sldChg>
    </pc:docChg>
  </pc:docChgLst>
  <pc:docChgLst>
    <pc:chgData name="Hasan Selim" userId="84cd2103f36ef0dc" providerId="LiveId" clId="{9C740E32-10B6-44F5-9C27-17E16B8BC83F}"/>
    <pc:docChg chg="undo custSel addSld delSld modSld sldOrd modMainMaster">
      <pc:chgData name="Hasan Selim" userId="84cd2103f36ef0dc" providerId="LiveId" clId="{9C740E32-10B6-44F5-9C27-17E16B8BC83F}" dt="2025-07-23T09:02:22.596" v="644"/>
      <pc:docMkLst>
        <pc:docMk/>
      </pc:docMkLst>
      <pc:sldChg chg="addSp delSp modSp mod">
        <pc:chgData name="Hasan Selim" userId="84cd2103f36ef0dc" providerId="LiveId" clId="{9C740E32-10B6-44F5-9C27-17E16B8BC83F}" dt="2025-07-23T08:36:17.318" v="446" actId="478"/>
        <pc:sldMkLst>
          <pc:docMk/>
          <pc:sldMk cId="225812144" sldId="345"/>
        </pc:sldMkLst>
        <pc:spChg chg="mod">
          <ac:chgData name="Hasan Selim" userId="84cd2103f36ef0dc" providerId="LiveId" clId="{9C740E32-10B6-44F5-9C27-17E16B8BC83F}" dt="2025-07-23T08:17:49.216" v="159" actId="113"/>
          <ac:spMkLst>
            <pc:docMk/>
            <pc:sldMk cId="225812144" sldId="345"/>
            <ac:spMk id="2" creationId="{DFC8FCF5-DEF1-DE89-F4D1-A2B67F2BD463}"/>
          </ac:spMkLst>
        </pc:spChg>
        <pc:spChg chg="mod">
          <ac:chgData name="Hasan Selim" userId="84cd2103f36ef0dc" providerId="LiveId" clId="{9C740E32-10B6-44F5-9C27-17E16B8BC83F}" dt="2025-07-23T08:13:03.577" v="83"/>
          <ac:spMkLst>
            <pc:docMk/>
            <pc:sldMk cId="225812144" sldId="345"/>
            <ac:spMk id="4" creationId="{3771ED58-B1C5-E5F0-C131-877DC5B24857}"/>
          </ac:spMkLst>
        </pc:spChg>
        <pc:spChg chg="mod">
          <ac:chgData name="Hasan Selim" userId="84cd2103f36ef0dc" providerId="LiveId" clId="{9C740E32-10B6-44F5-9C27-17E16B8BC83F}" dt="2025-07-23T08:13:03.577" v="83"/>
          <ac:spMkLst>
            <pc:docMk/>
            <pc:sldMk cId="225812144" sldId="345"/>
            <ac:spMk id="5" creationId="{7C4EF132-47B6-EC6F-C6D3-5B1C9A14B9CB}"/>
          </ac:spMkLst>
        </pc:spChg>
        <pc:spChg chg="add mod">
          <ac:chgData name="Hasan Selim" userId="84cd2103f36ef0dc" providerId="LiveId" clId="{9C740E32-10B6-44F5-9C27-17E16B8BC83F}" dt="2025-07-23T08:26:01.112" v="281" actId="1076"/>
          <ac:spMkLst>
            <pc:docMk/>
            <pc:sldMk cId="225812144" sldId="345"/>
            <ac:spMk id="6" creationId="{E6DE37C0-A619-35B5-D705-AE51F535CFCD}"/>
          </ac:spMkLst>
        </pc:spChg>
        <pc:spChg chg="add del mod">
          <ac:chgData name="Hasan Selim" userId="84cd2103f36ef0dc" providerId="LiveId" clId="{9C740E32-10B6-44F5-9C27-17E16B8BC83F}" dt="2025-07-23T08:16:13.515" v="136" actId="21"/>
          <ac:spMkLst>
            <pc:docMk/>
            <pc:sldMk cId="225812144" sldId="345"/>
            <ac:spMk id="7" creationId="{750B965C-3B3A-81E4-B002-0E0E83E2C9B0}"/>
          </ac:spMkLst>
        </pc:spChg>
        <pc:spChg chg="add del mod">
          <ac:chgData name="Hasan Selim" userId="84cd2103f36ef0dc" providerId="LiveId" clId="{9C740E32-10B6-44F5-9C27-17E16B8BC83F}" dt="2025-07-23T08:16:13.515" v="136" actId="21"/>
          <ac:spMkLst>
            <pc:docMk/>
            <pc:sldMk cId="225812144" sldId="345"/>
            <ac:spMk id="8" creationId="{0B6BD5AF-AED6-7F2F-AC61-C16AC9A922AE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10" creationId="{6FEA7197-6F32-2528-837C-DB7780529A76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13" creationId="{ED1DD717-E62E-CB5D-44DA-114D92BFBE43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14" creationId="{2978B9E0-8F11-F028-F686-5893573A8EB9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17" creationId="{1EA9A832-41F3-BFDC-82A1-54528C38A3B6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21" creationId="{65414AD7-C5E2-FA4E-B45B-0FCEB17DEB24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22" creationId="{16AFBCD6-CD1A-AF89-D2B8-9384EDFB1761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23" creationId="{7FC00A2B-0859-5917-F447-B0E597D0DA7C}"/>
          </ac:spMkLst>
        </pc:spChg>
        <pc:spChg chg="mod">
          <ac:chgData name="Hasan Selim" userId="84cd2103f36ef0dc" providerId="LiveId" clId="{9C740E32-10B6-44F5-9C27-17E16B8BC83F}" dt="2025-07-23T08:15:07.925" v="115"/>
          <ac:spMkLst>
            <pc:docMk/>
            <pc:sldMk cId="225812144" sldId="345"/>
            <ac:spMk id="24" creationId="{7191BD84-3F61-5985-4F52-C01AFF102794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29" creationId="{AB51809E-83E6-5ECE-3EBA-096DDD838C84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35" creationId="{FE670123-144D-CAA0-A4D3-E4FC6FED2F6F}"/>
          </ac:spMkLst>
        </pc:spChg>
        <pc:spChg chg="del">
          <ac:chgData name="Hasan Selim" userId="84cd2103f36ef0dc" providerId="LiveId" clId="{9C740E32-10B6-44F5-9C27-17E16B8BC83F}" dt="2025-07-23T08:06:43.191" v="1" actId="478"/>
          <ac:spMkLst>
            <pc:docMk/>
            <pc:sldMk cId="225812144" sldId="345"/>
            <ac:spMk id="40" creationId="{79ED883D-067D-C53A-E251-FA7D70417946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5" creationId="{940EF62A-229C-2565-E70A-45A86ACAE615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6" creationId="{76154772-3A15-C174-1DA5-F2DD38398D3E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7" creationId="{20C11245-56AB-C840-9E08-3CBD36936426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8" creationId="{30E41050-9515-F43B-4A8C-F1D12CBCDE53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49" creationId="{D1CB1976-8467-D369-81DD-A7DC38487DDC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52" creationId="{C138B18F-0D1E-1D47-D3DC-ACD2FE5E91A5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53" creationId="{09900124-C78E-1E17-4CD1-8F609F033E3F}"/>
          </ac:spMkLst>
        </pc:spChg>
        <pc:spChg chg="mod">
          <ac:chgData name="Hasan Selim" userId="84cd2103f36ef0dc" providerId="LiveId" clId="{9C740E32-10B6-44F5-9C27-17E16B8BC83F}" dt="2025-07-23T08:15:32.539" v="123"/>
          <ac:spMkLst>
            <pc:docMk/>
            <pc:sldMk cId="225812144" sldId="345"/>
            <ac:spMk id="55" creationId="{B49AF21F-DC06-0172-2A51-A8F09F56CABE}"/>
          </ac:spMkLst>
        </pc:spChg>
        <pc:spChg chg="mod">
          <ac:chgData name="Hasan Selim" userId="84cd2103f36ef0dc" providerId="LiveId" clId="{9C740E32-10B6-44F5-9C27-17E16B8BC83F}" dt="2025-07-23T08:15:36.777" v="126" actId="1076"/>
          <ac:spMkLst>
            <pc:docMk/>
            <pc:sldMk cId="225812144" sldId="345"/>
            <ac:spMk id="57" creationId="{F336D678-15C7-A151-68D9-1E3CD2B5D127}"/>
          </ac:spMkLst>
        </pc:spChg>
        <pc:spChg chg="add mod ord">
          <ac:chgData name="Hasan Selim" userId="84cd2103f36ef0dc" providerId="LiveId" clId="{9C740E32-10B6-44F5-9C27-17E16B8BC83F}" dt="2025-07-23T08:17:33.022" v="156" actId="167"/>
          <ac:spMkLst>
            <pc:docMk/>
            <pc:sldMk cId="225812144" sldId="345"/>
            <ac:spMk id="58" creationId="{892ED526-D87D-4DDA-EDD1-5B9C2F7CBDC6}"/>
          </ac:spMkLst>
        </pc:spChg>
        <pc:spChg chg="add del mod">
          <ac:chgData name="Hasan Selim" userId="84cd2103f36ef0dc" providerId="LiveId" clId="{9C740E32-10B6-44F5-9C27-17E16B8BC83F}" dt="2025-07-23T08:36:17.318" v="446" actId="478"/>
          <ac:spMkLst>
            <pc:docMk/>
            <pc:sldMk cId="225812144" sldId="345"/>
            <ac:spMk id="60" creationId="{16DC46C0-7F43-53FF-9493-5B482D81AC75}"/>
          </ac:spMkLst>
        </pc:spChg>
        <pc:grpChg chg="add del mod">
          <ac:chgData name="Hasan Selim" userId="84cd2103f36ef0dc" providerId="LiveId" clId="{9C740E32-10B6-44F5-9C27-17E16B8BC83F}" dt="2025-07-23T08:14:32.675" v="104" actId="478"/>
          <ac:grpSpMkLst>
            <pc:docMk/>
            <pc:sldMk cId="225812144" sldId="345"/>
            <ac:grpSpMk id="3" creationId="{C044D025-EBC8-EA48-170A-26815FC63080}"/>
          </ac:grpSpMkLst>
        </pc:grpChg>
        <pc:grpChg chg="del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9" creationId="{A630DC64-86E0-406F-E66D-CF01D923E38E}"/>
          </ac:grpSpMkLst>
        </pc:grpChg>
        <pc:grpChg chg="del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12" creationId="{09757450-15FD-AA60-12CF-C7F1850326F3}"/>
          </ac:grpSpMkLst>
        </pc:grpChg>
        <pc:grpChg chg="del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15" creationId="{55B85136-73C3-F133-CCE2-9EBA15B6AA8D}"/>
          </ac:grpSpMkLst>
        </pc:grpChg>
        <pc:grpChg chg="del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18" creationId="{2F19FF86-41F5-9CA2-6BC7-7F017D5AF228}"/>
          </ac:grpSpMkLst>
        </pc:grpChg>
        <pc:grpChg chg="del mod">
          <ac:chgData name="Hasan Selim" userId="84cd2103f36ef0dc" providerId="LiveId" clId="{9C740E32-10B6-44F5-9C27-17E16B8BC83F}" dt="2025-07-23T08:16:13.515" v="136" actId="21"/>
          <ac:grpSpMkLst>
            <pc:docMk/>
            <pc:sldMk cId="225812144" sldId="345"/>
            <ac:grpSpMk id="25" creationId="{3628D0D1-05DB-81BE-7853-0448F329E0E4}"/>
          </ac:grpSpMkLst>
        </pc:grpChg>
        <pc:picChg chg="del">
          <ac:chgData name="Hasan Selim" userId="84cd2103f36ef0dc" providerId="LiveId" clId="{9C740E32-10B6-44F5-9C27-17E16B8BC83F}" dt="2025-07-23T08:06:43.191" v="1" actId="478"/>
          <ac:picMkLst>
            <pc:docMk/>
            <pc:sldMk cId="225812144" sldId="345"/>
            <ac:picMk id="44" creationId="{3669841A-B0FA-87B7-2085-39649A879326}"/>
          </ac:picMkLst>
        </pc:picChg>
        <pc:picChg chg="add mod">
          <ac:chgData name="Hasan Selim" userId="84cd2103f36ef0dc" providerId="LiveId" clId="{9C740E32-10B6-44F5-9C27-17E16B8BC83F}" dt="2025-07-23T08:26:10.903" v="282" actId="1076"/>
          <ac:picMkLst>
            <pc:docMk/>
            <pc:sldMk cId="225812144" sldId="345"/>
            <ac:picMk id="59" creationId="{C5036671-31A7-FB4D-FCBF-A5BA62156528}"/>
          </ac:picMkLst>
        </pc:picChg>
      </pc:sldChg>
      <pc:sldChg chg="addSp delSp modSp mod">
        <pc:chgData name="Hasan Selim" userId="84cd2103f36ef0dc" providerId="LiveId" clId="{9C740E32-10B6-44F5-9C27-17E16B8BC83F}" dt="2025-07-23T08:25:11.224" v="267" actId="1076"/>
        <pc:sldMkLst>
          <pc:docMk/>
          <pc:sldMk cId="3214672097" sldId="358"/>
        </pc:sldMkLst>
        <pc:spChg chg="add mod">
          <ac:chgData name="Hasan Selim" userId="84cd2103f36ef0dc" providerId="LiveId" clId="{9C740E32-10B6-44F5-9C27-17E16B8BC83F}" dt="2025-07-23T08:25:04.252" v="265" actId="255"/>
          <ac:spMkLst>
            <pc:docMk/>
            <pc:sldMk cId="3214672097" sldId="358"/>
            <ac:spMk id="2" creationId="{EF0DBAA4-AA66-5C27-B287-2D52CD401A79}"/>
          </ac:spMkLst>
        </pc:spChg>
        <pc:spChg chg="del">
          <ac:chgData name="Hasan Selim" userId="84cd2103f36ef0dc" providerId="LiveId" clId="{9C740E32-10B6-44F5-9C27-17E16B8BC83F}" dt="2025-07-23T08:06:38.527" v="0" actId="478"/>
          <ac:spMkLst>
            <pc:docMk/>
            <pc:sldMk cId="3214672097" sldId="358"/>
            <ac:spMk id="4" creationId="{8C144BCA-7F74-CFC1-0451-6D182621734D}"/>
          </ac:spMkLst>
        </pc:spChg>
        <pc:spChg chg="add del mod">
          <ac:chgData name="Hasan Selim" userId="84cd2103f36ef0dc" providerId="LiveId" clId="{9C740E32-10B6-44F5-9C27-17E16B8BC83F}" dt="2025-07-23T08:11:16.847" v="57"/>
          <ac:spMkLst>
            <pc:docMk/>
            <pc:sldMk cId="3214672097" sldId="358"/>
            <ac:spMk id="5" creationId="{E46E2FB7-EF09-D2B6-0369-C02205065D37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11" creationId="{B15399AC-AF7A-F547-1045-DA68D8BCD92D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13" creationId="{58B17F66-0EF4-7052-F8B7-AAE04C93D9F9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17" creationId="{130DE4E6-DDE6-D021-912A-3EE0E2BF91F4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22" creationId="{205F45EB-640B-B696-7DB7-EB919E2AA9D3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25" creationId="{43268A65-0E72-5A3B-C1FB-B65C98642908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26" creationId="{1CB49956-7862-F6BA-3C6D-AE555036BAF7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28" creationId="{A1C36D35-B172-38AF-1B9E-C5CC11C26597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31" creationId="{5FA0026B-8F41-B9DE-8D02-718F55109623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37" creationId="{97F45DCF-D60D-471E-E09B-B40C894A9078}"/>
          </ac:spMkLst>
        </pc:spChg>
        <pc:spChg chg="mod">
          <ac:chgData name="Hasan Selim" userId="84cd2103f36ef0dc" providerId="LiveId" clId="{9C740E32-10B6-44F5-9C27-17E16B8BC83F}" dt="2025-07-23T08:10:03.809" v="40"/>
          <ac:spMkLst>
            <pc:docMk/>
            <pc:sldMk cId="3214672097" sldId="358"/>
            <ac:spMk id="38" creationId="{8F8CA93D-309A-E561-FD9C-61CA64CADFE7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0" creationId="{9BC4C036-77DC-99B3-5C96-F689EF22E7A4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1" creationId="{DD479B6E-6BC1-F1FC-3866-5E7A7B1DDADC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3" creationId="{C1C18BB9-4EDC-91EE-9113-76996EDF5ADE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4" creationId="{C8F32EC0-D967-AA23-2710-91B9A7FDC506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6" creationId="{2898225F-7A7B-24B3-8091-25B1CA0DD090}"/>
          </ac:spMkLst>
        </pc:spChg>
        <pc:spChg chg="mod">
          <ac:chgData name="Hasan Selim" userId="84cd2103f36ef0dc" providerId="LiveId" clId="{9C740E32-10B6-44F5-9C27-17E16B8BC83F}" dt="2025-07-23T08:10:18.204" v="43"/>
          <ac:spMkLst>
            <pc:docMk/>
            <pc:sldMk cId="3214672097" sldId="358"/>
            <ac:spMk id="47" creationId="{69B0F7B2-6F6A-8DDD-0F48-BE2B391458FE}"/>
          </ac:spMkLst>
        </pc:spChg>
        <pc:spChg chg="add del mod">
          <ac:chgData name="Hasan Selim" userId="84cd2103f36ef0dc" providerId="LiveId" clId="{9C740E32-10B6-44F5-9C27-17E16B8BC83F}" dt="2025-07-23T08:11:16.847" v="57"/>
          <ac:spMkLst>
            <pc:docMk/>
            <pc:sldMk cId="3214672097" sldId="358"/>
            <ac:spMk id="48" creationId="{2498A15B-5A3E-3075-4F14-9302165D9178}"/>
          </ac:spMkLst>
        </pc:spChg>
        <pc:spChg chg="mod">
          <ac:chgData name="Hasan Selim" userId="84cd2103f36ef0dc" providerId="LiveId" clId="{9C740E32-10B6-44F5-9C27-17E16B8BC83F}" dt="2025-07-23T08:11:08.192" v="53"/>
          <ac:spMkLst>
            <pc:docMk/>
            <pc:sldMk cId="3214672097" sldId="358"/>
            <ac:spMk id="49" creationId="{F72CA262-E5B0-20E6-BF24-E5A2982C844B}"/>
          </ac:spMkLst>
        </pc:spChg>
        <pc:spChg chg="mod">
          <ac:chgData name="Hasan Selim" userId="84cd2103f36ef0dc" providerId="LiveId" clId="{9C740E32-10B6-44F5-9C27-17E16B8BC83F}" dt="2025-07-23T08:24:33.007" v="256" actId="14100"/>
          <ac:spMkLst>
            <pc:docMk/>
            <pc:sldMk cId="3214672097" sldId="358"/>
            <ac:spMk id="50" creationId="{F9D00D7B-3B8B-AA1E-408F-4251B8A60FA8}"/>
          </ac:spMkLst>
        </pc:spChg>
        <pc:spChg chg="add mod">
          <ac:chgData name="Hasan Selim" userId="84cd2103f36ef0dc" providerId="LiveId" clId="{9C740E32-10B6-44F5-9C27-17E16B8BC83F}" dt="2025-07-23T08:11:36.980" v="63" actId="1076"/>
          <ac:spMkLst>
            <pc:docMk/>
            <pc:sldMk cId="3214672097" sldId="358"/>
            <ac:spMk id="51" creationId="{5CC97C20-2315-78BB-BB4B-186701742413}"/>
          </ac:spMkLst>
        </pc:spChg>
        <pc:spChg chg="add mod">
          <ac:chgData name="Hasan Selim" userId="84cd2103f36ef0dc" providerId="LiveId" clId="{9C740E32-10B6-44F5-9C27-17E16B8BC83F}" dt="2025-07-23T08:11:46.572" v="66" actId="1076"/>
          <ac:spMkLst>
            <pc:docMk/>
            <pc:sldMk cId="3214672097" sldId="358"/>
            <ac:spMk id="52" creationId="{F5E3703F-0A67-48F5-5CA3-ED0B54903B9D}"/>
          </ac:spMkLst>
        </pc:spChg>
        <pc:spChg chg="add mod ord">
          <ac:chgData name="Hasan Selim" userId="84cd2103f36ef0dc" providerId="LiveId" clId="{9C740E32-10B6-44F5-9C27-17E16B8BC83F}" dt="2025-07-23T08:24:42.392" v="258" actId="14100"/>
          <ac:spMkLst>
            <pc:docMk/>
            <pc:sldMk cId="3214672097" sldId="358"/>
            <ac:spMk id="54" creationId="{63F0F94A-65A8-D175-50D2-DAAB8EBFA5D4}"/>
          </ac:spMkLst>
        </pc:spChg>
        <pc:spChg chg="mod">
          <ac:chgData name="Hasan Selim" userId="84cd2103f36ef0dc" providerId="LiveId" clId="{9C740E32-10B6-44F5-9C27-17E16B8BC83F}" dt="2025-07-23T08:12:48.990" v="79" actId="571"/>
          <ac:spMkLst>
            <pc:docMk/>
            <pc:sldMk cId="3214672097" sldId="358"/>
            <ac:spMk id="56" creationId="{84B0C750-8559-8999-79BA-ADAA91D8363C}"/>
          </ac:spMkLst>
        </pc:spChg>
        <pc:spChg chg="mod">
          <ac:chgData name="Hasan Selim" userId="84cd2103f36ef0dc" providerId="LiveId" clId="{9C740E32-10B6-44F5-9C27-17E16B8BC83F}" dt="2025-07-23T08:12:48.990" v="79" actId="571"/>
          <ac:spMkLst>
            <pc:docMk/>
            <pc:sldMk cId="3214672097" sldId="358"/>
            <ac:spMk id="57" creationId="{A262981E-C75A-0DC3-0579-4756247A12C7}"/>
          </ac:spMkLst>
        </pc:spChg>
        <pc:grpChg chg="mod">
          <ac:chgData name="Hasan Selim" userId="84cd2103f36ef0dc" providerId="LiveId" clId="{9C740E32-10B6-44F5-9C27-17E16B8BC83F}" dt="2025-07-23T08:25:11.224" v="267" actId="1076"/>
          <ac:grpSpMkLst>
            <pc:docMk/>
            <pc:sldMk cId="3214672097" sldId="358"/>
            <ac:grpSpMk id="7" creationId="{68326675-4778-82B0-1324-13EB34BCC4E4}"/>
          </ac:grpSpMkLst>
        </pc:grpChg>
        <pc:grpChg chg="add mod">
          <ac:chgData name="Hasan Selim" userId="84cd2103f36ef0dc" providerId="LiveId" clId="{9C740E32-10B6-44F5-9C27-17E16B8BC83F}" dt="2025-07-23T08:10:18.204" v="43"/>
          <ac:grpSpMkLst>
            <pc:docMk/>
            <pc:sldMk cId="3214672097" sldId="358"/>
            <ac:grpSpMk id="39" creationId="{D1D79AD3-0D0E-5726-0A49-2081654B6DDE}"/>
          </ac:grpSpMkLst>
        </pc:grpChg>
        <pc:grpChg chg="add mod">
          <ac:chgData name="Hasan Selim" userId="84cd2103f36ef0dc" providerId="LiveId" clId="{9C740E32-10B6-44F5-9C27-17E16B8BC83F}" dt="2025-07-23T08:10:25.149" v="47" actId="1076"/>
          <ac:grpSpMkLst>
            <pc:docMk/>
            <pc:sldMk cId="3214672097" sldId="358"/>
            <ac:grpSpMk id="42" creationId="{FADA5C31-6681-EEE6-E6EA-85BE2BB5B0FC}"/>
          </ac:grpSpMkLst>
        </pc:grpChg>
        <pc:grpChg chg="add mod">
          <ac:chgData name="Hasan Selim" userId="84cd2103f36ef0dc" providerId="LiveId" clId="{9C740E32-10B6-44F5-9C27-17E16B8BC83F}" dt="2025-07-23T08:10:22.089" v="46" actId="1076"/>
          <ac:grpSpMkLst>
            <pc:docMk/>
            <pc:sldMk cId="3214672097" sldId="358"/>
            <ac:grpSpMk id="45" creationId="{E6BFBC33-E9A5-58EE-6BC8-88E436C0E570}"/>
          </ac:grpSpMkLst>
        </pc:grpChg>
        <pc:grpChg chg="add mod">
          <ac:chgData name="Hasan Selim" userId="84cd2103f36ef0dc" providerId="LiveId" clId="{9C740E32-10B6-44F5-9C27-17E16B8BC83F}" dt="2025-07-23T08:12:52.986" v="82" actId="1076"/>
          <ac:grpSpMkLst>
            <pc:docMk/>
            <pc:sldMk cId="3214672097" sldId="358"/>
            <ac:grpSpMk id="55" creationId="{E1F0D36B-203A-138D-ACA6-B33C786DD06A}"/>
          </ac:grpSpMkLst>
        </pc:grpChg>
        <pc:picChg chg="add mod ord">
          <ac:chgData name="Hasan Selim" userId="84cd2103f36ef0dc" providerId="LiveId" clId="{9C740E32-10B6-44F5-9C27-17E16B8BC83F}" dt="2025-07-23T08:24:28.360" v="254" actId="1076"/>
          <ac:picMkLst>
            <pc:docMk/>
            <pc:sldMk cId="3214672097" sldId="358"/>
            <ac:picMk id="3" creationId="{742C9866-0241-AF61-CF97-91429A8639E3}"/>
          </ac:picMkLst>
        </pc:picChg>
        <pc:picChg chg="del">
          <ac:chgData name="Hasan Selim" userId="84cd2103f36ef0dc" providerId="LiveId" clId="{9C740E32-10B6-44F5-9C27-17E16B8BC83F}" dt="2025-07-23T08:06:38.527" v="0" actId="478"/>
          <ac:picMkLst>
            <pc:docMk/>
            <pc:sldMk cId="3214672097" sldId="358"/>
            <ac:picMk id="6" creationId="{69883324-6D27-4380-1E62-ADECAB1E34A9}"/>
          </ac:picMkLst>
        </pc:picChg>
        <pc:picChg chg="del">
          <ac:chgData name="Hasan Selim" userId="84cd2103f36ef0dc" providerId="LiveId" clId="{9C740E32-10B6-44F5-9C27-17E16B8BC83F}" dt="2025-07-23T08:06:38.527" v="0" actId="478"/>
          <ac:picMkLst>
            <pc:docMk/>
            <pc:sldMk cId="3214672097" sldId="358"/>
            <ac:picMk id="16" creationId="{D3EBDA74-3EC7-44E3-E36D-9CF4DE20E76E}"/>
          </ac:picMkLst>
        </pc:picChg>
        <pc:picChg chg="del">
          <ac:chgData name="Hasan Selim" userId="84cd2103f36ef0dc" providerId="LiveId" clId="{9C740E32-10B6-44F5-9C27-17E16B8BC83F}" dt="2025-07-23T08:06:38.527" v="0" actId="478"/>
          <ac:picMkLst>
            <pc:docMk/>
            <pc:sldMk cId="3214672097" sldId="358"/>
            <ac:picMk id="18" creationId="{1956907B-2025-77D0-8B97-F3900F5B12C0}"/>
          </ac:picMkLst>
        </pc:picChg>
        <pc:picChg chg="add mod">
          <ac:chgData name="Hasan Selim" userId="84cd2103f36ef0dc" providerId="LiveId" clId="{9C740E32-10B6-44F5-9C27-17E16B8BC83F}" dt="2025-07-23T08:12:02.730" v="70" actId="1076"/>
          <ac:picMkLst>
            <pc:docMk/>
            <pc:sldMk cId="3214672097" sldId="358"/>
            <ac:picMk id="53" creationId="{047A15D7-721E-656D-EAD8-1F71A846F2D4}"/>
          </ac:picMkLst>
        </pc:picChg>
      </pc:sldChg>
      <pc:sldChg chg="addSp modSp add del mod">
        <pc:chgData name="Hasan Selim" userId="84cd2103f36ef0dc" providerId="LiveId" clId="{9C740E32-10B6-44F5-9C27-17E16B8BC83F}" dt="2025-07-23T08:58:13.450" v="611" actId="1076"/>
        <pc:sldMkLst>
          <pc:docMk/>
          <pc:sldMk cId="2852566979" sldId="412"/>
        </pc:sldMkLst>
        <pc:spChg chg="mod">
          <ac:chgData name="Hasan Selim" userId="84cd2103f36ef0dc" providerId="LiveId" clId="{9C740E32-10B6-44F5-9C27-17E16B8BC83F}" dt="2025-07-23T08:58:06.205" v="609"/>
          <ac:spMkLst>
            <pc:docMk/>
            <pc:sldMk cId="2852566979" sldId="412"/>
            <ac:spMk id="5" creationId="{3CD71E32-69DD-DE1D-B858-62D3203B5DE3}"/>
          </ac:spMkLst>
        </pc:spChg>
        <pc:spChg chg="mod">
          <ac:chgData name="Hasan Selim" userId="84cd2103f36ef0dc" providerId="LiveId" clId="{9C740E32-10B6-44F5-9C27-17E16B8BC83F}" dt="2025-07-23T08:58:06.205" v="609"/>
          <ac:spMkLst>
            <pc:docMk/>
            <pc:sldMk cId="2852566979" sldId="412"/>
            <ac:spMk id="6" creationId="{7AD3716D-6351-B2D1-CF5B-2A1F21F2CDCD}"/>
          </ac:spMkLst>
        </pc:spChg>
        <pc:spChg chg="mod">
          <ac:chgData name="Hasan Selim" userId="84cd2103f36ef0dc" providerId="LiveId" clId="{9C740E32-10B6-44F5-9C27-17E16B8BC83F}" dt="2025-07-23T08:58:06.205" v="609"/>
          <ac:spMkLst>
            <pc:docMk/>
            <pc:sldMk cId="2852566979" sldId="412"/>
            <ac:spMk id="7" creationId="{F63802A1-259C-81E7-399A-9165DD59B6FB}"/>
          </ac:spMkLst>
        </pc:spChg>
        <pc:spChg chg="mod">
          <ac:chgData name="Hasan Selim" userId="84cd2103f36ef0dc" providerId="LiveId" clId="{9C740E32-10B6-44F5-9C27-17E16B8BC83F}" dt="2025-07-23T08:58:06.205" v="609"/>
          <ac:spMkLst>
            <pc:docMk/>
            <pc:sldMk cId="2852566979" sldId="412"/>
            <ac:spMk id="8" creationId="{A92AFC62-E49C-0C5E-19DF-549DD451785D}"/>
          </ac:spMkLst>
        </pc:spChg>
        <pc:grpChg chg="add mod">
          <ac:chgData name="Hasan Selim" userId="84cd2103f36ef0dc" providerId="LiveId" clId="{9C740E32-10B6-44F5-9C27-17E16B8BC83F}" dt="2025-07-23T08:58:06.205" v="609"/>
          <ac:grpSpMkLst>
            <pc:docMk/>
            <pc:sldMk cId="2852566979" sldId="412"/>
            <ac:grpSpMk id="2" creationId="{64E932C7-5DC6-FDCC-AA3D-7A307FA3F0D5}"/>
          </ac:grpSpMkLst>
        </pc:grpChg>
        <pc:grpChg chg="mod">
          <ac:chgData name="Hasan Selim" userId="84cd2103f36ef0dc" providerId="LiveId" clId="{9C740E32-10B6-44F5-9C27-17E16B8BC83F}" dt="2025-07-23T08:58:06.205" v="609"/>
          <ac:grpSpMkLst>
            <pc:docMk/>
            <pc:sldMk cId="2852566979" sldId="412"/>
            <ac:grpSpMk id="3" creationId="{59F3A1BF-BEED-0E09-ED74-F25D8B1BB6EB}"/>
          </ac:grpSpMkLst>
        </pc:grpChg>
        <pc:grpChg chg="mod">
          <ac:chgData name="Hasan Selim" userId="84cd2103f36ef0dc" providerId="LiveId" clId="{9C740E32-10B6-44F5-9C27-17E16B8BC83F}" dt="2025-07-23T08:58:06.205" v="609"/>
          <ac:grpSpMkLst>
            <pc:docMk/>
            <pc:sldMk cId="2852566979" sldId="412"/>
            <ac:grpSpMk id="4" creationId="{76F46811-2A06-0E5C-D8FF-C6BA6263F9D3}"/>
          </ac:grpSpMkLst>
        </pc:grpChg>
        <pc:picChg chg="mod">
          <ac:chgData name="Hasan Selim" userId="84cd2103f36ef0dc" providerId="LiveId" clId="{9C740E32-10B6-44F5-9C27-17E16B8BC83F}" dt="2025-07-23T08:58:13.450" v="611" actId="1076"/>
          <ac:picMkLst>
            <pc:docMk/>
            <pc:sldMk cId="2852566979" sldId="412"/>
            <ac:picMk id="57" creationId="{C03594F1-FEB2-2041-2148-E8B5B8818776}"/>
          </ac:picMkLst>
        </pc:picChg>
      </pc:sldChg>
      <pc:sldChg chg="del">
        <pc:chgData name="Hasan Selim" userId="84cd2103f36ef0dc" providerId="LiveId" clId="{9C740E32-10B6-44F5-9C27-17E16B8BC83F}" dt="2025-07-23T08:06:53.557" v="4" actId="47"/>
        <pc:sldMkLst>
          <pc:docMk/>
          <pc:sldMk cId="862209216" sldId="480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1767330240" sldId="481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758230912" sldId="482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235315179" sldId="483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154241091" sldId="484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4198453735" sldId="485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2375592125" sldId="486"/>
        </pc:sldMkLst>
      </pc:sldChg>
      <pc:sldChg chg="del">
        <pc:chgData name="Hasan Selim" userId="84cd2103f36ef0dc" providerId="LiveId" clId="{9C740E32-10B6-44F5-9C27-17E16B8BC83F}" dt="2025-07-23T08:06:47.948" v="2" actId="47"/>
        <pc:sldMkLst>
          <pc:docMk/>
          <pc:sldMk cId="3309249833" sldId="487"/>
        </pc:sldMkLst>
      </pc:sldChg>
      <pc:sldChg chg="addSp delSp modSp mod">
        <pc:chgData name="Hasan Selim" userId="84cd2103f36ef0dc" providerId="LiveId" clId="{9C740E32-10B6-44F5-9C27-17E16B8BC83F}" dt="2025-07-23T08:57:47.127" v="606" actId="1076"/>
        <pc:sldMkLst>
          <pc:docMk/>
          <pc:sldMk cId="3324910339" sldId="488"/>
        </pc:sldMkLst>
        <pc:picChg chg="add del mod">
          <ac:chgData name="Hasan Selim" userId="84cd2103f36ef0dc" providerId="LiveId" clId="{9C740E32-10B6-44F5-9C27-17E16B8BC83F}" dt="2025-07-23T08:57:39.443" v="600" actId="478"/>
          <ac:picMkLst>
            <pc:docMk/>
            <pc:sldMk cId="3324910339" sldId="488"/>
            <ac:picMk id="3" creationId="{E3B31601-9313-998B-941C-EEB10406846B}"/>
          </ac:picMkLst>
        </pc:picChg>
        <pc:picChg chg="del">
          <ac:chgData name="Hasan Selim" userId="84cd2103f36ef0dc" providerId="LiveId" clId="{9C740E32-10B6-44F5-9C27-17E16B8BC83F}" dt="2025-07-23T08:06:51.401" v="3" actId="478"/>
          <ac:picMkLst>
            <pc:docMk/>
            <pc:sldMk cId="3324910339" sldId="488"/>
            <ac:picMk id="5" creationId="{ADB75205-C6B8-7575-A997-4562D2D5DB55}"/>
          </ac:picMkLst>
        </pc:picChg>
        <pc:picChg chg="add del mod">
          <ac:chgData name="Hasan Selim" userId="84cd2103f36ef0dc" providerId="LiveId" clId="{9C740E32-10B6-44F5-9C27-17E16B8BC83F}" dt="2025-07-23T08:57:38.997" v="599" actId="478"/>
          <ac:picMkLst>
            <pc:docMk/>
            <pc:sldMk cId="3324910339" sldId="488"/>
            <ac:picMk id="6" creationId="{5BF957B9-7221-F8F4-C8C5-1B236C40C6F8}"/>
          </ac:picMkLst>
        </pc:picChg>
        <pc:picChg chg="add del mod">
          <ac:chgData name="Hasan Selim" userId="84cd2103f36ef0dc" providerId="LiveId" clId="{9C740E32-10B6-44F5-9C27-17E16B8BC83F}" dt="2025-07-23T08:57:38.293" v="598" actId="478"/>
          <ac:picMkLst>
            <pc:docMk/>
            <pc:sldMk cId="3324910339" sldId="488"/>
            <ac:picMk id="8" creationId="{7CCF36A9-611E-F188-7B0C-88ADA9F2F46D}"/>
          </ac:picMkLst>
        </pc:picChg>
        <pc:picChg chg="del">
          <ac:chgData name="Hasan Selim" userId="84cd2103f36ef0dc" providerId="LiveId" clId="{9C740E32-10B6-44F5-9C27-17E16B8BC83F}" dt="2025-07-23T08:06:51.401" v="3" actId="478"/>
          <ac:picMkLst>
            <pc:docMk/>
            <pc:sldMk cId="3324910339" sldId="488"/>
            <ac:picMk id="9" creationId="{60E6B9E1-0C82-ABC0-6607-7DAB757B5177}"/>
          </ac:picMkLst>
        </pc:picChg>
        <pc:picChg chg="del">
          <ac:chgData name="Hasan Selim" userId="84cd2103f36ef0dc" providerId="LiveId" clId="{9C740E32-10B6-44F5-9C27-17E16B8BC83F}" dt="2025-07-23T08:06:51.401" v="3" actId="478"/>
          <ac:picMkLst>
            <pc:docMk/>
            <pc:sldMk cId="3324910339" sldId="488"/>
            <ac:picMk id="11" creationId="{B1BAB765-D0CE-F708-A7D6-EA6C35BA218C}"/>
          </ac:picMkLst>
        </pc:picChg>
        <pc:picChg chg="add mod">
          <ac:chgData name="Hasan Selim" userId="84cd2103f36ef0dc" providerId="LiveId" clId="{9C740E32-10B6-44F5-9C27-17E16B8BC83F}" dt="2025-07-23T08:57:45.460" v="604" actId="1076"/>
          <ac:picMkLst>
            <pc:docMk/>
            <pc:sldMk cId="3324910339" sldId="488"/>
            <ac:picMk id="12" creationId="{EFF8B86B-5514-5CC1-29D7-9046E2F9DFFF}"/>
          </ac:picMkLst>
        </pc:picChg>
        <pc:picChg chg="add mod">
          <ac:chgData name="Hasan Selim" userId="84cd2103f36ef0dc" providerId="LiveId" clId="{9C740E32-10B6-44F5-9C27-17E16B8BC83F}" dt="2025-07-23T08:57:46.197" v="605" actId="1076"/>
          <ac:picMkLst>
            <pc:docMk/>
            <pc:sldMk cId="3324910339" sldId="488"/>
            <ac:picMk id="14" creationId="{1125BBA9-6AAC-7FEB-BA71-197386D9EF28}"/>
          </ac:picMkLst>
        </pc:picChg>
        <pc:picChg chg="add mod">
          <ac:chgData name="Hasan Selim" userId="84cd2103f36ef0dc" providerId="LiveId" clId="{9C740E32-10B6-44F5-9C27-17E16B8BC83F}" dt="2025-07-23T08:57:47.127" v="606" actId="1076"/>
          <ac:picMkLst>
            <pc:docMk/>
            <pc:sldMk cId="3324910339" sldId="488"/>
            <ac:picMk id="16" creationId="{C5D5606A-ED5E-6637-F6B7-F0DDCADB8E53}"/>
          </ac:picMkLst>
        </pc:picChg>
      </pc:sldChg>
      <pc:sldChg chg="del">
        <pc:chgData name="Hasan Selim" userId="84cd2103f36ef0dc" providerId="LiveId" clId="{9C740E32-10B6-44F5-9C27-17E16B8BC83F}" dt="2025-07-23T08:06:54.635" v="5" actId="47"/>
        <pc:sldMkLst>
          <pc:docMk/>
          <pc:sldMk cId="177670719" sldId="489"/>
        </pc:sldMkLst>
      </pc:sldChg>
      <pc:sldChg chg="delSp modSp add del mod setBg">
        <pc:chgData name="Hasan Selim" userId="84cd2103f36ef0dc" providerId="LiveId" clId="{9C740E32-10B6-44F5-9C27-17E16B8BC83F}" dt="2025-07-23T08:58:10.355" v="610" actId="47"/>
        <pc:sldMkLst>
          <pc:docMk/>
          <pc:sldMk cId="921485227" sldId="489"/>
        </pc:sldMkLst>
        <pc:spChg chg="mod">
          <ac:chgData name="Hasan Selim" userId="84cd2103f36ef0dc" providerId="LiveId" clId="{9C740E32-10B6-44F5-9C27-17E16B8BC83F}" dt="2025-07-23T08:11:29.403" v="60" actId="1076"/>
          <ac:spMkLst>
            <pc:docMk/>
            <pc:sldMk cId="921485227" sldId="489"/>
            <ac:spMk id="9" creationId="{6ABC3B7D-9CB1-6811-D69F-6882122F8019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23" creationId="{EE9B9C4D-9322-C29E-C402-48C040EFF11E}"/>
          </ac:spMkLst>
        </pc:spChg>
        <pc:spChg chg="topLvl">
          <ac:chgData name="Hasan Selim" userId="84cd2103f36ef0dc" providerId="LiveId" clId="{9C740E32-10B6-44F5-9C27-17E16B8BC83F}" dt="2025-07-23T08:13:13.773" v="86" actId="478"/>
          <ac:spMkLst>
            <pc:docMk/>
            <pc:sldMk cId="921485227" sldId="489"/>
            <ac:spMk id="25" creationId="{DD20EA1A-019E-9AB6-1FA6-AC0F9E4AFA82}"/>
          </ac:spMkLst>
        </pc:spChg>
        <pc:spChg chg="del topLvl">
          <ac:chgData name="Hasan Selim" userId="84cd2103f36ef0dc" providerId="LiveId" clId="{9C740E32-10B6-44F5-9C27-17E16B8BC83F}" dt="2025-07-23T08:13:13.773" v="86" actId="478"/>
          <ac:spMkLst>
            <pc:docMk/>
            <pc:sldMk cId="921485227" sldId="489"/>
            <ac:spMk id="26" creationId="{0831004D-D374-37FF-D96F-104963DC2FA7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28" creationId="{BBBCFC6A-D5F0-1023-E85C-EB227E068F31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29" creationId="{D83190E5-43CE-452D-E44B-E0646C838FF6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30" creationId="{08A72218-9D43-49CB-E46B-041813AC53A3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31" creationId="{F5D7E7FD-FB3C-4B07-7779-B73525E8E7E8}"/>
          </ac:spMkLst>
        </pc:spChg>
        <pc:spChg chg="del">
          <ac:chgData name="Hasan Selim" userId="84cd2103f36ef0dc" providerId="LiveId" clId="{9C740E32-10B6-44F5-9C27-17E16B8BC83F}" dt="2025-07-23T08:13:20.187" v="89" actId="21"/>
          <ac:spMkLst>
            <pc:docMk/>
            <pc:sldMk cId="921485227" sldId="489"/>
            <ac:spMk id="132" creationId="{88B2D9A5-2DC3-30E8-6FE6-4A72DEF5579F}"/>
          </ac:spMkLst>
        </pc:spChg>
        <pc:spChg chg="del">
          <ac:chgData name="Hasan Selim" userId="84cd2103f36ef0dc" providerId="LiveId" clId="{9C740E32-10B6-44F5-9C27-17E16B8BC83F}" dt="2025-07-23T08:13:16.719" v="87" actId="478"/>
          <ac:spMkLst>
            <pc:docMk/>
            <pc:sldMk cId="921485227" sldId="489"/>
            <ac:spMk id="168" creationId="{BC0C0B04-166A-3233-A960-4C7454B6EAA1}"/>
          </ac:spMkLst>
        </pc:spChg>
        <pc:grpChg chg="del">
          <ac:chgData name="Hasan Selim" userId="84cd2103f36ef0dc" providerId="LiveId" clId="{9C740E32-10B6-44F5-9C27-17E16B8BC83F}" dt="2025-07-23T08:13:13.773" v="86" actId="478"/>
          <ac:grpSpMkLst>
            <pc:docMk/>
            <pc:sldMk cId="921485227" sldId="489"/>
            <ac:grpSpMk id="24" creationId="{E61C4651-E73E-8210-C2A2-84EDD8D61F18}"/>
          </ac:grpSpMkLst>
        </pc:grpChg>
        <pc:grpChg chg="del mod">
          <ac:chgData name="Hasan Selim" userId="84cd2103f36ef0dc" providerId="LiveId" clId="{9C740E32-10B6-44F5-9C27-17E16B8BC83F}" dt="2025-07-23T08:13:20.187" v="89" actId="21"/>
          <ac:grpSpMkLst>
            <pc:docMk/>
            <pc:sldMk cId="921485227" sldId="489"/>
            <ac:grpSpMk id="67" creationId="{CEF5AE49-1A6A-31AB-316E-6B62FD9BB1DF}"/>
          </ac:grpSpMkLst>
        </pc:grpChg>
        <pc:grpChg chg="del">
          <ac:chgData name="Hasan Selim" userId="84cd2103f36ef0dc" providerId="LiveId" clId="{9C740E32-10B6-44F5-9C27-17E16B8BC83F}" dt="2025-07-23T08:13:20.187" v="89" actId="21"/>
          <ac:grpSpMkLst>
            <pc:docMk/>
            <pc:sldMk cId="921485227" sldId="489"/>
            <ac:grpSpMk id="94" creationId="{ED6D18A5-A6DF-FCEE-8185-77D8FBD67592}"/>
          </ac:grpSpMkLst>
        </pc:grpChg>
        <pc:picChg chg="mod">
          <ac:chgData name="Hasan Selim" userId="84cd2103f36ef0dc" providerId="LiveId" clId="{9C740E32-10B6-44F5-9C27-17E16B8BC83F}" dt="2025-07-23T08:15:28.214" v="122" actId="1076"/>
          <ac:picMkLst>
            <pc:docMk/>
            <pc:sldMk cId="921485227" sldId="489"/>
            <ac:picMk id="12" creationId="{A567F9F3-D888-57AC-4B8A-9C82CEA15235}"/>
          </ac:picMkLst>
        </pc:picChg>
        <pc:picChg chg="mod">
          <ac:chgData name="Hasan Selim" userId="84cd2103f36ef0dc" providerId="LiveId" clId="{9C740E32-10B6-44F5-9C27-17E16B8BC83F}" dt="2025-07-23T08:10:11.282" v="42" actId="1076"/>
          <ac:picMkLst>
            <pc:docMk/>
            <pc:sldMk cId="921485227" sldId="489"/>
            <ac:picMk id="89" creationId="{1BF53230-A384-27AE-CD29-E537459F2228}"/>
          </ac:picMkLst>
        </pc:picChg>
      </pc:sldChg>
      <pc:sldChg chg="delSp add del mod">
        <pc:chgData name="Hasan Selim" userId="84cd2103f36ef0dc" providerId="LiveId" clId="{9C740E32-10B6-44F5-9C27-17E16B8BC83F}" dt="2025-07-23T08:58:10.355" v="610" actId="47"/>
        <pc:sldMkLst>
          <pc:docMk/>
          <pc:sldMk cId="1107443757" sldId="496"/>
        </pc:sldMkLst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23" creationId="{890F7CA3-2FC7-A50D-CDB4-9FB8659D9D5C}"/>
          </ac:spMkLst>
        </pc:spChg>
        <pc:spChg chg="del">
          <ac:chgData name="Hasan Selim" userId="84cd2103f36ef0dc" providerId="LiveId" clId="{9C740E32-10B6-44F5-9C27-17E16B8BC83F}" dt="2025-07-23T08:23:12.987" v="238" actId="21"/>
          <ac:spMkLst>
            <pc:docMk/>
            <pc:sldMk cId="1107443757" sldId="496"/>
            <ac:spMk id="83" creationId="{88BBF77A-7EEA-C45B-F6FF-E50A20BEC283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28" creationId="{ED0E2E0F-EFF5-3B20-B24E-292D8619E86F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29" creationId="{FFF39D1E-538E-B85D-B11A-86F547D3B0B9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30" creationId="{280D2FC9-C627-58A1-6991-15E3138C03A0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31" creationId="{CAB4AD80-5A5C-5558-C6C9-29C1C5C299E6}"/>
          </ac:spMkLst>
        </pc:spChg>
        <pc:spChg chg="del">
          <ac:chgData name="Hasan Selim" userId="84cd2103f36ef0dc" providerId="LiveId" clId="{9C740E32-10B6-44F5-9C27-17E16B8BC83F}" dt="2025-07-23T08:13:39.855" v="97" actId="21"/>
          <ac:spMkLst>
            <pc:docMk/>
            <pc:sldMk cId="1107443757" sldId="496"/>
            <ac:spMk id="132" creationId="{D76857A5-E89D-CD14-FF52-734DDD2BD326}"/>
          </ac:spMkLst>
        </pc:spChg>
        <pc:grpChg chg="del">
          <ac:chgData name="Hasan Selim" userId="84cd2103f36ef0dc" providerId="LiveId" clId="{9C740E32-10B6-44F5-9C27-17E16B8BC83F}" dt="2025-07-23T08:13:39.855" v="97" actId="21"/>
          <ac:grpSpMkLst>
            <pc:docMk/>
            <pc:sldMk cId="1107443757" sldId="496"/>
            <ac:grpSpMk id="24" creationId="{B6AC8121-6E75-0F8B-7DB6-244A3C7AEBFF}"/>
          </ac:grpSpMkLst>
        </pc:grpChg>
        <pc:grpChg chg="del">
          <ac:chgData name="Hasan Selim" userId="84cd2103f36ef0dc" providerId="LiveId" clId="{9C740E32-10B6-44F5-9C27-17E16B8BC83F}" dt="2025-07-23T08:13:39.855" v="97" actId="21"/>
          <ac:grpSpMkLst>
            <pc:docMk/>
            <pc:sldMk cId="1107443757" sldId="496"/>
            <ac:grpSpMk id="98" creationId="{03D6D9B4-CA1F-90C4-8A34-10A87D74C7DB}"/>
          </ac:grpSpMkLst>
        </pc:grpChg>
      </pc:sldChg>
      <pc:sldChg chg="addSp delSp modSp add mod">
        <pc:chgData name="Hasan Selim" userId="84cd2103f36ef0dc" providerId="LiveId" clId="{9C740E32-10B6-44F5-9C27-17E16B8BC83F}" dt="2025-07-23T09:02:22.596" v="644"/>
        <pc:sldMkLst>
          <pc:docMk/>
          <pc:sldMk cId="4162833293" sldId="497"/>
        </pc:sldMkLst>
        <pc:spChg chg="mod">
          <ac:chgData name="Hasan Selim" userId="84cd2103f36ef0dc" providerId="LiveId" clId="{9C740E32-10B6-44F5-9C27-17E16B8BC83F}" dt="2025-07-23T08:17:25.241" v="154" actId="14100"/>
          <ac:spMkLst>
            <pc:docMk/>
            <pc:sldMk cId="4162833293" sldId="497"/>
            <ac:spMk id="2" creationId="{416D6BA4-E5B1-CDE6-A56D-66C438DDEA80}"/>
          </ac:spMkLst>
        </pc:spChg>
        <pc:spChg chg="del">
          <ac:chgData name="Hasan Selim" userId="84cd2103f36ef0dc" providerId="LiveId" clId="{9C740E32-10B6-44F5-9C27-17E16B8BC83F}" dt="2025-07-23T08:13:26.540" v="92" actId="478"/>
          <ac:spMkLst>
            <pc:docMk/>
            <pc:sldMk cId="4162833293" sldId="497"/>
            <ac:spMk id="6" creationId="{0454A2E3-A99E-25C2-67F3-3AC556DB9089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9" creationId="{890F7CA3-2FC7-A50D-CDB4-9FB8659D9D5C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0" creationId="{ED0E2E0F-EFF5-3B20-B24E-292D8619E86F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1" creationId="{FFF39D1E-538E-B85D-B11A-86F547D3B0B9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2" creationId="{280D2FC9-C627-58A1-6991-15E3138C03A0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3" creationId="{CAB4AD80-5A5C-5558-C6C9-29C1C5C299E6}"/>
          </ac:spMkLst>
        </pc:spChg>
        <pc:spChg chg="mod">
          <ac:chgData name="Hasan Selim" userId="84cd2103f36ef0dc" providerId="LiveId" clId="{9C740E32-10B6-44F5-9C27-17E16B8BC83F}" dt="2025-07-23T08:19:05.070" v="191" actId="403"/>
          <ac:spMkLst>
            <pc:docMk/>
            <pc:sldMk cId="4162833293" sldId="497"/>
            <ac:spMk id="14" creationId="{D76857A5-E89D-CD14-FF52-734DDD2BD326}"/>
          </ac:spMkLst>
        </pc:spChg>
        <pc:spChg chg="mod topLvl">
          <ac:chgData name="Hasan Selim" userId="84cd2103f36ef0dc" providerId="LiveId" clId="{9C740E32-10B6-44F5-9C27-17E16B8BC83F}" dt="2025-07-23T08:49:39.660" v="469" actId="1076"/>
          <ac:spMkLst>
            <pc:docMk/>
            <pc:sldMk cId="4162833293" sldId="497"/>
            <ac:spMk id="23" creationId="{EE9B9C4D-9322-C29E-C402-48C040EFF11E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69" creationId="{FDDCF976-D522-C6B0-5E6D-9719975D211C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5" creationId="{6C0383AF-2AD7-2492-4640-C1E724CCFB89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6" creationId="{34ACFB16-0C88-2336-0D19-0EB4CE208F79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7" creationId="{69BD59FA-01E1-6E18-B398-BD3F4AA666DD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8" creationId="{D681DB32-A99A-19FA-ABB2-25C286E18DC3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79" creationId="{8625E61F-D920-A40B-5AEC-846E2C13B2F6}"/>
          </ac:spMkLst>
        </pc:spChg>
        <pc:spChg chg="mod">
          <ac:chgData name="Hasan Selim" userId="84cd2103f36ef0dc" providerId="LiveId" clId="{9C740E32-10B6-44F5-9C27-17E16B8BC83F}" dt="2025-07-23T08:13:21.903" v="90"/>
          <ac:spMkLst>
            <pc:docMk/>
            <pc:sldMk cId="4162833293" sldId="497"/>
            <ac:spMk id="81" creationId="{E2D3C133-2BCF-6024-DE2C-F37CEE0DE8DE}"/>
          </ac:spMkLst>
        </pc:spChg>
        <pc:spChg chg="mod ord topLvl">
          <ac:chgData name="Hasan Selim" userId="84cd2103f36ef0dc" providerId="LiveId" clId="{9C740E32-10B6-44F5-9C27-17E16B8BC83F}" dt="2025-07-23T08:17:21.001" v="153" actId="167"/>
          <ac:spMkLst>
            <pc:docMk/>
            <pc:sldMk cId="4162833293" sldId="497"/>
            <ac:spMk id="95" creationId="{D676532F-0ED7-490A-6801-41B667DC40B8}"/>
          </ac:spMkLst>
        </pc:spChg>
        <pc:spChg chg="del mod topLvl">
          <ac:chgData name="Hasan Selim" userId="84cd2103f36ef0dc" providerId="LiveId" clId="{9C740E32-10B6-44F5-9C27-17E16B8BC83F}" dt="2025-07-23T08:17:12.562" v="148" actId="478"/>
          <ac:spMkLst>
            <pc:docMk/>
            <pc:sldMk cId="4162833293" sldId="497"/>
            <ac:spMk id="96" creationId="{AFF059BF-F889-A2D0-4A47-220FB2005B3D}"/>
          </ac:spMkLst>
        </pc:spChg>
        <pc:spChg chg="add mod topLvl">
          <ac:chgData name="Hasan Selim" userId="84cd2103f36ef0dc" providerId="LiveId" clId="{9C740E32-10B6-44F5-9C27-17E16B8BC83F}" dt="2025-07-23T08:49:39.660" v="469" actId="1076"/>
          <ac:spMkLst>
            <pc:docMk/>
            <pc:sldMk cId="4162833293" sldId="497"/>
            <ac:spMk id="128" creationId="{BBBCFC6A-D5F0-1023-E85C-EB227E068F31}"/>
          </ac:spMkLst>
        </pc:spChg>
        <pc:spChg chg="mod topLvl">
          <ac:chgData name="Hasan Selim" userId="84cd2103f36ef0dc" providerId="LiveId" clId="{9C740E32-10B6-44F5-9C27-17E16B8BC83F}" dt="2025-07-23T08:49:39.660" v="469" actId="1076"/>
          <ac:spMkLst>
            <pc:docMk/>
            <pc:sldMk cId="4162833293" sldId="497"/>
            <ac:spMk id="129" creationId="{D83190E5-43CE-452D-E44B-E0646C838FF6}"/>
          </ac:spMkLst>
        </pc:spChg>
        <pc:spChg chg="mod topLvl">
          <ac:chgData name="Hasan Selim" userId="84cd2103f36ef0dc" providerId="LiveId" clId="{9C740E32-10B6-44F5-9C27-17E16B8BC83F}" dt="2025-07-23T08:49:44.747" v="470" actId="1076"/>
          <ac:spMkLst>
            <pc:docMk/>
            <pc:sldMk cId="4162833293" sldId="497"/>
            <ac:spMk id="130" creationId="{08A72218-9D43-49CB-E46B-041813AC53A3}"/>
          </ac:spMkLst>
        </pc:spChg>
        <pc:spChg chg="mod topLvl">
          <ac:chgData name="Hasan Selim" userId="84cd2103f36ef0dc" providerId="LiveId" clId="{9C740E32-10B6-44F5-9C27-17E16B8BC83F}" dt="2025-07-23T08:49:44.747" v="470" actId="1076"/>
          <ac:spMkLst>
            <pc:docMk/>
            <pc:sldMk cId="4162833293" sldId="497"/>
            <ac:spMk id="131" creationId="{F5D7E7FD-FB3C-4B07-7779-B73525E8E7E8}"/>
          </ac:spMkLst>
        </pc:spChg>
        <pc:spChg chg="mod topLvl">
          <ac:chgData name="Hasan Selim" userId="84cd2103f36ef0dc" providerId="LiveId" clId="{9C740E32-10B6-44F5-9C27-17E16B8BC83F}" dt="2025-07-23T08:49:44.747" v="470" actId="1076"/>
          <ac:spMkLst>
            <pc:docMk/>
            <pc:sldMk cId="4162833293" sldId="497"/>
            <ac:spMk id="132" creationId="{88B2D9A5-2DC3-30E8-6FE6-4A72DEF5579F}"/>
          </ac:spMkLst>
        </pc:spChg>
        <pc:grpChg chg="del">
          <ac:chgData name="Hasan Selim" userId="84cd2103f36ef0dc" providerId="LiveId" clId="{9C740E32-10B6-44F5-9C27-17E16B8BC83F}" dt="2025-07-23T08:13:26.540" v="92" actId="478"/>
          <ac:grpSpMkLst>
            <pc:docMk/>
            <pc:sldMk cId="4162833293" sldId="497"/>
            <ac:grpSpMk id="3" creationId="{5BCEEABC-7643-92A8-F8B2-0B7B90B47231}"/>
          </ac:grpSpMkLst>
        </pc:grpChg>
        <pc:grpChg chg="add del mod">
          <ac:chgData name="Hasan Selim" userId="84cd2103f36ef0dc" providerId="LiveId" clId="{9C740E32-10B6-44F5-9C27-17E16B8BC83F}" dt="2025-07-23T08:49:35.323" v="468" actId="165"/>
          <ac:grpSpMkLst>
            <pc:docMk/>
            <pc:sldMk cId="4162833293" sldId="497"/>
            <ac:grpSpMk id="7" creationId="{142493C2-1728-2A70-D707-E90DD74A10F1}"/>
          </ac:grpSpMkLst>
        </pc:grpChg>
        <pc:grpChg chg="add del mod">
          <ac:chgData name="Hasan Selim" userId="84cd2103f36ef0dc" providerId="LiveId" clId="{9C740E32-10B6-44F5-9C27-17E16B8BC83F}" dt="2025-07-23T08:19:11.498" v="193" actId="21"/>
          <ac:grpSpMkLst>
            <pc:docMk/>
            <pc:sldMk cId="4162833293" sldId="497"/>
            <ac:grpSpMk id="8" creationId="{A584C61A-11B2-8458-71BB-CA4A1DFF641C}"/>
          </ac:grpSpMkLst>
        </pc:grpChg>
        <pc:grpChg chg="mod">
          <ac:chgData name="Hasan Selim" userId="84cd2103f36ef0dc" providerId="LiveId" clId="{9C740E32-10B6-44F5-9C27-17E16B8BC83F}" dt="2025-07-23T08:49:44.747" v="470" actId="1076"/>
          <ac:grpSpMkLst>
            <pc:docMk/>
            <pc:sldMk cId="4162833293" sldId="497"/>
            <ac:grpSpMk id="67" creationId="{CEF5AE49-1A6A-31AB-316E-6B62FD9BB1DF}"/>
          </ac:grpSpMkLst>
        </pc:grpChg>
        <pc:grpChg chg="del mod">
          <ac:chgData name="Hasan Selim" userId="84cd2103f36ef0dc" providerId="LiveId" clId="{9C740E32-10B6-44F5-9C27-17E16B8BC83F}" dt="2025-07-23T08:17:12.562" v="148" actId="478"/>
          <ac:grpSpMkLst>
            <pc:docMk/>
            <pc:sldMk cId="4162833293" sldId="497"/>
            <ac:grpSpMk id="94" creationId="{ED6D18A5-A6DF-FCEE-8185-77D8FBD67592}"/>
          </ac:grpSpMkLst>
        </pc:grpChg>
        <pc:picChg chg="add del mod">
          <ac:chgData name="Hasan Selim" userId="84cd2103f36ef0dc" providerId="LiveId" clId="{9C740E32-10B6-44F5-9C27-17E16B8BC83F}" dt="2025-07-23T08:49:59.118" v="471" actId="478"/>
          <ac:picMkLst>
            <pc:docMk/>
            <pc:sldMk cId="4162833293" sldId="497"/>
            <ac:picMk id="15" creationId="{A5AFD5CC-CC07-48B7-C17C-3B9D91E529A6}"/>
          </ac:picMkLst>
        </pc:picChg>
        <pc:picChg chg="add mod">
          <ac:chgData name="Hasan Selim" userId="84cd2103f36ef0dc" providerId="LiveId" clId="{9C740E32-10B6-44F5-9C27-17E16B8BC83F}" dt="2025-07-23T09:02:22.596" v="644"/>
          <ac:picMkLst>
            <pc:docMk/>
            <pc:sldMk cId="4162833293" sldId="497"/>
            <ac:picMk id="17" creationId="{256C1846-3991-AED0-FA80-F47E78D79BCF}"/>
          </ac:picMkLst>
        </pc:picChg>
      </pc:sldChg>
      <pc:sldChg chg="addSp delSp modSp add mod">
        <pc:chgData name="Hasan Selim" userId="84cd2103f36ef0dc" providerId="LiveId" clId="{9C740E32-10B6-44F5-9C27-17E16B8BC83F}" dt="2025-07-23T09:00:39.376" v="643" actId="782"/>
        <pc:sldMkLst>
          <pc:docMk/>
          <pc:sldMk cId="1732179179" sldId="498"/>
        </pc:sldMkLst>
        <pc:spChg chg="del">
          <ac:chgData name="Hasan Selim" userId="84cd2103f36ef0dc" providerId="LiveId" clId="{9C740E32-10B6-44F5-9C27-17E16B8BC83F}" dt="2025-07-23T08:17:57.781" v="160" actId="478"/>
          <ac:spMkLst>
            <pc:docMk/>
            <pc:sldMk cId="1732179179" sldId="498"/>
            <ac:spMk id="2" creationId="{A941A5F5-D92C-FF96-0A40-21DEB5EE649B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3" creationId="{7A2019E0-C775-32B4-6E26-FFE7FB50D85A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4" creationId="{03C58699-34B2-401C-2490-794EA41538C6}"/>
          </ac:spMkLst>
        </pc:spChg>
        <pc:spChg chg="add">
          <ac:chgData name="Hasan Selim" userId="84cd2103f36ef0dc" providerId="LiveId" clId="{9C740E32-10B6-44F5-9C27-17E16B8BC83F}" dt="2025-07-23T08:20:44.498" v="211"/>
          <ac:spMkLst>
            <pc:docMk/>
            <pc:sldMk cId="1732179179" sldId="498"/>
            <ac:spMk id="5" creationId="{8022632A-C329-C705-123E-7AF9433ACECE}"/>
          </ac:spMkLst>
        </pc:spChg>
        <pc:spChg chg="add">
          <ac:chgData name="Hasan Selim" userId="84cd2103f36ef0dc" providerId="LiveId" clId="{9C740E32-10B6-44F5-9C27-17E16B8BC83F}" dt="2025-07-23T08:20:48.599" v="212"/>
          <ac:spMkLst>
            <pc:docMk/>
            <pc:sldMk cId="1732179179" sldId="498"/>
            <ac:spMk id="6" creationId="{1FCE8734-4B37-FD51-0500-7C601256ABFF}"/>
          </ac:spMkLst>
        </pc:spChg>
        <pc:spChg chg="add">
          <ac:chgData name="Hasan Selim" userId="84cd2103f36ef0dc" providerId="LiveId" clId="{9C740E32-10B6-44F5-9C27-17E16B8BC83F}" dt="2025-07-23T08:20:55.270" v="213"/>
          <ac:spMkLst>
            <pc:docMk/>
            <pc:sldMk cId="1732179179" sldId="498"/>
            <ac:spMk id="7" creationId="{9DB35332-F617-92EB-02B7-95402029E5D3}"/>
          </ac:spMkLst>
        </pc:spChg>
        <pc:spChg chg="add del mod">
          <ac:chgData name="Hasan Selim" userId="84cd2103f36ef0dc" providerId="LiveId" clId="{9C740E32-10B6-44F5-9C27-17E16B8BC83F}" dt="2025-07-23T08:54:34.169" v="515" actId="478"/>
          <ac:spMkLst>
            <pc:docMk/>
            <pc:sldMk cId="1732179179" sldId="498"/>
            <ac:spMk id="8" creationId="{36AF0381-966B-EE55-F34E-30A6958C07CA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11" creationId="{FE4391E4-FF55-1D19-E686-2A6E93298D46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12" creationId="{829860A5-D695-F26F-B197-7E5FEC006A95}"/>
          </ac:spMkLst>
        </pc:spChg>
        <pc:spChg chg="add mod">
          <ac:chgData name="Hasan Selim" userId="84cd2103f36ef0dc" providerId="LiveId" clId="{9C740E32-10B6-44F5-9C27-17E16B8BC83F}" dt="2025-07-23T09:00:39.376" v="643" actId="782"/>
          <ac:spMkLst>
            <pc:docMk/>
            <pc:sldMk cId="1732179179" sldId="498"/>
            <ac:spMk id="13" creationId="{5E183A4A-9F71-AF3A-2E67-C6D739CBFCC2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23" creationId="{5CEF9F7F-DBBA-AFC4-FEE3-3BF9C57EF876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28" creationId="{6A00D21A-C062-B05F-E0CA-A1EA10012EE6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29" creationId="{8893BDE7-EA52-5B02-E3CF-9E1F4E1348F6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30" creationId="{0CE61722-012A-784C-AEE9-9E335533D121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31" creationId="{D64ECDFA-BD7E-9C97-6D2A-A74E790657DE}"/>
          </ac:spMkLst>
        </pc:spChg>
        <pc:spChg chg="del">
          <ac:chgData name="Hasan Selim" userId="84cd2103f36ef0dc" providerId="LiveId" clId="{9C740E32-10B6-44F5-9C27-17E16B8BC83F}" dt="2025-07-23T08:13:31.474" v="94" actId="478"/>
          <ac:spMkLst>
            <pc:docMk/>
            <pc:sldMk cId="1732179179" sldId="498"/>
            <ac:spMk id="132" creationId="{5155FFBC-5E9E-9E5B-A13E-49CC4A784EDB}"/>
          </ac:spMkLst>
        </pc:spChg>
        <pc:grpChg chg="del">
          <ac:chgData name="Hasan Selim" userId="84cd2103f36ef0dc" providerId="LiveId" clId="{9C740E32-10B6-44F5-9C27-17E16B8BC83F}" dt="2025-07-23T08:13:31.474" v="94" actId="478"/>
          <ac:grpSpMkLst>
            <pc:docMk/>
            <pc:sldMk cId="1732179179" sldId="498"/>
            <ac:grpSpMk id="67" creationId="{282623CC-66A0-A508-D14E-205AC37A5881}"/>
          </ac:grpSpMkLst>
        </pc:grpChg>
        <pc:grpChg chg="del">
          <ac:chgData name="Hasan Selim" userId="84cd2103f36ef0dc" providerId="LiveId" clId="{9C740E32-10B6-44F5-9C27-17E16B8BC83F}" dt="2025-07-23T08:13:31.474" v="94" actId="478"/>
          <ac:grpSpMkLst>
            <pc:docMk/>
            <pc:sldMk cId="1732179179" sldId="498"/>
            <ac:grpSpMk id="94" creationId="{33FCFF7F-F1D5-7C75-619F-C0F958DDD0C9}"/>
          </ac:grpSpMkLst>
        </pc:grpChg>
        <pc:picChg chg="add mod">
          <ac:chgData name="Hasan Selim" userId="84cd2103f36ef0dc" providerId="LiveId" clId="{9C740E32-10B6-44F5-9C27-17E16B8BC83F}" dt="2025-07-23T08:59:09.046" v="625" actId="12788"/>
          <ac:picMkLst>
            <pc:docMk/>
            <pc:sldMk cId="1732179179" sldId="498"/>
            <ac:picMk id="10" creationId="{5504101E-B77D-0D9E-709E-07858E85D256}"/>
          </ac:picMkLst>
        </pc:picChg>
      </pc:sldChg>
      <pc:sldChg chg="add del">
        <pc:chgData name="Hasan Selim" userId="84cd2103f36ef0dc" providerId="LiveId" clId="{9C740E32-10B6-44F5-9C27-17E16B8BC83F}" dt="2025-07-23T08:19:46.012" v="200" actId="47"/>
        <pc:sldMkLst>
          <pc:docMk/>
          <pc:sldMk cId="345401170" sldId="499"/>
        </pc:sldMkLst>
      </pc:sldChg>
      <pc:sldChg chg="addSp delSp modSp add del mod ord modShow">
        <pc:chgData name="Hasan Selim" userId="84cd2103f36ef0dc" providerId="LiveId" clId="{9C740E32-10B6-44F5-9C27-17E16B8BC83F}" dt="2025-07-23T08:32:05.310" v="373" actId="47"/>
        <pc:sldMkLst>
          <pc:docMk/>
          <pc:sldMk cId="858518764" sldId="500"/>
        </pc:sldMkLst>
        <pc:spChg chg="del">
          <ac:chgData name="Hasan Selim" userId="84cd2103f36ef0dc" providerId="LiveId" clId="{9C740E32-10B6-44F5-9C27-17E16B8BC83F}" dt="2025-07-23T08:18:02.974" v="162" actId="478"/>
          <ac:spMkLst>
            <pc:docMk/>
            <pc:sldMk cId="858518764" sldId="500"/>
            <ac:spMk id="2" creationId="{8EAA1EBF-F4C9-3A2A-16D7-AB2EE843AB6B}"/>
          </ac:spMkLst>
        </pc:spChg>
        <pc:spChg chg="add mod">
          <ac:chgData name="Hasan Selim" userId="84cd2103f36ef0dc" providerId="LiveId" clId="{9C740E32-10B6-44F5-9C27-17E16B8BC83F}" dt="2025-07-23T08:18:03.197" v="163"/>
          <ac:spMkLst>
            <pc:docMk/>
            <pc:sldMk cId="858518764" sldId="500"/>
            <ac:spMk id="3" creationId="{C35EB6D5-632D-5F11-529E-8C38EAC7EDE4}"/>
          </ac:spMkLst>
        </pc:spChg>
        <pc:spChg chg="add mod">
          <ac:chgData name="Hasan Selim" userId="84cd2103f36ef0dc" providerId="LiveId" clId="{9C740E32-10B6-44F5-9C27-17E16B8BC83F}" dt="2025-07-23T08:18:10.446" v="168" actId="20577"/>
          <ac:spMkLst>
            <pc:docMk/>
            <pc:sldMk cId="858518764" sldId="500"/>
            <ac:spMk id="4" creationId="{B42C318F-574A-43EB-E60F-0969E6431484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9" creationId="{890F7CA3-2FC7-A50D-CDB4-9FB8659D9D5C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0" creationId="{ED0E2E0F-EFF5-3B20-B24E-292D8619E86F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1" creationId="{FFF39D1E-538E-B85D-B11A-86F547D3B0B9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2" creationId="{280D2FC9-C627-58A1-6991-15E3138C03A0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3" creationId="{CAB4AD80-5A5C-5558-C6C9-29C1C5C299E6}"/>
          </ac:spMkLst>
        </pc:spChg>
        <pc:spChg chg="mod">
          <ac:chgData name="Hasan Selim" userId="84cd2103f36ef0dc" providerId="LiveId" clId="{9C740E32-10B6-44F5-9C27-17E16B8BC83F}" dt="2025-07-23T08:19:12.490" v="194"/>
          <ac:spMkLst>
            <pc:docMk/>
            <pc:sldMk cId="858518764" sldId="500"/>
            <ac:spMk id="14" creationId="{D76857A5-E89D-CD14-FF52-734DDD2BD326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23" creationId="{890F7CA3-2FC7-A50D-CDB4-9FB8659D9D5C}"/>
          </ac:spMkLst>
        </pc:spChg>
        <pc:spChg chg="del mod topLvl">
          <ac:chgData name="Hasan Selim" userId="84cd2103f36ef0dc" providerId="LiveId" clId="{9C740E32-10B6-44F5-9C27-17E16B8BC83F}" dt="2025-07-23T08:19:26.041" v="199" actId="478"/>
          <ac:spMkLst>
            <pc:docMk/>
            <pc:sldMk cId="858518764" sldId="500"/>
            <ac:spMk id="25" creationId="{88086272-37C7-B2A3-8582-4AB3010BEE07}"/>
          </ac:spMkLst>
        </pc:spChg>
        <pc:spChg chg="del mod topLvl">
          <ac:chgData name="Hasan Selim" userId="84cd2103f36ef0dc" providerId="LiveId" clId="{9C740E32-10B6-44F5-9C27-17E16B8BC83F}" dt="2025-07-23T08:19:26.041" v="199" actId="478"/>
          <ac:spMkLst>
            <pc:docMk/>
            <pc:sldMk cId="858518764" sldId="500"/>
            <ac:spMk id="26" creationId="{9B2E449E-70CD-3BA0-806C-EEF6BB06E9AB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05" creationId="{0AEE453E-F387-B83C-C92E-194ECFF83FB9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06" creationId="{A0B43DAE-A926-1F5C-49B2-A64D789A60E7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07" creationId="{4155AC83-7EFD-2187-CEFB-FDAC3FE23763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08" creationId="{68943B18-DD67-3D10-A476-47D764B51FD1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11" creationId="{4D937DF3-1DCC-74FE-9875-3B5A804B1260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17" creationId="{4F280723-BAF5-91CA-D48E-601E4447BAC7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20" creationId="{7FF2F189-D065-1BCC-55E0-3FE5E10C6FEA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23" creationId="{6B93EBB9-214F-D724-E2C8-5CE9061B4CE3}"/>
          </ac:spMkLst>
        </pc:spChg>
        <pc:spChg chg="mod">
          <ac:chgData name="Hasan Selim" userId="84cd2103f36ef0dc" providerId="LiveId" clId="{9C740E32-10B6-44F5-9C27-17E16B8BC83F}" dt="2025-07-23T08:13:40.856" v="98"/>
          <ac:spMkLst>
            <pc:docMk/>
            <pc:sldMk cId="858518764" sldId="500"/>
            <ac:spMk id="126" creationId="{AD2FCE0E-66B5-FC05-FF2F-BFF28069A276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28" creationId="{ED0E2E0F-EFF5-3B20-B24E-292D8619E86F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29" creationId="{FFF39D1E-538E-B85D-B11A-86F547D3B0B9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30" creationId="{280D2FC9-C627-58A1-6991-15E3138C03A0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31" creationId="{CAB4AD80-5A5C-5558-C6C9-29C1C5C299E6}"/>
          </ac:spMkLst>
        </pc:spChg>
        <pc:spChg chg="mod">
          <ac:chgData name="Hasan Selim" userId="84cd2103f36ef0dc" providerId="LiveId" clId="{9C740E32-10B6-44F5-9C27-17E16B8BC83F}" dt="2025-07-23T08:18:44.989" v="177" actId="164"/>
          <ac:spMkLst>
            <pc:docMk/>
            <pc:sldMk cId="858518764" sldId="500"/>
            <ac:spMk id="132" creationId="{D76857A5-E89D-CD14-FF52-734DDD2BD326}"/>
          </ac:spMkLst>
        </pc:spChg>
        <pc:grpChg chg="add del mod">
          <ac:chgData name="Hasan Selim" userId="84cd2103f36ef0dc" providerId="LiveId" clId="{9C740E32-10B6-44F5-9C27-17E16B8BC83F}" dt="2025-07-23T08:18:49.435" v="180" actId="21"/>
          <ac:grpSpMkLst>
            <pc:docMk/>
            <pc:sldMk cId="858518764" sldId="500"/>
            <ac:grpSpMk id="5" creationId="{A584C61A-11B2-8458-71BB-CA4A1DFF641C}"/>
          </ac:grpSpMkLst>
        </pc:grpChg>
        <pc:grpChg chg="add mod">
          <ac:chgData name="Hasan Selim" userId="84cd2103f36ef0dc" providerId="LiveId" clId="{9C740E32-10B6-44F5-9C27-17E16B8BC83F}" dt="2025-07-23T08:19:12.490" v="194"/>
          <ac:grpSpMkLst>
            <pc:docMk/>
            <pc:sldMk cId="858518764" sldId="500"/>
            <ac:grpSpMk id="8" creationId="{A584C61A-11B2-8458-71BB-CA4A1DFF641C}"/>
          </ac:grpSpMkLst>
        </pc:grpChg>
        <pc:grpChg chg="del mod">
          <ac:chgData name="Hasan Selim" userId="84cd2103f36ef0dc" providerId="LiveId" clId="{9C740E32-10B6-44F5-9C27-17E16B8BC83F}" dt="2025-07-23T08:19:17.621" v="195" actId="165"/>
          <ac:grpSpMkLst>
            <pc:docMk/>
            <pc:sldMk cId="858518764" sldId="500"/>
            <ac:grpSpMk id="24" creationId="{B6AC8121-6E75-0F8B-7DB6-244A3C7AEBFF}"/>
          </ac:grpSpMkLst>
        </pc:grpChg>
        <pc:grpChg chg="mod ord">
          <ac:chgData name="Hasan Selim" userId="84cd2103f36ef0dc" providerId="LiveId" clId="{9C740E32-10B6-44F5-9C27-17E16B8BC83F}" dt="2025-07-23T08:19:23.820" v="198" actId="1076"/>
          <ac:grpSpMkLst>
            <pc:docMk/>
            <pc:sldMk cId="858518764" sldId="500"/>
            <ac:grpSpMk id="98" creationId="{03D6D9B4-CA1F-90C4-8A34-10A87D74C7DB}"/>
          </ac:grpSpMkLst>
        </pc:grpChg>
      </pc:sldChg>
      <pc:sldChg chg="addSp delSp modSp add mod">
        <pc:chgData name="Hasan Selim" userId="84cd2103f36ef0dc" providerId="LiveId" clId="{9C740E32-10B6-44F5-9C27-17E16B8BC83F}" dt="2025-07-23T08:58:58.285" v="624" actId="14100"/>
        <pc:sldMkLst>
          <pc:docMk/>
          <pc:sldMk cId="1605147076" sldId="501"/>
        </pc:sldMkLst>
        <pc:spChg chg="add del mod">
          <ac:chgData name="Hasan Selim" userId="84cd2103f36ef0dc" providerId="LiveId" clId="{9C740E32-10B6-44F5-9C27-17E16B8BC83F}" dt="2025-07-23T08:55:20.219" v="531" actId="478"/>
          <ac:spMkLst>
            <pc:docMk/>
            <pc:sldMk cId="1605147076" sldId="501"/>
            <ac:spMk id="2" creationId="{C2A06D43-6CE3-6B66-46F3-9DF20B56DDB9}"/>
          </ac:spMkLst>
        </pc:spChg>
        <pc:spChg chg="mod">
          <ac:chgData name="Hasan Selim" userId="84cd2103f36ef0dc" providerId="LiveId" clId="{9C740E32-10B6-44F5-9C27-17E16B8BC83F}" dt="2025-07-23T08:56:58.392" v="578" actId="14100"/>
          <ac:spMkLst>
            <pc:docMk/>
            <pc:sldMk cId="1605147076" sldId="501"/>
            <ac:spMk id="3" creationId="{A15F82D9-5702-1B8E-595F-43A9B5DA3581}"/>
          </ac:spMkLst>
        </pc:spChg>
        <pc:spChg chg="mod">
          <ac:chgData name="Hasan Selim" userId="84cd2103f36ef0dc" providerId="LiveId" clId="{9C740E32-10B6-44F5-9C27-17E16B8BC83F}" dt="2025-07-23T08:33:25.749" v="399" actId="14100"/>
          <ac:spMkLst>
            <pc:docMk/>
            <pc:sldMk cId="1605147076" sldId="501"/>
            <ac:spMk id="4" creationId="{98177E3B-BD23-8C5E-8E1F-CA07C56AA7C0}"/>
          </ac:spMkLst>
        </pc:spChg>
        <pc:spChg chg="add mod">
          <ac:chgData name="Hasan Selim" userId="84cd2103f36ef0dc" providerId="LiveId" clId="{9C740E32-10B6-44F5-9C27-17E16B8BC83F}" dt="2025-07-23T08:33:23.858" v="398" actId="571"/>
          <ac:spMkLst>
            <pc:docMk/>
            <pc:sldMk cId="1605147076" sldId="501"/>
            <ac:spMk id="5" creationId="{3687ACA0-BAD0-D823-233E-2CEB09910D8C}"/>
          </ac:spMkLst>
        </pc:spChg>
        <pc:spChg chg="add mod">
          <ac:chgData name="Hasan Selim" userId="84cd2103f36ef0dc" providerId="LiveId" clId="{9C740E32-10B6-44F5-9C27-17E16B8BC83F}" dt="2025-07-23T08:58:58.285" v="624" actId="14100"/>
          <ac:spMkLst>
            <pc:docMk/>
            <pc:sldMk cId="1605147076" sldId="501"/>
            <ac:spMk id="8" creationId="{071AE7BB-AB9B-BEF3-CED4-D23063520BFA}"/>
          </ac:spMkLst>
        </pc:spChg>
        <pc:picChg chg="add mod">
          <ac:chgData name="Hasan Selim" userId="84cd2103f36ef0dc" providerId="LiveId" clId="{9C740E32-10B6-44F5-9C27-17E16B8BC83F}" dt="2025-07-23T08:58:29.190" v="616" actId="1076"/>
          <ac:picMkLst>
            <pc:docMk/>
            <pc:sldMk cId="1605147076" sldId="501"/>
            <ac:picMk id="7" creationId="{DD418248-48C4-196A-7A4D-1520D21C8AEE}"/>
          </ac:picMkLst>
        </pc:picChg>
        <pc:picChg chg="add mod">
          <ac:chgData name="Hasan Selim" userId="84cd2103f36ef0dc" providerId="LiveId" clId="{9C740E32-10B6-44F5-9C27-17E16B8BC83F}" dt="2025-07-23T08:55:39.065" v="538" actId="571"/>
          <ac:picMkLst>
            <pc:docMk/>
            <pc:sldMk cId="1605147076" sldId="501"/>
            <ac:picMk id="9" creationId="{36DA1739-3C47-9075-1A6C-49EFAC60AE44}"/>
          </ac:picMkLst>
        </pc:picChg>
      </pc:sldChg>
      <pc:sldChg chg="addSp delSp modSp add del mod">
        <pc:chgData name="Hasan Selim" userId="84cd2103f36ef0dc" providerId="LiveId" clId="{9C740E32-10B6-44F5-9C27-17E16B8BC83F}" dt="2025-07-23T08:36:29.182" v="447" actId="47"/>
        <pc:sldMkLst>
          <pc:docMk/>
          <pc:sldMk cId="1065168382" sldId="502"/>
        </pc:sldMkLst>
        <pc:spChg chg="mod">
          <ac:chgData name="Hasan Selim" userId="84cd2103f36ef0dc" providerId="LiveId" clId="{9C740E32-10B6-44F5-9C27-17E16B8BC83F}" dt="2025-07-23T08:21:53.742" v="224"/>
          <ac:spMkLst>
            <pc:docMk/>
            <pc:sldMk cId="1065168382" sldId="502"/>
            <ac:spMk id="4" creationId="{F649284D-A98C-01C1-412D-B5CE55AD42D8}"/>
          </ac:spMkLst>
        </pc:spChg>
        <pc:spChg chg="add del">
          <ac:chgData name="Hasan Selim" userId="84cd2103f36ef0dc" providerId="LiveId" clId="{9C740E32-10B6-44F5-9C27-17E16B8BC83F}" dt="2025-07-23T08:33:59.053" v="414" actId="21"/>
          <ac:spMkLst>
            <pc:docMk/>
            <pc:sldMk cId="1065168382" sldId="502"/>
            <ac:spMk id="5" creationId="{AF9EDEFE-6305-03FE-2D67-61AA4E0DF3AC}"/>
          </ac:spMkLst>
        </pc:spChg>
      </pc:sldChg>
      <pc:sldChg chg="add del">
        <pc:chgData name="Hasan Selim" userId="84cd2103f36ef0dc" providerId="LiveId" clId="{9C740E32-10B6-44F5-9C27-17E16B8BC83F}" dt="2025-07-23T08:22:55.118" v="236" actId="47"/>
        <pc:sldMkLst>
          <pc:docMk/>
          <pc:sldMk cId="2251635930" sldId="503"/>
        </pc:sldMkLst>
      </pc:sldChg>
      <pc:sldChg chg="addSp delSp modSp add mod">
        <pc:chgData name="Hasan Selim" userId="84cd2103f36ef0dc" providerId="LiveId" clId="{9C740E32-10B6-44F5-9C27-17E16B8BC83F}" dt="2025-07-23T08:59:46.395" v="634" actId="1076"/>
        <pc:sldMkLst>
          <pc:docMk/>
          <pc:sldMk cId="1085520142" sldId="504"/>
        </pc:sldMkLst>
        <pc:spChg chg="add del mod">
          <ac:chgData name="Hasan Selim" userId="84cd2103f36ef0dc" providerId="LiveId" clId="{9C740E32-10B6-44F5-9C27-17E16B8BC83F}" dt="2025-07-23T08:28:26.287" v="316" actId="478"/>
          <ac:spMkLst>
            <pc:docMk/>
            <pc:sldMk cId="1085520142" sldId="504"/>
            <ac:spMk id="2" creationId="{F318B628-CD9D-DD38-1303-691918919A89}"/>
          </ac:spMkLst>
        </pc:spChg>
        <pc:spChg chg="mod">
          <ac:chgData name="Hasan Selim" userId="84cd2103f36ef0dc" providerId="LiveId" clId="{9C740E32-10B6-44F5-9C27-17E16B8BC83F}" dt="2025-07-23T08:27:15.704" v="289" actId="14100"/>
          <ac:spMkLst>
            <pc:docMk/>
            <pc:sldMk cId="1085520142" sldId="504"/>
            <ac:spMk id="3" creationId="{268ABC9A-2DAF-2620-7610-B9139FDDEAA3}"/>
          </ac:spMkLst>
        </pc:spChg>
        <pc:spChg chg="mod">
          <ac:chgData name="Hasan Selim" userId="84cd2103f36ef0dc" providerId="LiveId" clId="{9C740E32-10B6-44F5-9C27-17E16B8BC83F}" dt="2025-07-23T08:27:10.164" v="288" actId="404"/>
          <ac:spMkLst>
            <pc:docMk/>
            <pc:sldMk cId="1085520142" sldId="504"/>
            <ac:spMk id="4" creationId="{FCDBD5F7-726E-9B5B-6BBA-B9C03FA3D010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6" creationId="{7CDEDD89-CAF9-6731-4675-A5AE4D28055F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7" creationId="{0144B9F6-1235-73BE-79B6-4C7E750601B0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15" creationId="{FDCCD49D-66DA-9378-70E2-D5CA29F68857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16" creationId="{729A737F-043E-80A0-9A6C-C74AB5246455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17" creationId="{990CD420-2979-6031-A779-AC329A1D9EB7}"/>
          </ac:spMkLst>
        </pc:spChg>
        <pc:spChg chg="mod">
          <ac:chgData name="Hasan Selim" userId="84cd2103f36ef0dc" providerId="LiveId" clId="{9C740E32-10B6-44F5-9C27-17E16B8BC83F}" dt="2025-07-23T08:31:42.719" v="369" actId="403"/>
          <ac:spMkLst>
            <pc:docMk/>
            <pc:sldMk cId="1085520142" sldId="504"/>
            <ac:spMk id="18" creationId="{BED791B5-EB11-D000-1737-94D08D212F98}"/>
          </ac:spMkLst>
        </pc:spChg>
        <pc:grpChg chg="add mod">
          <ac:chgData name="Hasan Selim" userId="84cd2103f36ef0dc" providerId="LiveId" clId="{9C740E32-10B6-44F5-9C27-17E16B8BC83F}" dt="2025-07-23T08:52:35.763" v="476" actId="1076"/>
          <ac:grpSpMkLst>
            <pc:docMk/>
            <pc:sldMk cId="1085520142" sldId="504"/>
            <ac:grpSpMk id="5" creationId="{7D8837AF-A3E3-2C6E-0B44-F99C5BE4654F}"/>
          </ac:grpSpMkLst>
        </pc:grpChg>
        <pc:grpChg chg="del">
          <ac:chgData name="Hasan Selim" userId="84cd2103f36ef0dc" providerId="LiveId" clId="{9C740E32-10B6-44F5-9C27-17E16B8BC83F}" dt="2025-07-23T08:22:26.206" v="230" actId="478"/>
          <ac:grpSpMkLst>
            <pc:docMk/>
            <pc:sldMk cId="1085520142" sldId="504"/>
            <ac:grpSpMk id="8" creationId="{BAB6561A-15CD-0CA8-E7CA-71A9A08CCCC1}"/>
          </ac:grpSpMkLst>
        </pc:grpChg>
        <pc:grpChg chg="mod">
          <ac:chgData name="Hasan Selim" userId="84cd2103f36ef0dc" providerId="LiveId" clId="{9C740E32-10B6-44F5-9C27-17E16B8BC83F}" dt="2025-07-23T08:27:19.281" v="290" actId="1076"/>
          <ac:grpSpMkLst>
            <pc:docMk/>
            <pc:sldMk cId="1085520142" sldId="504"/>
            <ac:grpSpMk id="98" creationId="{83DE0B67-BCFE-60E2-691B-8E0D2B2D8C66}"/>
          </ac:grpSpMkLst>
        </pc:grpChg>
        <pc:picChg chg="add mod">
          <ac:chgData name="Hasan Selim" userId="84cd2103f36ef0dc" providerId="LiveId" clId="{9C740E32-10B6-44F5-9C27-17E16B8BC83F}" dt="2025-07-23T08:59:46.395" v="634" actId="1076"/>
          <ac:picMkLst>
            <pc:docMk/>
            <pc:sldMk cId="1085520142" sldId="504"/>
            <ac:picMk id="20" creationId="{8F530F77-DF56-810C-B019-A05DBAFF6FB3}"/>
          </ac:picMkLst>
        </pc:picChg>
      </pc:sldChg>
      <pc:sldChg chg="addSp delSp modSp add mod">
        <pc:chgData name="Hasan Selim" userId="84cd2103f36ef0dc" providerId="LiveId" clId="{9C740E32-10B6-44F5-9C27-17E16B8BC83F}" dt="2025-07-23T09:00:23.595" v="642" actId="782"/>
        <pc:sldMkLst>
          <pc:docMk/>
          <pc:sldMk cId="3276136232" sldId="505"/>
        </pc:sldMkLst>
        <pc:spChg chg="del mod">
          <ac:chgData name="Hasan Selim" userId="84cd2103f36ef0dc" providerId="LiveId" clId="{9C740E32-10B6-44F5-9C27-17E16B8BC83F}" dt="2025-07-23T08:31:32.338" v="368" actId="478"/>
          <ac:spMkLst>
            <pc:docMk/>
            <pc:sldMk cId="3276136232" sldId="505"/>
            <ac:spMk id="2" creationId="{3ECB2512-0390-F57D-8D2D-ECA51DED609A}"/>
          </ac:spMkLst>
        </pc:spChg>
        <pc:spChg chg="mod">
          <ac:chgData name="Hasan Selim" userId="84cd2103f36ef0dc" providerId="LiveId" clId="{9C740E32-10B6-44F5-9C27-17E16B8BC83F}" dt="2025-07-23T08:29:19.403" v="319" actId="14100"/>
          <ac:spMkLst>
            <pc:docMk/>
            <pc:sldMk cId="3276136232" sldId="505"/>
            <ac:spMk id="3" creationId="{BB09CCB5-8FBE-E05B-7361-A6BE9DA656BC}"/>
          </ac:spMkLst>
        </pc:spChg>
        <pc:spChg chg="mod">
          <ac:chgData name="Hasan Selim" userId="84cd2103f36ef0dc" providerId="LiveId" clId="{9C740E32-10B6-44F5-9C27-17E16B8BC83F}" dt="2025-07-23T08:29:15.358" v="318" actId="14100"/>
          <ac:spMkLst>
            <pc:docMk/>
            <pc:sldMk cId="3276136232" sldId="505"/>
            <ac:spMk id="4" creationId="{B65FF0B2-580D-804C-38C3-9CA6F4EC5358}"/>
          </ac:spMkLst>
        </pc:spChg>
        <pc:spChg chg="mod topLvl">
          <ac:chgData name="Hasan Selim" userId="84cd2103f36ef0dc" providerId="LiveId" clId="{9C740E32-10B6-44F5-9C27-17E16B8BC83F}" dt="2025-07-23T09:00:20.842" v="641" actId="165"/>
          <ac:spMkLst>
            <pc:docMk/>
            <pc:sldMk cId="3276136232" sldId="505"/>
            <ac:spMk id="6" creationId="{283367CB-7294-D6E8-4FC5-88A4E6C926A5}"/>
          </ac:spMkLst>
        </pc:spChg>
        <pc:spChg chg="mod topLvl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7" creationId="{FCE9A071-0FA0-A749-224E-98779B0FF8ED}"/>
          </ac:spMkLst>
        </pc:spChg>
        <pc:spChg chg="mod topLvl">
          <ac:chgData name="Hasan Selim" userId="84cd2103f36ef0dc" providerId="LiveId" clId="{9C740E32-10B6-44F5-9C27-17E16B8BC83F}" dt="2025-07-23T09:00:20.842" v="641" actId="165"/>
          <ac:spMkLst>
            <pc:docMk/>
            <pc:sldMk cId="3276136232" sldId="505"/>
            <ac:spMk id="8" creationId="{11A28B7E-C4EF-AA5E-3906-AC1465598CE5}"/>
          </ac:spMkLst>
        </pc:spChg>
        <pc:spChg chg="mod topLvl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9" creationId="{0382A674-7066-97A5-B04D-165BAB4F0488}"/>
          </ac:spMkLst>
        </pc:spChg>
        <pc:spChg chg="mod topLvl">
          <ac:chgData name="Hasan Selim" userId="84cd2103f36ef0dc" providerId="LiveId" clId="{9C740E32-10B6-44F5-9C27-17E16B8BC83F}" dt="2025-07-23T09:00:20.842" v="641" actId="165"/>
          <ac:spMkLst>
            <pc:docMk/>
            <pc:sldMk cId="3276136232" sldId="505"/>
            <ac:spMk id="10" creationId="{2C2E372B-C8B7-DB03-66A2-30079E734DDE}"/>
          </ac:spMkLst>
        </pc:spChg>
        <pc:spChg chg="mod topLvl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1" creationId="{4DF30110-BE27-38B1-0717-2080465ECEF2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05" creationId="{570A8388-D7A6-8873-4612-B0D915D73BE2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07" creationId="{C777A68E-CACE-1088-761C-673B28535144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14" creationId="{0AFD409E-1AFA-1112-8EA9-073A84C21590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20" creationId="{5357BAA4-1005-DE4A-8495-1482811C387A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23" creationId="{AD59761D-9D3F-0462-C2A8-9CFB722B04D5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24" creationId="{CD7B3C39-50B7-34D1-0BAE-5112E0FB6D2B}"/>
          </ac:spMkLst>
        </pc:spChg>
        <pc:spChg chg="mod">
          <ac:chgData name="Hasan Selim" userId="84cd2103f36ef0dc" providerId="LiveId" clId="{9C740E32-10B6-44F5-9C27-17E16B8BC83F}" dt="2025-07-23T09:00:23.595" v="642" actId="782"/>
          <ac:spMkLst>
            <pc:docMk/>
            <pc:sldMk cId="3276136232" sldId="505"/>
            <ac:spMk id="125" creationId="{AAECC592-82B1-1677-E0A4-F2B12FE2A076}"/>
          </ac:spMkLst>
        </pc:spChg>
        <pc:grpChg chg="add del mod">
          <ac:chgData name="Hasan Selim" userId="84cd2103f36ef0dc" providerId="LiveId" clId="{9C740E32-10B6-44F5-9C27-17E16B8BC83F}" dt="2025-07-23T09:00:20.842" v="641" actId="165"/>
          <ac:grpSpMkLst>
            <pc:docMk/>
            <pc:sldMk cId="3276136232" sldId="505"/>
            <ac:grpSpMk id="5" creationId="{10CF2FC1-70DC-6144-7DCF-844C2172BF2E}"/>
          </ac:grpSpMkLst>
        </pc:grpChg>
        <pc:grpChg chg="mod">
          <ac:chgData name="Hasan Selim" userId="84cd2103f36ef0dc" providerId="LiveId" clId="{9C740E32-10B6-44F5-9C27-17E16B8BC83F}" dt="2025-07-23T08:29:30.596" v="323" actId="1076"/>
          <ac:grpSpMkLst>
            <pc:docMk/>
            <pc:sldMk cId="3276136232" sldId="505"/>
            <ac:grpSpMk id="98" creationId="{45857BD4-C312-83E9-7DF3-127656D7707C}"/>
          </ac:grpSpMkLst>
        </pc:grpChg>
        <pc:picChg chg="add mod">
          <ac:chgData name="Hasan Selim" userId="84cd2103f36ef0dc" providerId="LiveId" clId="{9C740E32-10B6-44F5-9C27-17E16B8BC83F}" dt="2025-07-23T08:53:04.299" v="487" actId="1076"/>
          <ac:picMkLst>
            <pc:docMk/>
            <pc:sldMk cId="3276136232" sldId="505"/>
            <ac:picMk id="13" creationId="{ACD55E0A-E943-50A6-8C11-C424A2DBE90C}"/>
          </ac:picMkLst>
        </pc:picChg>
      </pc:sldChg>
      <pc:sldChg chg="addSp delSp modSp add mod">
        <pc:chgData name="Hasan Selim" userId="84cd2103f36ef0dc" providerId="LiveId" clId="{9C740E32-10B6-44F5-9C27-17E16B8BC83F}" dt="2025-07-23T08:59:39.383" v="633" actId="1076"/>
        <pc:sldMkLst>
          <pc:docMk/>
          <pc:sldMk cId="1752374698" sldId="506"/>
        </pc:sldMkLst>
        <pc:spChg chg="del">
          <ac:chgData name="Hasan Selim" userId="84cd2103f36ef0dc" providerId="LiveId" clId="{9C740E32-10B6-44F5-9C27-17E16B8BC83F}" dt="2025-07-23T08:23:24.520" v="248" actId="478"/>
          <ac:spMkLst>
            <pc:docMk/>
            <pc:sldMk cId="1752374698" sldId="506"/>
            <ac:spMk id="2" creationId="{AE89A009-76F5-4645-A0E9-E772D23E9672}"/>
          </ac:spMkLst>
        </pc:spChg>
        <pc:spChg chg="mod">
          <ac:chgData name="Hasan Selim" userId="84cd2103f36ef0dc" providerId="LiveId" clId="{9C740E32-10B6-44F5-9C27-17E16B8BC83F}" dt="2025-07-23T08:32:18.258" v="375" actId="14100"/>
          <ac:spMkLst>
            <pc:docMk/>
            <pc:sldMk cId="1752374698" sldId="506"/>
            <ac:spMk id="3" creationId="{DC3EB5C3-A3C5-4B5F-012E-319E0010164D}"/>
          </ac:spMkLst>
        </pc:spChg>
        <pc:spChg chg="mod">
          <ac:chgData name="Hasan Selim" userId="84cd2103f36ef0dc" providerId="LiveId" clId="{9C740E32-10B6-44F5-9C27-17E16B8BC83F}" dt="2025-07-23T08:23:22.275" v="247" actId="20577"/>
          <ac:spMkLst>
            <pc:docMk/>
            <pc:sldMk cId="1752374698" sldId="506"/>
            <ac:spMk id="4" creationId="{C94D0ACE-D231-DBA6-D1FC-395502DFE848}"/>
          </ac:spMkLst>
        </pc:spChg>
        <pc:spChg chg="add mod">
          <ac:chgData name="Hasan Selim" userId="84cd2103f36ef0dc" providerId="LiveId" clId="{9C740E32-10B6-44F5-9C27-17E16B8BC83F}" dt="2025-07-23T08:59:39.383" v="633" actId="1076"/>
          <ac:spMkLst>
            <pc:docMk/>
            <pc:sldMk cId="1752374698" sldId="506"/>
            <ac:spMk id="83" creationId="{88BBF77A-7EEA-C45B-F6FF-E50A20BEC283}"/>
          </ac:spMkLst>
        </pc:spChg>
        <pc:grpChg chg="del">
          <ac:chgData name="Hasan Selim" userId="84cd2103f36ef0dc" providerId="LiveId" clId="{9C740E32-10B6-44F5-9C27-17E16B8BC83F}" dt="2025-07-23T08:32:12.979" v="374" actId="478"/>
          <ac:grpSpMkLst>
            <pc:docMk/>
            <pc:sldMk cId="1752374698" sldId="506"/>
            <ac:grpSpMk id="98" creationId="{EC7321AD-A54E-2E4F-E3A7-F6726B4DE8E7}"/>
          </ac:grpSpMkLst>
        </pc:grpChg>
        <pc:picChg chg="add mod">
          <ac:chgData name="Hasan Selim" userId="84cd2103f36ef0dc" providerId="LiveId" clId="{9C740E32-10B6-44F5-9C27-17E16B8BC83F}" dt="2025-07-23T08:59:35.525" v="632" actId="1076"/>
          <ac:picMkLst>
            <pc:docMk/>
            <pc:sldMk cId="1752374698" sldId="506"/>
            <ac:picMk id="5" creationId="{B85C89A5-30B3-AB4D-12E0-0D5C060CF419}"/>
          </ac:picMkLst>
        </pc:picChg>
      </pc:sldChg>
      <pc:sldChg chg="addSp delSp modSp add mod">
        <pc:chgData name="Hasan Selim" userId="84cd2103f36ef0dc" providerId="LiveId" clId="{9C740E32-10B6-44F5-9C27-17E16B8BC83F}" dt="2025-07-23T08:35:32.526" v="434" actId="478"/>
        <pc:sldMkLst>
          <pc:docMk/>
          <pc:sldMk cId="3217909375" sldId="507"/>
        </pc:sldMkLst>
        <pc:spChg chg="mod">
          <ac:chgData name="Hasan Selim" userId="84cd2103f36ef0dc" providerId="LiveId" clId="{9C740E32-10B6-44F5-9C27-17E16B8BC83F}" dt="2025-07-23T08:33:54.527" v="413" actId="1076"/>
          <ac:spMkLst>
            <pc:docMk/>
            <pc:sldMk cId="3217909375" sldId="507"/>
            <ac:spMk id="2" creationId="{D4C3FB40-B882-1A32-602B-E014DD4CD59D}"/>
          </ac:spMkLst>
        </pc:spChg>
        <pc:spChg chg="add mod">
          <ac:chgData name="Hasan Selim" userId="84cd2103f36ef0dc" providerId="LiveId" clId="{9C740E32-10B6-44F5-9C27-17E16B8BC83F}" dt="2025-07-23T08:35:29.711" v="432" actId="14100"/>
          <ac:spMkLst>
            <pc:docMk/>
            <pc:sldMk cId="3217909375" sldId="507"/>
            <ac:spMk id="4" creationId="{E7F3E9FE-429A-B835-2203-AA3B2A735714}"/>
          </ac:spMkLst>
        </pc:spChg>
        <pc:spChg chg="add del mod">
          <ac:chgData name="Hasan Selim" userId="84cd2103f36ef0dc" providerId="LiveId" clId="{9C740E32-10B6-44F5-9C27-17E16B8BC83F}" dt="2025-07-23T08:35:22.380" v="430" actId="478"/>
          <ac:spMkLst>
            <pc:docMk/>
            <pc:sldMk cId="3217909375" sldId="507"/>
            <ac:spMk id="5" creationId="{AF9EDEFE-6305-03FE-2D67-61AA4E0DF3AC}"/>
          </ac:spMkLst>
        </pc:spChg>
        <pc:grpChg chg="del mod">
          <ac:chgData name="Hasan Selim" userId="84cd2103f36ef0dc" providerId="LiveId" clId="{9C740E32-10B6-44F5-9C27-17E16B8BC83F}" dt="2025-07-23T08:35:32.526" v="434" actId="478"/>
          <ac:grpSpMkLst>
            <pc:docMk/>
            <pc:sldMk cId="3217909375" sldId="507"/>
            <ac:grpSpMk id="7" creationId="{AD824624-5D0F-8B8E-FE0C-75107591A2F3}"/>
          </ac:grpSpMkLst>
        </pc:grpChg>
      </pc:sldChg>
      <pc:sldChg chg="addSp delSp modSp add mod">
        <pc:chgData name="Hasan Selim" userId="84cd2103f36ef0dc" providerId="LiveId" clId="{9C740E32-10B6-44F5-9C27-17E16B8BC83F}" dt="2025-07-23T08:56:45.705" v="575" actId="688"/>
        <pc:sldMkLst>
          <pc:docMk/>
          <pc:sldMk cId="3794117641" sldId="508"/>
        </pc:sldMkLst>
        <pc:spChg chg="del mod">
          <ac:chgData name="Hasan Selim" userId="84cd2103f36ef0dc" providerId="LiveId" clId="{9C740E32-10B6-44F5-9C27-17E16B8BC83F}" dt="2025-07-23T08:44:25.694" v="456" actId="478"/>
          <ac:spMkLst>
            <pc:docMk/>
            <pc:sldMk cId="3794117641" sldId="508"/>
            <ac:spMk id="2" creationId="{A464128C-0AB4-CE68-1528-8CF480307CCC}"/>
          </ac:spMkLst>
        </pc:spChg>
        <pc:spChg chg="mod">
          <ac:chgData name="Hasan Selim" userId="84cd2103f36ef0dc" providerId="LiveId" clId="{9C740E32-10B6-44F5-9C27-17E16B8BC83F}" dt="2025-07-23T08:56:45.705" v="575" actId="688"/>
          <ac:spMkLst>
            <pc:docMk/>
            <pc:sldMk cId="3794117641" sldId="508"/>
            <ac:spMk id="3" creationId="{1038DB7D-9D4C-7EFE-A00C-CDE4ED9727B6}"/>
          </ac:spMkLst>
        </pc:spChg>
        <pc:spChg chg="mod">
          <ac:chgData name="Hasan Selim" userId="84cd2103f36ef0dc" providerId="LiveId" clId="{9C740E32-10B6-44F5-9C27-17E16B8BC83F}" dt="2025-07-23T08:43:01.198" v="449"/>
          <ac:spMkLst>
            <pc:docMk/>
            <pc:sldMk cId="3794117641" sldId="508"/>
            <ac:spMk id="4" creationId="{E60ECFFE-E1CE-37D1-7001-867F0C19B9FA}"/>
          </ac:spMkLst>
        </pc:spChg>
        <pc:spChg chg="add mod">
          <ac:chgData name="Hasan Selim" userId="84cd2103f36ef0dc" providerId="LiveId" clId="{9C740E32-10B6-44F5-9C27-17E16B8BC83F}" dt="2025-07-23T08:44:38.946" v="463" actId="14100"/>
          <ac:spMkLst>
            <pc:docMk/>
            <pc:sldMk cId="3794117641" sldId="508"/>
            <ac:spMk id="5" creationId="{415265C9-BD7B-494F-A48E-1AFCC2FFFE40}"/>
          </ac:spMkLst>
        </pc:spChg>
        <pc:spChg chg="add mod">
          <ac:chgData name="Hasan Selim" userId="84cd2103f36ef0dc" providerId="LiveId" clId="{9C740E32-10B6-44F5-9C27-17E16B8BC83F}" dt="2025-07-23T08:56:29.681" v="573" actId="164"/>
          <ac:spMkLst>
            <pc:docMk/>
            <pc:sldMk cId="3794117641" sldId="508"/>
            <ac:spMk id="8" creationId="{CCC9436B-DDB7-57D4-EE3A-EAAD92A37B0E}"/>
          </ac:spMkLst>
        </pc:spChg>
        <pc:grpChg chg="add mod">
          <ac:chgData name="Hasan Selim" userId="84cd2103f36ef0dc" providerId="LiveId" clId="{9C740E32-10B6-44F5-9C27-17E16B8BC83F}" dt="2025-07-23T08:56:29.681" v="573" actId="164"/>
          <ac:grpSpMkLst>
            <pc:docMk/>
            <pc:sldMk cId="3794117641" sldId="508"/>
            <ac:grpSpMk id="9" creationId="{2619C48F-CCAF-C249-8DAB-110193EFEAE9}"/>
          </ac:grpSpMkLst>
        </pc:grpChg>
        <pc:picChg chg="add mod">
          <ac:chgData name="Hasan Selim" userId="84cd2103f36ef0dc" providerId="LiveId" clId="{9C740E32-10B6-44F5-9C27-17E16B8BC83F}" dt="2025-07-23T08:56:29.681" v="573" actId="164"/>
          <ac:picMkLst>
            <pc:docMk/>
            <pc:sldMk cId="3794117641" sldId="508"/>
            <ac:picMk id="7" creationId="{C76F3191-C401-F89B-2CE4-B97B6DCB701E}"/>
          </ac:picMkLst>
        </pc:picChg>
      </pc:sldChg>
      <pc:sldChg chg="delSp modSp add mod">
        <pc:chgData name="Hasan Selim" userId="84cd2103f36ef0dc" providerId="LiveId" clId="{9C740E32-10B6-44F5-9C27-17E16B8BC83F}" dt="2025-07-23T08:57:35.272" v="597" actId="1076"/>
        <pc:sldMkLst>
          <pc:docMk/>
          <pc:sldMk cId="407759590" sldId="509"/>
        </pc:sldMkLst>
        <pc:picChg chg="mod">
          <ac:chgData name="Hasan Selim" userId="84cd2103f36ef0dc" providerId="LiveId" clId="{9C740E32-10B6-44F5-9C27-17E16B8BC83F}" dt="2025-07-23T08:57:35.272" v="597" actId="1076"/>
          <ac:picMkLst>
            <pc:docMk/>
            <pc:sldMk cId="407759590" sldId="509"/>
            <ac:picMk id="6" creationId="{5495D296-CAF5-9627-FA16-68E5CE41497D}"/>
          </ac:picMkLst>
        </pc:picChg>
        <pc:picChg chg="mod">
          <ac:chgData name="Hasan Selim" userId="84cd2103f36ef0dc" providerId="LiveId" clId="{9C740E32-10B6-44F5-9C27-17E16B8BC83F}" dt="2025-07-23T08:57:31.578" v="594" actId="1076"/>
          <ac:picMkLst>
            <pc:docMk/>
            <pc:sldMk cId="407759590" sldId="509"/>
            <ac:picMk id="8" creationId="{ED39B186-9B1F-9A85-BFE8-5BD25958F215}"/>
          </ac:picMkLst>
        </pc:picChg>
        <pc:picChg chg="del">
          <ac:chgData name="Hasan Selim" userId="84cd2103f36ef0dc" providerId="LiveId" clId="{9C740E32-10B6-44F5-9C27-17E16B8BC83F}" dt="2025-07-23T08:57:27.247" v="589" actId="478"/>
          <ac:picMkLst>
            <pc:docMk/>
            <pc:sldMk cId="407759590" sldId="509"/>
            <ac:picMk id="12" creationId="{6028117E-A6B3-13E5-B7AC-B030AD2F8981}"/>
          </ac:picMkLst>
        </pc:picChg>
        <pc:picChg chg="del">
          <ac:chgData name="Hasan Selim" userId="84cd2103f36ef0dc" providerId="LiveId" clId="{9C740E32-10B6-44F5-9C27-17E16B8BC83F}" dt="2025-07-23T08:57:27.757" v="590" actId="478"/>
          <ac:picMkLst>
            <pc:docMk/>
            <pc:sldMk cId="407759590" sldId="509"/>
            <ac:picMk id="14" creationId="{06A405AC-11E8-41B6-D0A5-E54499F808E5}"/>
          </ac:picMkLst>
        </pc:picChg>
        <pc:picChg chg="del">
          <ac:chgData name="Hasan Selim" userId="84cd2103f36ef0dc" providerId="LiveId" clId="{9C740E32-10B6-44F5-9C27-17E16B8BC83F}" dt="2025-07-23T08:57:28.299" v="591" actId="478"/>
          <ac:picMkLst>
            <pc:docMk/>
            <pc:sldMk cId="407759590" sldId="509"/>
            <ac:picMk id="16" creationId="{C30D628D-FDEE-B832-6314-E3DE643AFE34}"/>
          </ac:picMkLst>
        </pc:picChg>
      </pc:sldChg>
      <pc:sldMasterChg chg="setBg addSldLayout delSldLayout modSldLayout">
        <pc:chgData name="Hasan Selim" userId="84cd2103f36ef0dc" providerId="LiveId" clId="{9C740E32-10B6-44F5-9C27-17E16B8BC83F}" dt="2025-07-23T08:58:10.355" v="610" actId="47"/>
        <pc:sldMasterMkLst>
          <pc:docMk/>
          <pc:sldMasterMk cId="1097754498" sldId="2147483648"/>
        </pc:sldMasterMkLst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703471739" sldId="2147483650"/>
          </pc:sldLayoutMkLst>
          <pc:grpChg chg="del">
            <ac:chgData name="Hasan Selim" userId="84cd2103f36ef0dc" providerId="LiveId" clId="{9C740E32-10B6-44F5-9C27-17E16B8BC83F}" dt="2025-07-23T08:07:03.587" v="6" actId="478"/>
            <ac:grpSpMkLst>
              <pc:docMk/>
              <pc:sldMasterMk cId="1097754498" sldId="2147483648"/>
              <pc:sldLayoutMk cId="2703471739" sldId="2147483650"/>
              <ac:grpSpMk id="7" creationId="{773E2EF2-1499-EE8B-3F9E-C20BF84D702B}"/>
            </ac:grpSpMkLst>
          </pc:grpChg>
          <pc:grpChg chg="del">
            <ac:chgData name="Hasan Selim" userId="84cd2103f36ef0dc" providerId="LiveId" clId="{9C740E32-10B6-44F5-9C27-17E16B8BC83F}" dt="2025-07-23T08:07:03.587" v="6" actId="478"/>
            <ac:grpSpMkLst>
              <pc:docMk/>
              <pc:sldMasterMk cId="1097754498" sldId="2147483648"/>
              <pc:sldLayoutMk cId="2703471739" sldId="2147483650"/>
              <ac:grpSpMk id="8" creationId="{F4F5DEF3-8DA2-A7E0-E23C-E6686FF94595}"/>
            </ac:grpSpMkLst>
          </pc:grpChg>
        </pc:sldLayoutChg>
        <pc:sldLayoutChg chg="addSp delSp modSp mod setBg">
          <pc:chgData name="Hasan Selim" userId="84cd2103f36ef0dc" providerId="LiveId" clId="{9C740E32-10B6-44F5-9C27-17E16B8BC83F}" dt="2025-07-23T08:16:16.570" v="137"/>
          <pc:sldLayoutMkLst>
            <pc:docMk/>
            <pc:sldMasterMk cId="1097754498" sldId="2147483648"/>
            <pc:sldLayoutMk cId="742326489" sldId="2147483651"/>
          </pc:sldLayoutMkLst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4" creationId="{D58BFE4F-A640-F267-BB03-4640B1EDC6F4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5" creationId="{70C246AB-EC62-18B4-DF62-F8F164302BE9}"/>
            </ac:spMkLst>
          </pc:spChg>
          <pc:spChg chg="add 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7" creationId="{750B965C-3B3A-81E4-B002-0E0E83E2C9B0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16" creationId="{B6687CCF-56BA-560E-D5EC-5DB7D0368409}"/>
            </ac:spMkLst>
          </pc:spChg>
          <pc:spChg chg="del">
            <ac:chgData name="Hasan Selim" userId="84cd2103f36ef0dc" providerId="LiveId" clId="{9C740E32-10B6-44F5-9C27-17E16B8BC83F}" dt="2025-07-23T08:07:04.782" v="7" actId="478"/>
            <ac:spMkLst>
              <pc:docMk/>
              <pc:sldMasterMk cId="1097754498" sldId="2147483648"/>
              <pc:sldLayoutMk cId="742326489" sldId="2147483651"/>
              <ac:spMk id="18" creationId="{81054992-85F8-ABEB-C497-49848FC5322E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22" creationId="{16AFBCD6-CD1A-AF89-D2B8-9384EDFB1761}"/>
            </ac:spMkLst>
          </pc:spChg>
          <pc:spChg chg="del">
            <ac:chgData name="Hasan Selim" userId="84cd2103f36ef0dc" providerId="LiveId" clId="{9C740E32-10B6-44F5-9C27-17E16B8BC83F}" dt="2025-07-23T08:07:04.782" v="7" actId="478"/>
            <ac:spMkLst>
              <pc:docMk/>
              <pc:sldMasterMk cId="1097754498" sldId="2147483648"/>
              <pc:sldLayoutMk cId="742326489" sldId="2147483651"/>
              <ac:spMk id="32" creationId="{A56DFE42-2D2D-32F5-AD66-5558D84D4FFD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33" creationId="{AC18C186-6D3F-80B8-277E-4A23F1F714E0}"/>
            </ac:spMkLst>
          </pc:spChg>
          <pc:spChg chg="del">
            <ac:chgData name="Hasan Selim" userId="84cd2103f36ef0dc" providerId="LiveId" clId="{9C740E32-10B6-44F5-9C27-17E16B8BC83F}" dt="2025-07-23T08:07:04.782" v="7" actId="478"/>
            <ac:spMkLst>
              <pc:docMk/>
              <pc:sldMasterMk cId="1097754498" sldId="2147483648"/>
              <pc:sldLayoutMk cId="742326489" sldId="2147483651"/>
              <ac:spMk id="36" creationId="{AA590763-8BAA-1DEF-392D-2A4B5C301004}"/>
            </ac:spMkLst>
          </pc:spChg>
          <pc:spChg chg="del">
            <ac:chgData name="Hasan Selim" userId="84cd2103f36ef0dc" providerId="LiveId" clId="{9C740E32-10B6-44F5-9C27-17E16B8BC83F}" dt="2025-07-23T08:07:04.782" v="7" actId="478"/>
            <ac:spMkLst>
              <pc:docMk/>
              <pc:sldMasterMk cId="1097754498" sldId="2147483648"/>
              <pc:sldLayoutMk cId="742326489" sldId="2147483651"/>
              <ac:spMk id="38" creationId="{FC79A01E-0802-B770-A091-E65F3B08E2DB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43" creationId="{F410C2E6-4C29-ED40-21F7-9EC4BF9EE632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46" creationId="{76154772-3A15-C174-1DA5-F2DD38398D3E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52" creationId="{C138B18F-0D1E-1D47-D3DC-ACD2FE5E91A5}"/>
            </ac:spMkLst>
          </pc:spChg>
          <pc:spChg chg="mod">
            <ac:chgData name="Hasan Selim" userId="84cd2103f36ef0dc" providerId="LiveId" clId="{9C740E32-10B6-44F5-9C27-17E16B8BC83F}" dt="2025-07-23T08:16:16.570" v="137"/>
            <ac:spMkLst>
              <pc:docMk/>
              <pc:sldMasterMk cId="1097754498" sldId="2147483648"/>
              <pc:sldLayoutMk cId="742326489" sldId="2147483651"/>
              <ac:spMk id="53" creationId="{09900124-C78E-1E17-4CD1-8F609F033E3F}"/>
            </ac:spMkLst>
          </pc:spChg>
        </pc:sldLayoutChg>
        <pc:sldLayoutChg chg="delSp mod 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187499995" sldId="2147483657"/>
          </pc:sldLayoutMkLst>
          <pc:spChg chg="del">
            <ac:chgData name="Hasan Selim" userId="84cd2103f36ef0dc" providerId="LiveId" clId="{9C740E32-10B6-44F5-9C27-17E16B8BC83F}" dt="2025-07-23T08:07:06.251" v="8" actId="478"/>
            <ac:spMkLst>
              <pc:docMk/>
              <pc:sldMasterMk cId="1097754498" sldId="2147483648"/>
              <pc:sldLayoutMk cId="4187499995" sldId="2147483657"/>
              <ac:spMk id="2" creationId="{D6735199-4B79-FC36-A4AA-73DA3AD8DC4E}"/>
            </ac:spMkLst>
          </pc:spChg>
          <pc:spChg chg="del">
            <ac:chgData name="Hasan Selim" userId="84cd2103f36ef0dc" providerId="LiveId" clId="{9C740E32-10B6-44F5-9C27-17E16B8BC83F}" dt="2025-07-23T08:07:06.251" v="8" actId="478"/>
            <ac:spMkLst>
              <pc:docMk/>
              <pc:sldMasterMk cId="1097754498" sldId="2147483648"/>
              <pc:sldLayoutMk cId="4187499995" sldId="2147483657"/>
              <ac:spMk id="3" creationId="{5B5F2537-C042-41D3-4FF0-613179B32CC7}"/>
            </ac:spMkLst>
          </pc:spChg>
          <pc:spChg chg="del">
            <ac:chgData name="Hasan Selim" userId="84cd2103f36ef0dc" providerId="LiveId" clId="{9C740E32-10B6-44F5-9C27-17E16B8BC83F}" dt="2025-07-23T08:07:06.251" v="8" actId="478"/>
            <ac:spMkLst>
              <pc:docMk/>
              <pc:sldMasterMk cId="1097754498" sldId="2147483648"/>
              <pc:sldLayoutMk cId="4187499995" sldId="2147483657"/>
              <ac:spMk id="4" creationId="{F109F5C3-8A64-9C8A-C482-9F1BB4A5CF8D}"/>
            </ac:spMkLst>
          </pc:spChg>
          <pc:spChg chg="del">
            <ac:chgData name="Hasan Selim" userId="84cd2103f36ef0dc" providerId="LiveId" clId="{9C740E32-10B6-44F5-9C27-17E16B8BC83F}" dt="2025-07-23T08:07:06.251" v="8" actId="478"/>
            <ac:spMkLst>
              <pc:docMk/>
              <pc:sldMasterMk cId="1097754498" sldId="2147483648"/>
              <pc:sldLayoutMk cId="4187499995" sldId="2147483657"/>
              <ac:spMk id="5" creationId="{AF087B2A-C3E9-1DC4-32CE-6D9961594BEE}"/>
            </ac:spMkLst>
          </pc:spChg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2611383697" sldId="2147483658"/>
          </pc:sldLayoutMkLst>
        </pc:sldLayoutChg>
        <pc:sldLayoutChg chg="add del">
          <pc:chgData name="Hasan Selim" userId="84cd2103f36ef0dc" providerId="LiveId" clId="{9C740E32-10B6-44F5-9C27-17E16B8BC83F}" dt="2025-07-23T08:58:10.355" v="610" actId="47"/>
          <pc:sldLayoutMkLst>
            <pc:docMk/>
            <pc:sldMasterMk cId="1097754498" sldId="2147483648"/>
            <pc:sldLayoutMk cId="2326767218" sldId="2147483663"/>
          </pc:sldLayoutMkLst>
        </pc:sldLayoutChg>
      </pc:sldMasterChg>
      <pc:sldMasterChg chg="setBg modSldLayout">
        <pc:chgData name="Hasan Selim" userId="84cd2103f36ef0dc" providerId="LiveId" clId="{9C740E32-10B6-44F5-9C27-17E16B8BC83F}" dt="2025-07-23T08:07:42.560" v="13"/>
        <pc:sldMasterMkLst>
          <pc:docMk/>
          <pc:sldMasterMk cId="3836132782" sldId="2147483659"/>
        </pc:sldMasterMkLst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3836132782" sldId="2147483659"/>
            <pc:sldLayoutMk cId="4231831532" sldId="2147483660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81516429" sldId="2147483661"/>
          </pc:sldLayoutMkLst>
        </pc:sldLayoutChg>
        <pc:sldLayoutChg chg="setBg">
          <pc:chgData name="Hasan Selim" userId="84cd2103f36ef0dc" providerId="LiveId" clId="{9C740E32-10B6-44F5-9C27-17E16B8BC83F}" dt="2025-07-23T08:07:42.560" v="13"/>
          <pc:sldLayoutMkLst>
            <pc:docMk/>
            <pc:sldMasterMk cId="1097754498" sldId="2147483648"/>
            <pc:sldLayoutMk cId="4268446058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661963-7CE1-4AE6-A018-4F1F456F3430}" type="datetimeFigureOut">
              <a:rPr lang="ar-SA" smtClean="0"/>
              <a:t>28/01/1447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B3AEE65-B85F-4666-B6BC-9C3C3B1403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73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916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873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422F2-3C20-B7AC-A224-B9AFB3BD7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F69272C-D2C2-04A4-63EB-B8043AF7C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710C833-134D-27BC-D0AD-C445817CD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4AB0C87-6C93-ABCC-DF0C-14B7F8E55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052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2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3AEE65-B85F-4666-B6BC-9C3C3B14038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568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https://fonts.google.com/specimen/Harmattan?subset=arabic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240DE11-D48F-5CDB-9A4F-175BA136F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9100" y="520700"/>
            <a:ext cx="6273800" cy="110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1pPr>
            <a:lvl2pPr marL="457200" indent="0" algn="ctr">
              <a:buFont typeface="Arial" panose="020B0604020202020204" pitchFamily="34" charset="0"/>
              <a:buNone/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2pPr>
            <a:lvl3pPr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3pPr>
            <a:lvl4pPr>
              <a:defRPr lang="en-US" sz="6000" kern="1200" dirty="0" smtClean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4pPr>
            <a:lvl5pPr>
              <a:defRPr lang="en-US" sz="6000" kern="1200" dirty="0">
                <a:solidFill>
                  <a:srgbClr val="155C58"/>
                </a:solidFill>
                <a:latin typeface="+mn-lt"/>
                <a:ea typeface="Harmattan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D78BB10-45E8-CC16-9D10-C96A66001AE2}"/>
              </a:ext>
            </a:extLst>
          </p:cNvPr>
          <p:cNvGrpSpPr/>
          <p:nvPr userDrawn="1"/>
        </p:nvGrpSpPr>
        <p:grpSpPr>
          <a:xfrm>
            <a:off x="10059348" y="834906"/>
            <a:ext cx="1119071" cy="476487"/>
            <a:chOff x="270529" y="770587"/>
            <a:chExt cx="1830271" cy="779307"/>
          </a:xfrm>
        </p:grpSpPr>
        <p:sp>
          <p:nvSpPr>
            <p:cNvPr id="40" name="شكل حر: شكل 10">
              <a:extLst>
                <a:ext uri="{FF2B5EF4-FFF2-40B4-BE49-F238E27FC236}">
                  <a16:creationId xmlns:a16="http://schemas.microsoft.com/office/drawing/2014/main" id="{ABC95B4D-82E4-D9CD-D58B-392288440685}"/>
                </a:ext>
              </a:extLst>
            </p:cNvPr>
            <p:cNvSpPr/>
            <p:nvPr/>
          </p:nvSpPr>
          <p:spPr>
            <a:xfrm>
              <a:off x="270529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solidFill>
              <a:srgbClr val="BDD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 rtl="0"/>
              <a:endParaRPr lang="ar-SA" sz="1632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44" name="شكل حر: شكل 10">
              <a:extLst>
                <a:ext uri="{FF2B5EF4-FFF2-40B4-BE49-F238E27FC236}">
                  <a16:creationId xmlns:a16="http://schemas.microsoft.com/office/drawing/2014/main" id="{BA90B0FE-9051-71AC-5C36-D88C0C580B34}"/>
                </a:ext>
              </a:extLst>
            </p:cNvPr>
            <p:cNvSpPr/>
            <p:nvPr/>
          </p:nvSpPr>
          <p:spPr>
            <a:xfrm>
              <a:off x="385821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noFill/>
            <a:ln w="28575">
              <a:solidFill>
                <a:srgbClr val="0407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 rtl="0"/>
              <a:endParaRPr lang="ar-SA" sz="1632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7AED48C-F1F3-5D0D-6334-6670754939D3}"/>
              </a:ext>
            </a:extLst>
          </p:cNvPr>
          <p:cNvGrpSpPr/>
          <p:nvPr userDrawn="1"/>
        </p:nvGrpSpPr>
        <p:grpSpPr>
          <a:xfrm>
            <a:off x="264821" y="1533602"/>
            <a:ext cx="1106779" cy="471253"/>
            <a:chOff x="270529" y="770587"/>
            <a:chExt cx="1830271" cy="779307"/>
          </a:xfrm>
        </p:grpSpPr>
        <p:sp>
          <p:nvSpPr>
            <p:cNvPr id="58" name="شكل حر: شكل 10">
              <a:extLst>
                <a:ext uri="{FF2B5EF4-FFF2-40B4-BE49-F238E27FC236}">
                  <a16:creationId xmlns:a16="http://schemas.microsoft.com/office/drawing/2014/main" id="{E2875787-75A1-1638-E77C-C95170AE44C0}"/>
                </a:ext>
              </a:extLst>
            </p:cNvPr>
            <p:cNvSpPr/>
            <p:nvPr/>
          </p:nvSpPr>
          <p:spPr>
            <a:xfrm>
              <a:off x="270529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solidFill>
              <a:srgbClr val="BDD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 rtl="0"/>
              <a:endParaRPr lang="ar-SA" sz="1632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59" name="شكل حر: شكل 10">
              <a:extLst>
                <a:ext uri="{FF2B5EF4-FFF2-40B4-BE49-F238E27FC236}">
                  <a16:creationId xmlns:a16="http://schemas.microsoft.com/office/drawing/2014/main" id="{2F128CE9-F8DE-2201-7AFD-F740F3B37E0E}"/>
                </a:ext>
              </a:extLst>
            </p:cNvPr>
            <p:cNvSpPr/>
            <p:nvPr/>
          </p:nvSpPr>
          <p:spPr>
            <a:xfrm>
              <a:off x="385821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noFill/>
            <a:ln w="28575">
              <a:solidFill>
                <a:srgbClr val="0407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 rtl="0"/>
              <a:endParaRPr lang="ar-SA" sz="1632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32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7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A88B3CB5-9E15-4627-80DE-5E8F6A632FDB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B12F0E6-0968-B982-9D75-D7E12E1B42DB}"/>
              </a:ext>
            </a:extLst>
          </p:cNvPr>
          <p:cNvSpPr/>
          <p:nvPr userDrawn="1"/>
        </p:nvSpPr>
        <p:spPr>
          <a:xfrm>
            <a:off x="-88079" y="6350000"/>
            <a:ext cx="12278875" cy="508000"/>
          </a:xfrm>
          <a:custGeom>
            <a:avLst/>
            <a:gdLst>
              <a:gd name="connsiteX0" fmla="*/ 7723847 w 12278875"/>
              <a:gd name="connsiteY0" fmla="*/ 235161 h 679176"/>
              <a:gd name="connsiteX1" fmla="*/ 7722940 w 12278875"/>
              <a:gd name="connsiteY1" fmla="*/ 246585 h 679176"/>
              <a:gd name="connsiteX2" fmla="*/ 7711613 w 12278875"/>
              <a:gd name="connsiteY2" fmla="*/ 357094 h 679176"/>
              <a:gd name="connsiteX3" fmla="*/ 7700165 w 12278875"/>
              <a:gd name="connsiteY3" fmla="*/ 449331 h 679176"/>
              <a:gd name="connsiteX4" fmla="*/ 7822101 w 12278875"/>
              <a:gd name="connsiteY4" fmla="*/ 597488 h 679176"/>
              <a:gd name="connsiteX5" fmla="*/ 7728802 w 12278875"/>
              <a:gd name="connsiteY5" fmla="*/ 253810 h 679176"/>
              <a:gd name="connsiteX6" fmla="*/ 1877227 w 12278875"/>
              <a:gd name="connsiteY6" fmla="*/ 231642 h 679176"/>
              <a:gd name="connsiteX7" fmla="*/ 1869409 w 12278875"/>
              <a:gd name="connsiteY7" fmla="*/ 307919 h 679176"/>
              <a:gd name="connsiteX8" fmla="*/ 1854927 w 12278875"/>
              <a:gd name="connsiteY8" fmla="*/ 424596 h 679176"/>
              <a:gd name="connsiteX9" fmla="*/ 1851717 w 12278875"/>
              <a:gd name="connsiteY9" fmla="*/ 445977 h 679176"/>
              <a:gd name="connsiteX10" fmla="*/ 1976415 w 12278875"/>
              <a:gd name="connsiteY10" fmla="*/ 597489 h 679176"/>
              <a:gd name="connsiteX11" fmla="*/ 1883116 w 12278875"/>
              <a:gd name="connsiteY11" fmla="*/ 253811 h 679176"/>
              <a:gd name="connsiteX12" fmla="*/ 4847614 w 12278875"/>
              <a:gd name="connsiteY12" fmla="*/ 200341 h 679176"/>
              <a:gd name="connsiteX13" fmla="*/ 4836588 w 12278875"/>
              <a:gd name="connsiteY13" fmla="*/ 307918 h 679176"/>
              <a:gd name="connsiteX14" fmla="*/ 4822106 w 12278875"/>
              <a:gd name="connsiteY14" fmla="*/ 424595 h 679176"/>
              <a:gd name="connsiteX15" fmla="*/ 4820675 w 12278875"/>
              <a:gd name="connsiteY15" fmla="*/ 434136 h 679176"/>
              <a:gd name="connsiteX16" fmla="*/ 4955117 w 12278875"/>
              <a:gd name="connsiteY16" fmla="*/ 597489 h 679176"/>
              <a:gd name="connsiteX17" fmla="*/ 4861819 w 12278875"/>
              <a:gd name="connsiteY17" fmla="*/ 253811 h 679176"/>
              <a:gd name="connsiteX18" fmla="*/ 4073312 w 12278875"/>
              <a:gd name="connsiteY18" fmla="*/ 196995 h 679176"/>
              <a:gd name="connsiteX19" fmla="*/ 4073280 w 12278875"/>
              <a:gd name="connsiteY19" fmla="*/ 197411 h 679176"/>
              <a:gd name="connsiteX20" fmla="*/ 4047472 w 12278875"/>
              <a:gd name="connsiteY20" fmla="*/ 424595 h 679176"/>
              <a:gd name="connsiteX21" fmla="*/ 4046228 w 12278875"/>
              <a:gd name="connsiteY21" fmla="*/ 432879 h 679176"/>
              <a:gd name="connsiteX22" fmla="*/ 4181706 w 12278875"/>
              <a:gd name="connsiteY22" fmla="*/ 597489 h 679176"/>
              <a:gd name="connsiteX23" fmla="*/ 4088407 w 12278875"/>
              <a:gd name="connsiteY23" fmla="*/ 253811 h 679176"/>
              <a:gd name="connsiteX24" fmla="*/ 5630651 w 12278875"/>
              <a:gd name="connsiteY24" fmla="*/ 98351 h 679176"/>
              <a:gd name="connsiteX25" fmla="*/ 5579344 w 12278875"/>
              <a:gd name="connsiteY25" fmla="*/ 636081 h 679176"/>
              <a:gd name="connsiteX26" fmla="*/ 5571218 w 12278875"/>
              <a:gd name="connsiteY26" fmla="*/ 679176 h 679176"/>
              <a:gd name="connsiteX27" fmla="*/ 5370542 w 12278875"/>
              <a:gd name="connsiteY27" fmla="*/ 679176 h 679176"/>
              <a:gd name="connsiteX28" fmla="*/ 5354978 w 12278875"/>
              <a:gd name="connsiteY28" fmla="*/ 619445 h 679176"/>
              <a:gd name="connsiteX29" fmla="*/ 5236998 w 12278875"/>
              <a:gd name="connsiteY29" fmla="*/ 144002 h 679176"/>
              <a:gd name="connsiteX30" fmla="*/ 5488589 w 12278875"/>
              <a:gd name="connsiteY30" fmla="*/ 676138 h 679176"/>
              <a:gd name="connsiteX31" fmla="*/ 616545 w 12278875"/>
              <a:gd name="connsiteY31" fmla="*/ 61680 h 679176"/>
              <a:gd name="connsiteX32" fmla="*/ 616460 w 12278875"/>
              <a:gd name="connsiteY32" fmla="*/ 64458 h 679176"/>
              <a:gd name="connsiteX33" fmla="*/ 595491 w 12278875"/>
              <a:gd name="connsiteY33" fmla="*/ 307920 h 679176"/>
              <a:gd name="connsiteX34" fmla="*/ 585280 w 12278875"/>
              <a:gd name="connsiteY34" fmla="*/ 390186 h 679176"/>
              <a:gd name="connsiteX35" fmla="*/ 755896 w 12278875"/>
              <a:gd name="connsiteY35" fmla="*/ 597491 h 679176"/>
              <a:gd name="connsiteX36" fmla="*/ 616604 w 12278875"/>
              <a:gd name="connsiteY36" fmla="*/ 62758 h 679176"/>
              <a:gd name="connsiteX37" fmla="*/ 615330 w 12278875"/>
              <a:gd name="connsiteY37" fmla="*/ 2 h 679176"/>
              <a:gd name="connsiteX38" fmla="*/ 617390 w 12278875"/>
              <a:gd name="connsiteY38" fmla="*/ 33744 h 679176"/>
              <a:gd name="connsiteX39" fmla="*/ 616958 w 12278875"/>
              <a:gd name="connsiteY39" fmla="*/ 48038 h 679176"/>
              <a:gd name="connsiteX40" fmla="*/ 618011 w 12278875"/>
              <a:gd name="connsiteY40" fmla="*/ 45654 h 679176"/>
              <a:gd name="connsiteX41" fmla="*/ 722631 w 12278875"/>
              <a:gd name="connsiteY41" fmla="*/ 252629 h 679176"/>
              <a:gd name="connsiteX42" fmla="*/ 762574 w 12278875"/>
              <a:gd name="connsiteY42" fmla="*/ 342410 h 679176"/>
              <a:gd name="connsiteX43" fmla="*/ 889545 w 12278875"/>
              <a:gd name="connsiteY43" fmla="*/ 496682 h 679176"/>
              <a:gd name="connsiteX44" fmla="*/ 959126 w 12278875"/>
              <a:gd name="connsiteY44" fmla="*/ 213683 h 679176"/>
              <a:gd name="connsiteX45" fmla="*/ 958571 w 12278875"/>
              <a:gd name="connsiteY45" fmla="*/ 203494 h 679176"/>
              <a:gd name="connsiteX46" fmla="*/ 960653 w 12278875"/>
              <a:gd name="connsiteY46" fmla="*/ 198781 h 679176"/>
              <a:gd name="connsiteX47" fmla="*/ 962464 w 12278875"/>
              <a:gd name="connsiteY47" fmla="*/ 200105 h 679176"/>
              <a:gd name="connsiteX48" fmla="*/ 1011663 w 12278875"/>
              <a:gd name="connsiteY48" fmla="*/ 2 h 679176"/>
              <a:gd name="connsiteX49" fmla="*/ 1003151 w 12278875"/>
              <a:gd name="connsiteY49" fmla="*/ 197413 h 679176"/>
              <a:gd name="connsiteX50" fmla="*/ 996936 w 12278875"/>
              <a:gd name="connsiteY50" fmla="*/ 258053 h 679176"/>
              <a:gd name="connsiteX51" fmla="*/ 997358 w 12278875"/>
              <a:gd name="connsiteY51" fmla="*/ 258849 h 679176"/>
              <a:gd name="connsiteX52" fmla="*/ 1162640 w 12278875"/>
              <a:gd name="connsiteY52" fmla="*/ 624226 h 679176"/>
              <a:gd name="connsiteX53" fmla="*/ 1187746 w 12278875"/>
              <a:gd name="connsiteY53" fmla="*/ 679176 h 679176"/>
              <a:gd name="connsiteX54" fmla="*/ 1079925 w 12278875"/>
              <a:gd name="connsiteY54" fmla="*/ 679176 h 679176"/>
              <a:gd name="connsiteX55" fmla="*/ 1078633 w 12278875"/>
              <a:gd name="connsiteY55" fmla="*/ 674224 h 679176"/>
              <a:gd name="connsiteX56" fmla="*/ 1005239 w 12278875"/>
              <a:gd name="connsiteY56" fmla="*/ 406939 h 679176"/>
              <a:gd name="connsiteX57" fmla="*/ 987719 w 12278875"/>
              <a:gd name="connsiteY57" fmla="*/ 340991 h 679176"/>
              <a:gd name="connsiteX58" fmla="*/ 977342 w 12278875"/>
              <a:gd name="connsiteY58" fmla="*/ 424597 h 679176"/>
              <a:gd name="connsiteX59" fmla="*/ 960357 w 12278875"/>
              <a:gd name="connsiteY59" fmla="*/ 537733 h 679176"/>
              <a:gd name="connsiteX60" fmla="*/ 953455 w 12278875"/>
              <a:gd name="connsiteY60" fmla="*/ 574337 h 679176"/>
              <a:gd name="connsiteX61" fmla="*/ 1039741 w 12278875"/>
              <a:gd name="connsiteY61" fmla="*/ 679176 h 679176"/>
              <a:gd name="connsiteX62" fmla="*/ 678097 w 12278875"/>
              <a:gd name="connsiteY62" fmla="*/ 679176 h 679176"/>
              <a:gd name="connsiteX63" fmla="*/ 657204 w 12278875"/>
              <a:gd name="connsiteY63" fmla="*/ 648801 h 679176"/>
              <a:gd name="connsiteX64" fmla="*/ 612997 w 12278875"/>
              <a:gd name="connsiteY64" fmla="*/ 577494 h 679176"/>
              <a:gd name="connsiteX65" fmla="*/ 569304 w 12278875"/>
              <a:gd name="connsiteY65" fmla="*/ 502558 h 679176"/>
              <a:gd name="connsiteX66" fmla="*/ 564024 w 12278875"/>
              <a:gd name="connsiteY66" fmla="*/ 537733 h 679176"/>
              <a:gd name="connsiteX67" fmla="*/ 545190 w 12278875"/>
              <a:gd name="connsiteY67" fmla="*/ 637619 h 679176"/>
              <a:gd name="connsiteX68" fmla="*/ 535374 w 12278875"/>
              <a:gd name="connsiteY68" fmla="*/ 679176 h 679176"/>
              <a:gd name="connsiteX69" fmla="*/ 281765 w 12278875"/>
              <a:gd name="connsiteY69" fmla="*/ 679176 h 679176"/>
              <a:gd name="connsiteX70" fmla="*/ 260870 w 12278875"/>
              <a:gd name="connsiteY70" fmla="*/ 648800 h 679176"/>
              <a:gd name="connsiteX71" fmla="*/ 0 w 12278875"/>
              <a:gd name="connsiteY71" fmla="*/ 160609 h 679176"/>
              <a:gd name="connsiteX72" fmla="*/ 359563 w 12278875"/>
              <a:gd name="connsiteY72" fmla="*/ 597490 h 679176"/>
              <a:gd name="connsiteX73" fmla="*/ 221677 w 12278875"/>
              <a:gd name="connsiteY73" fmla="*/ 45654 h 679176"/>
              <a:gd name="connsiteX74" fmla="*/ 473269 w 12278875"/>
              <a:gd name="connsiteY74" fmla="*/ 577790 h 679176"/>
              <a:gd name="connsiteX75" fmla="*/ 515481 w 12278875"/>
              <a:gd name="connsiteY75" fmla="*/ 406105 h 679176"/>
              <a:gd name="connsiteX76" fmla="*/ 472747 w 12278875"/>
              <a:gd name="connsiteY76" fmla="*/ 325982 h 679176"/>
              <a:gd name="connsiteX77" fmla="*/ 396333 w 12278875"/>
              <a:gd name="connsiteY77" fmla="*/ 160609 h 679176"/>
              <a:gd name="connsiteX78" fmla="*/ 534550 w 12278875"/>
              <a:gd name="connsiteY78" fmla="*/ 328548 h 679176"/>
              <a:gd name="connsiteX79" fmla="*/ 1889247 w 12278875"/>
              <a:gd name="connsiteY79" fmla="*/ 1 h 679176"/>
              <a:gd name="connsiteX80" fmla="*/ 1888253 w 12278875"/>
              <a:gd name="connsiteY80" fmla="*/ 102782 h 679176"/>
              <a:gd name="connsiteX81" fmla="*/ 1886183 w 12278875"/>
              <a:gd name="connsiteY81" fmla="*/ 128836 h 679176"/>
              <a:gd name="connsiteX82" fmla="*/ 1906580 w 12278875"/>
              <a:gd name="connsiteY82" fmla="*/ 171901 h 679176"/>
              <a:gd name="connsiteX83" fmla="*/ 2090122 w 12278875"/>
              <a:gd name="connsiteY83" fmla="*/ 577789 h 679176"/>
              <a:gd name="connsiteX84" fmla="*/ 2172027 w 12278875"/>
              <a:gd name="connsiteY84" fmla="*/ 244665 h 679176"/>
              <a:gd name="connsiteX85" fmla="*/ 2148879 w 12278875"/>
              <a:gd name="connsiteY85" fmla="*/ 194850 h 679176"/>
              <a:gd name="connsiteX86" fmla="*/ 2136476 w 12278875"/>
              <a:gd name="connsiteY86" fmla="*/ 160608 h 679176"/>
              <a:gd name="connsiteX87" fmla="*/ 2179763 w 12278875"/>
              <a:gd name="connsiteY87" fmla="*/ 213203 h 679176"/>
              <a:gd name="connsiteX88" fmla="*/ 2232183 w 12278875"/>
              <a:gd name="connsiteY88" fmla="*/ 1 h 679176"/>
              <a:gd name="connsiteX89" fmla="*/ 2223671 w 12278875"/>
              <a:gd name="connsiteY89" fmla="*/ 197410 h 679176"/>
              <a:gd name="connsiteX90" fmla="*/ 2217369 w 12278875"/>
              <a:gd name="connsiteY90" fmla="*/ 258896 h 679176"/>
              <a:gd name="connsiteX91" fmla="*/ 2496040 w 12278875"/>
              <a:gd name="connsiteY91" fmla="*/ 597489 h 679176"/>
              <a:gd name="connsiteX92" fmla="*/ 2358154 w 12278875"/>
              <a:gd name="connsiteY92" fmla="*/ 45653 h 679176"/>
              <a:gd name="connsiteX93" fmla="*/ 2609745 w 12278875"/>
              <a:gd name="connsiteY93" fmla="*/ 577789 h 679176"/>
              <a:gd name="connsiteX94" fmla="*/ 2662288 w 12278875"/>
              <a:gd name="connsiteY94" fmla="*/ 364087 h 679176"/>
              <a:gd name="connsiteX95" fmla="*/ 2655450 w 12278875"/>
              <a:gd name="connsiteY95" fmla="*/ 350584 h 679176"/>
              <a:gd name="connsiteX96" fmla="*/ 2616380 w 12278875"/>
              <a:gd name="connsiteY96" fmla="*/ 258956 h 679176"/>
              <a:gd name="connsiteX97" fmla="*/ 2671631 w 12278875"/>
              <a:gd name="connsiteY97" fmla="*/ 326088 h 679176"/>
              <a:gd name="connsiteX98" fmla="*/ 2751807 w 12278875"/>
              <a:gd name="connsiteY98" fmla="*/ 1 h 679176"/>
              <a:gd name="connsiteX99" fmla="*/ 2731968 w 12278875"/>
              <a:gd name="connsiteY99" fmla="*/ 307919 h 679176"/>
              <a:gd name="connsiteX100" fmla="*/ 2722101 w 12278875"/>
              <a:gd name="connsiteY100" fmla="*/ 387410 h 679176"/>
              <a:gd name="connsiteX101" fmla="*/ 2962231 w 12278875"/>
              <a:gd name="connsiteY101" fmla="*/ 679176 h 679176"/>
              <a:gd name="connsiteX102" fmla="*/ 2835112 w 12278875"/>
              <a:gd name="connsiteY102" fmla="*/ 679176 h 679176"/>
              <a:gd name="connsiteX103" fmla="*/ 2833045 w 12278875"/>
              <a:gd name="connsiteY103" fmla="*/ 675840 h 679176"/>
              <a:gd name="connsiteX104" fmla="*/ 2737232 w 12278875"/>
              <a:gd name="connsiteY104" fmla="*/ 507644 h 679176"/>
              <a:gd name="connsiteX105" fmla="*/ 2712093 w 12278875"/>
              <a:gd name="connsiteY105" fmla="*/ 460513 h 679176"/>
              <a:gd name="connsiteX106" fmla="*/ 2700500 w 12278875"/>
              <a:gd name="connsiteY106" fmla="*/ 537732 h 679176"/>
              <a:gd name="connsiteX107" fmla="*/ 2681667 w 12278875"/>
              <a:gd name="connsiteY107" fmla="*/ 637618 h 679176"/>
              <a:gd name="connsiteX108" fmla="*/ 2671850 w 12278875"/>
              <a:gd name="connsiteY108" fmla="*/ 679176 h 679176"/>
              <a:gd name="connsiteX109" fmla="*/ 2417773 w 12278875"/>
              <a:gd name="connsiteY109" fmla="*/ 679176 h 679176"/>
              <a:gd name="connsiteX110" fmla="*/ 2412249 w 12278875"/>
              <a:gd name="connsiteY110" fmla="*/ 671372 h 679176"/>
              <a:gd name="connsiteX111" fmla="*/ 2212890 w 12278875"/>
              <a:gd name="connsiteY111" fmla="*/ 325982 h 679176"/>
              <a:gd name="connsiteX112" fmla="*/ 2210651 w 12278875"/>
              <a:gd name="connsiteY112" fmla="*/ 321560 h 679176"/>
              <a:gd name="connsiteX113" fmla="*/ 2197863 w 12278875"/>
              <a:gd name="connsiteY113" fmla="*/ 424596 h 679176"/>
              <a:gd name="connsiteX114" fmla="*/ 2157122 w 12278875"/>
              <a:gd name="connsiteY114" fmla="*/ 659382 h 679176"/>
              <a:gd name="connsiteX115" fmla="*/ 2151701 w 12278875"/>
              <a:gd name="connsiteY115" fmla="*/ 679176 h 679176"/>
              <a:gd name="connsiteX116" fmla="*/ 1898618 w 12278875"/>
              <a:gd name="connsiteY116" fmla="*/ 679175 h 679176"/>
              <a:gd name="connsiteX117" fmla="*/ 1877723 w 12278875"/>
              <a:gd name="connsiteY117" fmla="*/ 648799 h 679176"/>
              <a:gd name="connsiteX118" fmla="*/ 1833517 w 12278875"/>
              <a:gd name="connsiteY118" fmla="*/ 577492 h 679176"/>
              <a:gd name="connsiteX119" fmla="*/ 1831195 w 12278875"/>
              <a:gd name="connsiteY119" fmla="*/ 573512 h 679176"/>
              <a:gd name="connsiteX120" fmla="*/ 1819108 w 12278875"/>
              <a:gd name="connsiteY120" fmla="*/ 637619 h 679176"/>
              <a:gd name="connsiteX121" fmla="*/ 1809292 w 12278875"/>
              <a:gd name="connsiteY121" fmla="*/ 679176 h 679176"/>
              <a:gd name="connsiteX122" fmla="*/ 1555214 w 12278875"/>
              <a:gd name="connsiteY122" fmla="*/ 679176 h 679176"/>
              <a:gd name="connsiteX123" fmla="*/ 1549689 w 12278875"/>
              <a:gd name="connsiteY123" fmla="*/ 671372 h 679176"/>
              <a:gd name="connsiteX124" fmla="*/ 1350331 w 12278875"/>
              <a:gd name="connsiteY124" fmla="*/ 325981 h 679176"/>
              <a:gd name="connsiteX125" fmla="*/ 1348095 w 12278875"/>
              <a:gd name="connsiteY125" fmla="*/ 321564 h 679176"/>
              <a:gd name="connsiteX126" fmla="*/ 1345793 w 12278875"/>
              <a:gd name="connsiteY126" fmla="*/ 350539 h 679176"/>
              <a:gd name="connsiteX127" fmla="*/ 1311765 w 12278875"/>
              <a:gd name="connsiteY127" fmla="*/ 635341 h 679176"/>
              <a:gd name="connsiteX128" fmla="*/ 1304750 w 12278875"/>
              <a:gd name="connsiteY128" fmla="*/ 679176 h 679176"/>
              <a:gd name="connsiteX129" fmla="*/ 1224966 w 12278875"/>
              <a:gd name="connsiteY129" fmla="*/ 679176 h 679176"/>
              <a:gd name="connsiteX130" fmla="*/ 1324398 w 12278875"/>
              <a:gd name="connsiteY130" fmla="*/ 274770 h 679176"/>
              <a:gd name="connsiteX131" fmla="*/ 1312987 w 12278875"/>
              <a:gd name="connsiteY131" fmla="*/ 252237 h 679176"/>
              <a:gd name="connsiteX132" fmla="*/ 1273917 w 12278875"/>
              <a:gd name="connsiteY132" fmla="*/ 160609 h 679176"/>
              <a:gd name="connsiteX133" fmla="*/ 1334399 w 12278875"/>
              <a:gd name="connsiteY133" fmla="*/ 234095 h 679176"/>
              <a:gd name="connsiteX134" fmla="*/ 1354306 w 12278875"/>
              <a:gd name="connsiteY134" fmla="*/ 153129 h 679176"/>
              <a:gd name="connsiteX135" fmla="*/ 1353310 w 12278875"/>
              <a:gd name="connsiteY135" fmla="*/ 255910 h 679176"/>
              <a:gd name="connsiteX136" fmla="*/ 1353226 w 12278875"/>
              <a:gd name="connsiteY136" fmla="*/ 256971 h 679176"/>
              <a:gd name="connsiteX137" fmla="*/ 1633480 w 12278875"/>
              <a:gd name="connsiteY137" fmla="*/ 597490 h 679176"/>
              <a:gd name="connsiteX138" fmla="*/ 1495595 w 12278875"/>
              <a:gd name="connsiteY138" fmla="*/ 45653 h 679176"/>
              <a:gd name="connsiteX139" fmla="*/ 1747186 w 12278875"/>
              <a:gd name="connsiteY139" fmla="*/ 577788 h 679176"/>
              <a:gd name="connsiteX140" fmla="*/ 1773020 w 12278875"/>
              <a:gd name="connsiteY140" fmla="*/ 472718 h 679176"/>
              <a:gd name="connsiteX141" fmla="*/ 1737704 w 12278875"/>
              <a:gd name="connsiteY141" fmla="*/ 409296 h 679176"/>
              <a:gd name="connsiteX142" fmla="*/ 1616852 w 12278875"/>
              <a:gd name="connsiteY142" fmla="*/ 160608 h 679176"/>
              <a:gd name="connsiteX143" fmla="*/ 1796185 w 12278875"/>
              <a:gd name="connsiteY143" fmla="*/ 378503 h 679176"/>
              <a:gd name="connsiteX144" fmla="*/ 1854203 w 12278875"/>
              <a:gd name="connsiteY144" fmla="*/ 142536 h 679176"/>
              <a:gd name="connsiteX145" fmla="*/ 1845607 w 12278875"/>
              <a:gd name="connsiteY145" fmla="*/ 107385 h 679176"/>
              <a:gd name="connsiteX146" fmla="*/ 1838530 w 12278875"/>
              <a:gd name="connsiteY146" fmla="*/ 45653 h 679176"/>
              <a:gd name="connsiteX147" fmla="*/ 1851693 w 12278875"/>
              <a:gd name="connsiteY147" fmla="*/ 61252 h 679176"/>
              <a:gd name="connsiteX148" fmla="*/ 1867054 w 12278875"/>
              <a:gd name="connsiteY148" fmla="*/ 90268 h 679176"/>
              <a:gd name="connsiteX149" fmla="*/ 4437473 w 12278875"/>
              <a:gd name="connsiteY149" fmla="*/ 1 h 679176"/>
              <a:gd name="connsiteX150" fmla="*/ 4417634 w 12278875"/>
              <a:gd name="connsiteY150" fmla="*/ 307919 h 679176"/>
              <a:gd name="connsiteX151" fmla="*/ 4410387 w 12278875"/>
              <a:gd name="connsiteY151" fmla="*/ 366300 h 679176"/>
              <a:gd name="connsiteX152" fmla="*/ 4600660 w 12278875"/>
              <a:gd name="connsiteY152" fmla="*/ 597489 h 679176"/>
              <a:gd name="connsiteX153" fmla="*/ 4462775 w 12278875"/>
              <a:gd name="connsiteY153" fmla="*/ 45652 h 679176"/>
              <a:gd name="connsiteX154" fmla="*/ 4714366 w 12278875"/>
              <a:gd name="connsiteY154" fmla="*/ 577789 h 679176"/>
              <a:gd name="connsiteX155" fmla="*/ 4743730 w 12278875"/>
              <a:gd name="connsiteY155" fmla="*/ 458364 h 679176"/>
              <a:gd name="connsiteX156" fmla="*/ 4716406 w 12278875"/>
              <a:gd name="connsiteY156" fmla="*/ 409296 h 679176"/>
              <a:gd name="connsiteX157" fmla="*/ 4595555 w 12278875"/>
              <a:gd name="connsiteY157" fmla="*/ 160608 h 679176"/>
              <a:gd name="connsiteX158" fmla="*/ 4766015 w 12278875"/>
              <a:gd name="connsiteY158" fmla="*/ 367724 h 679176"/>
              <a:gd name="connsiteX159" fmla="*/ 4827160 w 12278875"/>
              <a:gd name="connsiteY159" fmla="*/ 119040 h 679176"/>
              <a:gd name="connsiteX160" fmla="*/ 4824308 w 12278875"/>
              <a:gd name="connsiteY160" fmla="*/ 107385 h 679176"/>
              <a:gd name="connsiteX161" fmla="*/ 4817232 w 12278875"/>
              <a:gd name="connsiteY161" fmla="*/ 45653 h 679176"/>
              <a:gd name="connsiteX162" fmla="*/ 4830395 w 12278875"/>
              <a:gd name="connsiteY162" fmla="*/ 61252 h 679176"/>
              <a:gd name="connsiteX163" fmla="*/ 4837887 w 12278875"/>
              <a:gd name="connsiteY163" fmla="*/ 75405 h 679176"/>
              <a:gd name="connsiteX164" fmla="*/ 4856427 w 12278875"/>
              <a:gd name="connsiteY164" fmla="*/ 1 h 679176"/>
              <a:gd name="connsiteX165" fmla="*/ 4855433 w 12278875"/>
              <a:gd name="connsiteY165" fmla="*/ 102782 h 679176"/>
              <a:gd name="connsiteX166" fmla="*/ 4855019 w 12278875"/>
              <a:gd name="connsiteY166" fmla="*/ 108002 h 679176"/>
              <a:gd name="connsiteX167" fmla="*/ 4885285 w 12278875"/>
              <a:gd name="connsiteY167" fmla="*/ 171901 h 679176"/>
              <a:gd name="connsiteX168" fmla="*/ 5068824 w 12278875"/>
              <a:gd name="connsiteY168" fmla="*/ 577788 h 679176"/>
              <a:gd name="connsiteX169" fmla="*/ 5101878 w 12278875"/>
              <a:gd name="connsiteY169" fmla="*/ 443352 h 679176"/>
              <a:gd name="connsiteX170" fmla="*/ 5091734 w 12278875"/>
              <a:gd name="connsiteY170" fmla="*/ 424331 h 679176"/>
              <a:gd name="connsiteX171" fmla="*/ 5015318 w 12278875"/>
              <a:gd name="connsiteY171" fmla="*/ 258958 h 679176"/>
              <a:gd name="connsiteX172" fmla="*/ 5116877 w 12278875"/>
              <a:gd name="connsiteY172" fmla="*/ 382353 h 679176"/>
              <a:gd name="connsiteX173" fmla="*/ 5210886 w 12278875"/>
              <a:gd name="connsiteY173" fmla="*/ 1 h 679176"/>
              <a:gd name="connsiteX174" fmla="*/ 5176564 w 12278875"/>
              <a:gd name="connsiteY174" fmla="*/ 424596 h 679176"/>
              <a:gd name="connsiteX175" fmla="*/ 5172719 w 12278875"/>
              <a:gd name="connsiteY175" fmla="*/ 450204 h 679176"/>
              <a:gd name="connsiteX176" fmla="*/ 5361169 w 12278875"/>
              <a:gd name="connsiteY176" fmla="*/ 679176 h 679176"/>
              <a:gd name="connsiteX177" fmla="*/ 5234179 w 12278875"/>
              <a:gd name="connsiteY177" fmla="*/ 679176 h 679176"/>
              <a:gd name="connsiteX178" fmla="*/ 5220220 w 12278875"/>
              <a:gd name="connsiteY178" fmla="*/ 656063 h 679176"/>
              <a:gd name="connsiteX179" fmla="*/ 5184115 w 12278875"/>
              <a:gd name="connsiteY179" fmla="*/ 593744 h 679176"/>
              <a:gd name="connsiteX180" fmla="*/ 5157897 w 12278875"/>
              <a:gd name="connsiteY180" fmla="*/ 546661 h 679176"/>
              <a:gd name="connsiteX181" fmla="*/ 5140745 w 12278875"/>
              <a:gd name="connsiteY181" fmla="*/ 637618 h 679176"/>
              <a:gd name="connsiteX182" fmla="*/ 5130929 w 12278875"/>
              <a:gd name="connsiteY182" fmla="*/ 679176 h 679176"/>
              <a:gd name="connsiteX183" fmla="*/ 4877322 w 12278875"/>
              <a:gd name="connsiteY183" fmla="*/ 679176 h 679176"/>
              <a:gd name="connsiteX184" fmla="*/ 4856426 w 12278875"/>
              <a:gd name="connsiteY184" fmla="*/ 648799 h 679176"/>
              <a:gd name="connsiteX185" fmla="*/ 4812219 w 12278875"/>
              <a:gd name="connsiteY185" fmla="*/ 577492 h 679176"/>
              <a:gd name="connsiteX186" fmla="*/ 4801192 w 12278875"/>
              <a:gd name="connsiteY186" fmla="*/ 558578 h 679176"/>
              <a:gd name="connsiteX187" fmla="*/ 4786288 w 12278875"/>
              <a:gd name="connsiteY187" fmla="*/ 637618 h 679176"/>
              <a:gd name="connsiteX188" fmla="*/ 4776471 w 12278875"/>
              <a:gd name="connsiteY188" fmla="*/ 679176 h 679176"/>
              <a:gd name="connsiteX189" fmla="*/ 4522561 w 12278875"/>
              <a:gd name="connsiteY189" fmla="*/ 679176 h 679176"/>
              <a:gd name="connsiteX190" fmla="*/ 4512027 w 12278875"/>
              <a:gd name="connsiteY190" fmla="*/ 664145 h 679176"/>
              <a:gd name="connsiteX191" fmla="*/ 4409893 w 12278875"/>
              <a:gd name="connsiteY191" fmla="*/ 495395 h 679176"/>
              <a:gd name="connsiteX192" fmla="*/ 4396211 w 12278875"/>
              <a:gd name="connsiteY192" fmla="*/ 470825 h 679176"/>
              <a:gd name="connsiteX193" fmla="*/ 4386165 w 12278875"/>
              <a:gd name="connsiteY193" fmla="*/ 537732 h 679176"/>
              <a:gd name="connsiteX194" fmla="*/ 4367332 w 12278875"/>
              <a:gd name="connsiteY194" fmla="*/ 637619 h 679176"/>
              <a:gd name="connsiteX195" fmla="*/ 4357517 w 12278875"/>
              <a:gd name="connsiteY195" fmla="*/ 679176 h 679176"/>
              <a:gd name="connsiteX196" fmla="*/ 4103908 w 12278875"/>
              <a:gd name="connsiteY196" fmla="*/ 679176 h 679176"/>
              <a:gd name="connsiteX197" fmla="*/ 4083013 w 12278875"/>
              <a:gd name="connsiteY197" fmla="*/ 648799 h 679176"/>
              <a:gd name="connsiteX198" fmla="*/ 4038807 w 12278875"/>
              <a:gd name="connsiteY198" fmla="*/ 577492 h 679176"/>
              <a:gd name="connsiteX199" fmla="*/ 4026856 w 12278875"/>
              <a:gd name="connsiteY199" fmla="*/ 556994 h 679176"/>
              <a:gd name="connsiteX200" fmla="*/ 4011653 w 12278875"/>
              <a:gd name="connsiteY200" fmla="*/ 637618 h 679176"/>
              <a:gd name="connsiteX201" fmla="*/ 4001837 w 12278875"/>
              <a:gd name="connsiteY201" fmla="*/ 679175 h 679176"/>
              <a:gd name="connsiteX202" fmla="*/ 3747927 w 12278875"/>
              <a:gd name="connsiteY202" fmla="*/ 679176 h 679176"/>
              <a:gd name="connsiteX203" fmla="*/ 3737392 w 12278875"/>
              <a:gd name="connsiteY203" fmla="*/ 664145 h 679176"/>
              <a:gd name="connsiteX204" fmla="*/ 3635258 w 12278875"/>
              <a:gd name="connsiteY204" fmla="*/ 495396 h 679176"/>
              <a:gd name="connsiteX205" fmla="*/ 3601887 w 12278875"/>
              <a:gd name="connsiteY205" fmla="*/ 435466 h 679176"/>
              <a:gd name="connsiteX206" fmla="*/ 3586534 w 12278875"/>
              <a:gd name="connsiteY206" fmla="*/ 537732 h 679176"/>
              <a:gd name="connsiteX207" fmla="*/ 3567700 w 12278875"/>
              <a:gd name="connsiteY207" fmla="*/ 637619 h 679176"/>
              <a:gd name="connsiteX208" fmla="*/ 3557884 w 12278875"/>
              <a:gd name="connsiteY208" fmla="*/ 679176 h 679176"/>
              <a:gd name="connsiteX209" fmla="*/ 3304275 w 12278875"/>
              <a:gd name="connsiteY209" fmla="*/ 679175 h 679176"/>
              <a:gd name="connsiteX210" fmla="*/ 3283379 w 12278875"/>
              <a:gd name="connsiteY210" fmla="*/ 648799 h 679176"/>
              <a:gd name="connsiteX211" fmla="*/ 3239173 w 12278875"/>
              <a:gd name="connsiteY211" fmla="*/ 577492 h 679176"/>
              <a:gd name="connsiteX212" fmla="*/ 3199141 w 12278875"/>
              <a:gd name="connsiteY212" fmla="*/ 508834 h 679176"/>
              <a:gd name="connsiteX213" fmla="*/ 3197390 w 12278875"/>
              <a:gd name="connsiteY213" fmla="*/ 522944 h 679176"/>
              <a:gd name="connsiteX214" fmla="*/ 3184851 w 12278875"/>
              <a:gd name="connsiteY214" fmla="*/ 608659 h 679176"/>
              <a:gd name="connsiteX215" fmla="*/ 3172743 w 12278875"/>
              <a:gd name="connsiteY215" fmla="*/ 679176 h 679176"/>
              <a:gd name="connsiteX216" fmla="*/ 2971602 w 12278875"/>
              <a:gd name="connsiteY216" fmla="*/ 679176 h 679176"/>
              <a:gd name="connsiteX217" fmla="*/ 2956038 w 12278875"/>
              <a:gd name="connsiteY217" fmla="*/ 619444 h 679176"/>
              <a:gd name="connsiteX218" fmla="*/ 2838058 w 12278875"/>
              <a:gd name="connsiteY218" fmla="*/ 144001 h 679176"/>
              <a:gd name="connsiteX219" fmla="*/ 3089649 w 12278875"/>
              <a:gd name="connsiteY219" fmla="*/ 676137 h 679176"/>
              <a:gd name="connsiteX220" fmla="*/ 3151614 w 12278875"/>
              <a:gd name="connsiteY220" fmla="*/ 424118 h 679176"/>
              <a:gd name="connsiteX221" fmla="*/ 3143359 w 12278875"/>
              <a:gd name="connsiteY221" fmla="*/ 409297 h 679176"/>
              <a:gd name="connsiteX222" fmla="*/ 3022509 w 12278875"/>
              <a:gd name="connsiteY222" fmla="*/ 160608 h 679176"/>
              <a:gd name="connsiteX223" fmla="*/ 3171804 w 12278875"/>
              <a:gd name="connsiteY223" fmla="*/ 342005 h 679176"/>
              <a:gd name="connsiteX224" fmla="*/ 3231711 w 12278875"/>
              <a:gd name="connsiteY224" fmla="*/ 98349 h 679176"/>
              <a:gd name="connsiteX225" fmla="*/ 3223198 w 12278875"/>
              <a:gd name="connsiteY225" fmla="*/ 295759 h 679176"/>
              <a:gd name="connsiteX226" fmla="*/ 3213292 w 12278875"/>
              <a:gd name="connsiteY226" fmla="*/ 392414 h 679176"/>
              <a:gd name="connsiteX227" fmla="*/ 3382072 w 12278875"/>
              <a:gd name="connsiteY227" fmla="*/ 597489 h 679176"/>
              <a:gd name="connsiteX228" fmla="*/ 3244186 w 12278875"/>
              <a:gd name="connsiteY228" fmla="*/ 45653 h 679176"/>
              <a:gd name="connsiteX229" fmla="*/ 3495779 w 12278875"/>
              <a:gd name="connsiteY229" fmla="*/ 577789 h 679176"/>
              <a:gd name="connsiteX230" fmla="*/ 3553016 w 12278875"/>
              <a:gd name="connsiteY230" fmla="*/ 344993 h 679176"/>
              <a:gd name="connsiteX231" fmla="*/ 3542877 w 12278875"/>
              <a:gd name="connsiteY231" fmla="*/ 325981 h 679176"/>
              <a:gd name="connsiteX232" fmla="*/ 3466462 w 12278875"/>
              <a:gd name="connsiteY232" fmla="*/ 160608 h 679176"/>
              <a:gd name="connsiteX233" fmla="*/ 3568013 w 12278875"/>
              <a:gd name="connsiteY233" fmla="*/ 283997 h 679176"/>
              <a:gd name="connsiteX234" fmla="*/ 3637840 w 12278875"/>
              <a:gd name="connsiteY234" fmla="*/ 1 h 679176"/>
              <a:gd name="connsiteX235" fmla="*/ 3618000 w 12278875"/>
              <a:gd name="connsiteY235" fmla="*/ 307919 h 679176"/>
              <a:gd name="connsiteX236" fmla="*/ 3614030 w 12278875"/>
              <a:gd name="connsiteY236" fmla="*/ 339908 h 679176"/>
              <a:gd name="connsiteX237" fmla="*/ 3826026 w 12278875"/>
              <a:gd name="connsiteY237" fmla="*/ 597489 h 679176"/>
              <a:gd name="connsiteX238" fmla="*/ 3688140 w 12278875"/>
              <a:gd name="connsiteY238" fmla="*/ 45652 h 679176"/>
              <a:gd name="connsiteX239" fmla="*/ 3939732 w 12278875"/>
              <a:gd name="connsiteY239" fmla="*/ 577789 h 679176"/>
              <a:gd name="connsiteX240" fmla="*/ 3969469 w 12278875"/>
              <a:gd name="connsiteY240" fmla="*/ 456840 h 679176"/>
              <a:gd name="connsiteX241" fmla="*/ 3942993 w 12278875"/>
              <a:gd name="connsiteY241" fmla="*/ 409297 h 679176"/>
              <a:gd name="connsiteX242" fmla="*/ 3822142 w 12278875"/>
              <a:gd name="connsiteY242" fmla="*/ 160609 h 679176"/>
              <a:gd name="connsiteX243" fmla="*/ 3991661 w 12278875"/>
              <a:gd name="connsiteY243" fmla="*/ 366579 h 679176"/>
              <a:gd name="connsiteX244" fmla="*/ 4053138 w 12278875"/>
              <a:gd name="connsiteY244" fmla="*/ 116549 h 679176"/>
              <a:gd name="connsiteX245" fmla="*/ 4050897 w 12278875"/>
              <a:gd name="connsiteY245" fmla="*/ 107385 h 679176"/>
              <a:gd name="connsiteX246" fmla="*/ 4043820 w 12278875"/>
              <a:gd name="connsiteY246" fmla="*/ 45653 h 679176"/>
              <a:gd name="connsiteX247" fmla="*/ 4056982 w 12278875"/>
              <a:gd name="connsiteY247" fmla="*/ 61252 h 679176"/>
              <a:gd name="connsiteX248" fmla="*/ 4063640 w 12278875"/>
              <a:gd name="connsiteY248" fmla="*/ 73829 h 679176"/>
              <a:gd name="connsiteX249" fmla="*/ 4081793 w 12278875"/>
              <a:gd name="connsiteY249" fmla="*/ 1 h 679176"/>
              <a:gd name="connsiteX250" fmla="*/ 4080798 w 12278875"/>
              <a:gd name="connsiteY250" fmla="*/ 102783 h 679176"/>
              <a:gd name="connsiteX251" fmla="*/ 4080559 w 12278875"/>
              <a:gd name="connsiteY251" fmla="*/ 105792 h 679176"/>
              <a:gd name="connsiteX252" fmla="*/ 4111871 w 12278875"/>
              <a:gd name="connsiteY252" fmla="*/ 171902 h 679176"/>
              <a:gd name="connsiteX253" fmla="*/ 4295411 w 12278875"/>
              <a:gd name="connsiteY253" fmla="*/ 577788 h 679176"/>
              <a:gd name="connsiteX254" fmla="*/ 4344761 w 12278875"/>
              <a:gd name="connsiteY254" fmla="*/ 377073 h 679176"/>
              <a:gd name="connsiteX255" fmla="*/ 4317511 w 12278875"/>
              <a:gd name="connsiteY255" fmla="*/ 325982 h 679176"/>
              <a:gd name="connsiteX256" fmla="*/ 4241098 w 12278875"/>
              <a:gd name="connsiteY256" fmla="*/ 160608 h 679176"/>
              <a:gd name="connsiteX257" fmla="*/ 4361897 w 12278875"/>
              <a:gd name="connsiteY257" fmla="*/ 307383 h 679176"/>
              <a:gd name="connsiteX258" fmla="*/ 7198002 w 12278875"/>
              <a:gd name="connsiteY258" fmla="*/ 0 h 679176"/>
              <a:gd name="connsiteX259" fmla="*/ 7189490 w 12278875"/>
              <a:gd name="connsiteY259" fmla="*/ 197410 h 679176"/>
              <a:gd name="connsiteX260" fmla="*/ 7180237 w 12278875"/>
              <a:gd name="connsiteY260" fmla="*/ 287686 h 679176"/>
              <a:gd name="connsiteX261" fmla="*/ 7475685 w 12278875"/>
              <a:gd name="connsiteY261" fmla="*/ 646664 h 679176"/>
              <a:gd name="connsiteX262" fmla="*/ 7337799 w 12278875"/>
              <a:gd name="connsiteY262" fmla="*/ 94828 h 679176"/>
              <a:gd name="connsiteX263" fmla="*/ 7589391 w 12278875"/>
              <a:gd name="connsiteY263" fmla="*/ 626963 h 679176"/>
              <a:gd name="connsiteX264" fmla="*/ 7624678 w 12278875"/>
              <a:gd name="connsiteY264" fmla="*/ 483443 h 679176"/>
              <a:gd name="connsiteX265" fmla="*/ 7583389 w 12278875"/>
              <a:gd name="connsiteY265" fmla="*/ 409295 h 679176"/>
              <a:gd name="connsiteX266" fmla="*/ 7462538 w 12278875"/>
              <a:gd name="connsiteY266" fmla="*/ 160607 h 679176"/>
              <a:gd name="connsiteX267" fmla="*/ 7648501 w 12278875"/>
              <a:gd name="connsiteY267" fmla="*/ 386557 h 679176"/>
              <a:gd name="connsiteX268" fmla="*/ 7704182 w 12278875"/>
              <a:gd name="connsiteY268" fmla="*/ 160093 h 679176"/>
              <a:gd name="connsiteX269" fmla="*/ 7691292 w 12278875"/>
              <a:gd name="connsiteY269" fmla="*/ 107384 h 679176"/>
              <a:gd name="connsiteX270" fmla="*/ 7684216 w 12278875"/>
              <a:gd name="connsiteY270" fmla="*/ 45652 h 679176"/>
              <a:gd name="connsiteX271" fmla="*/ 7697378 w 12278875"/>
              <a:gd name="connsiteY271" fmla="*/ 61251 h 679176"/>
              <a:gd name="connsiteX272" fmla="*/ 7718619 w 12278875"/>
              <a:gd name="connsiteY272" fmla="*/ 101374 h 679176"/>
              <a:gd name="connsiteX273" fmla="*/ 7731453 w 12278875"/>
              <a:gd name="connsiteY273" fmla="*/ 49177 h 679176"/>
              <a:gd name="connsiteX274" fmla="*/ 7732584 w 12278875"/>
              <a:gd name="connsiteY274" fmla="*/ 113631 h 679176"/>
              <a:gd name="connsiteX275" fmla="*/ 7731754 w 12278875"/>
              <a:gd name="connsiteY275" fmla="*/ 128593 h 679176"/>
              <a:gd name="connsiteX276" fmla="*/ 7752265 w 12278875"/>
              <a:gd name="connsiteY276" fmla="*/ 171901 h 679176"/>
              <a:gd name="connsiteX277" fmla="*/ 7935808 w 12278875"/>
              <a:gd name="connsiteY277" fmla="*/ 577787 h 679176"/>
              <a:gd name="connsiteX278" fmla="*/ 7985412 w 12278875"/>
              <a:gd name="connsiteY278" fmla="*/ 376037 h 679176"/>
              <a:gd name="connsiteX279" fmla="*/ 7958713 w 12278875"/>
              <a:gd name="connsiteY279" fmla="*/ 325980 h 679176"/>
              <a:gd name="connsiteX280" fmla="*/ 7882300 w 12278875"/>
              <a:gd name="connsiteY280" fmla="*/ 160607 h 679176"/>
              <a:gd name="connsiteX281" fmla="*/ 8002478 w 12278875"/>
              <a:gd name="connsiteY281" fmla="*/ 306628 h 679176"/>
              <a:gd name="connsiteX282" fmla="*/ 8077868 w 12278875"/>
              <a:gd name="connsiteY282" fmla="*/ 0 h 679176"/>
              <a:gd name="connsiteX283" fmla="*/ 8058030 w 12278875"/>
              <a:gd name="connsiteY283" fmla="*/ 307918 h 679176"/>
              <a:gd name="connsiteX284" fmla="*/ 8050889 w 12278875"/>
              <a:gd name="connsiteY284" fmla="*/ 365448 h 679176"/>
              <a:gd name="connsiteX285" fmla="*/ 8241863 w 12278875"/>
              <a:gd name="connsiteY285" fmla="*/ 597489 h 679176"/>
              <a:gd name="connsiteX286" fmla="*/ 8103978 w 12278875"/>
              <a:gd name="connsiteY286" fmla="*/ 45651 h 679176"/>
              <a:gd name="connsiteX287" fmla="*/ 8355569 w 12278875"/>
              <a:gd name="connsiteY287" fmla="*/ 577788 h 679176"/>
              <a:gd name="connsiteX288" fmla="*/ 8405701 w 12278875"/>
              <a:gd name="connsiteY288" fmla="*/ 373893 h 679176"/>
              <a:gd name="connsiteX289" fmla="*/ 8368997 w 12278875"/>
              <a:gd name="connsiteY289" fmla="*/ 301412 h 679176"/>
              <a:gd name="connsiteX290" fmla="*/ 8329926 w 12278875"/>
              <a:gd name="connsiteY290" fmla="*/ 209783 h 679176"/>
              <a:gd name="connsiteX291" fmla="*/ 8419340 w 12278875"/>
              <a:gd name="connsiteY291" fmla="*/ 318423 h 679176"/>
              <a:gd name="connsiteX292" fmla="*/ 8497630 w 12278875"/>
              <a:gd name="connsiteY292" fmla="*/ 1 h 679176"/>
              <a:gd name="connsiteX293" fmla="*/ 8477790 w 12278875"/>
              <a:gd name="connsiteY293" fmla="*/ 307918 h 679176"/>
              <a:gd name="connsiteX294" fmla="*/ 8468998 w 12278875"/>
              <a:gd name="connsiteY294" fmla="*/ 378760 h 679176"/>
              <a:gd name="connsiteX295" fmla="*/ 8689489 w 12278875"/>
              <a:gd name="connsiteY295" fmla="*/ 646664 h 679176"/>
              <a:gd name="connsiteX296" fmla="*/ 8551604 w 12278875"/>
              <a:gd name="connsiteY296" fmla="*/ 94828 h 679176"/>
              <a:gd name="connsiteX297" fmla="*/ 8803196 w 12278875"/>
              <a:gd name="connsiteY297" fmla="*/ 626964 h 679176"/>
              <a:gd name="connsiteX298" fmla="*/ 8902802 w 12278875"/>
              <a:gd name="connsiteY298" fmla="*/ 221845 h 679176"/>
              <a:gd name="connsiteX299" fmla="*/ 8890258 w 12278875"/>
              <a:gd name="connsiteY299" fmla="*/ 194849 h 679176"/>
              <a:gd name="connsiteX300" fmla="*/ 8877855 w 12278875"/>
              <a:gd name="connsiteY300" fmla="*/ 160608 h 679176"/>
              <a:gd name="connsiteX301" fmla="*/ 8908657 w 12278875"/>
              <a:gd name="connsiteY301" fmla="*/ 198034 h 679176"/>
              <a:gd name="connsiteX302" fmla="*/ 8945257 w 12278875"/>
              <a:gd name="connsiteY302" fmla="*/ 49176 h 679176"/>
              <a:gd name="connsiteX303" fmla="*/ 8944262 w 12278875"/>
              <a:gd name="connsiteY303" fmla="*/ 151957 h 679176"/>
              <a:gd name="connsiteX304" fmla="*/ 8937790 w 12278875"/>
              <a:gd name="connsiteY304" fmla="*/ 233431 h 679176"/>
              <a:gd name="connsiteX305" fmla="*/ 9237418 w 12278875"/>
              <a:gd name="connsiteY305" fmla="*/ 597489 h 679176"/>
              <a:gd name="connsiteX306" fmla="*/ 9099532 w 12278875"/>
              <a:gd name="connsiteY306" fmla="*/ 45652 h 679176"/>
              <a:gd name="connsiteX307" fmla="*/ 9351124 w 12278875"/>
              <a:gd name="connsiteY307" fmla="*/ 577787 h 679176"/>
              <a:gd name="connsiteX308" fmla="*/ 9403907 w 12278875"/>
              <a:gd name="connsiteY308" fmla="*/ 363110 h 679176"/>
              <a:gd name="connsiteX309" fmla="*/ 9384102 w 12278875"/>
              <a:gd name="connsiteY309" fmla="*/ 325980 h 679176"/>
              <a:gd name="connsiteX310" fmla="*/ 9307689 w 12278875"/>
              <a:gd name="connsiteY310" fmla="*/ 160607 h 679176"/>
              <a:gd name="connsiteX311" fmla="*/ 9420111 w 12278875"/>
              <a:gd name="connsiteY311" fmla="*/ 297205 h 679176"/>
              <a:gd name="connsiteX312" fmla="*/ 9493186 w 12278875"/>
              <a:gd name="connsiteY312" fmla="*/ 1 h 679176"/>
              <a:gd name="connsiteX313" fmla="*/ 9473346 w 12278875"/>
              <a:gd name="connsiteY313" fmla="*/ 307917 h 679176"/>
              <a:gd name="connsiteX314" fmla="*/ 9467525 w 12278875"/>
              <a:gd name="connsiteY314" fmla="*/ 354815 h 679176"/>
              <a:gd name="connsiteX315" fmla="*/ 9667252 w 12278875"/>
              <a:gd name="connsiteY315" fmla="*/ 597489 h 679176"/>
              <a:gd name="connsiteX316" fmla="*/ 9529366 w 12278875"/>
              <a:gd name="connsiteY316" fmla="*/ 45652 h 679176"/>
              <a:gd name="connsiteX317" fmla="*/ 9780958 w 12278875"/>
              <a:gd name="connsiteY317" fmla="*/ 577787 h 679176"/>
              <a:gd name="connsiteX318" fmla="*/ 9843316 w 12278875"/>
              <a:gd name="connsiteY318" fmla="*/ 324166 h 679176"/>
              <a:gd name="connsiteX319" fmla="*/ 9806891 w 12278875"/>
              <a:gd name="connsiteY319" fmla="*/ 252236 h 679176"/>
              <a:gd name="connsiteX320" fmla="*/ 9767820 w 12278875"/>
              <a:gd name="connsiteY320" fmla="*/ 160607 h 679176"/>
              <a:gd name="connsiteX321" fmla="*/ 9856915 w 12278875"/>
              <a:gd name="connsiteY321" fmla="*/ 268859 h 679176"/>
              <a:gd name="connsiteX322" fmla="*/ 9923020 w 12278875"/>
              <a:gd name="connsiteY322" fmla="*/ 1 h 679176"/>
              <a:gd name="connsiteX323" fmla="*/ 9903181 w 12278875"/>
              <a:gd name="connsiteY323" fmla="*/ 307918 h 679176"/>
              <a:gd name="connsiteX324" fmla="*/ 9901329 w 12278875"/>
              <a:gd name="connsiteY324" fmla="*/ 322826 h 679176"/>
              <a:gd name="connsiteX325" fmla="*/ 10127383 w 12278875"/>
              <a:gd name="connsiteY325" fmla="*/ 597488 h 679176"/>
              <a:gd name="connsiteX326" fmla="*/ 9989498 w 12278875"/>
              <a:gd name="connsiteY326" fmla="*/ 45652 h 679176"/>
              <a:gd name="connsiteX327" fmla="*/ 10241090 w 12278875"/>
              <a:gd name="connsiteY327" fmla="*/ 577788 h 679176"/>
              <a:gd name="connsiteX328" fmla="*/ 10305312 w 12278875"/>
              <a:gd name="connsiteY328" fmla="*/ 316589 h 679176"/>
              <a:gd name="connsiteX329" fmla="*/ 10272722 w 12278875"/>
              <a:gd name="connsiteY329" fmla="*/ 252236 h 679176"/>
              <a:gd name="connsiteX330" fmla="*/ 10233652 w 12278875"/>
              <a:gd name="connsiteY330" fmla="*/ 160607 h 679176"/>
              <a:gd name="connsiteX331" fmla="*/ 10318357 w 12278875"/>
              <a:gd name="connsiteY331" fmla="*/ 263526 h 679176"/>
              <a:gd name="connsiteX332" fmla="*/ 10383151 w 12278875"/>
              <a:gd name="connsiteY332" fmla="*/ 0 h 679176"/>
              <a:gd name="connsiteX333" fmla="*/ 10363312 w 12278875"/>
              <a:gd name="connsiteY333" fmla="*/ 307918 h 679176"/>
              <a:gd name="connsiteX334" fmla="*/ 10362209 w 12278875"/>
              <a:gd name="connsiteY334" fmla="*/ 316807 h 679176"/>
              <a:gd name="connsiteX335" fmla="*/ 10593215 w 12278875"/>
              <a:gd name="connsiteY335" fmla="*/ 597488 h 679176"/>
              <a:gd name="connsiteX336" fmla="*/ 10455330 w 12278875"/>
              <a:gd name="connsiteY336" fmla="*/ 45652 h 679176"/>
              <a:gd name="connsiteX337" fmla="*/ 10706922 w 12278875"/>
              <a:gd name="connsiteY337" fmla="*/ 577787 h 679176"/>
              <a:gd name="connsiteX338" fmla="*/ 10759703 w 12278875"/>
              <a:gd name="connsiteY338" fmla="*/ 363114 h 679176"/>
              <a:gd name="connsiteX339" fmla="*/ 10728456 w 12278875"/>
              <a:gd name="connsiteY339" fmla="*/ 301411 h 679176"/>
              <a:gd name="connsiteX340" fmla="*/ 10689388 w 12278875"/>
              <a:gd name="connsiteY340" fmla="*/ 209783 h 679176"/>
              <a:gd name="connsiteX341" fmla="*/ 10772557 w 12278875"/>
              <a:gd name="connsiteY341" fmla="*/ 310838 h 679176"/>
              <a:gd name="connsiteX342" fmla="*/ 10848983 w 12278875"/>
              <a:gd name="connsiteY342" fmla="*/ 0 h 679176"/>
              <a:gd name="connsiteX343" fmla="*/ 10829144 w 12278875"/>
              <a:gd name="connsiteY343" fmla="*/ 307918 h 679176"/>
              <a:gd name="connsiteX344" fmla="*/ 10821414 w 12278875"/>
              <a:gd name="connsiteY344" fmla="*/ 370200 h 679176"/>
              <a:gd name="connsiteX345" fmla="*/ 11048950 w 12278875"/>
              <a:gd name="connsiteY345" fmla="*/ 646664 h 679176"/>
              <a:gd name="connsiteX346" fmla="*/ 10911064 w 12278875"/>
              <a:gd name="connsiteY346" fmla="*/ 94826 h 679176"/>
              <a:gd name="connsiteX347" fmla="*/ 11162656 w 12278875"/>
              <a:gd name="connsiteY347" fmla="*/ 626963 h 679176"/>
              <a:gd name="connsiteX348" fmla="*/ 11244919 w 12278875"/>
              <a:gd name="connsiteY348" fmla="*/ 292385 h 679176"/>
              <a:gd name="connsiteX349" fmla="*/ 11224588 w 12278875"/>
              <a:gd name="connsiteY349" fmla="*/ 252236 h 679176"/>
              <a:gd name="connsiteX350" fmla="*/ 11185517 w 12278875"/>
              <a:gd name="connsiteY350" fmla="*/ 160607 h 679176"/>
              <a:gd name="connsiteX351" fmla="*/ 11256203 w 12278875"/>
              <a:gd name="connsiteY351" fmla="*/ 246493 h 679176"/>
              <a:gd name="connsiteX352" fmla="*/ 11304718 w 12278875"/>
              <a:gd name="connsiteY352" fmla="*/ 49175 h 679176"/>
              <a:gd name="connsiteX353" fmla="*/ 11296204 w 12278875"/>
              <a:gd name="connsiteY353" fmla="*/ 246585 h 679176"/>
              <a:gd name="connsiteX354" fmla="*/ 11291784 w 12278875"/>
              <a:gd name="connsiteY354" fmla="*/ 289724 h 679176"/>
              <a:gd name="connsiteX355" fmla="*/ 11545080 w 12278875"/>
              <a:gd name="connsiteY355" fmla="*/ 597488 h 679176"/>
              <a:gd name="connsiteX356" fmla="*/ 11407196 w 12278875"/>
              <a:gd name="connsiteY356" fmla="*/ 45652 h 679176"/>
              <a:gd name="connsiteX357" fmla="*/ 11658786 w 12278875"/>
              <a:gd name="connsiteY357" fmla="*/ 577788 h 679176"/>
              <a:gd name="connsiteX358" fmla="*/ 11726309 w 12278875"/>
              <a:gd name="connsiteY358" fmla="*/ 303163 h 679176"/>
              <a:gd name="connsiteX359" fmla="*/ 11700520 w 12278875"/>
              <a:gd name="connsiteY359" fmla="*/ 252236 h 679176"/>
              <a:gd name="connsiteX360" fmla="*/ 11661450 w 12278875"/>
              <a:gd name="connsiteY360" fmla="*/ 160607 h 679176"/>
              <a:gd name="connsiteX361" fmla="*/ 11738377 w 12278875"/>
              <a:gd name="connsiteY361" fmla="*/ 254078 h 679176"/>
              <a:gd name="connsiteX362" fmla="*/ 11800848 w 12278875"/>
              <a:gd name="connsiteY362" fmla="*/ 0 h 679176"/>
              <a:gd name="connsiteX363" fmla="*/ 11792335 w 12278875"/>
              <a:gd name="connsiteY363" fmla="*/ 197410 h 679176"/>
              <a:gd name="connsiteX364" fmla="*/ 11781195 w 12278875"/>
              <a:gd name="connsiteY364" fmla="*/ 306102 h 679176"/>
              <a:gd name="connsiteX365" fmla="*/ 12021012 w 12278875"/>
              <a:gd name="connsiteY365" fmla="*/ 597488 h 679176"/>
              <a:gd name="connsiteX366" fmla="*/ 11883128 w 12278875"/>
              <a:gd name="connsiteY366" fmla="*/ 45652 h 679176"/>
              <a:gd name="connsiteX367" fmla="*/ 12134718 w 12278875"/>
              <a:gd name="connsiteY367" fmla="*/ 577788 h 679176"/>
              <a:gd name="connsiteX368" fmla="*/ 12276780 w 12278875"/>
              <a:gd name="connsiteY368" fmla="*/ 1 h 679176"/>
              <a:gd name="connsiteX369" fmla="*/ 12206640 w 12278875"/>
              <a:gd name="connsiteY369" fmla="*/ 637617 h 679176"/>
              <a:gd name="connsiteX370" fmla="*/ 12196824 w 12278875"/>
              <a:gd name="connsiteY370" fmla="*/ 679176 h 679176"/>
              <a:gd name="connsiteX371" fmla="*/ 11943216 w 12278875"/>
              <a:gd name="connsiteY371" fmla="*/ 679176 h 679176"/>
              <a:gd name="connsiteX372" fmla="*/ 11922320 w 12278875"/>
              <a:gd name="connsiteY372" fmla="*/ 648798 h 679176"/>
              <a:gd name="connsiteX373" fmla="*/ 11782301 w 12278875"/>
              <a:gd name="connsiteY373" fmla="*/ 409296 h 679176"/>
              <a:gd name="connsiteX374" fmla="*/ 11771045 w 12278875"/>
              <a:gd name="connsiteY374" fmla="*/ 388192 h 679176"/>
              <a:gd name="connsiteX375" fmla="*/ 11766528 w 12278875"/>
              <a:gd name="connsiteY375" fmla="*/ 424595 h 679176"/>
              <a:gd name="connsiteX376" fmla="*/ 11725789 w 12278875"/>
              <a:gd name="connsiteY376" fmla="*/ 659380 h 679176"/>
              <a:gd name="connsiteX377" fmla="*/ 11720366 w 12278875"/>
              <a:gd name="connsiteY377" fmla="*/ 679176 h 679176"/>
              <a:gd name="connsiteX378" fmla="*/ 11467284 w 12278875"/>
              <a:gd name="connsiteY378" fmla="*/ 679176 h 679176"/>
              <a:gd name="connsiteX379" fmla="*/ 11446388 w 12278875"/>
              <a:gd name="connsiteY379" fmla="*/ 648798 h 679176"/>
              <a:gd name="connsiteX380" fmla="*/ 11306370 w 12278875"/>
              <a:gd name="connsiteY380" fmla="*/ 409296 h 679176"/>
              <a:gd name="connsiteX381" fmla="*/ 11283680 w 12278875"/>
              <a:gd name="connsiteY381" fmla="*/ 366754 h 679176"/>
              <a:gd name="connsiteX382" fmla="*/ 11270396 w 12278875"/>
              <a:gd name="connsiteY382" fmla="*/ 473769 h 679176"/>
              <a:gd name="connsiteX383" fmla="*/ 11244184 w 12278875"/>
              <a:gd name="connsiteY383" fmla="*/ 639112 h 679176"/>
              <a:gd name="connsiteX384" fmla="*/ 11235803 w 12278875"/>
              <a:gd name="connsiteY384" fmla="*/ 679176 h 679176"/>
              <a:gd name="connsiteX385" fmla="*/ 10938604 w 12278875"/>
              <a:gd name="connsiteY385" fmla="*/ 679175 h 679176"/>
              <a:gd name="connsiteX386" fmla="*/ 10906051 w 12278875"/>
              <a:gd name="connsiteY386" fmla="*/ 626667 h 679176"/>
              <a:gd name="connsiteX387" fmla="*/ 10810238 w 12278875"/>
              <a:gd name="connsiteY387" fmla="*/ 458471 h 679176"/>
              <a:gd name="connsiteX388" fmla="*/ 10809722 w 12278875"/>
              <a:gd name="connsiteY388" fmla="*/ 457503 h 679176"/>
              <a:gd name="connsiteX389" fmla="*/ 10797678 w 12278875"/>
              <a:gd name="connsiteY389" fmla="*/ 537731 h 679176"/>
              <a:gd name="connsiteX390" fmla="*/ 10778844 w 12278875"/>
              <a:gd name="connsiteY390" fmla="*/ 637618 h 679176"/>
              <a:gd name="connsiteX391" fmla="*/ 10769028 w 12278875"/>
              <a:gd name="connsiteY391" fmla="*/ 679176 h 679176"/>
              <a:gd name="connsiteX392" fmla="*/ 10515419 w 12278875"/>
              <a:gd name="connsiteY392" fmla="*/ 679176 h 679176"/>
              <a:gd name="connsiteX393" fmla="*/ 10494523 w 12278875"/>
              <a:gd name="connsiteY393" fmla="*/ 648799 h 679176"/>
              <a:gd name="connsiteX394" fmla="*/ 10354504 w 12278875"/>
              <a:gd name="connsiteY394" fmla="*/ 409296 h 679176"/>
              <a:gd name="connsiteX395" fmla="*/ 10351442 w 12278875"/>
              <a:gd name="connsiteY395" fmla="*/ 403554 h 679176"/>
              <a:gd name="connsiteX396" fmla="*/ 10348830 w 12278875"/>
              <a:gd name="connsiteY396" fmla="*/ 424595 h 679176"/>
              <a:gd name="connsiteX397" fmla="*/ 10308090 w 12278875"/>
              <a:gd name="connsiteY397" fmla="*/ 659381 h 679176"/>
              <a:gd name="connsiteX398" fmla="*/ 10302669 w 12278875"/>
              <a:gd name="connsiteY398" fmla="*/ 679176 h 679176"/>
              <a:gd name="connsiteX399" fmla="*/ 10049287 w 12278875"/>
              <a:gd name="connsiteY399" fmla="*/ 679176 h 679176"/>
              <a:gd name="connsiteX400" fmla="*/ 10038752 w 12278875"/>
              <a:gd name="connsiteY400" fmla="*/ 664143 h 679176"/>
              <a:gd name="connsiteX401" fmla="*/ 9936617 w 12278875"/>
              <a:gd name="connsiteY401" fmla="*/ 495395 h 679176"/>
              <a:gd name="connsiteX402" fmla="*/ 9890246 w 12278875"/>
              <a:gd name="connsiteY402" fmla="*/ 412123 h 679176"/>
              <a:gd name="connsiteX403" fmla="*/ 9888698 w 12278875"/>
              <a:gd name="connsiteY403" fmla="*/ 424595 h 679176"/>
              <a:gd name="connsiteX404" fmla="*/ 9847959 w 12278875"/>
              <a:gd name="connsiteY404" fmla="*/ 659380 h 679176"/>
              <a:gd name="connsiteX405" fmla="*/ 9842537 w 12278875"/>
              <a:gd name="connsiteY405" fmla="*/ 679176 h 679176"/>
              <a:gd name="connsiteX406" fmla="*/ 9589153 w 12278875"/>
              <a:gd name="connsiteY406" fmla="*/ 679175 h 679176"/>
              <a:gd name="connsiteX407" fmla="*/ 9578618 w 12278875"/>
              <a:gd name="connsiteY407" fmla="*/ 664143 h 679176"/>
              <a:gd name="connsiteX408" fmla="*/ 9476486 w 12278875"/>
              <a:gd name="connsiteY408" fmla="*/ 495395 h 679176"/>
              <a:gd name="connsiteX409" fmla="*/ 9454235 w 12278875"/>
              <a:gd name="connsiteY409" fmla="*/ 455437 h 679176"/>
              <a:gd name="connsiteX410" fmla="*/ 9441880 w 12278875"/>
              <a:gd name="connsiteY410" fmla="*/ 537731 h 679176"/>
              <a:gd name="connsiteX411" fmla="*/ 9423045 w 12278875"/>
              <a:gd name="connsiteY411" fmla="*/ 637618 h 679176"/>
              <a:gd name="connsiteX412" fmla="*/ 9413229 w 12278875"/>
              <a:gd name="connsiteY412" fmla="*/ 679176 h 679176"/>
              <a:gd name="connsiteX413" fmla="*/ 9159152 w 12278875"/>
              <a:gd name="connsiteY413" fmla="*/ 679176 h 679176"/>
              <a:gd name="connsiteX414" fmla="*/ 9153626 w 12278875"/>
              <a:gd name="connsiteY414" fmla="*/ 671371 h 679176"/>
              <a:gd name="connsiteX415" fmla="*/ 8954269 w 12278875"/>
              <a:gd name="connsiteY415" fmla="*/ 325980 h 679176"/>
              <a:gd name="connsiteX416" fmla="*/ 8932926 w 12278875"/>
              <a:gd name="connsiteY416" fmla="*/ 283836 h 679176"/>
              <a:gd name="connsiteX417" fmla="*/ 8925418 w 12278875"/>
              <a:gd name="connsiteY417" fmla="*/ 357093 h 679176"/>
              <a:gd name="connsiteX418" fmla="*/ 8893952 w 12278875"/>
              <a:gd name="connsiteY418" fmla="*/ 586907 h 679176"/>
              <a:gd name="connsiteX419" fmla="*/ 8876554 w 12278875"/>
              <a:gd name="connsiteY419" fmla="*/ 679176 h 679176"/>
              <a:gd name="connsiteX420" fmla="*/ 8579021 w 12278875"/>
              <a:gd name="connsiteY420" fmla="*/ 679176 h 679176"/>
              <a:gd name="connsiteX421" fmla="*/ 8569376 w 12278875"/>
              <a:gd name="connsiteY421" fmla="*/ 664094 h 679176"/>
              <a:gd name="connsiteX422" fmla="*/ 8498722 w 12278875"/>
              <a:gd name="connsiteY422" fmla="*/ 544571 h 679176"/>
              <a:gd name="connsiteX423" fmla="*/ 8456642 w 12278875"/>
              <a:gd name="connsiteY423" fmla="*/ 469003 h 679176"/>
              <a:gd name="connsiteX424" fmla="*/ 8446324 w 12278875"/>
              <a:gd name="connsiteY424" fmla="*/ 537732 h 679176"/>
              <a:gd name="connsiteX425" fmla="*/ 8427490 w 12278875"/>
              <a:gd name="connsiteY425" fmla="*/ 637617 h 679176"/>
              <a:gd name="connsiteX426" fmla="*/ 8417674 w 12278875"/>
              <a:gd name="connsiteY426" fmla="*/ 679176 h 679176"/>
              <a:gd name="connsiteX427" fmla="*/ 8163764 w 12278875"/>
              <a:gd name="connsiteY427" fmla="*/ 679175 h 679176"/>
              <a:gd name="connsiteX428" fmla="*/ 8153229 w 12278875"/>
              <a:gd name="connsiteY428" fmla="*/ 664143 h 679176"/>
              <a:gd name="connsiteX429" fmla="*/ 8051096 w 12278875"/>
              <a:gd name="connsiteY429" fmla="*/ 495395 h 679176"/>
              <a:gd name="connsiteX430" fmla="*/ 8036778 w 12278875"/>
              <a:gd name="connsiteY430" fmla="*/ 469683 h 679176"/>
              <a:gd name="connsiteX431" fmla="*/ 8026563 w 12278875"/>
              <a:gd name="connsiteY431" fmla="*/ 537732 h 679176"/>
              <a:gd name="connsiteX432" fmla="*/ 8007727 w 12278875"/>
              <a:gd name="connsiteY432" fmla="*/ 637618 h 679176"/>
              <a:gd name="connsiteX433" fmla="*/ 7997912 w 12278875"/>
              <a:gd name="connsiteY433" fmla="*/ 679176 h 679176"/>
              <a:gd name="connsiteX434" fmla="*/ 7744304 w 12278875"/>
              <a:gd name="connsiteY434" fmla="*/ 679176 h 679176"/>
              <a:gd name="connsiteX435" fmla="*/ 7723408 w 12278875"/>
              <a:gd name="connsiteY435" fmla="*/ 648798 h 679176"/>
              <a:gd name="connsiteX436" fmla="*/ 7681101 w 12278875"/>
              <a:gd name="connsiteY436" fmla="*/ 580553 h 679176"/>
              <a:gd name="connsiteX437" fmla="*/ 7680146 w 12278875"/>
              <a:gd name="connsiteY437" fmla="*/ 586908 h 679176"/>
              <a:gd name="connsiteX438" fmla="*/ 7662749 w 12278875"/>
              <a:gd name="connsiteY438" fmla="*/ 679176 h 679176"/>
              <a:gd name="connsiteX439" fmla="*/ 7365057 w 12278875"/>
              <a:gd name="connsiteY439" fmla="*/ 679175 h 679176"/>
              <a:gd name="connsiteX440" fmla="*/ 7309085 w 12278875"/>
              <a:gd name="connsiteY440" fmla="*/ 586544 h 679176"/>
              <a:gd name="connsiteX441" fmla="*/ 7192535 w 12278875"/>
              <a:gd name="connsiteY441" fmla="*/ 375157 h 679176"/>
              <a:gd name="connsiteX442" fmla="*/ 7174290 w 12278875"/>
              <a:gd name="connsiteY442" fmla="*/ 339125 h 679176"/>
              <a:gd name="connsiteX443" fmla="*/ 7163681 w 12278875"/>
              <a:gd name="connsiteY443" fmla="*/ 424595 h 679176"/>
              <a:gd name="connsiteX444" fmla="*/ 7122942 w 12278875"/>
              <a:gd name="connsiteY444" fmla="*/ 659381 h 679176"/>
              <a:gd name="connsiteX445" fmla="*/ 7117520 w 12278875"/>
              <a:gd name="connsiteY445" fmla="*/ 679176 h 679176"/>
              <a:gd name="connsiteX446" fmla="*/ 6864439 w 12278875"/>
              <a:gd name="connsiteY446" fmla="*/ 679176 h 679176"/>
              <a:gd name="connsiteX447" fmla="*/ 6843542 w 12278875"/>
              <a:gd name="connsiteY447" fmla="*/ 648798 h 679176"/>
              <a:gd name="connsiteX448" fmla="*/ 6703523 w 12278875"/>
              <a:gd name="connsiteY448" fmla="*/ 409296 h 679176"/>
              <a:gd name="connsiteX449" fmla="*/ 6674547 w 12278875"/>
              <a:gd name="connsiteY449" fmla="*/ 354968 h 679176"/>
              <a:gd name="connsiteX450" fmla="*/ 6665904 w 12278875"/>
              <a:gd name="connsiteY450" fmla="*/ 424596 h 679176"/>
              <a:gd name="connsiteX451" fmla="*/ 6625165 w 12278875"/>
              <a:gd name="connsiteY451" fmla="*/ 659382 h 679176"/>
              <a:gd name="connsiteX452" fmla="*/ 6619743 w 12278875"/>
              <a:gd name="connsiteY452" fmla="*/ 679176 h 679176"/>
              <a:gd name="connsiteX453" fmla="*/ 6366359 w 12278875"/>
              <a:gd name="connsiteY453" fmla="*/ 679176 h 679176"/>
              <a:gd name="connsiteX454" fmla="*/ 6355824 w 12278875"/>
              <a:gd name="connsiteY454" fmla="*/ 664145 h 679176"/>
              <a:gd name="connsiteX455" fmla="*/ 6253691 w 12278875"/>
              <a:gd name="connsiteY455" fmla="*/ 495396 h 679176"/>
              <a:gd name="connsiteX456" fmla="*/ 6245187 w 12278875"/>
              <a:gd name="connsiteY456" fmla="*/ 480125 h 679176"/>
              <a:gd name="connsiteX457" fmla="*/ 6229156 w 12278875"/>
              <a:gd name="connsiteY457" fmla="*/ 586907 h 679176"/>
              <a:gd name="connsiteX458" fmla="*/ 6211759 w 12278875"/>
              <a:gd name="connsiteY458" fmla="*/ 679176 h 679176"/>
              <a:gd name="connsiteX459" fmla="*/ 5914349 w 12278875"/>
              <a:gd name="connsiteY459" fmla="*/ 679176 h 679176"/>
              <a:gd name="connsiteX460" fmla="*/ 5881797 w 12278875"/>
              <a:gd name="connsiteY460" fmla="*/ 626667 h 679176"/>
              <a:gd name="connsiteX461" fmla="*/ 5665133 w 12278875"/>
              <a:gd name="connsiteY461" fmla="*/ 209783 h 679176"/>
              <a:gd name="connsiteX462" fmla="*/ 6024696 w 12278875"/>
              <a:gd name="connsiteY462" fmla="*/ 646664 h 679176"/>
              <a:gd name="connsiteX463" fmla="*/ 5886810 w 12278875"/>
              <a:gd name="connsiteY463" fmla="*/ 94826 h 679176"/>
              <a:gd name="connsiteX464" fmla="*/ 6138401 w 12278875"/>
              <a:gd name="connsiteY464" fmla="*/ 626962 h 679176"/>
              <a:gd name="connsiteX465" fmla="*/ 6196283 w 12278875"/>
              <a:gd name="connsiteY465" fmla="*/ 391552 h 679176"/>
              <a:gd name="connsiteX466" fmla="*/ 6161311 w 12278875"/>
              <a:gd name="connsiteY466" fmla="*/ 325981 h 679176"/>
              <a:gd name="connsiteX467" fmla="*/ 6084895 w 12278875"/>
              <a:gd name="connsiteY467" fmla="*/ 160608 h 679176"/>
              <a:gd name="connsiteX468" fmla="*/ 6214382 w 12278875"/>
              <a:gd name="connsiteY468" fmla="*/ 317939 h 679176"/>
              <a:gd name="connsiteX469" fmla="*/ 6280463 w 12278875"/>
              <a:gd name="connsiteY469" fmla="*/ 49175 h 679176"/>
              <a:gd name="connsiteX470" fmla="*/ 6260623 w 12278875"/>
              <a:gd name="connsiteY470" fmla="*/ 357093 h 679176"/>
              <a:gd name="connsiteX471" fmla="*/ 6258787 w 12278875"/>
              <a:gd name="connsiteY471" fmla="*/ 371893 h 679176"/>
              <a:gd name="connsiteX472" fmla="*/ 6444458 w 12278875"/>
              <a:gd name="connsiteY472" fmla="*/ 597489 h 679176"/>
              <a:gd name="connsiteX473" fmla="*/ 6306573 w 12278875"/>
              <a:gd name="connsiteY473" fmla="*/ 45653 h 679176"/>
              <a:gd name="connsiteX474" fmla="*/ 6558164 w 12278875"/>
              <a:gd name="connsiteY474" fmla="*/ 577788 h 679176"/>
              <a:gd name="connsiteX475" fmla="*/ 6632827 w 12278875"/>
              <a:gd name="connsiteY475" fmla="*/ 274126 h 679176"/>
              <a:gd name="connsiteX476" fmla="*/ 6621742 w 12278875"/>
              <a:gd name="connsiteY476" fmla="*/ 252236 h 679176"/>
              <a:gd name="connsiteX477" fmla="*/ 6582671 w 12278875"/>
              <a:gd name="connsiteY477" fmla="*/ 160607 h 679176"/>
              <a:gd name="connsiteX478" fmla="*/ 6642780 w 12278875"/>
              <a:gd name="connsiteY478" fmla="*/ 233641 h 679176"/>
              <a:gd name="connsiteX479" fmla="*/ 6700226 w 12278875"/>
              <a:gd name="connsiteY479" fmla="*/ 1 h 679176"/>
              <a:gd name="connsiteX480" fmla="*/ 6691713 w 12278875"/>
              <a:gd name="connsiteY480" fmla="*/ 197410 h 679176"/>
              <a:gd name="connsiteX481" fmla="*/ 6682992 w 12278875"/>
              <a:gd name="connsiteY481" fmla="*/ 282500 h 679176"/>
              <a:gd name="connsiteX482" fmla="*/ 6942235 w 12278875"/>
              <a:gd name="connsiteY482" fmla="*/ 597489 h 679176"/>
              <a:gd name="connsiteX483" fmla="*/ 6804349 w 12278875"/>
              <a:gd name="connsiteY483" fmla="*/ 45652 h 679176"/>
              <a:gd name="connsiteX484" fmla="*/ 7055941 w 12278875"/>
              <a:gd name="connsiteY484" fmla="*/ 577788 h 679176"/>
              <a:gd name="connsiteX485" fmla="*/ 7134724 w 12278875"/>
              <a:gd name="connsiteY485" fmla="*/ 257365 h 679176"/>
              <a:gd name="connsiteX486" fmla="*/ 7128525 w 12278875"/>
              <a:gd name="connsiteY486" fmla="*/ 244024 h 679176"/>
              <a:gd name="connsiteX487" fmla="*/ 7116122 w 12278875"/>
              <a:gd name="connsiteY487" fmla="*/ 209783 h 679176"/>
              <a:gd name="connsiteX488" fmla="*/ 7139453 w 12278875"/>
              <a:gd name="connsiteY488" fmla="*/ 238131 h 6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12278875" h="679176">
                <a:moveTo>
                  <a:pt x="7723847" y="235161"/>
                </a:moveTo>
                <a:lnTo>
                  <a:pt x="7722940" y="246585"/>
                </a:lnTo>
                <a:cubicBezTo>
                  <a:pt x="7719763" y="281315"/>
                  <a:pt x="7715951" y="318690"/>
                  <a:pt x="7711613" y="357094"/>
                </a:cubicBezTo>
                <a:lnTo>
                  <a:pt x="7700165" y="449331"/>
                </a:lnTo>
                <a:lnTo>
                  <a:pt x="7822101" y="597488"/>
                </a:lnTo>
                <a:cubicBezTo>
                  <a:pt x="7799110" y="505510"/>
                  <a:pt x="7759896" y="368367"/>
                  <a:pt x="7728802" y="253810"/>
                </a:cubicBezTo>
                <a:close/>
                <a:moveTo>
                  <a:pt x="1877227" y="231642"/>
                </a:moveTo>
                <a:lnTo>
                  <a:pt x="1869409" y="307919"/>
                </a:lnTo>
                <a:cubicBezTo>
                  <a:pt x="1865071" y="346322"/>
                  <a:pt x="1860207" y="385754"/>
                  <a:pt x="1854927" y="424596"/>
                </a:cubicBezTo>
                <a:lnTo>
                  <a:pt x="1851717" y="445977"/>
                </a:lnTo>
                <a:lnTo>
                  <a:pt x="1976415" y="597489"/>
                </a:lnTo>
                <a:cubicBezTo>
                  <a:pt x="1953424" y="505511"/>
                  <a:pt x="1914211" y="368368"/>
                  <a:pt x="1883116" y="253811"/>
                </a:cubicBezTo>
                <a:close/>
                <a:moveTo>
                  <a:pt x="4847614" y="200341"/>
                </a:moveTo>
                <a:lnTo>
                  <a:pt x="4836588" y="307918"/>
                </a:lnTo>
                <a:cubicBezTo>
                  <a:pt x="4832252" y="346323"/>
                  <a:pt x="4827386" y="385753"/>
                  <a:pt x="4822106" y="424595"/>
                </a:cubicBezTo>
                <a:lnTo>
                  <a:pt x="4820675" y="434136"/>
                </a:lnTo>
                <a:lnTo>
                  <a:pt x="4955117" y="597489"/>
                </a:lnTo>
                <a:cubicBezTo>
                  <a:pt x="4932126" y="505511"/>
                  <a:pt x="4892912" y="368368"/>
                  <a:pt x="4861819" y="253811"/>
                </a:cubicBezTo>
                <a:close/>
                <a:moveTo>
                  <a:pt x="4073312" y="196995"/>
                </a:moveTo>
                <a:lnTo>
                  <a:pt x="4073280" y="197411"/>
                </a:lnTo>
                <a:cubicBezTo>
                  <a:pt x="4066926" y="266868"/>
                  <a:pt x="4058034" y="346912"/>
                  <a:pt x="4047472" y="424595"/>
                </a:cubicBezTo>
                <a:lnTo>
                  <a:pt x="4046228" y="432879"/>
                </a:lnTo>
                <a:lnTo>
                  <a:pt x="4181706" y="597489"/>
                </a:lnTo>
                <a:cubicBezTo>
                  <a:pt x="4158715" y="505512"/>
                  <a:pt x="4119501" y="368369"/>
                  <a:pt x="4088407" y="253811"/>
                </a:cubicBezTo>
                <a:close/>
                <a:moveTo>
                  <a:pt x="5630651" y="98351"/>
                </a:moveTo>
                <a:cubicBezTo>
                  <a:pt x="5640322" y="124061"/>
                  <a:pt x="5615380" y="419823"/>
                  <a:pt x="5579344" y="636081"/>
                </a:cubicBezTo>
                <a:lnTo>
                  <a:pt x="5571218" y="679176"/>
                </a:lnTo>
                <a:lnTo>
                  <a:pt x="5370542" y="679176"/>
                </a:lnTo>
                <a:lnTo>
                  <a:pt x="5354978" y="619445"/>
                </a:lnTo>
                <a:cubicBezTo>
                  <a:pt x="5303211" y="426374"/>
                  <a:pt x="5220401" y="146855"/>
                  <a:pt x="5236998" y="144002"/>
                </a:cubicBezTo>
                <a:cubicBezTo>
                  <a:pt x="5255965" y="140739"/>
                  <a:pt x="5413155" y="521820"/>
                  <a:pt x="5488589" y="676138"/>
                </a:cubicBezTo>
                <a:close/>
                <a:moveTo>
                  <a:pt x="616545" y="61680"/>
                </a:moveTo>
                <a:lnTo>
                  <a:pt x="616460" y="64458"/>
                </a:lnTo>
                <a:cubicBezTo>
                  <a:pt x="613893" y="122328"/>
                  <a:pt x="606336" y="211911"/>
                  <a:pt x="595491" y="307920"/>
                </a:cubicBezTo>
                <a:lnTo>
                  <a:pt x="585280" y="390186"/>
                </a:lnTo>
                <a:lnTo>
                  <a:pt x="755896" y="597491"/>
                </a:lnTo>
                <a:cubicBezTo>
                  <a:pt x="715661" y="436530"/>
                  <a:pt x="625746" y="137248"/>
                  <a:pt x="616604" y="62758"/>
                </a:cubicBezTo>
                <a:close/>
                <a:moveTo>
                  <a:pt x="615330" y="2"/>
                </a:moveTo>
                <a:cubicBezTo>
                  <a:pt x="616942" y="4288"/>
                  <a:pt x="617592" y="16073"/>
                  <a:pt x="617390" y="33744"/>
                </a:cubicBezTo>
                <a:lnTo>
                  <a:pt x="616958" y="48038"/>
                </a:lnTo>
                <a:lnTo>
                  <a:pt x="618011" y="45654"/>
                </a:lnTo>
                <a:cubicBezTo>
                  <a:pt x="627495" y="44023"/>
                  <a:pt x="671533" y="138477"/>
                  <a:pt x="722631" y="252629"/>
                </a:cubicBezTo>
                <a:lnTo>
                  <a:pt x="762574" y="342410"/>
                </a:lnTo>
                <a:lnTo>
                  <a:pt x="889545" y="496682"/>
                </a:lnTo>
                <a:lnTo>
                  <a:pt x="959126" y="213683"/>
                </a:lnTo>
                <a:lnTo>
                  <a:pt x="958571" y="203494"/>
                </a:lnTo>
                <a:cubicBezTo>
                  <a:pt x="958789" y="200600"/>
                  <a:pt x="959467" y="198984"/>
                  <a:pt x="960653" y="198781"/>
                </a:cubicBezTo>
                <a:lnTo>
                  <a:pt x="962464" y="200105"/>
                </a:lnTo>
                <a:lnTo>
                  <a:pt x="1011663" y="2"/>
                </a:lnTo>
                <a:cubicBezTo>
                  <a:pt x="1016499" y="12857"/>
                  <a:pt x="1012682" y="93226"/>
                  <a:pt x="1003151" y="197413"/>
                </a:cubicBezTo>
                <a:lnTo>
                  <a:pt x="996936" y="258053"/>
                </a:lnTo>
                <a:lnTo>
                  <a:pt x="997358" y="258849"/>
                </a:lnTo>
                <a:cubicBezTo>
                  <a:pt x="1039168" y="343627"/>
                  <a:pt x="1107313" y="501674"/>
                  <a:pt x="1162640" y="624226"/>
                </a:cubicBezTo>
                <a:lnTo>
                  <a:pt x="1187746" y="679176"/>
                </a:lnTo>
                <a:lnTo>
                  <a:pt x="1079925" y="679176"/>
                </a:lnTo>
                <a:lnTo>
                  <a:pt x="1078633" y="674224"/>
                </a:lnTo>
                <a:cubicBezTo>
                  <a:pt x="1056448" y="591479"/>
                  <a:pt x="1028561" y="492857"/>
                  <a:pt x="1005239" y="406939"/>
                </a:cubicBezTo>
                <a:lnTo>
                  <a:pt x="987719" y="340991"/>
                </a:lnTo>
                <a:lnTo>
                  <a:pt x="977342" y="424597"/>
                </a:lnTo>
                <a:cubicBezTo>
                  <a:pt x="972062" y="463439"/>
                  <a:pt x="966364" y="501690"/>
                  <a:pt x="960357" y="537733"/>
                </a:cubicBezTo>
                <a:lnTo>
                  <a:pt x="953455" y="574337"/>
                </a:lnTo>
                <a:lnTo>
                  <a:pt x="1039741" y="679176"/>
                </a:lnTo>
                <a:lnTo>
                  <a:pt x="678097" y="679176"/>
                </a:lnTo>
                <a:lnTo>
                  <a:pt x="657204" y="648801"/>
                </a:lnTo>
                <a:cubicBezTo>
                  <a:pt x="643477" y="627584"/>
                  <a:pt x="628543" y="603437"/>
                  <a:pt x="612997" y="577494"/>
                </a:cubicBezTo>
                <a:lnTo>
                  <a:pt x="569304" y="502558"/>
                </a:lnTo>
                <a:lnTo>
                  <a:pt x="564024" y="537733"/>
                </a:lnTo>
                <a:cubicBezTo>
                  <a:pt x="558018" y="573777"/>
                  <a:pt x="551703" y="607611"/>
                  <a:pt x="545190" y="637619"/>
                </a:cubicBezTo>
                <a:lnTo>
                  <a:pt x="535374" y="679176"/>
                </a:lnTo>
                <a:lnTo>
                  <a:pt x="281765" y="679176"/>
                </a:lnTo>
                <a:lnTo>
                  <a:pt x="260870" y="648800"/>
                </a:lnTo>
                <a:cubicBezTo>
                  <a:pt x="164783" y="500285"/>
                  <a:pt x="9513" y="208225"/>
                  <a:pt x="0" y="160609"/>
                </a:cubicBezTo>
                <a:lnTo>
                  <a:pt x="359563" y="597490"/>
                </a:lnTo>
                <a:cubicBezTo>
                  <a:pt x="313580" y="413536"/>
                  <a:pt x="202709" y="48916"/>
                  <a:pt x="221677" y="45654"/>
                </a:cubicBezTo>
                <a:cubicBezTo>
                  <a:pt x="240644" y="42391"/>
                  <a:pt x="397835" y="423472"/>
                  <a:pt x="473269" y="577790"/>
                </a:cubicBezTo>
                <a:lnTo>
                  <a:pt x="515481" y="406105"/>
                </a:lnTo>
                <a:lnTo>
                  <a:pt x="472747" y="325982"/>
                </a:lnTo>
                <a:cubicBezTo>
                  <a:pt x="431259" y="246321"/>
                  <a:pt x="400410" y="181016"/>
                  <a:pt x="396333" y="160609"/>
                </a:cubicBezTo>
                <a:lnTo>
                  <a:pt x="534550" y="328548"/>
                </a:lnTo>
                <a:close/>
                <a:moveTo>
                  <a:pt x="1889247" y="1"/>
                </a:moveTo>
                <a:cubicBezTo>
                  <a:pt x="1892472" y="8572"/>
                  <a:pt x="1891849" y="47147"/>
                  <a:pt x="1888253" y="102782"/>
                </a:cubicBezTo>
                <a:lnTo>
                  <a:pt x="1886183" y="128836"/>
                </a:lnTo>
                <a:lnTo>
                  <a:pt x="1906580" y="171901"/>
                </a:lnTo>
                <a:cubicBezTo>
                  <a:pt x="1963893" y="296312"/>
                  <a:pt x="2042975" y="481341"/>
                  <a:pt x="2090122" y="577789"/>
                </a:cubicBezTo>
                <a:lnTo>
                  <a:pt x="2172027" y="244665"/>
                </a:lnTo>
                <a:lnTo>
                  <a:pt x="2148879" y="194850"/>
                </a:lnTo>
                <a:cubicBezTo>
                  <a:pt x="2142168" y="179202"/>
                  <a:pt x="2137835" y="167411"/>
                  <a:pt x="2136476" y="160608"/>
                </a:cubicBezTo>
                <a:lnTo>
                  <a:pt x="2179763" y="213203"/>
                </a:lnTo>
                <a:lnTo>
                  <a:pt x="2232183" y="1"/>
                </a:lnTo>
                <a:cubicBezTo>
                  <a:pt x="2237018" y="12857"/>
                  <a:pt x="2233202" y="93224"/>
                  <a:pt x="2223671" y="197410"/>
                </a:cubicBezTo>
                <a:lnTo>
                  <a:pt x="2217369" y="258896"/>
                </a:lnTo>
                <a:lnTo>
                  <a:pt x="2496040" y="597489"/>
                </a:lnTo>
                <a:cubicBezTo>
                  <a:pt x="2450055" y="413534"/>
                  <a:pt x="2339186" y="48915"/>
                  <a:pt x="2358154" y="45653"/>
                </a:cubicBezTo>
                <a:cubicBezTo>
                  <a:pt x="2377121" y="42390"/>
                  <a:pt x="2534311" y="423472"/>
                  <a:pt x="2609745" y="577789"/>
                </a:cubicBezTo>
                <a:lnTo>
                  <a:pt x="2662288" y="364087"/>
                </a:lnTo>
                <a:lnTo>
                  <a:pt x="2655450" y="350584"/>
                </a:lnTo>
                <a:cubicBezTo>
                  <a:pt x="2633715" y="306120"/>
                  <a:pt x="2619099" y="272561"/>
                  <a:pt x="2616380" y="258956"/>
                </a:cubicBezTo>
                <a:lnTo>
                  <a:pt x="2671631" y="326088"/>
                </a:lnTo>
                <a:lnTo>
                  <a:pt x="2751807" y="1"/>
                </a:lnTo>
                <a:cubicBezTo>
                  <a:pt x="2758254" y="17141"/>
                  <a:pt x="2749318" y="154305"/>
                  <a:pt x="2731968" y="307919"/>
                </a:cubicBezTo>
                <a:lnTo>
                  <a:pt x="2722101" y="387410"/>
                </a:lnTo>
                <a:lnTo>
                  <a:pt x="2962231" y="679176"/>
                </a:lnTo>
                <a:lnTo>
                  <a:pt x="2835112" y="679176"/>
                </a:lnTo>
                <a:lnTo>
                  <a:pt x="2833045" y="675840"/>
                </a:lnTo>
                <a:cubicBezTo>
                  <a:pt x="2801955" y="623951"/>
                  <a:pt x="2768424" y="564871"/>
                  <a:pt x="2737232" y="507644"/>
                </a:cubicBezTo>
                <a:lnTo>
                  <a:pt x="2712093" y="460513"/>
                </a:lnTo>
                <a:lnTo>
                  <a:pt x="2700500" y="537732"/>
                </a:lnTo>
                <a:cubicBezTo>
                  <a:pt x="2694494" y="573776"/>
                  <a:pt x="2688180" y="607610"/>
                  <a:pt x="2681667" y="637618"/>
                </a:cubicBezTo>
                <a:lnTo>
                  <a:pt x="2671850" y="679176"/>
                </a:lnTo>
                <a:lnTo>
                  <a:pt x="2417773" y="679176"/>
                </a:lnTo>
                <a:lnTo>
                  <a:pt x="2412249" y="671372"/>
                </a:lnTo>
                <a:cubicBezTo>
                  <a:pt x="2356524" y="588858"/>
                  <a:pt x="2273394" y="442154"/>
                  <a:pt x="2212890" y="325982"/>
                </a:cubicBezTo>
                <a:lnTo>
                  <a:pt x="2210651" y="321560"/>
                </a:lnTo>
                <a:lnTo>
                  <a:pt x="2197863" y="424596"/>
                </a:lnTo>
                <a:cubicBezTo>
                  <a:pt x="2185980" y="511990"/>
                  <a:pt x="2171987" y="596396"/>
                  <a:pt x="2157122" y="659382"/>
                </a:cubicBezTo>
                <a:lnTo>
                  <a:pt x="2151701" y="679176"/>
                </a:lnTo>
                <a:lnTo>
                  <a:pt x="1898618" y="679175"/>
                </a:lnTo>
                <a:lnTo>
                  <a:pt x="1877723" y="648799"/>
                </a:lnTo>
                <a:cubicBezTo>
                  <a:pt x="1863996" y="627583"/>
                  <a:pt x="1849062" y="603437"/>
                  <a:pt x="1833517" y="577492"/>
                </a:cubicBezTo>
                <a:lnTo>
                  <a:pt x="1831195" y="573512"/>
                </a:lnTo>
                <a:lnTo>
                  <a:pt x="1819108" y="637619"/>
                </a:lnTo>
                <a:lnTo>
                  <a:pt x="1809292" y="679176"/>
                </a:lnTo>
                <a:lnTo>
                  <a:pt x="1555214" y="679176"/>
                </a:lnTo>
                <a:lnTo>
                  <a:pt x="1549689" y="671372"/>
                </a:lnTo>
                <a:cubicBezTo>
                  <a:pt x="1493966" y="588859"/>
                  <a:pt x="1410835" y="442154"/>
                  <a:pt x="1350331" y="325981"/>
                </a:cubicBezTo>
                <a:lnTo>
                  <a:pt x="1348095" y="321564"/>
                </a:lnTo>
                <a:lnTo>
                  <a:pt x="1345793" y="350539"/>
                </a:lnTo>
                <a:cubicBezTo>
                  <a:pt x="1337852" y="437362"/>
                  <a:pt x="1325941" y="540725"/>
                  <a:pt x="1311765" y="635341"/>
                </a:cubicBezTo>
                <a:lnTo>
                  <a:pt x="1304750" y="679176"/>
                </a:lnTo>
                <a:lnTo>
                  <a:pt x="1224966" y="679176"/>
                </a:lnTo>
                <a:lnTo>
                  <a:pt x="1324398" y="274770"/>
                </a:lnTo>
                <a:lnTo>
                  <a:pt x="1312987" y="252237"/>
                </a:lnTo>
                <a:cubicBezTo>
                  <a:pt x="1291252" y="207772"/>
                  <a:pt x="1276636" y="174213"/>
                  <a:pt x="1273917" y="160609"/>
                </a:cubicBezTo>
                <a:lnTo>
                  <a:pt x="1334399" y="234095"/>
                </a:lnTo>
                <a:lnTo>
                  <a:pt x="1354306" y="153129"/>
                </a:lnTo>
                <a:cubicBezTo>
                  <a:pt x="1357529" y="161700"/>
                  <a:pt x="1356907" y="200276"/>
                  <a:pt x="1353310" y="255910"/>
                </a:cubicBezTo>
                <a:lnTo>
                  <a:pt x="1353226" y="256971"/>
                </a:lnTo>
                <a:lnTo>
                  <a:pt x="1633480" y="597490"/>
                </a:lnTo>
                <a:cubicBezTo>
                  <a:pt x="1587497" y="413534"/>
                  <a:pt x="1476628" y="48915"/>
                  <a:pt x="1495595" y="45653"/>
                </a:cubicBezTo>
                <a:cubicBezTo>
                  <a:pt x="1514563" y="42390"/>
                  <a:pt x="1671752" y="423472"/>
                  <a:pt x="1747186" y="577788"/>
                </a:cubicBezTo>
                <a:lnTo>
                  <a:pt x="1773020" y="472718"/>
                </a:lnTo>
                <a:lnTo>
                  <a:pt x="1737704" y="409296"/>
                </a:lnTo>
                <a:cubicBezTo>
                  <a:pt x="1675319" y="294845"/>
                  <a:pt x="1622289" y="187818"/>
                  <a:pt x="1616852" y="160608"/>
                </a:cubicBezTo>
                <a:lnTo>
                  <a:pt x="1796185" y="378503"/>
                </a:lnTo>
                <a:lnTo>
                  <a:pt x="1854203" y="142536"/>
                </a:lnTo>
                <a:lnTo>
                  <a:pt x="1845607" y="107385"/>
                </a:lnTo>
                <a:cubicBezTo>
                  <a:pt x="1837161" y="69869"/>
                  <a:pt x="1833788" y="46468"/>
                  <a:pt x="1838530" y="45653"/>
                </a:cubicBezTo>
                <a:cubicBezTo>
                  <a:pt x="1840901" y="45245"/>
                  <a:pt x="1845432" y="50842"/>
                  <a:pt x="1851693" y="61252"/>
                </a:cubicBezTo>
                <a:lnTo>
                  <a:pt x="1867054" y="90268"/>
                </a:lnTo>
                <a:close/>
                <a:moveTo>
                  <a:pt x="4437473" y="1"/>
                </a:moveTo>
                <a:cubicBezTo>
                  <a:pt x="4443921" y="17142"/>
                  <a:pt x="4434985" y="154304"/>
                  <a:pt x="4417634" y="307919"/>
                </a:cubicBezTo>
                <a:lnTo>
                  <a:pt x="4410387" y="366300"/>
                </a:lnTo>
                <a:lnTo>
                  <a:pt x="4600660" y="597489"/>
                </a:lnTo>
                <a:cubicBezTo>
                  <a:pt x="4554677" y="413534"/>
                  <a:pt x="4443808" y="48915"/>
                  <a:pt x="4462775" y="45652"/>
                </a:cubicBezTo>
                <a:cubicBezTo>
                  <a:pt x="4481741" y="42391"/>
                  <a:pt x="4638932" y="423472"/>
                  <a:pt x="4714366" y="577789"/>
                </a:cubicBezTo>
                <a:lnTo>
                  <a:pt x="4743730" y="458364"/>
                </a:lnTo>
                <a:lnTo>
                  <a:pt x="4716406" y="409296"/>
                </a:lnTo>
                <a:cubicBezTo>
                  <a:pt x="4654021" y="294845"/>
                  <a:pt x="4600991" y="187817"/>
                  <a:pt x="4595555" y="160608"/>
                </a:cubicBezTo>
                <a:lnTo>
                  <a:pt x="4766015" y="367724"/>
                </a:lnTo>
                <a:lnTo>
                  <a:pt x="4827160" y="119040"/>
                </a:lnTo>
                <a:lnTo>
                  <a:pt x="4824308" y="107385"/>
                </a:lnTo>
                <a:cubicBezTo>
                  <a:pt x="4815863" y="69868"/>
                  <a:pt x="4812492" y="46469"/>
                  <a:pt x="4817232" y="45653"/>
                </a:cubicBezTo>
                <a:cubicBezTo>
                  <a:pt x="4819603" y="45245"/>
                  <a:pt x="4824134" y="50843"/>
                  <a:pt x="4830395" y="61252"/>
                </a:cubicBezTo>
                <a:lnTo>
                  <a:pt x="4837887" y="75405"/>
                </a:lnTo>
                <a:lnTo>
                  <a:pt x="4856427" y="1"/>
                </a:lnTo>
                <a:cubicBezTo>
                  <a:pt x="4859651" y="8572"/>
                  <a:pt x="4859029" y="47147"/>
                  <a:pt x="4855433" y="102782"/>
                </a:cubicBezTo>
                <a:lnTo>
                  <a:pt x="4855019" y="108002"/>
                </a:lnTo>
                <a:lnTo>
                  <a:pt x="4885285" y="171901"/>
                </a:lnTo>
                <a:cubicBezTo>
                  <a:pt x="4942597" y="296313"/>
                  <a:pt x="5021678" y="481341"/>
                  <a:pt x="5068824" y="577788"/>
                </a:cubicBezTo>
                <a:lnTo>
                  <a:pt x="5101878" y="443352"/>
                </a:lnTo>
                <a:lnTo>
                  <a:pt x="5091734" y="424331"/>
                </a:lnTo>
                <a:cubicBezTo>
                  <a:pt x="5050245" y="344669"/>
                  <a:pt x="5019395" y="279364"/>
                  <a:pt x="5015318" y="258958"/>
                </a:cubicBezTo>
                <a:lnTo>
                  <a:pt x="5116877" y="382353"/>
                </a:lnTo>
                <a:lnTo>
                  <a:pt x="5210886" y="1"/>
                </a:lnTo>
                <a:cubicBezTo>
                  <a:pt x="5218945" y="21427"/>
                  <a:pt x="5202969" y="230387"/>
                  <a:pt x="5176564" y="424596"/>
                </a:cubicBezTo>
                <a:lnTo>
                  <a:pt x="5172719" y="450204"/>
                </a:lnTo>
                <a:lnTo>
                  <a:pt x="5361169" y="679176"/>
                </a:lnTo>
                <a:lnTo>
                  <a:pt x="5234179" y="679176"/>
                </a:lnTo>
                <a:lnTo>
                  <a:pt x="5220220" y="656063"/>
                </a:lnTo>
                <a:cubicBezTo>
                  <a:pt x="5208360" y="635984"/>
                  <a:pt x="5196243" y="615052"/>
                  <a:pt x="5184115" y="593744"/>
                </a:cubicBezTo>
                <a:lnTo>
                  <a:pt x="5157897" y="546661"/>
                </a:lnTo>
                <a:lnTo>
                  <a:pt x="5140745" y="637618"/>
                </a:lnTo>
                <a:lnTo>
                  <a:pt x="5130929" y="679176"/>
                </a:lnTo>
                <a:lnTo>
                  <a:pt x="4877322" y="679176"/>
                </a:lnTo>
                <a:lnTo>
                  <a:pt x="4856426" y="648799"/>
                </a:lnTo>
                <a:cubicBezTo>
                  <a:pt x="4842698" y="627582"/>
                  <a:pt x="4827765" y="603436"/>
                  <a:pt x="4812219" y="577492"/>
                </a:cubicBezTo>
                <a:lnTo>
                  <a:pt x="4801192" y="558578"/>
                </a:lnTo>
                <a:lnTo>
                  <a:pt x="4786288" y="637618"/>
                </a:lnTo>
                <a:lnTo>
                  <a:pt x="4776471" y="679176"/>
                </a:lnTo>
                <a:lnTo>
                  <a:pt x="4522561" y="679176"/>
                </a:lnTo>
                <a:lnTo>
                  <a:pt x="4512027" y="664145"/>
                </a:lnTo>
                <a:cubicBezTo>
                  <a:pt x="4482586" y="619863"/>
                  <a:pt x="4446272" y="559318"/>
                  <a:pt x="4409893" y="495395"/>
                </a:cubicBezTo>
                <a:lnTo>
                  <a:pt x="4396211" y="470825"/>
                </a:lnTo>
                <a:lnTo>
                  <a:pt x="4386165" y="537732"/>
                </a:lnTo>
                <a:cubicBezTo>
                  <a:pt x="4380160" y="573776"/>
                  <a:pt x="4373846" y="607611"/>
                  <a:pt x="4367332" y="637619"/>
                </a:cubicBezTo>
                <a:lnTo>
                  <a:pt x="4357517" y="679176"/>
                </a:lnTo>
                <a:lnTo>
                  <a:pt x="4103908" y="679176"/>
                </a:lnTo>
                <a:lnTo>
                  <a:pt x="4083013" y="648799"/>
                </a:lnTo>
                <a:cubicBezTo>
                  <a:pt x="4069286" y="627583"/>
                  <a:pt x="4054352" y="603437"/>
                  <a:pt x="4038807" y="577492"/>
                </a:cubicBezTo>
                <a:lnTo>
                  <a:pt x="4026856" y="556994"/>
                </a:lnTo>
                <a:lnTo>
                  <a:pt x="4011653" y="637618"/>
                </a:lnTo>
                <a:lnTo>
                  <a:pt x="4001837" y="679175"/>
                </a:lnTo>
                <a:lnTo>
                  <a:pt x="3747927" y="679176"/>
                </a:lnTo>
                <a:lnTo>
                  <a:pt x="3737392" y="664145"/>
                </a:lnTo>
                <a:cubicBezTo>
                  <a:pt x="3707950" y="619862"/>
                  <a:pt x="3671637" y="559318"/>
                  <a:pt x="3635258" y="495396"/>
                </a:cubicBezTo>
                <a:lnTo>
                  <a:pt x="3601887" y="435466"/>
                </a:lnTo>
                <a:lnTo>
                  <a:pt x="3586534" y="537732"/>
                </a:lnTo>
                <a:cubicBezTo>
                  <a:pt x="3580528" y="573776"/>
                  <a:pt x="3574213" y="607611"/>
                  <a:pt x="3567700" y="637619"/>
                </a:cubicBezTo>
                <a:lnTo>
                  <a:pt x="3557884" y="679176"/>
                </a:lnTo>
                <a:lnTo>
                  <a:pt x="3304275" y="679175"/>
                </a:lnTo>
                <a:lnTo>
                  <a:pt x="3283379" y="648799"/>
                </a:lnTo>
                <a:cubicBezTo>
                  <a:pt x="3269653" y="627582"/>
                  <a:pt x="3254718" y="603437"/>
                  <a:pt x="3239173" y="577492"/>
                </a:cubicBezTo>
                <a:lnTo>
                  <a:pt x="3199141" y="508834"/>
                </a:lnTo>
                <a:lnTo>
                  <a:pt x="3197390" y="522944"/>
                </a:lnTo>
                <a:cubicBezTo>
                  <a:pt x="3193430" y="552075"/>
                  <a:pt x="3189235" y="580874"/>
                  <a:pt x="3184851" y="608659"/>
                </a:cubicBezTo>
                <a:lnTo>
                  <a:pt x="3172743" y="679176"/>
                </a:lnTo>
                <a:lnTo>
                  <a:pt x="2971602" y="679176"/>
                </a:lnTo>
                <a:lnTo>
                  <a:pt x="2956038" y="619444"/>
                </a:lnTo>
                <a:cubicBezTo>
                  <a:pt x="2904271" y="426373"/>
                  <a:pt x="2821461" y="146855"/>
                  <a:pt x="2838058" y="144001"/>
                </a:cubicBezTo>
                <a:cubicBezTo>
                  <a:pt x="2857025" y="140738"/>
                  <a:pt x="3014214" y="521820"/>
                  <a:pt x="3089649" y="676137"/>
                </a:cubicBezTo>
                <a:lnTo>
                  <a:pt x="3151614" y="424118"/>
                </a:lnTo>
                <a:lnTo>
                  <a:pt x="3143359" y="409297"/>
                </a:lnTo>
                <a:cubicBezTo>
                  <a:pt x="3080976" y="294845"/>
                  <a:pt x="3027946" y="187818"/>
                  <a:pt x="3022509" y="160608"/>
                </a:cubicBezTo>
                <a:lnTo>
                  <a:pt x="3171804" y="342005"/>
                </a:lnTo>
                <a:lnTo>
                  <a:pt x="3231711" y="98349"/>
                </a:lnTo>
                <a:cubicBezTo>
                  <a:pt x="3236546" y="111205"/>
                  <a:pt x="3232729" y="191573"/>
                  <a:pt x="3223198" y="295759"/>
                </a:cubicBezTo>
                <a:lnTo>
                  <a:pt x="3213292" y="392414"/>
                </a:lnTo>
                <a:lnTo>
                  <a:pt x="3382072" y="597489"/>
                </a:lnTo>
                <a:cubicBezTo>
                  <a:pt x="3336089" y="413534"/>
                  <a:pt x="3225219" y="48915"/>
                  <a:pt x="3244186" y="45653"/>
                </a:cubicBezTo>
                <a:cubicBezTo>
                  <a:pt x="3263154" y="42390"/>
                  <a:pt x="3420343" y="423472"/>
                  <a:pt x="3495779" y="577789"/>
                </a:cubicBezTo>
                <a:lnTo>
                  <a:pt x="3553016" y="344993"/>
                </a:lnTo>
                <a:lnTo>
                  <a:pt x="3542877" y="325981"/>
                </a:lnTo>
                <a:cubicBezTo>
                  <a:pt x="3501389" y="246320"/>
                  <a:pt x="3470540" y="181016"/>
                  <a:pt x="3466462" y="160608"/>
                </a:cubicBezTo>
                <a:lnTo>
                  <a:pt x="3568013" y="283997"/>
                </a:lnTo>
                <a:lnTo>
                  <a:pt x="3637840" y="1"/>
                </a:lnTo>
                <a:cubicBezTo>
                  <a:pt x="3644287" y="17141"/>
                  <a:pt x="3635352" y="154305"/>
                  <a:pt x="3618000" y="307919"/>
                </a:cubicBezTo>
                <a:lnTo>
                  <a:pt x="3614030" y="339908"/>
                </a:lnTo>
                <a:lnTo>
                  <a:pt x="3826026" y="597489"/>
                </a:lnTo>
                <a:cubicBezTo>
                  <a:pt x="3780042" y="413534"/>
                  <a:pt x="3669173" y="48915"/>
                  <a:pt x="3688140" y="45652"/>
                </a:cubicBezTo>
                <a:cubicBezTo>
                  <a:pt x="3707108" y="42390"/>
                  <a:pt x="3864297" y="423472"/>
                  <a:pt x="3939732" y="577789"/>
                </a:cubicBezTo>
                <a:lnTo>
                  <a:pt x="3969469" y="456840"/>
                </a:lnTo>
                <a:lnTo>
                  <a:pt x="3942993" y="409297"/>
                </a:lnTo>
                <a:cubicBezTo>
                  <a:pt x="3880608" y="294845"/>
                  <a:pt x="3827578" y="187818"/>
                  <a:pt x="3822142" y="160609"/>
                </a:cubicBezTo>
                <a:lnTo>
                  <a:pt x="3991661" y="366579"/>
                </a:lnTo>
                <a:lnTo>
                  <a:pt x="4053138" y="116549"/>
                </a:lnTo>
                <a:lnTo>
                  <a:pt x="4050897" y="107385"/>
                </a:lnTo>
                <a:cubicBezTo>
                  <a:pt x="4042451" y="69868"/>
                  <a:pt x="4039078" y="46469"/>
                  <a:pt x="4043820" y="45653"/>
                </a:cubicBezTo>
                <a:cubicBezTo>
                  <a:pt x="4046191" y="45245"/>
                  <a:pt x="4050721" y="50843"/>
                  <a:pt x="4056982" y="61252"/>
                </a:cubicBezTo>
                <a:lnTo>
                  <a:pt x="4063640" y="73829"/>
                </a:lnTo>
                <a:lnTo>
                  <a:pt x="4081793" y="1"/>
                </a:lnTo>
                <a:cubicBezTo>
                  <a:pt x="4085017" y="8572"/>
                  <a:pt x="4084394" y="47147"/>
                  <a:pt x="4080798" y="102783"/>
                </a:cubicBezTo>
                <a:lnTo>
                  <a:pt x="4080559" y="105792"/>
                </a:lnTo>
                <a:lnTo>
                  <a:pt x="4111871" y="171902"/>
                </a:lnTo>
                <a:cubicBezTo>
                  <a:pt x="4169182" y="296313"/>
                  <a:pt x="4248265" y="481340"/>
                  <a:pt x="4295411" y="577788"/>
                </a:cubicBezTo>
                <a:lnTo>
                  <a:pt x="4344761" y="377073"/>
                </a:lnTo>
                <a:lnTo>
                  <a:pt x="4317511" y="325982"/>
                </a:lnTo>
                <a:cubicBezTo>
                  <a:pt x="4276024" y="246319"/>
                  <a:pt x="4245175" y="181015"/>
                  <a:pt x="4241098" y="160608"/>
                </a:cubicBezTo>
                <a:lnTo>
                  <a:pt x="4361897" y="307383"/>
                </a:lnTo>
                <a:close/>
                <a:moveTo>
                  <a:pt x="7198002" y="0"/>
                </a:moveTo>
                <a:cubicBezTo>
                  <a:pt x="7202838" y="12855"/>
                  <a:pt x="7199021" y="93224"/>
                  <a:pt x="7189490" y="197410"/>
                </a:cubicBezTo>
                <a:lnTo>
                  <a:pt x="7180237" y="287686"/>
                </a:lnTo>
                <a:lnTo>
                  <a:pt x="7475685" y="646664"/>
                </a:lnTo>
                <a:cubicBezTo>
                  <a:pt x="7429702" y="462710"/>
                  <a:pt x="7318833" y="98089"/>
                  <a:pt x="7337799" y="94828"/>
                </a:cubicBezTo>
                <a:cubicBezTo>
                  <a:pt x="7356766" y="91565"/>
                  <a:pt x="7513956" y="472646"/>
                  <a:pt x="7589391" y="626963"/>
                </a:cubicBezTo>
                <a:lnTo>
                  <a:pt x="7624678" y="483443"/>
                </a:lnTo>
                <a:lnTo>
                  <a:pt x="7583389" y="409295"/>
                </a:lnTo>
                <a:cubicBezTo>
                  <a:pt x="7521004" y="294844"/>
                  <a:pt x="7467973" y="187816"/>
                  <a:pt x="7462538" y="160607"/>
                </a:cubicBezTo>
                <a:lnTo>
                  <a:pt x="7648501" y="386557"/>
                </a:lnTo>
                <a:lnTo>
                  <a:pt x="7704182" y="160093"/>
                </a:lnTo>
                <a:lnTo>
                  <a:pt x="7691292" y="107384"/>
                </a:lnTo>
                <a:cubicBezTo>
                  <a:pt x="7682847" y="69868"/>
                  <a:pt x="7679473" y="46467"/>
                  <a:pt x="7684216" y="45652"/>
                </a:cubicBezTo>
                <a:cubicBezTo>
                  <a:pt x="7686586" y="45244"/>
                  <a:pt x="7691117" y="50841"/>
                  <a:pt x="7697378" y="61251"/>
                </a:cubicBezTo>
                <a:lnTo>
                  <a:pt x="7718619" y="101374"/>
                </a:lnTo>
                <a:lnTo>
                  <a:pt x="7731453" y="49177"/>
                </a:lnTo>
                <a:cubicBezTo>
                  <a:pt x="7733870" y="55603"/>
                  <a:pt x="7734125" y="78909"/>
                  <a:pt x="7732584" y="113631"/>
                </a:cubicBezTo>
                <a:lnTo>
                  <a:pt x="7731754" y="128593"/>
                </a:lnTo>
                <a:lnTo>
                  <a:pt x="7752265" y="171901"/>
                </a:lnTo>
                <a:cubicBezTo>
                  <a:pt x="7809578" y="296312"/>
                  <a:pt x="7888660" y="481340"/>
                  <a:pt x="7935808" y="577787"/>
                </a:cubicBezTo>
                <a:lnTo>
                  <a:pt x="7985412" y="376037"/>
                </a:lnTo>
                <a:lnTo>
                  <a:pt x="7958713" y="325980"/>
                </a:lnTo>
                <a:cubicBezTo>
                  <a:pt x="7917226" y="246319"/>
                  <a:pt x="7886376" y="181014"/>
                  <a:pt x="7882300" y="160607"/>
                </a:cubicBezTo>
                <a:lnTo>
                  <a:pt x="8002478" y="306628"/>
                </a:lnTo>
                <a:lnTo>
                  <a:pt x="8077868" y="0"/>
                </a:lnTo>
                <a:cubicBezTo>
                  <a:pt x="8084317" y="17141"/>
                  <a:pt x="8075380" y="154304"/>
                  <a:pt x="8058030" y="307918"/>
                </a:cubicBezTo>
                <a:lnTo>
                  <a:pt x="8050889" y="365448"/>
                </a:lnTo>
                <a:lnTo>
                  <a:pt x="8241863" y="597489"/>
                </a:lnTo>
                <a:cubicBezTo>
                  <a:pt x="8195880" y="413533"/>
                  <a:pt x="8085010" y="48914"/>
                  <a:pt x="8103978" y="45651"/>
                </a:cubicBezTo>
                <a:cubicBezTo>
                  <a:pt x="8122945" y="42390"/>
                  <a:pt x="8280135" y="423471"/>
                  <a:pt x="8355569" y="577788"/>
                </a:cubicBezTo>
                <a:lnTo>
                  <a:pt x="8405701" y="373893"/>
                </a:lnTo>
                <a:lnTo>
                  <a:pt x="8368997" y="301412"/>
                </a:lnTo>
                <a:cubicBezTo>
                  <a:pt x="8347262" y="256947"/>
                  <a:pt x="8332645" y="223387"/>
                  <a:pt x="8329926" y="209783"/>
                </a:cubicBezTo>
                <a:lnTo>
                  <a:pt x="8419340" y="318423"/>
                </a:lnTo>
                <a:lnTo>
                  <a:pt x="8497630" y="1"/>
                </a:lnTo>
                <a:cubicBezTo>
                  <a:pt x="8504077" y="17141"/>
                  <a:pt x="8495142" y="154304"/>
                  <a:pt x="8477790" y="307918"/>
                </a:cubicBezTo>
                <a:lnTo>
                  <a:pt x="8468998" y="378760"/>
                </a:lnTo>
                <a:lnTo>
                  <a:pt x="8689489" y="646664"/>
                </a:lnTo>
                <a:cubicBezTo>
                  <a:pt x="8643507" y="462710"/>
                  <a:pt x="8532637" y="98089"/>
                  <a:pt x="8551604" y="94828"/>
                </a:cubicBezTo>
                <a:cubicBezTo>
                  <a:pt x="8570571" y="91565"/>
                  <a:pt x="8727761" y="472647"/>
                  <a:pt x="8803196" y="626964"/>
                </a:cubicBezTo>
                <a:lnTo>
                  <a:pt x="8902802" y="221845"/>
                </a:lnTo>
                <a:lnTo>
                  <a:pt x="8890258" y="194849"/>
                </a:lnTo>
                <a:cubicBezTo>
                  <a:pt x="8883548" y="179200"/>
                  <a:pt x="8879213" y="167410"/>
                  <a:pt x="8877855" y="160608"/>
                </a:cubicBezTo>
                <a:lnTo>
                  <a:pt x="8908657" y="198034"/>
                </a:lnTo>
                <a:lnTo>
                  <a:pt x="8945257" y="49176"/>
                </a:lnTo>
                <a:cubicBezTo>
                  <a:pt x="8948480" y="57747"/>
                  <a:pt x="8947859" y="96322"/>
                  <a:pt x="8944262" y="151957"/>
                </a:cubicBezTo>
                <a:lnTo>
                  <a:pt x="8937790" y="233431"/>
                </a:lnTo>
                <a:lnTo>
                  <a:pt x="9237418" y="597489"/>
                </a:lnTo>
                <a:cubicBezTo>
                  <a:pt x="9191434" y="413534"/>
                  <a:pt x="9080564" y="48913"/>
                  <a:pt x="9099532" y="45652"/>
                </a:cubicBezTo>
                <a:cubicBezTo>
                  <a:pt x="9118499" y="42389"/>
                  <a:pt x="9275689" y="423471"/>
                  <a:pt x="9351124" y="577787"/>
                </a:cubicBezTo>
                <a:lnTo>
                  <a:pt x="9403907" y="363110"/>
                </a:lnTo>
                <a:lnTo>
                  <a:pt x="9384102" y="325980"/>
                </a:lnTo>
                <a:cubicBezTo>
                  <a:pt x="9342614" y="246318"/>
                  <a:pt x="9311765" y="181014"/>
                  <a:pt x="9307689" y="160607"/>
                </a:cubicBezTo>
                <a:lnTo>
                  <a:pt x="9420111" y="297205"/>
                </a:lnTo>
                <a:lnTo>
                  <a:pt x="9493186" y="1"/>
                </a:lnTo>
                <a:cubicBezTo>
                  <a:pt x="9499633" y="17141"/>
                  <a:pt x="9490696" y="154304"/>
                  <a:pt x="9473346" y="307917"/>
                </a:cubicBezTo>
                <a:lnTo>
                  <a:pt x="9467525" y="354815"/>
                </a:lnTo>
                <a:lnTo>
                  <a:pt x="9667252" y="597489"/>
                </a:lnTo>
                <a:cubicBezTo>
                  <a:pt x="9621268" y="413534"/>
                  <a:pt x="9510398" y="48913"/>
                  <a:pt x="9529366" y="45652"/>
                </a:cubicBezTo>
                <a:cubicBezTo>
                  <a:pt x="9548334" y="42390"/>
                  <a:pt x="9705523" y="423470"/>
                  <a:pt x="9780958" y="577787"/>
                </a:cubicBezTo>
                <a:lnTo>
                  <a:pt x="9843316" y="324166"/>
                </a:lnTo>
                <a:lnTo>
                  <a:pt x="9806891" y="252236"/>
                </a:lnTo>
                <a:cubicBezTo>
                  <a:pt x="9785156" y="207771"/>
                  <a:pt x="9770538" y="174212"/>
                  <a:pt x="9767820" y="160607"/>
                </a:cubicBezTo>
                <a:lnTo>
                  <a:pt x="9856915" y="268859"/>
                </a:lnTo>
                <a:lnTo>
                  <a:pt x="9923020" y="1"/>
                </a:lnTo>
                <a:cubicBezTo>
                  <a:pt x="9929467" y="17141"/>
                  <a:pt x="9920530" y="154304"/>
                  <a:pt x="9903181" y="307918"/>
                </a:cubicBezTo>
                <a:lnTo>
                  <a:pt x="9901329" y="322826"/>
                </a:lnTo>
                <a:lnTo>
                  <a:pt x="10127383" y="597488"/>
                </a:lnTo>
                <a:cubicBezTo>
                  <a:pt x="10081401" y="413533"/>
                  <a:pt x="9970530" y="48914"/>
                  <a:pt x="9989498" y="45652"/>
                </a:cubicBezTo>
                <a:cubicBezTo>
                  <a:pt x="10008465" y="42389"/>
                  <a:pt x="10165655" y="423471"/>
                  <a:pt x="10241090" y="577788"/>
                </a:cubicBezTo>
                <a:lnTo>
                  <a:pt x="10305312" y="316589"/>
                </a:lnTo>
                <a:lnTo>
                  <a:pt x="10272722" y="252236"/>
                </a:lnTo>
                <a:cubicBezTo>
                  <a:pt x="10250988" y="207771"/>
                  <a:pt x="10236371" y="174211"/>
                  <a:pt x="10233652" y="160607"/>
                </a:cubicBezTo>
                <a:lnTo>
                  <a:pt x="10318357" y="263526"/>
                </a:lnTo>
                <a:lnTo>
                  <a:pt x="10383151" y="0"/>
                </a:lnTo>
                <a:cubicBezTo>
                  <a:pt x="10389598" y="17140"/>
                  <a:pt x="10380663" y="154304"/>
                  <a:pt x="10363312" y="307918"/>
                </a:cubicBezTo>
                <a:lnTo>
                  <a:pt x="10362209" y="316807"/>
                </a:lnTo>
                <a:lnTo>
                  <a:pt x="10593215" y="597488"/>
                </a:lnTo>
                <a:cubicBezTo>
                  <a:pt x="10547233" y="413534"/>
                  <a:pt x="10436362" y="48914"/>
                  <a:pt x="10455330" y="45652"/>
                </a:cubicBezTo>
                <a:cubicBezTo>
                  <a:pt x="10474297" y="42389"/>
                  <a:pt x="10631487" y="423471"/>
                  <a:pt x="10706922" y="577787"/>
                </a:cubicBezTo>
                <a:lnTo>
                  <a:pt x="10759703" y="363114"/>
                </a:lnTo>
                <a:lnTo>
                  <a:pt x="10728456" y="301411"/>
                </a:lnTo>
                <a:cubicBezTo>
                  <a:pt x="10706721" y="256946"/>
                  <a:pt x="10692104" y="223387"/>
                  <a:pt x="10689388" y="209783"/>
                </a:cubicBezTo>
                <a:lnTo>
                  <a:pt x="10772557" y="310838"/>
                </a:lnTo>
                <a:lnTo>
                  <a:pt x="10848983" y="0"/>
                </a:lnTo>
                <a:cubicBezTo>
                  <a:pt x="10855430" y="17141"/>
                  <a:pt x="10846496" y="154303"/>
                  <a:pt x="10829144" y="307918"/>
                </a:cubicBezTo>
                <a:lnTo>
                  <a:pt x="10821414" y="370200"/>
                </a:lnTo>
                <a:lnTo>
                  <a:pt x="11048950" y="646664"/>
                </a:lnTo>
                <a:cubicBezTo>
                  <a:pt x="11002967" y="462708"/>
                  <a:pt x="10892096" y="98088"/>
                  <a:pt x="10911064" y="94826"/>
                </a:cubicBezTo>
                <a:cubicBezTo>
                  <a:pt x="10930032" y="91564"/>
                  <a:pt x="11087221" y="472646"/>
                  <a:pt x="11162656" y="626963"/>
                </a:cubicBezTo>
                <a:lnTo>
                  <a:pt x="11244919" y="292385"/>
                </a:lnTo>
                <a:lnTo>
                  <a:pt x="11224588" y="252236"/>
                </a:lnTo>
                <a:cubicBezTo>
                  <a:pt x="11202852" y="207771"/>
                  <a:pt x="11188236" y="174212"/>
                  <a:pt x="11185517" y="160607"/>
                </a:cubicBezTo>
                <a:lnTo>
                  <a:pt x="11256203" y="246493"/>
                </a:lnTo>
                <a:lnTo>
                  <a:pt x="11304718" y="49175"/>
                </a:lnTo>
                <a:cubicBezTo>
                  <a:pt x="11309552" y="62030"/>
                  <a:pt x="11305736" y="142399"/>
                  <a:pt x="11296204" y="246585"/>
                </a:cubicBezTo>
                <a:lnTo>
                  <a:pt x="11291784" y="289724"/>
                </a:lnTo>
                <a:lnTo>
                  <a:pt x="11545080" y="597488"/>
                </a:lnTo>
                <a:cubicBezTo>
                  <a:pt x="11499097" y="413533"/>
                  <a:pt x="11388229" y="48914"/>
                  <a:pt x="11407196" y="45652"/>
                </a:cubicBezTo>
                <a:cubicBezTo>
                  <a:pt x="11426162" y="42389"/>
                  <a:pt x="11583353" y="423470"/>
                  <a:pt x="11658786" y="577788"/>
                </a:cubicBezTo>
                <a:lnTo>
                  <a:pt x="11726309" y="303163"/>
                </a:lnTo>
                <a:lnTo>
                  <a:pt x="11700520" y="252236"/>
                </a:lnTo>
                <a:cubicBezTo>
                  <a:pt x="11678784" y="207771"/>
                  <a:pt x="11664167" y="174211"/>
                  <a:pt x="11661450" y="160607"/>
                </a:cubicBezTo>
                <a:lnTo>
                  <a:pt x="11738377" y="254078"/>
                </a:lnTo>
                <a:lnTo>
                  <a:pt x="11800848" y="0"/>
                </a:lnTo>
                <a:cubicBezTo>
                  <a:pt x="11805683" y="12856"/>
                  <a:pt x="11801867" y="93223"/>
                  <a:pt x="11792335" y="197410"/>
                </a:cubicBezTo>
                <a:lnTo>
                  <a:pt x="11781195" y="306102"/>
                </a:lnTo>
                <a:lnTo>
                  <a:pt x="12021012" y="597488"/>
                </a:lnTo>
                <a:cubicBezTo>
                  <a:pt x="11975029" y="413533"/>
                  <a:pt x="11864160" y="48914"/>
                  <a:pt x="11883128" y="45652"/>
                </a:cubicBezTo>
                <a:cubicBezTo>
                  <a:pt x="11902095" y="42390"/>
                  <a:pt x="12059285" y="423471"/>
                  <a:pt x="12134718" y="577788"/>
                </a:cubicBezTo>
                <a:lnTo>
                  <a:pt x="12276780" y="1"/>
                </a:lnTo>
                <a:cubicBezTo>
                  <a:pt x="12288062" y="29997"/>
                  <a:pt x="12252236" y="427560"/>
                  <a:pt x="12206640" y="637617"/>
                </a:cubicBezTo>
                <a:lnTo>
                  <a:pt x="12196824" y="679176"/>
                </a:lnTo>
                <a:lnTo>
                  <a:pt x="11943216" y="679176"/>
                </a:lnTo>
                <a:lnTo>
                  <a:pt x="11922320" y="648798"/>
                </a:lnTo>
                <a:cubicBezTo>
                  <a:pt x="11881140" y="585150"/>
                  <a:pt x="11829089" y="495135"/>
                  <a:pt x="11782301" y="409296"/>
                </a:cubicBezTo>
                <a:lnTo>
                  <a:pt x="11771045" y="388192"/>
                </a:lnTo>
                <a:lnTo>
                  <a:pt x="11766528" y="424595"/>
                </a:lnTo>
                <a:cubicBezTo>
                  <a:pt x="11754646" y="511988"/>
                  <a:pt x="11740653" y="596395"/>
                  <a:pt x="11725789" y="659380"/>
                </a:cubicBezTo>
                <a:lnTo>
                  <a:pt x="11720366" y="679176"/>
                </a:lnTo>
                <a:lnTo>
                  <a:pt x="11467284" y="679176"/>
                </a:lnTo>
                <a:lnTo>
                  <a:pt x="11446388" y="648798"/>
                </a:lnTo>
                <a:cubicBezTo>
                  <a:pt x="11405208" y="585148"/>
                  <a:pt x="11353158" y="495135"/>
                  <a:pt x="11306370" y="409296"/>
                </a:cubicBezTo>
                <a:lnTo>
                  <a:pt x="11283680" y="366754"/>
                </a:lnTo>
                <a:lnTo>
                  <a:pt x="11270396" y="473769"/>
                </a:lnTo>
                <a:cubicBezTo>
                  <a:pt x="11262475" y="532032"/>
                  <a:pt x="11253615" y="588966"/>
                  <a:pt x="11244184" y="639112"/>
                </a:cubicBezTo>
                <a:lnTo>
                  <a:pt x="11235803" y="679176"/>
                </a:lnTo>
                <a:lnTo>
                  <a:pt x="10938604" y="679175"/>
                </a:lnTo>
                <a:lnTo>
                  <a:pt x="10906051" y="626667"/>
                </a:lnTo>
                <a:cubicBezTo>
                  <a:pt x="10874961" y="574778"/>
                  <a:pt x="10841430" y="515697"/>
                  <a:pt x="10810238" y="458471"/>
                </a:cubicBezTo>
                <a:lnTo>
                  <a:pt x="10809722" y="457503"/>
                </a:lnTo>
                <a:lnTo>
                  <a:pt x="10797678" y="537731"/>
                </a:lnTo>
                <a:cubicBezTo>
                  <a:pt x="10791672" y="573774"/>
                  <a:pt x="10785358" y="607609"/>
                  <a:pt x="10778844" y="637618"/>
                </a:cubicBezTo>
                <a:lnTo>
                  <a:pt x="10769028" y="679176"/>
                </a:lnTo>
                <a:lnTo>
                  <a:pt x="10515419" y="679176"/>
                </a:lnTo>
                <a:lnTo>
                  <a:pt x="10494523" y="648799"/>
                </a:lnTo>
                <a:cubicBezTo>
                  <a:pt x="10453343" y="585149"/>
                  <a:pt x="10401292" y="495134"/>
                  <a:pt x="10354504" y="409296"/>
                </a:cubicBezTo>
                <a:lnTo>
                  <a:pt x="10351442" y="403554"/>
                </a:lnTo>
                <a:lnTo>
                  <a:pt x="10348830" y="424595"/>
                </a:lnTo>
                <a:cubicBezTo>
                  <a:pt x="10336949" y="511988"/>
                  <a:pt x="10322955" y="596396"/>
                  <a:pt x="10308090" y="659381"/>
                </a:cubicBezTo>
                <a:lnTo>
                  <a:pt x="10302669" y="679176"/>
                </a:lnTo>
                <a:lnTo>
                  <a:pt x="10049287" y="679176"/>
                </a:lnTo>
                <a:lnTo>
                  <a:pt x="10038752" y="664143"/>
                </a:lnTo>
                <a:cubicBezTo>
                  <a:pt x="10009308" y="619861"/>
                  <a:pt x="9972995" y="559317"/>
                  <a:pt x="9936617" y="495395"/>
                </a:cubicBezTo>
                <a:lnTo>
                  <a:pt x="9890246" y="412123"/>
                </a:lnTo>
                <a:lnTo>
                  <a:pt x="9888698" y="424595"/>
                </a:lnTo>
                <a:cubicBezTo>
                  <a:pt x="9876816" y="511988"/>
                  <a:pt x="9862823" y="596395"/>
                  <a:pt x="9847959" y="659380"/>
                </a:cubicBezTo>
                <a:lnTo>
                  <a:pt x="9842537" y="679176"/>
                </a:lnTo>
                <a:lnTo>
                  <a:pt x="9589153" y="679175"/>
                </a:lnTo>
                <a:lnTo>
                  <a:pt x="9578618" y="664143"/>
                </a:lnTo>
                <a:cubicBezTo>
                  <a:pt x="9549176" y="619862"/>
                  <a:pt x="9512864" y="559318"/>
                  <a:pt x="9476486" y="495395"/>
                </a:cubicBezTo>
                <a:lnTo>
                  <a:pt x="9454235" y="455437"/>
                </a:lnTo>
                <a:lnTo>
                  <a:pt x="9441880" y="537731"/>
                </a:lnTo>
                <a:cubicBezTo>
                  <a:pt x="9435873" y="573774"/>
                  <a:pt x="9429559" y="607609"/>
                  <a:pt x="9423045" y="637618"/>
                </a:cubicBezTo>
                <a:lnTo>
                  <a:pt x="9413229" y="679176"/>
                </a:lnTo>
                <a:lnTo>
                  <a:pt x="9159152" y="679176"/>
                </a:lnTo>
                <a:lnTo>
                  <a:pt x="9153626" y="671371"/>
                </a:lnTo>
                <a:cubicBezTo>
                  <a:pt x="9097903" y="588858"/>
                  <a:pt x="9014772" y="442153"/>
                  <a:pt x="8954269" y="325980"/>
                </a:cubicBezTo>
                <a:lnTo>
                  <a:pt x="8932926" y="283836"/>
                </a:lnTo>
                <a:lnTo>
                  <a:pt x="8925418" y="357093"/>
                </a:lnTo>
                <a:cubicBezTo>
                  <a:pt x="8916743" y="433901"/>
                  <a:pt x="8905963" y="514821"/>
                  <a:pt x="8893952" y="586907"/>
                </a:cubicBezTo>
                <a:lnTo>
                  <a:pt x="8876554" y="679176"/>
                </a:lnTo>
                <a:lnTo>
                  <a:pt x="8579021" y="679176"/>
                </a:lnTo>
                <a:lnTo>
                  <a:pt x="8569376" y="664094"/>
                </a:lnTo>
                <a:cubicBezTo>
                  <a:pt x="8547198" y="628298"/>
                  <a:pt x="8522974" y="587185"/>
                  <a:pt x="8498722" y="544571"/>
                </a:cubicBezTo>
                <a:lnTo>
                  <a:pt x="8456642" y="469003"/>
                </a:lnTo>
                <a:lnTo>
                  <a:pt x="8446324" y="537732"/>
                </a:lnTo>
                <a:cubicBezTo>
                  <a:pt x="8440318" y="573774"/>
                  <a:pt x="8434004" y="607610"/>
                  <a:pt x="8427490" y="637617"/>
                </a:cubicBezTo>
                <a:lnTo>
                  <a:pt x="8417674" y="679176"/>
                </a:lnTo>
                <a:lnTo>
                  <a:pt x="8163764" y="679175"/>
                </a:lnTo>
                <a:lnTo>
                  <a:pt x="8153229" y="664143"/>
                </a:lnTo>
                <a:cubicBezTo>
                  <a:pt x="8123787" y="619861"/>
                  <a:pt x="8087475" y="559316"/>
                  <a:pt x="8051096" y="495395"/>
                </a:cubicBezTo>
                <a:lnTo>
                  <a:pt x="8036778" y="469683"/>
                </a:lnTo>
                <a:lnTo>
                  <a:pt x="8026563" y="537732"/>
                </a:lnTo>
                <a:cubicBezTo>
                  <a:pt x="8020556" y="573775"/>
                  <a:pt x="8014242" y="607609"/>
                  <a:pt x="8007727" y="637618"/>
                </a:cubicBezTo>
                <a:lnTo>
                  <a:pt x="7997912" y="679176"/>
                </a:lnTo>
                <a:lnTo>
                  <a:pt x="7744304" y="679176"/>
                </a:lnTo>
                <a:lnTo>
                  <a:pt x="7723408" y="648798"/>
                </a:lnTo>
                <a:lnTo>
                  <a:pt x="7681101" y="580553"/>
                </a:lnTo>
                <a:lnTo>
                  <a:pt x="7680146" y="586908"/>
                </a:lnTo>
                <a:lnTo>
                  <a:pt x="7662749" y="679176"/>
                </a:lnTo>
                <a:lnTo>
                  <a:pt x="7365057" y="679175"/>
                </a:lnTo>
                <a:lnTo>
                  <a:pt x="7309085" y="586544"/>
                </a:lnTo>
                <a:cubicBezTo>
                  <a:pt x="7269071" y="517895"/>
                  <a:pt x="7227109" y="441541"/>
                  <a:pt x="7192535" y="375157"/>
                </a:cubicBezTo>
                <a:lnTo>
                  <a:pt x="7174290" y="339125"/>
                </a:lnTo>
                <a:lnTo>
                  <a:pt x="7163681" y="424595"/>
                </a:lnTo>
                <a:cubicBezTo>
                  <a:pt x="7151798" y="511989"/>
                  <a:pt x="7137806" y="596395"/>
                  <a:pt x="7122942" y="659381"/>
                </a:cubicBezTo>
                <a:lnTo>
                  <a:pt x="7117520" y="679176"/>
                </a:lnTo>
                <a:lnTo>
                  <a:pt x="6864439" y="679176"/>
                </a:lnTo>
                <a:lnTo>
                  <a:pt x="6843542" y="648798"/>
                </a:lnTo>
                <a:cubicBezTo>
                  <a:pt x="6802361" y="585148"/>
                  <a:pt x="6750311" y="495134"/>
                  <a:pt x="6703523" y="409296"/>
                </a:cubicBezTo>
                <a:lnTo>
                  <a:pt x="6674547" y="354968"/>
                </a:lnTo>
                <a:lnTo>
                  <a:pt x="6665904" y="424596"/>
                </a:lnTo>
                <a:cubicBezTo>
                  <a:pt x="6654022" y="511990"/>
                  <a:pt x="6640029" y="596396"/>
                  <a:pt x="6625165" y="659382"/>
                </a:cubicBezTo>
                <a:lnTo>
                  <a:pt x="6619743" y="679176"/>
                </a:lnTo>
                <a:lnTo>
                  <a:pt x="6366359" y="679176"/>
                </a:lnTo>
                <a:lnTo>
                  <a:pt x="6355824" y="664145"/>
                </a:lnTo>
                <a:cubicBezTo>
                  <a:pt x="6326383" y="619862"/>
                  <a:pt x="6290069" y="559318"/>
                  <a:pt x="6253691" y="495396"/>
                </a:cubicBezTo>
                <a:lnTo>
                  <a:pt x="6245187" y="480125"/>
                </a:lnTo>
                <a:lnTo>
                  <a:pt x="6229156" y="586907"/>
                </a:lnTo>
                <a:lnTo>
                  <a:pt x="6211759" y="679176"/>
                </a:lnTo>
                <a:lnTo>
                  <a:pt x="5914349" y="679176"/>
                </a:lnTo>
                <a:lnTo>
                  <a:pt x="5881797" y="626667"/>
                </a:lnTo>
                <a:cubicBezTo>
                  <a:pt x="5788528" y="471001"/>
                  <a:pt x="5673287" y="250597"/>
                  <a:pt x="5665133" y="209783"/>
                </a:cubicBezTo>
                <a:lnTo>
                  <a:pt x="6024696" y="646664"/>
                </a:lnTo>
                <a:cubicBezTo>
                  <a:pt x="5978712" y="462708"/>
                  <a:pt x="5867842" y="98088"/>
                  <a:pt x="5886810" y="94826"/>
                </a:cubicBezTo>
                <a:cubicBezTo>
                  <a:pt x="5905779" y="91564"/>
                  <a:pt x="6062966" y="472645"/>
                  <a:pt x="6138401" y="626962"/>
                </a:cubicBezTo>
                <a:lnTo>
                  <a:pt x="6196283" y="391552"/>
                </a:lnTo>
                <a:lnTo>
                  <a:pt x="6161311" y="325981"/>
                </a:lnTo>
                <a:cubicBezTo>
                  <a:pt x="6119822" y="246320"/>
                  <a:pt x="6088973" y="181015"/>
                  <a:pt x="6084895" y="160608"/>
                </a:cubicBezTo>
                <a:lnTo>
                  <a:pt x="6214382" y="317939"/>
                </a:lnTo>
                <a:lnTo>
                  <a:pt x="6280463" y="49175"/>
                </a:lnTo>
                <a:cubicBezTo>
                  <a:pt x="6286910" y="66316"/>
                  <a:pt x="6277974" y="203479"/>
                  <a:pt x="6260623" y="357093"/>
                </a:cubicBezTo>
                <a:lnTo>
                  <a:pt x="6258787" y="371893"/>
                </a:lnTo>
                <a:lnTo>
                  <a:pt x="6444458" y="597489"/>
                </a:lnTo>
                <a:cubicBezTo>
                  <a:pt x="6398474" y="413534"/>
                  <a:pt x="6287605" y="48914"/>
                  <a:pt x="6306573" y="45653"/>
                </a:cubicBezTo>
                <a:cubicBezTo>
                  <a:pt x="6325540" y="42391"/>
                  <a:pt x="6482729" y="423471"/>
                  <a:pt x="6558164" y="577788"/>
                </a:cubicBezTo>
                <a:lnTo>
                  <a:pt x="6632827" y="274126"/>
                </a:lnTo>
                <a:lnTo>
                  <a:pt x="6621742" y="252236"/>
                </a:lnTo>
                <a:cubicBezTo>
                  <a:pt x="6600007" y="207771"/>
                  <a:pt x="6585390" y="174212"/>
                  <a:pt x="6582671" y="160607"/>
                </a:cubicBezTo>
                <a:lnTo>
                  <a:pt x="6642780" y="233641"/>
                </a:lnTo>
                <a:lnTo>
                  <a:pt x="6700226" y="1"/>
                </a:lnTo>
                <a:cubicBezTo>
                  <a:pt x="6705061" y="12856"/>
                  <a:pt x="6701244" y="93225"/>
                  <a:pt x="6691713" y="197410"/>
                </a:cubicBezTo>
                <a:lnTo>
                  <a:pt x="6682992" y="282500"/>
                </a:lnTo>
                <a:lnTo>
                  <a:pt x="6942235" y="597489"/>
                </a:lnTo>
                <a:cubicBezTo>
                  <a:pt x="6896252" y="413534"/>
                  <a:pt x="6785382" y="48913"/>
                  <a:pt x="6804349" y="45652"/>
                </a:cubicBezTo>
                <a:cubicBezTo>
                  <a:pt x="6823316" y="42390"/>
                  <a:pt x="6980507" y="423471"/>
                  <a:pt x="7055941" y="577788"/>
                </a:cubicBezTo>
                <a:lnTo>
                  <a:pt x="7134724" y="257365"/>
                </a:lnTo>
                <a:lnTo>
                  <a:pt x="7128525" y="244024"/>
                </a:lnTo>
                <a:cubicBezTo>
                  <a:pt x="7121814" y="228377"/>
                  <a:pt x="7117481" y="216586"/>
                  <a:pt x="7116122" y="209783"/>
                </a:cubicBezTo>
                <a:lnTo>
                  <a:pt x="7139453" y="238131"/>
                </a:lnTo>
                <a:close/>
              </a:path>
            </a:pathLst>
          </a:custGeom>
          <a:solidFill>
            <a:srgbClr val="85BA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28">
            <a:extLst>
              <a:ext uri="{FF2B5EF4-FFF2-40B4-BE49-F238E27FC236}">
                <a16:creationId xmlns:a16="http://schemas.microsoft.com/office/drawing/2014/main" id="{EF0DBAA4-AA66-5C27-B287-2D52CD401A79}"/>
              </a:ext>
            </a:extLst>
          </p:cNvPr>
          <p:cNvSpPr txBox="1"/>
          <p:nvPr/>
        </p:nvSpPr>
        <p:spPr>
          <a:xfrm>
            <a:off x="4072151" y="2322259"/>
            <a:ext cx="8240609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14730"/>
            <a:r>
              <a:rPr lang="ar-SA" sz="21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B4D7CC"/>
                </a:solidFill>
                <a:effectLst>
                  <a:outerShdw dist="38100" dir="2640000" algn="bl" rotWithShape="0">
                    <a:srgbClr val="040707"/>
                  </a:outerShdw>
                </a:effectLst>
                <a:latin typeface="Harmattan"/>
                <a:ea typeface="Harmattan"/>
                <a:cs typeface="Harmattan"/>
              </a:rPr>
              <a:t>التسامح</a:t>
            </a:r>
            <a:endParaRPr lang="ar-SA" sz="21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B4D7CC"/>
              </a:solidFill>
              <a:effectLst>
                <a:outerShdw dist="38100" dir="2640000" algn="bl" rotWithShape="0">
                  <a:srgbClr val="040707"/>
                </a:outerShdw>
              </a:effectLst>
              <a:latin typeface="Harmattan"/>
              <a:ea typeface="Harmattan"/>
              <a:cs typeface="Harmattan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16A989E-0554-3F9B-1CC1-4A2B62E17320}"/>
              </a:ext>
            </a:extLst>
          </p:cNvPr>
          <p:cNvGrpSpPr/>
          <p:nvPr/>
        </p:nvGrpSpPr>
        <p:grpSpPr>
          <a:xfrm>
            <a:off x="206687" y="897989"/>
            <a:ext cx="1133518" cy="482638"/>
            <a:chOff x="270529" y="770587"/>
            <a:chExt cx="1830271" cy="779307"/>
          </a:xfrm>
        </p:grpSpPr>
        <p:sp>
          <p:nvSpPr>
            <p:cNvPr id="59" name="شكل حر: شكل 10">
              <a:extLst>
                <a:ext uri="{FF2B5EF4-FFF2-40B4-BE49-F238E27FC236}">
                  <a16:creationId xmlns:a16="http://schemas.microsoft.com/office/drawing/2014/main" id="{90B13349-0574-D80F-6102-9DA9F541F00D}"/>
                </a:ext>
              </a:extLst>
            </p:cNvPr>
            <p:cNvSpPr/>
            <p:nvPr/>
          </p:nvSpPr>
          <p:spPr>
            <a:xfrm>
              <a:off x="270529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solidFill>
              <a:srgbClr val="BDD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 rtl="0"/>
              <a:endParaRPr lang="ar-SA" sz="1632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87" name="شكل حر: شكل 10">
              <a:extLst>
                <a:ext uri="{FF2B5EF4-FFF2-40B4-BE49-F238E27FC236}">
                  <a16:creationId xmlns:a16="http://schemas.microsoft.com/office/drawing/2014/main" id="{38AB9523-3254-787D-C39A-55F87B67C82F}"/>
                </a:ext>
              </a:extLst>
            </p:cNvPr>
            <p:cNvSpPr/>
            <p:nvPr/>
          </p:nvSpPr>
          <p:spPr>
            <a:xfrm>
              <a:off x="385821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noFill/>
            <a:ln w="28575">
              <a:solidFill>
                <a:srgbClr val="0407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 rtl="0"/>
              <a:endParaRPr lang="ar-SA" sz="1632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14F8833-A9DB-C26F-444B-875AE4F8D3BC}"/>
              </a:ext>
            </a:extLst>
          </p:cNvPr>
          <p:cNvGrpSpPr/>
          <p:nvPr/>
        </p:nvGrpSpPr>
        <p:grpSpPr>
          <a:xfrm>
            <a:off x="9044089" y="1434232"/>
            <a:ext cx="1830271" cy="779307"/>
            <a:chOff x="270529" y="770587"/>
            <a:chExt cx="1830271" cy="779307"/>
          </a:xfrm>
        </p:grpSpPr>
        <p:sp>
          <p:nvSpPr>
            <p:cNvPr id="90" name="شكل حر: شكل 10">
              <a:extLst>
                <a:ext uri="{FF2B5EF4-FFF2-40B4-BE49-F238E27FC236}">
                  <a16:creationId xmlns:a16="http://schemas.microsoft.com/office/drawing/2014/main" id="{4F9C3587-DC63-11C4-1620-2D2829760382}"/>
                </a:ext>
              </a:extLst>
            </p:cNvPr>
            <p:cNvSpPr/>
            <p:nvPr/>
          </p:nvSpPr>
          <p:spPr>
            <a:xfrm>
              <a:off x="270529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solidFill>
              <a:srgbClr val="BDD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 rtl="0"/>
              <a:endParaRPr lang="ar-SA" sz="1632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91" name="شكل حر: شكل 10">
              <a:extLst>
                <a:ext uri="{FF2B5EF4-FFF2-40B4-BE49-F238E27FC236}">
                  <a16:creationId xmlns:a16="http://schemas.microsoft.com/office/drawing/2014/main" id="{99B1C3CD-7B10-A439-410A-4B6C90533111}"/>
                </a:ext>
              </a:extLst>
            </p:cNvPr>
            <p:cNvSpPr/>
            <p:nvPr/>
          </p:nvSpPr>
          <p:spPr>
            <a:xfrm>
              <a:off x="385821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noFill/>
            <a:ln w="28575">
              <a:solidFill>
                <a:srgbClr val="0407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 rtl="0"/>
              <a:endParaRPr lang="ar-SA" sz="1632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F8065F9-E648-B2DE-D46D-79033307D0B8}"/>
              </a:ext>
            </a:extLst>
          </p:cNvPr>
          <p:cNvGrpSpPr/>
          <p:nvPr/>
        </p:nvGrpSpPr>
        <p:grpSpPr>
          <a:xfrm rot="20498003">
            <a:off x="4379120" y="418878"/>
            <a:ext cx="1588492" cy="1473200"/>
            <a:chOff x="3437148" y="764082"/>
            <a:chExt cx="1588492" cy="1473200"/>
          </a:xfrm>
        </p:grpSpPr>
        <p:pic>
          <p:nvPicPr>
            <p:cNvPr id="96" name="Graphic 95" descr="Sun with solid fill">
              <a:extLst>
                <a:ext uri="{FF2B5EF4-FFF2-40B4-BE49-F238E27FC236}">
                  <a16:creationId xmlns:a16="http://schemas.microsoft.com/office/drawing/2014/main" id="{B19F3E92-B618-6ABA-ACCF-12A09D229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37148" y="764082"/>
              <a:ext cx="1473200" cy="1473200"/>
            </a:xfrm>
            <a:prstGeom prst="rect">
              <a:avLst/>
            </a:prstGeom>
          </p:spPr>
        </p:pic>
        <p:pic>
          <p:nvPicPr>
            <p:cNvPr id="97" name="Graphic 96" descr="Sun with solid fill">
              <a:extLst>
                <a:ext uri="{FF2B5EF4-FFF2-40B4-BE49-F238E27FC236}">
                  <a16:creationId xmlns:a16="http://schemas.microsoft.com/office/drawing/2014/main" id="{DFB626C1-F37B-A2B8-54FF-28B7F4626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52440" y="764082"/>
              <a:ext cx="1473200" cy="1473200"/>
            </a:xfrm>
            <a:prstGeom prst="rect">
              <a:avLst/>
            </a:prstGeom>
          </p:spPr>
        </p:pic>
      </p:grpSp>
      <p:pic>
        <p:nvPicPr>
          <p:cNvPr id="110" name="Picture 109">
            <a:extLst>
              <a:ext uri="{FF2B5EF4-FFF2-40B4-BE49-F238E27FC236}">
                <a16:creationId xmlns:a16="http://schemas.microsoft.com/office/drawing/2014/main" id="{0772B46C-C7A8-E0CC-C715-24F17ABB5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301" y="1634394"/>
            <a:ext cx="4262721" cy="4779327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964E5667-ACC5-17B4-18A7-681320C36D04}"/>
              </a:ext>
            </a:extLst>
          </p:cNvPr>
          <p:cNvGrpSpPr/>
          <p:nvPr/>
        </p:nvGrpSpPr>
        <p:grpSpPr>
          <a:xfrm>
            <a:off x="6401149" y="2597782"/>
            <a:ext cx="972782" cy="1034418"/>
            <a:chOff x="8578960" y="5450416"/>
            <a:chExt cx="914400" cy="972337"/>
          </a:xfrm>
        </p:grpSpPr>
        <p:pic>
          <p:nvPicPr>
            <p:cNvPr id="112" name="Graphic 111" descr="Rose with solid fill">
              <a:extLst>
                <a:ext uri="{FF2B5EF4-FFF2-40B4-BE49-F238E27FC236}">
                  <a16:creationId xmlns:a16="http://schemas.microsoft.com/office/drawing/2014/main" id="{A476F35E-A5B2-046E-567D-6B6721B54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78960" y="5508353"/>
              <a:ext cx="914400" cy="914400"/>
            </a:xfrm>
            <a:prstGeom prst="rect">
              <a:avLst/>
            </a:prstGeom>
          </p:spPr>
        </p:pic>
        <p:pic>
          <p:nvPicPr>
            <p:cNvPr id="114" name="Graphic 113" descr="Rose outline">
              <a:extLst>
                <a:ext uri="{FF2B5EF4-FFF2-40B4-BE49-F238E27FC236}">
                  <a16:creationId xmlns:a16="http://schemas.microsoft.com/office/drawing/2014/main" id="{0DFF03E5-187B-867F-5178-7F0BD8B0F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78960" y="5450416"/>
              <a:ext cx="914400" cy="914400"/>
            </a:xfrm>
            <a:prstGeom prst="rect">
              <a:avLst/>
            </a:prstGeom>
          </p:spPr>
        </p:pic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1C5CA0D5-6D44-5A31-9561-D4B55343DD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2455" y="5372708"/>
            <a:ext cx="509017" cy="5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7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D7037-8B86-EC6F-9D41-2D6C98B77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28">
            <a:extLst>
              <a:ext uri="{FF2B5EF4-FFF2-40B4-BE49-F238E27FC236}">
                <a16:creationId xmlns:a16="http://schemas.microsoft.com/office/drawing/2014/main" id="{45E5EBCD-4E52-62E2-15E2-632DFA151BD8}"/>
              </a:ext>
            </a:extLst>
          </p:cNvPr>
          <p:cNvSpPr txBox="1"/>
          <p:nvPr/>
        </p:nvSpPr>
        <p:spPr>
          <a:xfrm>
            <a:off x="4072151" y="2906723"/>
            <a:ext cx="8240609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14730"/>
            <a:r>
              <a:rPr lang="ar-SA" sz="14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B4D7CC"/>
                </a:solidFill>
                <a:effectLst>
                  <a:outerShdw dist="38100" dir="2640000" algn="bl" rotWithShape="0">
                    <a:srgbClr val="040707"/>
                  </a:outerShdw>
                </a:effectLst>
                <a:latin typeface="Harmattan"/>
                <a:ea typeface="Harmattan"/>
                <a:cs typeface="Harmattan"/>
              </a:rPr>
              <a:t>شكرا لكم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E131C28-8B25-9123-A988-290B2C3A9F20}"/>
              </a:ext>
            </a:extLst>
          </p:cNvPr>
          <p:cNvGrpSpPr/>
          <p:nvPr/>
        </p:nvGrpSpPr>
        <p:grpSpPr>
          <a:xfrm>
            <a:off x="206687" y="897989"/>
            <a:ext cx="1133518" cy="482638"/>
            <a:chOff x="270529" y="770587"/>
            <a:chExt cx="1830271" cy="779307"/>
          </a:xfrm>
        </p:grpSpPr>
        <p:sp>
          <p:nvSpPr>
            <p:cNvPr id="59" name="شكل حر: شكل 10">
              <a:extLst>
                <a:ext uri="{FF2B5EF4-FFF2-40B4-BE49-F238E27FC236}">
                  <a16:creationId xmlns:a16="http://schemas.microsoft.com/office/drawing/2014/main" id="{58F4DC29-3005-719F-6D16-233EBA86831B}"/>
                </a:ext>
              </a:extLst>
            </p:cNvPr>
            <p:cNvSpPr/>
            <p:nvPr/>
          </p:nvSpPr>
          <p:spPr>
            <a:xfrm>
              <a:off x="270529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solidFill>
              <a:srgbClr val="BDD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 rtl="0"/>
              <a:endParaRPr lang="ar-SA" sz="1632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87" name="شكل حر: شكل 10">
              <a:extLst>
                <a:ext uri="{FF2B5EF4-FFF2-40B4-BE49-F238E27FC236}">
                  <a16:creationId xmlns:a16="http://schemas.microsoft.com/office/drawing/2014/main" id="{0773DB08-17E6-21CC-E099-9CC532382C56}"/>
                </a:ext>
              </a:extLst>
            </p:cNvPr>
            <p:cNvSpPr/>
            <p:nvPr/>
          </p:nvSpPr>
          <p:spPr>
            <a:xfrm>
              <a:off x="385821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noFill/>
            <a:ln w="28575">
              <a:solidFill>
                <a:srgbClr val="0407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 rtl="0"/>
              <a:endParaRPr lang="ar-SA" sz="1632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C5E90A7-3C0F-900C-2243-25DC87AA9F63}"/>
              </a:ext>
            </a:extLst>
          </p:cNvPr>
          <p:cNvGrpSpPr/>
          <p:nvPr/>
        </p:nvGrpSpPr>
        <p:grpSpPr>
          <a:xfrm>
            <a:off x="9044089" y="1434232"/>
            <a:ext cx="1830271" cy="779307"/>
            <a:chOff x="270529" y="770587"/>
            <a:chExt cx="1830271" cy="779307"/>
          </a:xfrm>
        </p:grpSpPr>
        <p:sp>
          <p:nvSpPr>
            <p:cNvPr id="90" name="شكل حر: شكل 10">
              <a:extLst>
                <a:ext uri="{FF2B5EF4-FFF2-40B4-BE49-F238E27FC236}">
                  <a16:creationId xmlns:a16="http://schemas.microsoft.com/office/drawing/2014/main" id="{4124BA1E-CEFB-F531-0DCF-D9E80127275B}"/>
                </a:ext>
              </a:extLst>
            </p:cNvPr>
            <p:cNvSpPr/>
            <p:nvPr/>
          </p:nvSpPr>
          <p:spPr>
            <a:xfrm>
              <a:off x="270529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solidFill>
              <a:srgbClr val="BDDD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 rtl="0"/>
              <a:endParaRPr lang="ar-SA" sz="1632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  <p:sp>
          <p:nvSpPr>
            <p:cNvPr id="91" name="شكل حر: شكل 10">
              <a:extLst>
                <a:ext uri="{FF2B5EF4-FFF2-40B4-BE49-F238E27FC236}">
                  <a16:creationId xmlns:a16="http://schemas.microsoft.com/office/drawing/2014/main" id="{4CBBED45-8CE2-AB78-1F8F-CC423BA2ACF7}"/>
                </a:ext>
              </a:extLst>
            </p:cNvPr>
            <p:cNvSpPr/>
            <p:nvPr/>
          </p:nvSpPr>
          <p:spPr>
            <a:xfrm>
              <a:off x="385821" y="770587"/>
              <a:ext cx="1714979" cy="779307"/>
            </a:xfrm>
            <a:custGeom>
              <a:avLst/>
              <a:gdLst>
                <a:gd name="connsiteX0" fmla="*/ 2250846 w 2274055"/>
                <a:gd name="connsiteY0" fmla="*/ 829831 h 1043415"/>
                <a:gd name="connsiteX1" fmla="*/ 1866798 w 2274055"/>
                <a:gd name="connsiteY1" fmla="*/ 701815 h 1043415"/>
                <a:gd name="connsiteX2" fmla="*/ 1927758 w 2274055"/>
                <a:gd name="connsiteY2" fmla="*/ 384823 h 1043415"/>
                <a:gd name="connsiteX3" fmla="*/ 1549806 w 2274055"/>
                <a:gd name="connsiteY3" fmla="*/ 427495 h 1043415"/>
                <a:gd name="connsiteX4" fmla="*/ 1360830 w 2274055"/>
                <a:gd name="connsiteY4" fmla="*/ 775 h 1043415"/>
                <a:gd name="connsiteX5" fmla="*/ 897534 w 2274055"/>
                <a:gd name="connsiteY5" fmla="*/ 317767 h 1043415"/>
                <a:gd name="connsiteX6" fmla="*/ 415950 w 2274055"/>
                <a:gd name="connsiteY6" fmla="*/ 147079 h 1043415"/>
                <a:gd name="connsiteX7" fmla="*/ 306222 w 2274055"/>
                <a:gd name="connsiteY7" fmla="*/ 646951 h 1043415"/>
                <a:gd name="connsiteX8" fmla="*/ 7518 w 2274055"/>
                <a:gd name="connsiteY8" fmla="*/ 878599 h 1043415"/>
                <a:gd name="connsiteX9" fmla="*/ 275742 w 2274055"/>
                <a:gd name="connsiteY9" fmla="*/ 1018807 h 1043415"/>
                <a:gd name="connsiteX10" fmla="*/ 2013102 w 2274055"/>
                <a:gd name="connsiteY10" fmla="*/ 1024903 h 1043415"/>
                <a:gd name="connsiteX11" fmla="*/ 2250846 w 2274055"/>
                <a:gd name="connsiteY11" fmla="*/ 829831 h 1043415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27758 w 2274055"/>
                <a:gd name="connsiteY2" fmla="*/ 38914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50846 w 2281652"/>
                <a:gd name="connsiteY0" fmla="*/ 834152 h 1047736"/>
                <a:gd name="connsiteX1" fmla="*/ 1866798 w 2281652"/>
                <a:gd name="connsiteY1" fmla="*/ 706136 h 1047736"/>
                <a:gd name="connsiteX2" fmla="*/ 1958238 w 2281652"/>
                <a:gd name="connsiteY2" fmla="*/ 362474 h 1047736"/>
                <a:gd name="connsiteX3" fmla="*/ 1549806 w 2281652"/>
                <a:gd name="connsiteY3" fmla="*/ 431816 h 1047736"/>
                <a:gd name="connsiteX4" fmla="*/ 1360830 w 2281652"/>
                <a:gd name="connsiteY4" fmla="*/ 5096 h 1047736"/>
                <a:gd name="connsiteX5" fmla="*/ 897534 w 2281652"/>
                <a:gd name="connsiteY5" fmla="*/ 322088 h 1047736"/>
                <a:gd name="connsiteX6" fmla="*/ 415950 w 2281652"/>
                <a:gd name="connsiteY6" fmla="*/ 151400 h 1047736"/>
                <a:gd name="connsiteX7" fmla="*/ 306222 w 2281652"/>
                <a:gd name="connsiteY7" fmla="*/ 651272 h 1047736"/>
                <a:gd name="connsiteX8" fmla="*/ 7518 w 2281652"/>
                <a:gd name="connsiteY8" fmla="*/ 882920 h 1047736"/>
                <a:gd name="connsiteX9" fmla="*/ 275742 w 2281652"/>
                <a:gd name="connsiteY9" fmla="*/ 1023128 h 1047736"/>
                <a:gd name="connsiteX10" fmla="*/ 2013102 w 2281652"/>
                <a:gd name="connsiteY10" fmla="*/ 1029224 h 1047736"/>
                <a:gd name="connsiteX11" fmla="*/ 2250846 w 2281652"/>
                <a:gd name="connsiteY11" fmla="*/ 834152 h 1047736"/>
                <a:gd name="connsiteX0" fmla="*/ 2250846 w 2274899"/>
                <a:gd name="connsiteY0" fmla="*/ 834152 h 1047736"/>
                <a:gd name="connsiteX1" fmla="*/ 1866798 w 2274899"/>
                <a:gd name="connsiteY1" fmla="*/ 706136 h 1047736"/>
                <a:gd name="connsiteX2" fmla="*/ 1958238 w 2274899"/>
                <a:gd name="connsiteY2" fmla="*/ 362474 h 1047736"/>
                <a:gd name="connsiteX3" fmla="*/ 1549806 w 2274899"/>
                <a:gd name="connsiteY3" fmla="*/ 431816 h 1047736"/>
                <a:gd name="connsiteX4" fmla="*/ 1360830 w 2274899"/>
                <a:gd name="connsiteY4" fmla="*/ 5096 h 1047736"/>
                <a:gd name="connsiteX5" fmla="*/ 897534 w 2274899"/>
                <a:gd name="connsiteY5" fmla="*/ 322088 h 1047736"/>
                <a:gd name="connsiteX6" fmla="*/ 415950 w 2274899"/>
                <a:gd name="connsiteY6" fmla="*/ 151400 h 1047736"/>
                <a:gd name="connsiteX7" fmla="*/ 306222 w 2274899"/>
                <a:gd name="connsiteY7" fmla="*/ 651272 h 1047736"/>
                <a:gd name="connsiteX8" fmla="*/ 7518 w 2274899"/>
                <a:gd name="connsiteY8" fmla="*/ 882920 h 1047736"/>
                <a:gd name="connsiteX9" fmla="*/ 275742 w 2274899"/>
                <a:gd name="connsiteY9" fmla="*/ 1023128 h 1047736"/>
                <a:gd name="connsiteX10" fmla="*/ 2013102 w 2274899"/>
                <a:gd name="connsiteY10" fmla="*/ 1029224 h 1047736"/>
                <a:gd name="connsiteX11" fmla="*/ 2250846 w 2274899"/>
                <a:gd name="connsiteY11" fmla="*/ 834152 h 1047736"/>
                <a:gd name="connsiteX0" fmla="*/ 2250846 w 2274055"/>
                <a:gd name="connsiteY0" fmla="*/ 834152 h 1047736"/>
                <a:gd name="connsiteX1" fmla="*/ 1866798 w 2274055"/>
                <a:gd name="connsiteY1" fmla="*/ 706136 h 1047736"/>
                <a:gd name="connsiteX2" fmla="*/ 1958238 w 2274055"/>
                <a:gd name="connsiteY2" fmla="*/ 362474 h 1047736"/>
                <a:gd name="connsiteX3" fmla="*/ 1549806 w 2274055"/>
                <a:gd name="connsiteY3" fmla="*/ 431816 h 1047736"/>
                <a:gd name="connsiteX4" fmla="*/ 1360830 w 2274055"/>
                <a:gd name="connsiteY4" fmla="*/ 5096 h 1047736"/>
                <a:gd name="connsiteX5" fmla="*/ 897534 w 2274055"/>
                <a:gd name="connsiteY5" fmla="*/ 322088 h 1047736"/>
                <a:gd name="connsiteX6" fmla="*/ 415950 w 2274055"/>
                <a:gd name="connsiteY6" fmla="*/ 151400 h 1047736"/>
                <a:gd name="connsiteX7" fmla="*/ 306222 w 2274055"/>
                <a:gd name="connsiteY7" fmla="*/ 651272 h 1047736"/>
                <a:gd name="connsiteX8" fmla="*/ 7518 w 2274055"/>
                <a:gd name="connsiteY8" fmla="*/ 882920 h 1047736"/>
                <a:gd name="connsiteX9" fmla="*/ 275742 w 2274055"/>
                <a:gd name="connsiteY9" fmla="*/ 1023128 h 1047736"/>
                <a:gd name="connsiteX10" fmla="*/ 2013102 w 2274055"/>
                <a:gd name="connsiteY10" fmla="*/ 1029224 h 1047736"/>
                <a:gd name="connsiteX11" fmla="*/ 2250846 w 2274055"/>
                <a:gd name="connsiteY11" fmla="*/ 834152 h 1047736"/>
                <a:gd name="connsiteX0" fmla="*/ 2279421 w 2295765"/>
                <a:gd name="connsiteY0" fmla="*/ 828437 h 1048141"/>
                <a:gd name="connsiteX1" fmla="*/ 1866798 w 2295765"/>
                <a:gd name="connsiteY1" fmla="*/ 706136 h 1048141"/>
                <a:gd name="connsiteX2" fmla="*/ 1958238 w 2295765"/>
                <a:gd name="connsiteY2" fmla="*/ 362474 h 1048141"/>
                <a:gd name="connsiteX3" fmla="*/ 1549806 w 2295765"/>
                <a:gd name="connsiteY3" fmla="*/ 431816 h 1048141"/>
                <a:gd name="connsiteX4" fmla="*/ 1360830 w 2295765"/>
                <a:gd name="connsiteY4" fmla="*/ 5096 h 1048141"/>
                <a:gd name="connsiteX5" fmla="*/ 897534 w 2295765"/>
                <a:gd name="connsiteY5" fmla="*/ 322088 h 1048141"/>
                <a:gd name="connsiteX6" fmla="*/ 415950 w 2295765"/>
                <a:gd name="connsiteY6" fmla="*/ 151400 h 1048141"/>
                <a:gd name="connsiteX7" fmla="*/ 306222 w 2295765"/>
                <a:gd name="connsiteY7" fmla="*/ 651272 h 1048141"/>
                <a:gd name="connsiteX8" fmla="*/ 7518 w 2295765"/>
                <a:gd name="connsiteY8" fmla="*/ 882920 h 1048141"/>
                <a:gd name="connsiteX9" fmla="*/ 275742 w 2295765"/>
                <a:gd name="connsiteY9" fmla="*/ 1023128 h 1048141"/>
                <a:gd name="connsiteX10" fmla="*/ 2013102 w 2295765"/>
                <a:gd name="connsiteY10" fmla="*/ 1029224 h 1048141"/>
                <a:gd name="connsiteX11" fmla="*/ 2279421 w 2295765"/>
                <a:gd name="connsiteY11" fmla="*/ 828437 h 1048141"/>
                <a:gd name="connsiteX0" fmla="*/ 2269896 w 2288092"/>
                <a:gd name="connsiteY0" fmla="*/ 797957 h 1050316"/>
                <a:gd name="connsiteX1" fmla="*/ 1866798 w 2288092"/>
                <a:gd name="connsiteY1" fmla="*/ 706136 h 1050316"/>
                <a:gd name="connsiteX2" fmla="*/ 1958238 w 2288092"/>
                <a:gd name="connsiteY2" fmla="*/ 362474 h 1050316"/>
                <a:gd name="connsiteX3" fmla="*/ 1549806 w 2288092"/>
                <a:gd name="connsiteY3" fmla="*/ 431816 h 1050316"/>
                <a:gd name="connsiteX4" fmla="*/ 1360830 w 2288092"/>
                <a:gd name="connsiteY4" fmla="*/ 5096 h 1050316"/>
                <a:gd name="connsiteX5" fmla="*/ 897534 w 2288092"/>
                <a:gd name="connsiteY5" fmla="*/ 322088 h 1050316"/>
                <a:gd name="connsiteX6" fmla="*/ 415950 w 2288092"/>
                <a:gd name="connsiteY6" fmla="*/ 151400 h 1050316"/>
                <a:gd name="connsiteX7" fmla="*/ 306222 w 2288092"/>
                <a:gd name="connsiteY7" fmla="*/ 651272 h 1050316"/>
                <a:gd name="connsiteX8" fmla="*/ 7518 w 2288092"/>
                <a:gd name="connsiteY8" fmla="*/ 882920 h 1050316"/>
                <a:gd name="connsiteX9" fmla="*/ 275742 w 2288092"/>
                <a:gd name="connsiteY9" fmla="*/ 1023128 h 1050316"/>
                <a:gd name="connsiteX10" fmla="*/ 2013102 w 2288092"/>
                <a:gd name="connsiteY10" fmla="*/ 1029224 h 1050316"/>
                <a:gd name="connsiteX11" fmla="*/ 2269896 w 2288092"/>
                <a:gd name="connsiteY11" fmla="*/ 797957 h 1050316"/>
                <a:gd name="connsiteX0" fmla="*/ 2292429 w 2310625"/>
                <a:gd name="connsiteY0" fmla="*/ 797957 h 1050316"/>
                <a:gd name="connsiteX1" fmla="*/ 1889331 w 2310625"/>
                <a:gd name="connsiteY1" fmla="*/ 706136 h 1050316"/>
                <a:gd name="connsiteX2" fmla="*/ 1980771 w 2310625"/>
                <a:gd name="connsiteY2" fmla="*/ 362474 h 1050316"/>
                <a:gd name="connsiteX3" fmla="*/ 1572339 w 2310625"/>
                <a:gd name="connsiteY3" fmla="*/ 431816 h 1050316"/>
                <a:gd name="connsiteX4" fmla="*/ 1383363 w 2310625"/>
                <a:gd name="connsiteY4" fmla="*/ 5096 h 1050316"/>
                <a:gd name="connsiteX5" fmla="*/ 920067 w 2310625"/>
                <a:gd name="connsiteY5" fmla="*/ 322088 h 1050316"/>
                <a:gd name="connsiteX6" fmla="*/ 438483 w 2310625"/>
                <a:gd name="connsiteY6" fmla="*/ 151400 h 1050316"/>
                <a:gd name="connsiteX7" fmla="*/ 328755 w 2310625"/>
                <a:gd name="connsiteY7" fmla="*/ 651272 h 1050316"/>
                <a:gd name="connsiteX8" fmla="*/ 3381 w 2310625"/>
                <a:gd name="connsiteY8" fmla="*/ 856250 h 1050316"/>
                <a:gd name="connsiteX9" fmla="*/ 298275 w 2310625"/>
                <a:gd name="connsiteY9" fmla="*/ 1023128 h 1050316"/>
                <a:gd name="connsiteX10" fmla="*/ 2035635 w 2310625"/>
                <a:gd name="connsiteY10" fmla="*/ 1029224 h 1050316"/>
                <a:gd name="connsiteX11" fmla="*/ 2292429 w 2310625"/>
                <a:gd name="connsiteY11" fmla="*/ 797957 h 1050316"/>
                <a:gd name="connsiteX0" fmla="*/ 2293179 w 2311375"/>
                <a:gd name="connsiteY0" fmla="*/ 797957 h 1050316"/>
                <a:gd name="connsiteX1" fmla="*/ 1890081 w 2311375"/>
                <a:gd name="connsiteY1" fmla="*/ 706136 h 1050316"/>
                <a:gd name="connsiteX2" fmla="*/ 1981521 w 2311375"/>
                <a:gd name="connsiteY2" fmla="*/ 362474 h 1050316"/>
                <a:gd name="connsiteX3" fmla="*/ 1573089 w 2311375"/>
                <a:gd name="connsiteY3" fmla="*/ 431816 h 1050316"/>
                <a:gd name="connsiteX4" fmla="*/ 1384113 w 2311375"/>
                <a:gd name="connsiteY4" fmla="*/ 5096 h 1050316"/>
                <a:gd name="connsiteX5" fmla="*/ 920817 w 2311375"/>
                <a:gd name="connsiteY5" fmla="*/ 322088 h 1050316"/>
                <a:gd name="connsiteX6" fmla="*/ 439233 w 2311375"/>
                <a:gd name="connsiteY6" fmla="*/ 151400 h 1050316"/>
                <a:gd name="connsiteX7" fmla="*/ 329505 w 2311375"/>
                <a:gd name="connsiteY7" fmla="*/ 651272 h 1050316"/>
                <a:gd name="connsiteX8" fmla="*/ 4131 w 2311375"/>
                <a:gd name="connsiteY8" fmla="*/ 856250 h 1050316"/>
                <a:gd name="connsiteX9" fmla="*/ 299025 w 2311375"/>
                <a:gd name="connsiteY9" fmla="*/ 1023128 h 1050316"/>
                <a:gd name="connsiteX10" fmla="*/ 2036385 w 2311375"/>
                <a:gd name="connsiteY10" fmla="*/ 1029224 h 1050316"/>
                <a:gd name="connsiteX11" fmla="*/ 2293179 w 2311375"/>
                <a:gd name="connsiteY11" fmla="*/ 797957 h 105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1375" h="1050316">
                  <a:moveTo>
                    <a:pt x="2293179" y="797957"/>
                  </a:moveTo>
                  <a:cubicBezTo>
                    <a:pt x="2268795" y="717439"/>
                    <a:pt x="1942024" y="778717"/>
                    <a:pt x="1890081" y="706136"/>
                  </a:cubicBezTo>
                  <a:cubicBezTo>
                    <a:pt x="1838138" y="633556"/>
                    <a:pt x="2154368" y="516779"/>
                    <a:pt x="1981521" y="362474"/>
                  </a:cubicBezTo>
                  <a:cubicBezTo>
                    <a:pt x="1808674" y="208169"/>
                    <a:pt x="1672657" y="491379"/>
                    <a:pt x="1573089" y="431816"/>
                  </a:cubicBezTo>
                  <a:cubicBezTo>
                    <a:pt x="1473521" y="372253"/>
                    <a:pt x="1685230" y="55769"/>
                    <a:pt x="1384113" y="5096"/>
                  </a:cubicBezTo>
                  <a:cubicBezTo>
                    <a:pt x="1082996" y="-45577"/>
                    <a:pt x="1078297" y="297704"/>
                    <a:pt x="920817" y="322088"/>
                  </a:cubicBezTo>
                  <a:cubicBezTo>
                    <a:pt x="763337" y="346472"/>
                    <a:pt x="693995" y="10811"/>
                    <a:pt x="439233" y="151400"/>
                  </a:cubicBezTo>
                  <a:cubicBezTo>
                    <a:pt x="184471" y="291989"/>
                    <a:pt x="402022" y="533797"/>
                    <a:pt x="329505" y="651272"/>
                  </a:cubicBezTo>
                  <a:cubicBezTo>
                    <a:pt x="256988" y="768747"/>
                    <a:pt x="11116" y="752364"/>
                    <a:pt x="4131" y="856250"/>
                  </a:cubicBezTo>
                  <a:cubicBezTo>
                    <a:pt x="-2854" y="960136"/>
                    <a:pt x="-35239" y="998744"/>
                    <a:pt x="299025" y="1023128"/>
                  </a:cubicBezTo>
                  <a:cubicBezTo>
                    <a:pt x="633289" y="1047512"/>
                    <a:pt x="1704026" y="1066753"/>
                    <a:pt x="2036385" y="1029224"/>
                  </a:cubicBezTo>
                  <a:cubicBezTo>
                    <a:pt x="2368744" y="991696"/>
                    <a:pt x="2317563" y="878475"/>
                    <a:pt x="2293179" y="797957"/>
                  </a:cubicBezTo>
                  <a:close/>
                </a:path>
              </a:pathLst>
            </a:custGeom>
            <a:noFill/>
            <a:ln w="28575">
              <a:solidFill>
                <a:srgbClr val="0407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414730" rtl="0"/>
              <a:endParaRPr lang="ar-SA" sz="1632">
                <a:solidFill>
                  <a:prstClr val="white"/>
                </a:solidFill>
                <a:latin typeface="Harmattan"/>
                <a:ea typeface="Harmattan"/>
                <a:cs typeface="Harmattan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110EFC0-CDA7-FB40-1B24-0BEFC318953A}"/>
              </a:ext>
            </a:extLst>
          </p:cNvPr>
          <p:cNvGrpSpPr/>
          <p:nvPr/>
        </p:nvGrpSpPr>
        <p:grpSpPr>
          <a:xfrm rot="20498003">
            <a:off x="4379120" y="418878"/>
            <a:ext cx="1588492" cy="1473200"/>
            <a:chOff x="3437148" y="764082"/>
            <a:chExt cx="1588492" cy="1473200"/>
          </a:xfrm>
        </p:grpSpPr>
        <p:pic>
          <p:nvPicPr>
            <p:cNvPr id="96" name="Graphic 95" descr="Sun with solid fill">
              <a:extLst>
                <a:ext uri="{FF2B5EF4-FFF2-40B4-BE49-F238E27FC236}">
                  <a16:creationId xmlns:a16="http://schemas.microsoft.com/office/drawing/2014/main" id="{58591393-F7A4-0727-2BBF-034A74E17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37148" y="764082"/>
              <a:ext cx="1473200" cy="1473200"/>
            </a:xfrm>
            <a:prstGeom prst="rect">
              <a:avLst/>
            </a:prstGeom>
          </p:spPr>
        </p:pic>
        <p:pic>
          <p:nvPicPr>
            <p:cNvPr id="97" name="Graphic 96" descr="Sun with solid fill">
              <a:extLst>
                <a:ext uri="{FF2B5EF4-FFF2-40B4-BE49-F238E27FC236}">
                  <a16:creationId xmlns:a16="http://schemas.microsoft.com/office/drawing/2014/main" id="{CE9EB501-B666-7F95-7B33-D8FFDEA03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52440" y="764082"/>
              <a:ext cx="1473200" cy="1473200"/>
            </a:xfrm>
            <a:prstGeom prst="rect">
              <a:avLst/>
            </a:prstGeom>
          </p:spPr>
        </p:pic>
      </p:grpSp>
      <p:pic>
        <p:nvPicPr>
          <p:cNvPr id="110" name="Picture 109">
            <a:extLst>
              <a:ext uri="{FF2B5EF4-FFF2-40B4-BE49-F238E27FC236}">
                <a16:creationId xmlns:a16="http://schemas.microsoft.com/office/drawing/2014/main" id="{773C0B65-2053-8D92-345D-B6F30A872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301" y="1634394"/>
            <a:ext cx="4262721" cy="4779327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C3423A6-3F6A-956F-7C65-51BFD2192A2E}"/>
              </a:ext>
            </a:extLst>
          </p:cNvPr>
          <p:cNvGrpSpPr/>
          <p:nvPr/>
        </p:nvGrpSpPr>
        <p:grpSpPr>
          <a:xfrm>
            <a:off x="7848481" y="2326073"/>
            <a:ext cx="972782" cy="1034418"/>
            <a:chOff x="8578960" y="5450416"/>
            <a:chExt cx="914400" cy="972337"/>
          </a:xfrm>
        </p:grpSpPr>
        <p:pic>
          <p:nvPicPr>
            <p:cNvPr id="112" name="Graphic 111" descr="Rose with solid fill">
              <a:extLst>
                <a:ext uri="{FF2B5EF4-FFF2-40B4-BE49-F238E27FC236}">
                  <a16:creationId xmlns:a16="http://schemas.microsoft.com/office/drawing/2014/main" id="{83350C32-B5D2-80A6-FEDF-1E52997FC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78960" y="5508353"/>
              <a:ext cx="914400" cy="914400"/>
            </a:xfrm>
            <a:prstGeom prst="rect">
              <a:avLst/>
            </a:prstGeom>
          </p:spPr>
        </p:pic>
        <p:pic>
          <p:nvPicPr>
            <p:cNvPr id="114" name="Graphic 113" descr="Rose outline">
              <a:extLst>
                <a:ext uri="{FF2B5EF4-FFF2-40B4-BE49-F238E27FC236}">
                  <a16:creationId xmlns:a16="http://schemas.microsoft.com/office/drawing/2014/main" id="{BFA3F426-ED8F-4A9B-0B1F-41122C55D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78960" y="5450416"/>
              <a:ext cx="914400" cy="914400"/>
            </a:xfrm>
            <a:prstGeom prst="rect">
              <a:avLst/>
            </a:prstGeom>
          </p:spPr>
        </p:pic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9D449056-3CC3-FDB0-DE36-A96BF899B4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2455" y="5372708"/>
            <a:ext cx="509017" cy="5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8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4E1B7D67-3CDF-BBA8-5010-1F28EEBC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347" y="968750"/>
            <a:ext cx="4501905" cy="504749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773685E-ECC5-2F45-D345-2F828B65D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239" y="650742"/>
            <a:ext cx="4096520" cy="555651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72FCD56-93C2-28BE-36B0-D4FBC45E6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14" y="905249"/>
            <a:ext cx="4206249" cy="50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6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3C2B0B-9D3D-4414-B9C7-1CAA10C0D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0203D738-1D52-48CA-927A-74CCBC375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12" y="1328407"/>
            <a:ext cx="2422364" cy="436765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FF9CE89-3AD1-E0D5-960F-CE49981ED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101" y="771796"/>
            <a:ext cx="3261870" cy="531440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A05E4FE-AC3A-13BE-D956-F771B6C32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051" y="1328407"/>
            <a:ext cx="3039974" cy="436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16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F65EC8-5E43-0616-02F7-3CC295819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E2C476-A0C1-766D-0A8E-A8A5DEBC5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321" y="962036"/>
            <a:ext cx="3434348" cy="489610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0BED57D-B10E-1891-3B27-5F4EC50E1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72" y="853551"/>
            <a:ext cx="3385827" cy="51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8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8CA2D86-3FEF-056B-96C4-8C53232AF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7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3473486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1113680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505F29-6A9E-2FC7-EFBB-D3553C5AFCAA}"/>
              </a:ext>
            </a:extLst>
          </p:cNvPr>
          <p:cNvGrpSpPr/>
          <p:nvPr/>
        </p:nvGrpSpPr>
        <p:grpSpPr>
          <a:xfrm>
            <a:off x="3016898" y="4555728"/>
            <a:ext cx="6158205" cy="1432131"/>
            <a:chOff x="2948473" y="5071306"/>
            <a:chExt cx="6158205" cy="1432131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D1A3BEDF-1337-5963-C7D8-B852855E95F5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03AF8DD8-1B6F-A69E-73A5-53386E3C2EB4}"/>
                </a:ext>
              </a:extLst>
            </p:cNvPr>
            <p:cNvSpPr txBox="1"/>
            <p:nvPr/>
          </p:nvSpPr>
          <p:spPr>
            <a:xfrm>
              <a:off x="3167637" y="5071306"/>
              <a:ext cx="474472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rtl="1"/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ولا يحق لأي شخص إعادة نشر أو توزيع ملفات القوالب</a:t>
              </a:r>
            </a:p>
            <a:p>
              <a:pPr algn="ctr" rtl="1"/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833DC2DA-97B0-06BF-88CB-E40F1D8E3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E6DE37C0-A619-35B5-D705-AE51F535CFCD}"/>
              </a:ext>
            </a:extLst>
          </p:cNvPr>
          <p:cNvSpPr/>
          <p:nvPr/>
        </p:nvSpPr>
        <p:spPr>
          <a:xfrm>
            <a:off x="4165602" y="2798490"/>
            <a:ext cx="7289800" cy="1743619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التسامح يعني أن نسامح من يخطئ في حقنا،</a:t>
            </a:r>
          </a:p>
          <a:p>
            <a:pPr defTabSz="414730"/>
            <a:r>
              <a:rPr lang="ar-SA" sz="36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وأن لا نحقد على أحد.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95719-71B3-99BF-0446-41B0F5C6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SA" dirty="0"/>
              <a:t>ما هو التسامح؟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A10A5-F4B3-1A22-BE6A-1414D254D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69" y="1625600"/>
            <a:ext cx="3462531" cy="497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D4B8E9-DE56-93E4-4190-4327BD51F3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/>
              <a:t>لماذا يجب أن نتسامح؟</a:t>
            </a:r>
            <a:endParaRPr lang="en-US" dirty="0"/>
          </a:p>
        </p:txBody>
      </p:sp>
      <p:sp>
        <p:nvSpPr>
          <p:cNvPr id="4" name="مستطيل: زوايا مستديرة 17">
            <a:extLst>
              <a:ext uri="{FF2B5EF4-FFF2-40B4-BE49-F238E27FC236}">
                <a16:creationId xmlns:a16="http://schemas.microsoft.com/office/drawing/2014/main" id="{56A908E3-8C03-A25A-202F-481F08017E60}"/>
              </a:ext>
            </a:extLst>
          </p:cNvPr>
          <p:cNvSpPr/>
          <p:nvPr/>
        </p:nvSpPr>
        <p:spPr>
          <a:xfrm>
            <a:off x="949447" y="2158999"/>
            <a:ext cx="5613400" cy="3657602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14730"/>
            <a:r>
              <a:rPr lang="ar-SA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لأن الله يحب العفو.</a:t>
            </a:r>
          </a:p>
          <a:p>
            <a:pPr algn="ctr" defTabSz="414730"/>
            <a:endParaRPr lang="ar-SA" sz="4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algn="ctr" defTabSz="414730"/>
            <a:r>
              <a:rPr lang="ar-SA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لأنه يجعل القلب سعيدًا.</a:t>
            </a:r>
          </a:p>
          <a:p>
            <a:pPr algn="ctr" defTabSz="414730"/>
            <a:endParaRPr lang="ar-SA" sz="4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algn="ctr" defTabSz="414730"/>
            <a:r>
              <a:rPr lang="ar-SA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لأنه ينشر السلام بيننا.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E7C26F-75A7-F016-E577-EFD8FC92B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948" y="1353303"/>
            <a:ext cx="4501905" cy="50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0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B217F-7C75-6C3B-45A3-FBD6150D4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085170-E7B5-C784-FDA2-0FCE7C6A7B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/>
              <a:t>متى نحتاج إلى التسامح؟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18DD610-B279-BAED-5FA2-566DBEA0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2347438"/>
            <a:ext cx="76454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ar-SA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عندما يخطئ أحد أصدقائنا</a:t>
            </a:r>
            <a:r>
              <a:rPr lang="en-US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.</a:t>
            </a:r>
            <a:endParaRPr lang="ar-SA" altLang="en-US" sz="4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lang="en-US" altLang="en-US" sz="4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ar-SA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عندما يحدث خلاف بيننا وبين الآخرين</a:t>
            </a:r>
            <a:r>
              <a:rPr lang="en-US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.</a:t>
            </a:r>
            <a:endParaRPr lang="ar-SA" altLang="en-US" sz="4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lang="en-US" altLang="en-US" sz="4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ar-SA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عندما يغضب منا شخص ونريد الصلح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00A27-03F8-161C-A2EA-7EE1C2918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736" y="1625600"/>
            <a:ext cx="3032763" cy="461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5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CC0D9-E92B-E06F-5A34-86FC4D851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103CE3-7D77-C51C-BD5A-890F83584B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/>
              <a:t>كيف نتسامح؟</a:t>
            </a:r>
            <a:endParaRPr lang="en-US" dirty="0"/>
          </a:p>
        </p:txBody>
      </p:sp>
      <p:sp>
        <p:nvSpPr>
          <p:cNvPr id="4" name="فقاعة الكلام: مستطيلة مستديرة الزوايا 2">
            <a:extLst>
              <a:ext uri="{FF2B5EF4-FFF2-40B4-BE49-F238E27FC236}">
                <a16:creationId xmlns:a16="http://schemas.microsoft.com/office/drawing/2014/main" id="{FEFA3B1F-9641-0434-CA63-D850113EB9BE}"/>
              </a:ext>
            </a:extLst>
          </p:cNvPr>
          <p:cNvSpPr/>
          <p:nvPr/>
        </p:nvSpPr>
        <p:spPr>
          <a:xfrm>
            <a:off x="1551932" y="1930400"/>
            <a:ext cx="4229100" cy="3454400"/>
          </a:xfrm>
          <a:prstGeom prst="wedgeRoundRectCallout">
            <a:avLst>
              <a:gd name="adj1" fmla="val 77724"/>
              <a:gd name="adj2" fmla="val -11605"/>
              <a:gd name="adj3" fmla="val 16667"/>
            </a:avLst>
          </a:prstGeom>
          <a:solidFill>
            <a:srgbClr val="FAFAF2"/>
          </a:solidFill>
          <a:ln w="57150">
            <a:solidFill>
              <a:srgbClr val="B4D7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3600" dirty="0">
                <a:solidFill>
                  <a:srgbClr val="040707"/>
                </a:solidFill>
                <a:ea typeface="Harmattan"/>
              </a:rPr>
              <a:t>نقول: "أنا أسامحك</a:t>
            </a:r>
            <a:r>
              <a:rPr lang="en-US" altLang="en-US" sz="3600" dirty="0">
                <a:solidFill>
                  <a:srgbClr val="040707"/>
                </a:solidFill>
                <a:ea typeface="Harmattan"/>
              </a:rPr>
              <a:t>".</a:t>
            </a:r>
            <a:endParaRPr lang="ar-SA" altLang="en-US" sz="3600" dirty="0">
              <a:solidFill>
                <a:srgbClr val="040707"/>
              </a:solidFill>
              <a:ea typeface="Harmattan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40707"/>
              </a:solidFill>
              <a:ea typeface="Harmattan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3600" dirty="0">
                <a:solidFill>
                  <a:srgbClr val="040707"/>
                </a:solidFill>
                <a:ea typeface="Harmattan"/>
              </a:rPr>
              <a:t>نبتسم لمن أساء إلينا</a:t>
            </a:r>
            <a:r>
              <a:rPr lang="en-US" altLang="en-US" sz="3600" dirty="0">
                <a:solidFill>
                  <a:srgbClr val="040707"/>
                </a:solidFill>
                <a:ea typeface="Harmattan"/>
              </a:rPr>
              <a:t>.</a:t>
            </a:r>
            <a:endParaRPr lang="ar-SA" altLang="en-US" sz="3600" dirty="0">
              <a:solidFill>
                <a:srgbClr val="040707"/>
              </a:solidFill>
              <a:ea typeface="Harmattan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40707"/>
              </a:solidFill>
              <a:ea typeface="Harmattan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3600" dirty="0">
                <a:solidFill>
                  <a:srgbClr val="040707"/>
                </a:solidFill>
                <a:ea typeface="Harmattan"/>
              </a:rPr>
              <a:t>لا نرد بالإساءة</a:t>
            </a:r>
            <a:r>
              <a:rPr lang="en-US" altLang="en-US" sz="3600" dirty="0">
                <a:solidFill>
                  <a:srgbClr val="040707"/>
                </a:solidFill>
                <a:ea typeface="Harmattan"/>
              </a:rPr>
              <a:t>.</a:t>
            </a:r>
            <a:endParaRPr lang="ar-SA" altLang="en-US" sz="3600" dirty="0">
              <a:solidFill>
                <a:srgbClr val="040707"/>
              </a:solidFill>
              <a:ea typeface="Harmatt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ED8FF0-290D-0C84-5BF6-116852C86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232" y="1625600"/>
            <a:ext cx="3644900" cy="494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5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3E1D9-0C2F-F86F-DCEA-86DB03930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42BD37-DE4F-F80E-244E-229AD0B84D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5800" y="520700"/>
            <a:ext cx="8280400" cy="1104900"/>
          </a:xfrm>
        </p:spPr>
        <p:txBody>
          <a:bodyPr/>
          <a:lstStyle/>
          <a:p>
            <a:r>
              <a:rPr lang="ar-EG" dirty="0"/>
              <a:t>كلمات جميلة تدل على التسامح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8413950-41DD-4527-9012-1F6892667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700" y="2367525"/>
            <a:ext cx="71374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"</a:t>
            </a:r>
            <a:r>
              <a:rPr lang="ar-SA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لا بأس، أنا مسامح</a:t>
            </a:r>
            <a:r>
              <a:rPr lang="en-US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."</a:t>
            </a:r>
            <a:endParaRPr lang="ar-SA" altLang="en-US" sz="4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lang="en-US" altLang="en-US" sz="4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"</a:t>
            </a:r>
            <a:r>
              <a:rPr lang="ar-SA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نبدأ من جديد</a:t>
            </a:r>
            <a:r>
              <a:rPr lang="en-US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!"</a:t>
            </a:r>
            <a:endParaRPr lang="ar-SA" altLang="en-US" sz="4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lang="en-US" altLang="en-US" sz="4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US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"</a:t>
            </a:r>
            <a:r>
              <a:rPr lang="ar-SA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أنت صديقي دائمًا</a:t>
            </a:r>
            <a:r>
              <a:rPr lang="en-US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!"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86AF23-398A-F7A6-FB62-830B6D1111CC}"/>
              </a:ext>
            </a:extLst>
          </p:cNvPr>
          <p:cNvGrpSpPr/>
          <p:nvPr/>
        </p:nvGrpSpPr>
        <p:grpSpPr>
          <a:xfrm>
            <a:off x="1739900" y="1315983"/>
            <a:ext cx="3401571" cy="5542017"/>
            <a:chOff x="1727200" y="1217470"/>
            <a:chExt cx="3401571" cy="5542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F3538F-36EA-25F7-F8CA-B28ADB837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27200" y="1217470"/>
              <a:ext cx="3401571" cy="5542017"/>
            </a:xfrm>
            <a:prstGeom prst="rect">
              <a:avLst/>
            </a:prstGeom>
          </p:spPr>
        </p:pic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ACA3770F-CE7D-26F7-752E-09CDFDCC5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282" y="2099027"/>
              <a:ext cx="179603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ar-SA" altLang="en-US" sz="4000" dirty="0">
                  <a:solidFill>
                    <a:schemeClr val="bg1"/>
                  </a:solidFill>
                  <a:latin typeface="Harmattan"/>
                  <a:ea typeface="Harmattan"/>
                  <a:cs typeface="Harmattan"/>
                </a:rPr>
                <a:t>أنا مسامح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151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10FEB-19E6-8211-ED7F-C229A531B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18F5B5-4DE7-F1C5-2526-56679CFDF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8300" y="520700"/>
            <a:ext cx="8915400" cy="1104900"/>
          </a:xfrm>
        </p:spPr>
        <p:txBody>
          <a:bodyPr/>
          <a:lstStyle/>
          <a:p>
            <a:r>
              <a:rPr lang="ar-EG" dirty="0"/>
              <a:t>ماذا يحدث عندما لا نسامح؟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1611884-0054-F8CD-9E16-3ACAD79C3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2205901"/>
            <a:ext cx="56134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ar-SA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نشعر بالحزن والغضب</a:t>
            </a:r>
            <a:r>
              <a:rPr lang="en-US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.</a:t>
            </a:r>
            <a:endParaRPr lang="ar-SA" altLang="en-US" sz="4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lang="en-US" altLang="en-US" sz="4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ar-SA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نخسر الأصدقاء</a:t>
            </a:r>
            <a:r>
              <a:rPr lang="en-US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.</a:t>
            </a:r>
            <a:endParaRPr lang="ar-SA" altLang="en-US" sz="4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lang="en-US" altLang="en-US" sz="4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ar-SA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نبقى غاضبين طول اليوم</a:t>
            </a:r>
            <a:r>
              <a:rPr lang="en-US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3778E-DC37-96CF-BE07-FBA39FE0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178" y="1583511"/>
            <a:ext cx="2636522" cy="475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4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2F9B0-EC5B-C3DE-69F2-BCC8FF1EF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AEE766-90CB-7879-381C-F33BE1B3A4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r-EG" dirty="0"/>
              <a:t>التسامح في ديننا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4A3A206-B3E8-C527-C87E-21194C65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552" y="2345601"/>
            <a:ext cx="62738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ar-SA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النبي ﷺ كان يسامح من يخطئ.</a:t>
            </a:r>
          </a:p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lang="en-US" altLang="en-US" sz="4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ar-SA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الإسلام دين الرحمة والعفو</a:t>
            </a:r>
            <a:r>
              <a:rPr lang="en-US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.</a:t>
            </a:r>
            <a:endParaRPr lang="ar-SA" altLang="en-US" sz="4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lang="en-US" altLang="en-US" sz="4000" dirty="0">
              <a:solidFill>
                <a:srgbClr val="040707"/>
              </a:solidFill>
              <a:latin typeface="Harmattan"/>
              <a:ea typeface="Harmattan"/>
              <a:cs typeface="Harmattan"/>
            </a:endParaRPr>
          </a:p>
          <a:p>
            <a:pPr marL="571500" marR="0" lvl="0" indent="-57150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ar-SA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الله يحب المتسامحين</a:t>
            </a:r>
            <a:r>
              <a:rPr lang="en-US" altLang="en-US" sz="4000" dirty="0">
                <a:solidFill>
                  <a:srgbClr val="040707"/>
                </a:solidFill>
                <a:latin typeface="Harmattan"/>
                <a:ea typeface="Harmattan"/>
                <a:cs typeface="Harmattan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BBB349-53D2-DB7B-D5AE-870745F88FD7}"/>
              </a:ext>
            </a:extLst>
          </p:cNvPr>
          <p:cNvGrpSpPr/>
          <p:nvPr/>
        </p:nvGrpSpPr>
        <p:grpSpPr>
          <a:xfrm>
            <a:off x="1590032" y="1625600"/>
            <a:ext cx="3401068" cy="4848663"/>
            <a:chOff x="1590032" y="1625600"/>
            <a:chExt cx="3401068" cy="48486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38C7D7-6485-D332-89D7-CC7D50D1E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DFEFF"/>
                </a:clrFrom>
                <a:clrTo>
                  <a:srgbClr val="FD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90032" y="1625600"/>
              <a:ext cx="3401068" cy="4848663"/>
            </a:xfrm>
            <a:prstGeom prst="rect">
              <a:avLst/>
            </a:prstGeom>
          </p:spPr>
        </p:pic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DC3BB300-C5FB-8BC6-BC2E-5CA3BCCE0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128" y="1989713"/>
              <a:ext cx="280417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ar-SA" altLang="en-US" sz="3200" dirty="0">
                  <a:solidFill>
                    <a:srgbClr val="040707"/>
                  </a:solidFill>
                  <a:latin typeface="Harmattan"/>
                  <a:ea typeface="Harmattan"/>
                  <a:cs typeface="Harmattan"/>
                </a:rPr>
                <a:t>سامح من يخطئ.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316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E66A1-EFA2-9270-7CDA-D29D2A4A5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4C1AC9-987F-C0E9-341F-B3D54D78E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3200" y="2374900"/>
            <a:ext cx="6273800" cy="3048000"/>
          </a:xfrm>
        </p:spPr>
        <p:txBody>
          <a:bodyPr/>
          <a:lstStyle/>
          <a:p>
            <a:r>
              <a:rPr lang="ar-EG" dirty="0">
                <a:solidFill>
                  <a:srgbClr val="040707"/>
                </a:solidFill>
                <a:latin typeface="Harmattan"/>
                <a:cs typeface="Harmattan"/>
              </a:rPr>
              <a:t>فلنكن دائمًا متسامحين</a:t>
            </a:r>
            <a:br>
              <a:rPr lang="ar-EG" dirty="0">
                <a:solidFill>
                  <a:srgbClr val="040707"/>
                </a:solidFill>
                <a:latin typeface="Harmattan"/>
                <a:cs typeface="Harmattan"/>
              </a:rPr>
            </a:br>
            <a:r>
              <a:rPr lang="ar-EG" dirty="0">
                <a:solidFill>
                  <a:srgbClr val="040707"/>
                </a:solidFill>
                <a:latin typeface="Harmattan"/>
                <a:cs typeface="Harmattan"/>
              </a:rPr>
              <a:t>وننشر الحب والسعادة في كل مكان </a:t>
            </a:r>
            <a:r>
              <a:rPr lang="en-US" dirty="0">
                <a:solidFill>
                  <a:srgbClr val="040707"/>
                </a:solidFill>
              </a:rPr>
              <a:t>💖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AB762B-AE11-F998-753B-F35DC82B9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5" y="548634"/>
            <a:ext cx="4800610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0309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1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350</Words>
  <Application>Microsoft Office PowerPoint</Application>
  <PresentationFormat>Widescreen</PresentationFormat>
  <Paragraphs>65</Paragraphs>
  <Slides>15</Slides>
  <Notes>5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Harmattan</vt:lpstr>
      <vt:lpstr>Cairo</vt:lpstr>
      <vt:lpstr>Arial</vt:lpstr>
      <vt:lpstr>Calibri</vt:lpstr>
      <vt:lpstr>Courier New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Hasan Selim</cp:lastModifiedBy>
  <cp:revision>199</cp:revision>
  <dcterms:created xsi:type="dcterms:W3CDTF">2021-04-04T15:06:35Z</dcterms:created>
  <dcterms:modified xsi:type="dcterms:W3CDTF">2025-07-23T11:27:31Z</dcterms:modified>
</cp:coreProperties>
</file>