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0"/>
  </p:notesMasterIdLst>
  <p:sldIdLst>
    <p:sldId id="373" r:id="rId2"/>
    <p:sldId id="360" r:id="rId3"/>
    <p:sldId id="362" r:id="rId4"/>
    <p:sldId id="363" r:id="rId5"/>
    <p:sldId id="350" r:id="rId6"/>
    <p:sldId id="366" r:id="rId7"/>
    <p:sldId id="364" r:id="rId8"/>
    <p:sldId id="367" r:id="rId9"/>
    <p:sldId id="368" r:id="rId10"/>
    <p:sldId id="369" r:id="rId11"/>
    <p:sldId id="370" r:id="rId12"/>
    <p:sldId id="371" r:id="rId13"/>
    <p:sldId id="372" r:id="rId14"/>
    <p:sldId id="374" r:id="rId15"/>
    <p:sldId id="375" r:id="rId16"/>
    <p:sldId id="376" r:id="rId17"/>
    <p:sldId id="377" r:id="rId18"/>
    <p:sldId id="316" r:id="rId19"/>
  </p:sldIdLst>
  <p:sldSz cx="12192000" cy="6858000"/>
  <p:notesSz cx="6858000" cy="9144000"/>
  <p:embeddedFontLst>
    <p:embeddedFont>
      <p:font typeface="Cairo" panose="020B0604020202020204" charset="-78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El Messiri" pitchFamily="2" charset="-78"/>
      <p:regular r:id="rId27"/>
      <p:bold r:id="rId28"/>
    </p:embeddedFont>
    <p:embeddedFont>
      <p:font typeface="Harmattan" panose="020B0604020202020204" charset="-78"/>
      <p:regular r:id="rId29"/>
      <p:bold r:id="rId30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عرض بوربوينت عن التطوع" id="{33514073-879E-4945-82AA-9500C0A33AAF}">
          <p14:sldIdLst>
            <p14:sldId id="373"/>
            <p14:sldId id="360"/>
            <p14:sldId id="362"/>
            <p14:sldId id="363"/>
            <p14:sldId id="350"/>
            <p14:sldId id="366"/>
            <p14:sldId id="364"/>
            <p14:sldId id="367"/>
            <p14:sldId id="368"/>
            <p14:sldId id="369"/>
            <p14:sldId id="370"/>
            <p14:sldId id="371"/>
            <p14:sldId id="372"/>
            <p14:sldId id="374"/>
          </p14:sldIdLst>
        </p14:section>
        <p14:section name="أخرى" id="{F50A7F5E-025A-486F-A6D0-D5D5AD19726C}">
          <p14:sldIdLst>
            <p14:sldId id="375"/>
            <p14:sldId id="376"/>
            <p14:sldId id="377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6" pos="6494" userDrawn="1">
          <p15:clr>
            <a:srgbClr val="A4A3A4"/>
          </p15:clr>
        </p15:guide>
        <p15:guide id="7" pos="1118" userDrawn="1">
          <p15:clr>
            <a:srgbClr val="A4A3A4"/>
          </p15:clr>
        </p15:guide>
        <p15:guide id="8" orient="horz" pos="1888" userDrawn="1">
          <p15:clr>
            <a:srgbClr val="A4A3A4"/>
          </p15:clr>
        </p15:guide>
        <p15:guide id="9" orient="horz" pos="3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78"/>
    <a:srgbClr val="5CD4D3"/>
    <a:srgbClr val="13637A"/>
    <a:srgbClr val="FF88A8"/>
    <a:srgbClr val="FCCEB7"/>
    <a:srgbClr val="0D9DA7"/>
    <a:srgbClr val="E7BAA1"/>
    <a:srgbClr val="5BD6D2"/>
    <a:srgbClr val="FBD97F"/>
    <a:srgbClr val="C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7E46E7-0141-4F2B-A704-475EF0C84767}" v="3" dt="2023-04-15T11:22:17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84380"/>
    <p:restoredTop sz="95297" autoAdjust="0"/>
  </p:normalViewPr>
  <p:slideViewPr>
    <p:cSldViewPr snapToGrid="0">
      <p:cViewPr varScale="1">
        <p:scale>
          <a:sx n="83" d="100"/>
          <a:sy n="83" d="100"/>
        </p:scale>
        <p:origin x="658" y="91"/>
      </p:cViewPr>
      <p:guideLst>
        <p:guide orient="horz" pos="1185"/>
        <p:guide pos="3840"/>
        <p:guide pos="6494"/>
        <p:guide pos="1118"/>
        <p:guide orient="horz" pos="1888"/>
        <p:guide orient="horz" pos="3407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7CF371BC-1FBC-4C7C-A254-97891C5D8036}"/>
    <pc:docChg chg="modSld">
      <pc:chgData name="hassan MH" userId="84cd2103f36ef0dc" providerId="LiveId" clId="{7CF371BC-1FBC-4C7C-A254-97891C5D8036}" dt="2022-05-22T14:59:28.742" v="1" actId="729"/>
      <pc:docMkLst>
        <pc:docMk/>
      </pc:docMkLst>
      <pc:sldChg chg="mod modShow">
        <pc:chgData name="hassan MH" userId="84cd2103f36ef0dc" providerId="LiveId" clId="{7CF371BC-1FBC-4C7C-A254-97891C5D8036}" dt="2022-05-22T14:59:27.434" v="0" actId="729"/>
        <pc:sldMkLst>
          <pc:docMk/>
          <pc:sldMk cId="1039216159" sldId="375"/>
        </pc:sldMkLst>
      </pc:sldChg>
      <pc:sldChg chg="mod modShow">
        <pc:chgData name="hassan MH" userId="84cd2103f36ef0dc" providerId="LiveId" clId="{7CF371BC-1FBC-4C7C-A254-97891C5D8036}" dt="2022-05-22T14:59:28.742" v="1" actId="729"/>
        <pc:sldMkLst>
          <pc:docMk/>
          <pc:sldMk cId="1164976975" sldId="376"/>
        </pc:sldMkLst>
      </pc:sldChg>
    </pc:docChg>
  </pc:docChgLst>
  <pc:docChgLst>
    <pc:chgData name="hassan MH" userId="84cd2103f36ef0dc" providerId="LiveId" clId="{DEB09C12-C376-40B2-8D42-A50FB6EF1F24}"/>
    <pc:docChg chg="undo redo custSel addSld delSld modSld sldOrd">
      <pc:chgData name="hassan MH" userId="84cd2103f36ef0dc" providerId="LiveId" clId="{DEB09C12-C376-40B2-8D42-A50FB6EF1F24}" dt="2022-04-15T17:01:35.216" v="2372" actId="1076"/>
      <pc:docMkLst>
        <pc:docMk/>
      </pc:docMkLst>
      <pc:sldChg chg="addSp delSp modSp new del mod ord modShow">
        <pc:chgData name="hassan MH" userId="84cd2103f36ef0dc" providerId="LiveId" clId="{DEB09C12-C376-40B2-8D42-A50FB6EF1F24}" dt="2022-04-15T16:03:32.083" v="2210" actId="47"/>
        <pc:sldMkLst>
          <pc:docMk/>
          <pc:sldMk cId="2545933921" sldId="317"/>
        </pc:sldMkLst>
        <pc:spChg chg="del">
          <ac:chgData name="hassan MH" userId="84cd2103f36ef0dc" providerId="LiveId" clId="{DEB09C12-C376-40B2-8D42-A50FB6EF1F24}" dt="2022-04-15T12:33:50.092" v="4" actId="478"/>
          <ac:spMkLst>
            <pc:docMk/>
            <pc:sldMk cId="2545933921" sldId="317"/>
            <ac:spMk id="2" creationId="{78759509-58DD-424B-8EC5-BE199A0163CE}"/>
          </ac:spMkLst>
        </pc:spChg>
        <pc:spChg chg="del">
          <ac:chgData name="hassan MH" userId="84cd2103f36ef0dc" providerId="LiveId" clId="{DEB09C12-C376-40B2-8D42-A50FB6EF1F24}" dt="2022-04-15T12:33:50.092" v="4" actId="478"/>
          <ac:spMkLst>
            <pc:docMk/>
            <pc:sldMk cId="2545933921" sldId="317"/>
            <ac:spMk id="3" creationId="{7938611B-8406-4F65-83BC-FEBD1D7EB222}"/>
          </ac:spMkLst>
        </pc:spChg>
        <pc:spChg chg="add del">
          <ac:chgData name="hassan MH" userId="84cd2103f36ef0dc" providerId="LiveId" clId="{DEB09C12-C376-40B2-8D42-A50FB6EF1F24}" dt="2022-04-15T12:36:15.400" v="6" actId="22"/>
          <ac:spMkLst>
            <pc:docMk/>
            <pc:sldMk cId="2545933921" sldId="317"/>
            <ac:spMk id="5" creationId="{D24D0738-7238-47E0-8F6B-9BE79457F560}"/>
          </ac:spMkLst>
        </pc:spChg>
        <pc:spChg chg="add mod">
          <ac:chgData name="hassan MH" userId="84cd2103f36ef0dc" providerId="LiveId" clId="{DEB09C12-C376-40B2-8D42-A50FB6EF1F24}" dt="2022-04-15T12:38:26.705" v="40" actId="1076"/>
          <ac:spMkLst>
            <pc:docMk/>
            <pc:sldMk cId="2545933921" sldId="317"/>
            <ac:spMk id="7" creationId="{069F4183-6E6A-4F6A-9A28-E30BFE158D9B}"/>
          </ac:spMkLst>
        </pc:spChg>
        <pc:spChg chg="add mod">
          <ac:chgData name="hassan MH" userId="84cd2103f36ef0dc" providerId="LiveId" clId="{DEB09C12-C376-40B2-8D42-A50FB6EF1F24}" dt="2022-04-15T12:37:04.122" v="21" actId="20577"/>
          <ac:spMkLst>
            <pc:docMk/>
            <pc:sldMk cId="2545933921" sldId="317"/>
            <ac:spMk id="8" creationId="{5B3AEAD7-B690-4DF3-9CF0-8AAD979A670D}"/>
          </ac:spMkLst>
        </pc:spChg>
        <pc:spChg chg="add del mod">
          <ac:chgData name="hassan MH" userId="84cd2103f36ef0dc" providerId="LiveId" clId="{DEB09C12-C376-40B2-8D42-A50FB6EF1F24}" dt="2022-04-15T13:56:15.802" v="427" actId="21"/>
          <ac:spMkLst>
            <pc:docMk/>
            <pc:sldMk cId="2545933921" sldId="317"/>
            <ac:spMk id="10" creationId="{34560CE6-7D69-4B49-9CC4-FDBBC010388A}"/>
          </ac:spMkLst>
        </pc:spChg>
        <pc:spChg chg="add mod">
          <ac:chgData name="hassan MH" userId="84cd2103f36ef0dc" providerId="LiveId" clId="{DEB09C12-C376-40B2-8D42-A50FB6EF1F24}" dt="2022-04-15T14:21:15.986" v="781" actId="1076"/>
          <ac:spMkLst>
            <pc:docMk/>
            <pc:sldMk cId="2545933921" sldId="317"/>
            <ac:spMk id="11" creationId="{5CA40362-8D4E-48BB-A450-D7F0BD02F03D}"/>
          </ac:spMkLst>
        </pc:spChg>
      </pc:sldChg>
      <pc:sldChg chg="addSp delSp modSp new del mod ord">
        <pc:chgData name="hassan MH" userId="84cd2103f36ef0dc" providerId="LiveId" clId="{DEB09C12-C376-40B2-8D42-A50FB6EF1F24}" dt="2022-04-15T15:59:58.444" v="2154" actId="47"/>
        <pc:sldMkLst>
          <pc:docMk/>
          <pc:sldMk cId="3873913329" sldId="318"/>
        </pc:sldMkLst>
        <pc:spChg chg="del">
          <ac:chgData name="hassan MH" userId="84cd2103f36ef0dc" providerId="LiveId" clId="{DEB09C12-C376-40B2-8D42-A50FB6EF1F24}" dt="2022-04-15T12:37:19.509" v="23" actId="478"/>
          <ac:spMkLst>
            <pc:docMk/>
            <pc:sldMk cId="3873913329" sldId="318"/>
            <ac:spMk id="2" creationId="{A3DA296B-A538-4095-AC68-B36038264E85}"/>
          </ac:spMkLst>
        </pc:spChg>
        <pc:spChg chg="del">
          <ac:chgData name="hassan MH" userId="84cd2103f36ef0dc" providerId="LiveId" clId="{DEB09C12-C376-40B2-8D42-A50FB6EF1F24}" dt="2022-04-15T12:37:19.509" v="23" actId="478"/>
          <ac:spMkLst>
            <pc:docMk/>
            <pc:sldMk cId="3873913329" sldId="318"/>
            <ac:spMk id="3" creationId="{2ABED018-5722-4890-A0E3-1C13D446B855}"/>
          </ac:spMkLst>
        </pc:spChg>
        <pc:spChg chg="add mod">
          <ac:chgData name="hassan MH" userId="84cd2103f36ef0dc" providerId="LiveId" clId="{DEB09C12-C376-40B2-8D42-A50FB6EF1F24}" dt="2022-04-15T15:54:04.953" v="2073" actId="21"/>
          <ac:spMkLst>
            <pc:docMk/>
            <pc:sldMk cId="3873913329" sldId="318"/>
            <ac:spMk id="5" creationId="{B7FB8245-811D-4AC1-9DA4-48EB2EB510CA}"/>
          </ac:spMkLst>
        </pc:spChg>
        <pc:spChg chg="add mod">
          <ac:chgData name="hassan MH" userId="84cd2103f36ef0dc" providerId="LiveId" clId="{DEB09C12-C376-40B2-8D42-A50FB6EF1F24}" dt="2022-04-15T12:43:21.879" v="91" actId="20577"/>
          <ac:spMkLst>
            <pc:docMk/>
            <pc:sldMk cId="3873913329" sldId="318"/>
            <ac:spMk id="6" creationId="{CA7410B6-015B-4627-9EA2-6D25AB8B2EE0}"/>
          </ac:spMkLst>
        </pc:spChg>
      </pc:sldChg>
      <pc:sldChg chg="addSp modSp add del mod ord modShow">
        <pc:chgData name="hassan MH" userId="84cd2103f36ef0dc" providerId="LiveId" clId="{DEB09C12-C376-40B2-8D42-A50FB6EF1F24}" dt="2022-04-15T16:03:32.083" v="2210" actId="47"/>
        <pc:sldMkLst>
          <pc:docMk/>
          <pc:sldMk cId="1365888376" sldId="319"/>
        </pc:sldMkLst>
        <pc:spChg chg="add mod">
          <ac:chgData name="hassan MH" userId="84cd2103f36ef0dc" providerId="LiveId" clId="{DEB09C12-C376-40B2-8D42-A50FB6EF1F24}" dt="2022-04-15T14:47:20.112" v="1145" actId="1076"/>
          <ac:spMkLst>
            <pc:docMk/>
            <pc:sldMk cId="1365888376" sldId="319"/>
            <ac:spMk id="3" creationId="{D68BA36D-424B-44D4-8320-F57F86ACA72B}"/>
          </ac:spMkLst>
        </pc:spChg>
        <pc:spChg chg="add mod">
          <ac:chgData name="hassan MH" userId="84cd2103f36ef0dc" providerId="LiveId" clId="{DEB09C12-C376-40B2-8D42-A50FB6EF1F24}" dt="2022-04-15T14:40:31.078" v="1049" actId="1076"/>
          <ac:spMkLst>
            <pc:docMk/>
            <pc:sldMk cId="1365888376" sldId="319"/>
            <ac:spMk id="5" creationId="{979F760A-29AA-4817-BA01-52BB323141EF}"/>
          </ac:spMkLst>
        </pc:spChg>
        <pc:spChg chg="add mod">
          <ac:chgData name="hassan MH" userId="84cd2103f36ef0dc" providerId="LiveId" clId="{DEB09C12-C376-40B2-8D42-A50FB6EF1F24}" dt="2022-04-15T14:48:43.883" v="1188" actId="21"/>
          <ac:spMkLst>
            <pc:docMk/>
            <pc:sldMk cId="1365888376" sldId="319"/>
            <ac:spMk id="7" creationId="{C339391C-2ABB-46BE-BC5B-4C9A170C6420}"/>
          </ac:spMkLst>
        </pc:spChg>
        <pc:spChg chg="add mod">
          <ac:chgData name="hassan MH" userId="84cd2103f36ef0dc" providerId="LiveId" clId="{DEB09C12-C376-40B2-8D42-A50FB6EF1F24}" dt="2022-04-15T12:43:59.241" v="116" actId="20577"/>
          <ac:spMkLst>
            <pc:docMk/>
            <pc:sldMk cId="1365888376" sldId="319"/>
            <ac:spMk id="8" creationId="{B568D4A2-7765-44D5-B481-A7BA71BE49B3}"/>
          </ac:spMkLst>
        </pc:spChg>
      </pc:sldChg>
      <pc:sldChg chg="addSp modSp add del mod ord">
        <pc:chgData name="hassan MH" userId="84cd2103f36ef0dc" providerId="LiveId" clId="{DEB09C12-C376-40B2-8D42-A50FB6EF1F24}" dt="2022-04-15T16:03:32.083" v="2210" actId="47"/>
        <pc:sldMkLst>
          <pc:docMk/>
          <pc:sldMk cId="3781647711" sldId="320"/>
        </pc:sldMkLst>
        <pc:spChg chg="add mod">
          <ac:chgData name="hassan MH" userId="84cd2103f36ef0dc" providerId="LiveId" clId="{DEB09C12-C376-40B2-8D42-A50FB6EF1F24}" dt="2022-04-15T12:44:06.189" v="118" actId="1076"/>
          <ac:spMkLst>
            <pc:docMk/>
            <pc:sldMk cId="3781647711" sldId="320"/>
            <ac:spMk id="3" creationId="{7761D5AC-2E1D-4B29-BC64-91BB6DCB991D}"/>
          </ac:spMkLst>
        </pc:spChg>
        <pc:spChg chg="add mod">
          <ac:chgData name="hassan MH" userId="84cd2103f36ef0dc" providerId="LiveId" clId="{DEB09C12-C376-40B2-8D42-A50FB6EF1F24}" dt="2022-04-15T12:44:02.941" v="117" actId="1076"/>
          <ac:spMkLst>
            <pc:docMk/>
            <pc:sldMk cId="3781647711" sldId="320"/>
            <ac:spMk id="5" creationId="{30BB6A01-D67C-4AB1-955A-C1F27135B68F}"/>
          </ac:spMkLst>
        </pc:spChg>
        <pc:spChg chg="add mod">
          <ac:chgData name="hassan MH" userId="84cd2103f36ef0dc" providerId="LiveId" clId="{DEB09C12-C376-40B2-8D42-A50FB6EF1F24}" dt="2022-04-15T12:44:19.591" v="123" actId="20577"/>
          <ac:spMkLst>
            <pc:docMk/>
            <pc:sldMk cId="3781647711" sldId="320"/>
            <ac:spMk id="6" creationId="{690BC12D-4860-4C73-A55C-2BEBD27B4D6A}"/>
          </ac:spMkLst>
        </pc:spChg>
      </pc:sldChg>
      <pc:sldChg chg="addSp modSp add del mod ord modShow">
        <pc:chgData name="hassan MH" userId="84cd2103f36ef0dc" providerId="LiveId" clId="{DEB09C12-C376-40B2-8D42-A50FB6EF1F24}" dt="2022-04-15T16:03:32.083" v="2210" actId="47"/>
        <pc:sldMkLst>
          <pc:docMk/>
          <pc:sldMk cId="4005808246" sldId="321"/>
        </pc:sldMkLst>
        <pc:spChg chg="add mod">
          <ac:chgData name="hassan MH" userId="84cd2103f36ef0dc" providerId="LiveId" clId="{DEB09C12-C376-40B2-8D42-A50FB6EF1F24}" dt="2022-04-15T12:44:26.557" v="124" actId="1076"/>
          <ac:spMkLst>
            <pc:docMk/>
            <pc:sldMk cId="4005808246" sldId="321"/>
            <ac:spMk id="3" creationId="{7E026E82-1F12-49A3-B1D6-09517E86835F}"/>
          </ac:spMkLst>
        </pc:spChg>
        <pc:spChg chg="add mod">
          <ac:chgData name="hassan MH" userId="84cd2103f36ef0dc" providerId="LiveId" clId="{DEB09C12-C376-40B2-8D42-A50FB6EF1F24}" dt="2022-04-15T12:43:15.666" v="85"/>
          <ac:spMkLst>
            <pc:docMk/>
            <pc:sldMk cId="4005808246" sldId="321"/>
            <ac:spMk id="4" creationId="{EF18106C-9F3F-4763-AC87-9AEA7B070896}"/>
          </ac:spMkLst>
        </pc:spChg>
      </pc:sldChg>
      <pc:sldChg chg="addSp modSp add del mod ord">
        <pc:chgData name="hassan MH" userId="84cd2103f36ef0dc" providerId="LiveId" clId="{DEB09C12-C376-40B2-8D42-A50FB6EF1F24}" dt="2022-04-15T15:26:38.913" v="1641" actId="47"/>
        <pc:sldMkLst>
          <pc:docMk/>
          <pc:sldMk cId="2535521133" sldId="322"/>
        </pc:sldMkLst>
        <pc:spChg chg="add mod">
          <ac:chgData name="hassan MH" userId="84cd2103f36ef0dc" providerId="LiveId" clId="{DEB09C12-C376-40B2-8D42-A50FB6EF1F24}" dt="2022-04-15T15:22:51.169" v="1593" actId="21"/>
          <ac:spMkLst>
            <pc:docMk/>
            <pc:sldMk cId="2535521133" sldId="322"/>
            <ac:spMk id="3" creationId="{0423928E-E91E-4231-B662-12597FFD7873}"/>
          </ac:spMkLst>
        </pc:spChg>
        <pc:spChg chg="add mod">
          <ac:chgData name="hassan MH" userId="84cd2103f36ef0dc" providerId="LiveId" clId="{DEB09C12-C376-40B2-8D42-A50FB6EF1F24}" dt="2022-04-15T12:43:27.079" v="94" actId="20577"/>
          <ac:spMkLst>
            <pc:docMk/>
            <pc:sldMk cId="2535521133" sldId="322"/>
            <ac:spMk id="4" creationId="{91BD7ED9-0C03-41E1-A5F2-BCC652FDF306}"/>
          </ac:spMkLst>
        </pc:spChg>
      </pc:sldChg>
      <pc:sldChg chg="addSp delSp modSp new del mod ord">
        <pc:chgData name="hassan MH" userId="84cd2103f36ef0dc" providerId="LiveId" clId="{DEB09C12-C376-40B2-8D42-A50FB6EF1F24}" dt="2022-04-15T16:03:32.083" v="2210" actId="47"/>
        <pc:sldMkLst>
          <pc:docMk/>
          <pc:sldMk cId="308806595" sldId="323"/>
        </pc:sldMkLst>
        <pc:spChg chg="del">
          <ac:chgData name="hassan MH" userId="84cd2103f36ef0dc" providerId="LiveId" clId="{DEB09C12-C376-40B2-8D42-A50FB6EF1F24}" dt="2022-04-15T12:39:48.237" v="54" actId="478"/>
          <ac:spMkLst>
            <pc:docMk/>
            <pc:sldMk cId="308806595" sldId="323"/>
            <ac:spMk id="2" creationId="{73DD91CD-2333-4989-9FB0-DEFF50CDF8EC}"/>
          </ac:spMkLst>
        </pc:spChg>
        <pc:spChg chg="del">
          <ac:chgData name="hassan MH" userId="84cd2103f36ef0dc" providerId="LiveId" clId="{DEB09C12-C376-40B2-8D42-A50FB6EF1F24}" dt="2022-04-15T12:39:48.237" v="54" actId="478"/>
          <ac:spMkLst>
            <pc:docMk/>
            <pc:sldMk cId="308806595" sldId="323"/>
            <ac:spMk id="3" creationId="{DB38F532-2921-48DB-9B21-9920C6A6B14C}"/>
          </ac:spMkLst>
        </pc:spChg>
        <pc:spChg chg="add mod">
          <ac:chgData name="hassan MH" userId="84cd2103f36ef0dc" providerId="LiveId" clId="{DEB09C12-C376-40B2-8D42-A50FB6EF1F24}" dt="2022-04-15T12:39:56.903" v="58" actId="1076"/>
          <ac:spMkLst>
            <pc:docMk/>
            <pc:sldMk cId="308806595" sldId="323"/>
            <ac:spMk id="5" creationId="{3EF8081C-2743-4742-971D-3AE6E2F0F822}"/>
          </ac:spMkLst>
        </pc:spChg>
        <pc:spChg chg="add mod">
          <ac:chgData name="hassan MH" userId="84cd2103f36ef0dc" providerId="LiveId" clId="{DEB09C12-C376-40B2-8D42-A50FB6EF1F24}" dt="2022-04-15T12:43:34.828" v="97" actId="20577"/>
          <ac:spMkLst>
            <pc:docMk/>
            <pc:sldMk cId="308806595" sldId="323"/>
            <ac:spMk id="6" creationId="{DFFCEA3F-9012-4CBB-A6CC-5C44F38BC26F}"/>
          </ac:spMkLst>
        </pc:spChg>
      </pc:sldChg>
      <pc:sldChg chg="addSp delSp modSp new del mod">
        <pc:chgData name="hassan MH" userId="84cd2103f36ef0dc" providerId="LiveId" clId="{DEB09C12-C376-40B2-8D42-A50FB6EF1F24}" dt="2022-04-15T14:40:10.065" v="1046" actId="47"/>
        <pc:sldMkLst>
          <pc:docMk/>
          <pc:sldMk cId="1929471860" sldId="324"/>
        </pc:sldMkLst>
        <pc:spChg chg="del">
          <ac:chgData name="hassan MH" userId="84cd2103f36ef0dc" providerId="LiveId" clId="{DEB09C12-C376-40B2-8D42-A50FB6EF1F24}" dt="2022-04-15T12:40:07.738" v="60" actId="478"/>
          <ac:spMkLst>
            <pc:docMk/>
            <pc:sldMk cId="1929471860" sldId="324"/>
            <ac:spMk id="2" creationId="{FC56B52E-F7B8-441F-AD15-7781BE488883}"/>
          </ac:spMkLst>
        </pc:spChg>
        <pc:spChg chg="del">
          <ac:chgData name="hassan MH" userId="84cd2103f36ef0dc" providerId="LiveId" clId="{DEB09C12-C376-40B2-8D42-A50FB6EF1F24}" dt="2022-04-15T12:40:07.738" v="60" actId="478"/>
          <ac:spMkLst>
            <pc:docMk/>
            <pc:sldMk cId="1929471860" sldId="324"/>
            <ac:spMk id="3" creationId="{A9F8A825-80B1-4BE6-A780-27D1C9E18B97}"/>
          </ac:spMkLst>
        </pc:spChg>
        <pc:spChg chg="add del mod">
          <ac:chgData name="hassan MH" userId="84cd2103f36ef0dc" providerId="LiveId" clId="{DEB09C12-C376-40B2-8D42-A50FB6EF1F24}" dt="2022-04-15T14:30:41.106" v="898" actId="21"/>
          <ac:spMkLst>
            <pc:docMk/>
            <pc:sldMk cId="1929471860" sldId="324"/>
            <ac:spMk id="5" creationId="{CEA76BE8-61CE-4167-8BE0-4FE4F248D650}"/>
          </ac:spMkLst>
        </pc:spChg>
        <pc:spChg chg="add mod">
          <ac:chgData name="hassan MH" userId="84cd2103f36ef0dc" providerId="LiveId" clId="{DEB09C12-C376-40B2-8D42-A50FB6EF1F24}" dt="2022-04-15T12:43:42.369" v="103" actId="20577"/>
          <ac:spMkLst>
            <pc:docMk/>
            <pc:sldMk cId="1929471860" sldId="324"/>
            <ac:spMk id="6" creationId="{9B2E8612-411A-49AF-815D-45728A6E4E6A}"/>
          </ac:spMkLst>
        </pc:spChg>
      </pc:sldChg>
      <pc:sldChg chg="addSp delSp modSp add del mod ord modShow">
        <pc:chgData name="hassan MH" userId="84cd2103f36ef0dc" providerId="LiveId" clId="{DEB09C12-C376-40B2-8D42-A50FB6EF1F24}" dt="2022-04-15T16:03:32.083" v="2210" actId="47"/>
        <pc:sldMkLst>
          <pc:docMk/>
          <pc:sldMk cId="2945026044" sldId="325"/>
        </pc:sldMkLst>
        <pc:spChg chg="del">
          <ac:chgData name="hassan MH" userId="84cd2103f36ef0dc" providerId="LiveId" clId="{DEB09C12-C376-40B2-8D42-A50FB6EF1F24}" dt="2022-04-15T12:45:08.326" v="129" actId="478"/>
          <ac:spMkLst>
            <pc:docMk/>
            <pc:sldMk cId="2945026044" sldId="325"/>
            <ac:spMk id="3" creationId="{D68BA36D-424B-44D4-8320-F57F86ACA72B}"/>
          </ac:spMkLst>
        </pc:spChg>
        <pc:spChg chg="del">
          <ac:chgData name="hassan MH" userId="84cd2103f36ef0dc" providerId="LiveId" clId="{DEB09C12-C376-40B2-8D42-A50FB6EF1F24}" dt="2022-04-15T12:45:08.326" v="129" actId="478"/>
          <ac:spMkLst>
            <pc:docMk/>
            <pc:sldMk cId="2945026044" sldId="325"/>
            <ac:spMk id="5" creationId="{979F760A-29AA-4817-BA01-52BB323141EF}"/>
          </ac:spMkLst>
        </pc:spChg>
        <pc:spChg chg="del">
          <ac:chgData name="hassan MH" userId="84cd2103f36ef0dc" providerId="LiveId" clId="{DEB09C12-C376-40B2-8D42-A50FB6EF1F24}" dt="2022-04-15T12:45:10.692" v="130" actId="478"/>
          <ac:spMkLst>
            <pc:docMk/>
            <pc:sldMk cId="2945026044" sldId="325"/>
            <ac:spMk id="7" creationId="{C339391C-2ABB-46BE-BC5B-4C9A170C6420}"/>
          </ac:spMkLst>
        </pc:spChg>
        <pc:spChg chg="mod">
          <ac:chgData name="hassan MH" userId="84cd2103f36ef0dc" providerId="LiveId" clId="{DEB09C12-C376-40B2-8D42-A50FB6EF1F24}" dt="2022-04-15T12:45:27.135" v="135" actId="20577"/>
          <ac:spMkLst>
            <pc:docMk/>
            <pc:sldMk cId="2945026044" sldId="325"/>
            <ac:spMk id="8" creationId="{B568D4A2-7765-44D5-B481-A7BA71BE49B3}"/>
          </ac:spMkLst>
        </pc:spChg>
        <pc:spChg chg="add mod">
          <ac:chgData name="hassan MH" userId="84cd2103f36ef0dc" providerId="LiveId" clId="{DEB09C12-C376-40B2-8D42-A50FB6EF1F24}" dt="2022-04-15T12:45:38.127" v="139" actId="1076"/>
          <ac:spMkLst>
            <pc:docMk/>
            <pc:sldMk cId="2945026044" sldId="325"/>
            <ac:spMk id="9" creationId="{F8EE0B0B-050E-4002-8F9C-3ED13F3F4ED0}"/>
          </ac:spMkLst>
        </pc:spChg>
      </pc:sldChg>
      <pc:sldChg chg="addSp delSp modSp new mod ord setBg modNotesTx">
        <pc:chgData name="hassan MH" userId="84cd2103f36ef0dc" providerId="LiveId" clId="{DEB09C12-C376-40B2-8D42-A50FB6EF1F24}" dt="2022-04-15T17:01:16.491" v="2367" actId="1076"/>
        <pc:sldMkLst>
          <pc:docMk/>
          <pc:sldMk cId="1674568692" sldId="326"/>
        </pc:sldMkLst>
        <pc:spChg chg="del">
          <ac:chgData name="hassan MH" userId="84cd2103f36ef0dc" providerId="LiveId" clId="{DEB09C12-C376-40B2-8D42-A50FB6EF1F24}" dt="2022-04-15T12:45:46.626" v="143" actId="478"/>
          <ac:spMkLst>
            <pc:docMk/>
            <pc:sldMk cId="1674568692" sldId="326"/>
            <ac:spMk id="2" creationId="{6447522D-5CB8-402E-8E5D-FF40579E3C31}"/>
          </ac:spMkLst>
        </pc:spChg>
        <pc:spChg chg="del">
          <ac:chgData name="hassan MH" userId="84cd2103f36ef0dc" providerId="LiveId" clId="{DEB09C12-C376-40B2-8D42-A50FB6EF1F24}" dt="2022-04-15T12:45:46.626" v="143" actId="478"/>
          <ac:spMkLst>
            <pc:docMk/>
            <pc:sldMk cId="1674568692" sldId="326"/>
            <ac:spMk id="3" creationId="{8AF6DC20-10A9-4773-B1E0-BF768C39D7A9}"/>
          </ac:spMkLst>
        </pc:spChg>
        <pc:spChg chg="add del">
          <ac:chgData name="hassan MH" userId="84cd2103f36ef0dc" providerId="LiveId" clId="{DEB09C12-C376-40B2-8D42-A50FB6EF1F24}" dt="2022-04-15T12:46:30.530" v="146" actId="478"/>
          <ac:spMkLst>
            <pc:docMk/>
            <pc:sldMk cId="1674568692" sldId="326"/>
            <ac:spMk id="6" creationId="{6B965241-B4F2-44F8-859E-9219EEC08F52}"/>
          </ac:spMkLst>
        </pc:spChg>
        <pc:spChg chg="add mod">
          <ac:chgData name="hassan MH" userId="84cd2103f36ef0dc" providerId="LiveId" clId="{DEB09C12-C376-40B2-8D42-A50FB6EF1F24}" dt="2022-04-15T12:54:52.063" v="234" actId="1076"/>
          <ac:spMkLst>
            <pc:docMk/>
            <pc:sldMk cId="1674568692" sldId="326"/>
            <ac:spMk id="7" creationId="{04F34A83-9EC0-4B60-81F9-7A7F85EAD44A}"/>
          </ac:spMkLst>
        </pc:spChg>
        <pc:spChg chg="add mod">
          <ac:chgData name="hassan MH" userId="84cd2103f36ef0dc" providerId="LiveId" clId="{DEB09C12-C376-40B2-8D42-A50FB6EF1F24}" dt="2022-04-15T12:49:33.353" v="170" actId="207"/>
          <ac:spMkLst>
            <pc:docMk/>
            <pc:sldMk cId="1674568692" sldId="326"/>
            <ac:spMk id="8" creationId="{7D491AE9-538C-4C21-B0C1-3D0004632857}"/>
          </ac:spMkLst>
        </pc:spChg>
        <pc:spChg chg="add mod">
          <ac:chgData name="hassan MH" userId="84cd2103f36ef0dc" providerId="LiveId" clId="{DEB09C12-C376-40B2-8D42-A50FB6EF1F24}" dt="2022-04-15T12:49:52.708" v="175" actId="207"/>
          <ac:spMkLst>
            <pc:docMk/>
            <pc:sldMk cId="1674568692" sldId="326"/>
            <ac:spMk id="9" creationId="{C8B70419-674E-408C-BA40-75A92326E929}"/>
          </ac:spMkLst>
        </pc:spChg>
        <pc:spChg chg="add mod">
          <ac:chgData name="hassan MH" userId="84cd2103f36ef0dc" providerId="LiveId" clId="{DEB09C12-C376-40B2-8D42-A50FB6EF1F24}" dt="2022-04-15T14:10:59.360" v="647" actId="1076"/>
          <ac:spMkLst>
            <pc:docMk/>
            <pc:sldMk cId="1674568692" sldId="326"/>
            <ac:spMk id="10" creationId="{2AEEF5BE-C344-4D57-9215-C0F1E4A8EF06}"/>
          </ac:spMkLst>
        </pc:spChg>
        <pc:spChg chg="add del mod">
          <ac:chgData name="hassan MH" userId="84cd2103f36ef0dc" providerId="LiveId" clId="{DEB09C12-C376-40B2-8D42-A50FB6EF1F24}" dt="2022-04-15T12:53:12.205" v="207" actId="478"/>
          <ac:spMkLst>
            <pc:docMk/>
            <pc:sldMk cId="1674568692" sldId="326"/>
            <ac:spMk id="11" creationId="{CC40000A-2002-4329-801C-4C8453ABCC12}"/>
          </ac:spMkLst>
        </pc:spChg>
        <pc:spChg chg="add del">
          <ac:chgData name="hassan MH" userId="84cd2103f36ef0dc" providerId="LiveId" clId="{DEB09C12-C376-40B2-8D42-A50FB6EF1F24}" dt="2022-04-15T12:52:51.094" v="201" actId="478"/>
          <ac:spMkLst>
            <pc:docMk/>
            <pc:sldMk cId="1674568692" sldId="326"/>
            <ac:spMk id="12" creationId="{5A315108-7EC8-4AE2-A42D-4CDF7C91B8F9}"/>
          </ac:spMkLst>
        </pc:spChg>
        <pc:spChg chg="add mod ord">
          <ac:chgData name="hassan MH" userId="84cd2103f36ef0dc" providerId="LiveId" clId="{DEB09C12-C376-40B2-8D42-A50FB6EF1F24}" dt="2022-04-15T14:20:17.430" v="774" actId="1076"/>
          <ac:spMkLst>
            <pc:docMk/>
            <pc:sldMk cId="1674568692" sldId="326"/>
            <ac:spMk id="13" creationId="{10953DA8-2034-4987-84AE-99F02925F3DA}"/>
          </ac:spMkLst>
        </pc:spChg>
        <pc:spChg chg="add del mod">
          <ac:chgData name="hassan MH" userId="84cd2103f36ef0dc" providerId="LiveId" clId="{DEB09C12-C376-40B2-8D42-A50FB6EF1F24}" dt="2022-04-15T13:59:49.671" v="485" actId="478"/>
          <ac:spMkLst>
            <pc:docMk/>
            <pc:sldMk cId="1674568692" sldId="326"/>
            <ac:spMk id="14" creationId="{FF46C56F-2A13-4DD9-95CC-91FEFF572BE9}"/>
          </ac:spMkLst>
        </pc:spChg>
        <pc:spChg chg="add del mod">
          <ac:chgData name="hassan MH" userId="84cd2103f36ef0dc" providerId="LiveId" clId="{DEB09C12-C376-40B2-8D42-A50FB6EF1F24}" dt="2022-04-15T12:51:00.419" v="184" actId="478"/>
          <ac:spMkLst>
            <pc:docMk/>
            <pc:sldMk cId="1674568692" sldId="326"/>
            <ac:spMk id="15" creationId="{D7221FEB-9D17-451C-9415-30CCCB1B6754}"/>
          </ac:spMkLst>
        </pc:spChg>
        <pc:spChg chg="add del mod">
          <ac:chgData name="hassan MH" userId="84cd2103f36ef0dc" providerId="LiveId" clId="{DEB09C12-C376-40B2-8D42-A50FB6EF1F24}" dt="2022-04-15T12:52:49.627" v="200" actId="478"/>
          <ac:spMkLst>
            <pc:docMk/>
            <pc:sldMk cId="1674568692" sldId="326"/>
            <ac:spMk id="16" creationId="{BE811ACA-6E53-47BD-86F4-3928CFBD4A73}"/>
          </ac:spMkLst>
        </pc:spChg>
        <pc:spChg chg="add mod">
          <ac:chgData name="hassan MH" userId="84cd2103f36ef0dc" providerId="LiveId" clId="{DEB09C12-C376-40B2-8D42-A50FB6EF1F24}" dt="2022-04-15T12:54:54.420" v="235" actId="1076"/>
          <ac:spMkLst>
            <pc:docMk/>
            <pc:sldMk cId="1674568692" sldId="326"/>
            <ac:spMk id="17" creationId="{917C632E-2C3C-4FAB-925C-610217C97062}"/>
          </ac:spMkLst>
        </pc:spChg>
        <pc:spChg chg="add mod">
          <ac:chgData name="hassan MH" userId="84cd2103f36ef0dc" providerId="LiveId" clId="{DEB09C12-C376-40B2-8D42-A50FB6EF1F24}" dt="2022-04-15T12:54:44.780" v="231" actId="688"/>
          <ac:spMkLst>
            <pc:docMk/>
            <pc:sldMk cId="1674568692" sldId="326"/>
            <ac:spMk id="18" creationId="{6BD793D1-B608-45E1-8D77-DB2D96521206}"/>
          </ac:spMkLst>
        </pc:spChg>
        <pc:spChg chg="add mod">
          <ac:chgData name="hassan MH" userId="84cd2103f36ef0dc" providerId="LiveId" clId="{DEB09C12-C376-40B2-8D42-A50FB6EF1F24}" dt="2022-04-15T14:10:59.360" v="647" actId="1076"/>
          <ac:spMkLst>
            <pc:docMk/>
            <pc:sldMk cId="1674568692" sldId="326"/>
            <ac:spMk id="19" creationId="{64DB9AF5-4CAB-4A48-A3C6-EF59FA4E2DAC}"/>
          </ac:spMkLst>
        </pc:spChg>
        <pc:spChg chg="add mod">
          <ac:chgData name="hassan MH" userId="84cd2103f36ef0dc" providerId="LiveId" clId="{DEB09C12-C376-40B2-8D42-A50FB6EF1F24}" dt="2022-04-15T14:00:15.948" v="492" actId="164"/>
          <ac:spMkLst>
            <pc:docMk/>
            <pc:sldMk cId="1674568692" sldId="326"/>
            <ac:spMk id="20" creationId="{DDB83184-C0F0-4D85-91C8-9C410CE836B1}"/>
          </ac:spMkLst>
        </pc:spChg>
        <pc:spChg chg="add del mod">
          <ac:chgData name="hassan MH" userId="84cd2103f36ef0dc" providerId="LiveId" clId="{DEB09C12-C376-40B2-8D42-A50FB6EF1F24}" dt="2022-04-15T13:56:41.609" v="441" actId="478"/>
          <ac:spMkLst>
            <pc:docMk/>
            <pc:sldMk cId="1674568692" sldId="326"/>
            <ac:spMk id="27" creationId="{2E90DD76-ED58-4189-82B5-F47DDC761056}"/>
          </ac:spMkLst>
        </pc:spChg>
        <pc:spChg chg="add del mod">
          <ac:chgData name="hassan MH" userId="84cd2103f36ef0dc" providerId="LiveId" clId="{DEB09C12-C376-40B2-8D42-A50FB6EF1F24}" dt="2022-04-15T16:06:13.972" v="2225" actId="478"/>
          <ac:spMkLst>
            <pc:docMk/>
            <pc:sldMk cId="1674568692" sldId="326"/>
            <ac:spMk id="28" creationId="{F5A99E9D-B218-49DD-8388-25DA759D7FE1}"/>
          </ac:spMkLst>
        </pc:spChg>
        <pc:spChg chg="add del mod">
          <ac:chgData name="hassan MH" userId="84cd2103f36ef0dc" providerId="LiveId" clId="{DEB09C12-C376-40B2-8D42-A50FB6EF1F24}" dt="2022-04-15T13:03:42.195" v="348" actId="478"/>
          <ac:spMkLst>
            <pc:docMk/>
            <pc:sldMk cId="1674568692" sldId="326"/>
            <ac:spMk id="30" creationId="{F0976741-E6CC-4E06-A007-C45FC7E223AE}"/>
          </ac:spMkLst>
        </pc:spChg>
        <pc:spChg chg="add mod">
          <ac:chgData name="hassan MH" userId="84cd2103f36ef0dc" providerId="LiveId" clId="{DEB09C12-C376-40B2-8D42-A50FB6EF1F24}" dt="2022-04-15T14:20:43.298" v="778" actId="1076"/>
          <ac:spMkLst>
            <pc:docMk/>
            <pc:sldMk cId="1674568692" sldId="326"/>
            <ac:spMk id="31" creationId="{1AF59666-C334-4C56-8EB4-11CEFD4F12F8}"/>
          </ac:spMkLst>
        </pc:spChg>
        <pc:spChg chg="add mod">
          <ac:chgData name="hassan MH" userId="84cd2103f36ef0dc" providerId="LiveId" clId="{DEB09C12-C376-40B2-8D42-A50FB6EF1F24}" dt="2022-04-15T15:59:31.582" v="2145" actId="164"/>
          <ac:spMkLst>
            <pc:docMk/>
            <pc:sldMk cId="1674568692" sldId="326"/>
            <ac:spMk id="32" creationId="{D8006052-8C72-4DE3-8ED1-AD19A69D62FE}"/>
          </ac:spMkLst>
        </pc:spChg>
        <pc:spChg chg="mod topLvl">
          <ac:chgData name="hassan MH" userId="84cd2103f36ef0dc" providerId="LiveId" clId="{DEB09C12-C376-40B2-8D42-A50FB6EF1F24}" dt="2022-04-15T15:27:32.241" v="1643" actId="164"/>
          <ac:spMkLst>
            <pc:docMk/>
            <pc:sldMk cId="1674568692" sldId="326"/>
            <ac:spMk id="37" creationId="{B97C9CB0-D40F-4F93-9564-9142F4838925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39" creationId="{FC1F0A75-F279-4FE5-B928-2C7BB504D0C3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0" creationId="{6DFA5722-BF3F-402C-9687-46F802D3852E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1" creationId="{F12BA1A5-F679-4C5C-A828-B7B7D8FAF34B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2" creationId="{E8E0E7B2-FBDA-4C57-A830-2E53CAD22556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3" creationId="{A158D3AF-3F03-4D86-AAEF-F2074DFCF3A3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4" creationId="{B387BCCF-6291-4B81-99F3-730C3BFD00D2}"/>
          </ac:spMkLst>
        </pc:spChg>
        <pc:spChg chg="mod">
          <ac:chgData name="hassan MH" userId="84cd2103f36ef0dc" providerId="LiveId" clId="{DEB09C12-C376-40B2-8D42-A50FB6EF1F24}" dt="2022-04-15T14:11:47.213" v="656" actId="207"/>
          <ac:spMkLst>
            <pc:docMk/>
            <pc:sldMk cId="1674568692" sldId="326"/>
            <ac:spMk id="45" creationId="{49D23C09-4B5D-40AF-82A7-3701E36296B4}"/>
          </ac:spMkLst>
        </pc:spChg>
        <pc:spChg chg="mod">
          <ac:chgData name="hassan MH" userId="84cd2103f36ef0dc" providerId="LiveId" clId="{DEB09C12-C376-40B2-8D42-A50FB6EF1F24}" dt="2022-04-15T14:11:25.408" v="652" actId="165"/>
          <ac:spMkLst>
            <pc:docMk/>
            <pc:sldMk cId="1674568692" sldId="326"/>
            <ac:spMk id="46" creationId="{98761AF7-D9D0-45FE-A4CA-0792FCF90858}"/>
          </ac:spMkLst>
        </pc:spChg>
        <pc:spChg chg="mod">
          <ac:chgData name="hassan MH" userId="84cd2103f36ef0dc" providerId="LiveId" clId="{DEB09C12-C376-40B2-8D42-A50FB6EF1F24}" dt="2022-04-15T14:11:25.408" v="652" actId="165"/>
          <ac:spMkLst>
            <pc:docMk/>
            <pc:sldMk cId="1674568692" sldId="326"/>
            <ac:spMk id="47" creationId="{36466FA6-4EE9-4F34-A60D-34D24CF2574B}"/>
          </ac:spMkLst>
        </pc:spChg>
        <pc:spChg chg="mod">
          <ac:chgData name="hassan MH" userId="84cd2103f36ef0dc" providerId="LiveId" clId="{DEB09C12-C376-40B2-8D42-A50FB6EF1F24}" dt="2022-04-15T14:11:25.408" v="652" actId="165"/>
          <ac:spMkLst>
            <pc:docMk/>
            <pc:sldMk cId="1674568692" sldId="326"/>
            <ac:spMk id="49" creationId="{0716A41D-D2BB-4A01-8727-5A84C7B24114}"/>
          </ac:spMkLst>
        </pc:spChg>
        <pc:spChg chg="mod">
          <ac:chgData name="hassan MH" userId="84cd2103f36ef0dc" providerId="LiveId" clId="{DEB09C12-C376-40B2-8D42-A50FB6EF1F24}" dt="2022-04-15T14:11:43.097" v="654" actId="207"/>
          <ac:spMkLst>
            <pc:docMk/>
            <pc:sldMk cId="1674568692" sldId="326"/>
            <ac:spMk id="50" creationId="{95EFD23E-385C-4686-AF74-373E4CBFCF1C}"/>
          </ac:spMkLst>
        </pc:spChg>
        <pc:spChg chg="mod">
          <ac:chgData name="hassan MH" userId="84cd2103f36ef0dc" providerId="LiveId" clId="{DEB09C12-C376-40B2-8D42-A50FB6EF1F24}" dt="2022-04-15T14:11:43.097" v="654" actId="207"/>
          <ac:spMkLst>
            <pc:docMk/>
            <pc:sldMk cId="1674568692" sldId="326"/>
            <ac:spMk id="51" creationId="{421658E6-E60F-497E-9808-E23A6B8BE5C7}"/>
          </ac:spMkLst>
        </pc:spChg>
        <pc:spChg chg="mod">
          <ac:chgData name="hassan MH" userId="84cd2103f36ef0dc" providerId="LiveId" clId="{DEB09C12-C376-40B2-8D42-A50FB6EF1F24}" dt="2022-04-15T14:11:43.097" v="654" actId="207"/>
          <ac:spMkLst>
            <pc:docMk/>
            <pc:sldMk cId="1674568692" sldId="326"/>
            <ac:spMk id="52" creationId="{F4AA9800-608C-49D2-9B86-E421D57BAE92}"/>
          </ac:spMkLst>
        </pc:spChg>
        <pc:spChg chg="mod">
          <ac:chgData name="hassan MH" userId="84cd2103f36ef0dc" providerId="LiveId" clId="{DEB09C12-C376-40B2-8D42-A50FB6EF1F24}" dt="2022-04-15T14:11:25.408" v="652" actId="165"/>
          <ac:spMkLst>
            <pc:docMk/>
            <pc:sldMk cId="1674568692" sldId="326"/>
            <ac:spMk id="53" creationId="{FECBA1CC-802B-4901-9B10-287386439396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55" creationId="{F4EB07E7-0489-44C4-BDF2-C7B8CFE1CABF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56" creationId="{BBAD0F0B-0521-41DA-9CF2-99B2C20DB613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57" creationId="{F84F0EC6-44C3-450F-9D1A-177EA19EBC93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58" creationId="{38903F21-7510-4684-8443-D5460086BCC6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59" creationId="{12AADFC6-1729-45EA-AA56-330939815E6A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0" creationId="{B8105C31-6B62-4EC4-896A-D23A39E60137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1" creationId="{E0C67F02-F7D1-4801-8009-A1A7623EAFE8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2" creationId="{0EFE4F6D-FCBA-4DA9-8D60-0D28F4677044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3" creationId="{ADB8091E-90B5-4FEB-8369-D98886DECD08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4" creationId="{76FDC062-02F7-4EE4-A957-59381ACEA9F5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5" creationId="{79FB49C9-347A-4783-A812-2E8D49E4880F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6" creationId="{78F504CD-FB33-42A4-9A7B-52D2BFB411AF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7" creationId="{8D435B6B-AD72-4349-B791-DE941A21D03A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8" creationId="{2C1E31B1-8B14-48B4-AF82-1FD733E5C22C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69" creationId="{F48C1277-66AD-4E86-9BD8-69CB8DA84EA2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0" creationId="{0227B158-2C70-40E8-B561-4BAA929C9B44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1" creationId="{EF1B5681-FCAF-43A3-A558-B2AD60BA4F85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2" creationId="{1588760F-25A3-466E-B553-979B8DC4DE90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3" creationId="{3E8C8C16-6EB4-4DCC-BC45-1EFFF763019B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4" creationId="{37C847A4-AB63-49BD-B1DA-E64B3F61B945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5" creationId="{C44A27A9-0F19-4CF0-ADF6-E96C81ABEE86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6" creationId="{474E73BB-6E86-4DF8-A86D-8C68A59A57AD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7" creationId="{B1B2C65F-FA5D-4A7E-9B10-AD2A65100157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8" creationId="{54AA1E20-E138-4A3D-ACCE-AED3CE39A2B1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79" creationId="{08EA7996-E75D-4A79-BFDA-8973E1F9BB89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0" creationId="{92D68A08-4AE8-4DBD-90F4-854B50F877E3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2" creationId="{EC75EC3E-A020-40DC-A7ED-6573672E3DC4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3" creationId="{A83D4397-7E04-434D-B4CE-A8BBC0BACC0A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4" creationId="{46B4C24E-6A1D-4EEB-B8C6-34F194D15D00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5" creationId="{F660188C-10F5-47F4-A12D-8DE4C647AF32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6" creationId="{8443E785-52FE-484F-A419-2282FC61F8A3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7" creationId="{F2372DAE-08C1-450A-AEAA-4D9AB91A5652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8" creationId="{D41ED712-DBC1-48D2-9F7F-3C9BAA3BEFD0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89" creationId="{0FBDD77C-DAAE-4C12-BF0F-8DEBC4B574CF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0" creationId="{B077CABE-0637-4901-97F5-62DBC4AB1715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1" creationId="{44708CC6-997B-4A2F-AAE1-73F812665AEF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2" creationId="{66BAC4B0-62DE-4B9D-AEFE-4A1B0EF03630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3" creationId="{44F87D11-0536-4185-BD4F-4DA5BADDACDB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4" creationId="{CAF1621F-311A-4776-9613-4E1929DDBB96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5" creationId="{E20BD94E-E2D0-45F8-B253-1DD8CD308E48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6" creationId="{3A740A4F-8006-46F4-BE1B-9230AD5A03B2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7" creationId="{383F1E2B-F0E3-4E42-A3CA-36BFFA026EB7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8" creationId="{07A16486-4A2E-4DEF-85EF-70827A75D880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99" creationId="{7511EA08-0E81-4395-BE37-2717760A744D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100" creationId="{8586B8E7-3AA6-4A54-B0A9-129BB09A77D2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101" creationId="{21446B21-0D66-40FF-99D5-28C44055DA15}"/>
          </ac:spMkLst>
        </pc:spChg>
        <pc:spChg chg="mod">
          <ac:chgData name="hassan MH" userId="84cd2103f36ef0dc" providerId="LiveId" clId="{DEB09C12-C376-40B2-8D42-A50FB6EF1F24}" dt="2022-04-15T14:12:24.917" v="660"/>
          <ac:spMkLst>
            <pc:docMk/>
            <pc:sldMk cId="1674568692" sldId="326"/>
            <ac:spMk id="102" creationId="{11238A5B-87FE-4140-AD4F-917BEC0B7CAF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4" creationId="{E7F16195-BD43-49C0-A80E-427AD548FB98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5" creationId="{8FBACBE9-8248-4A20-B9CE-A0E622B66C35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6" creationId="{B5B15D9A-1E94-4C2A-BE2D-B18A7965EA1D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7" creationId="{7EF28928-18E4-482C-A95B-E0321CFECD5E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8" creationId="{565F90D6-07F4-4517-8E30-8F79E0AE002C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09" creationId="{03E2940C-831F-498B-AF4E-F922A5B657F4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0" creationId="{0056B610-A0D4-4DFF-BE67-DFBCC82ED57F}"/>
          </ac:spMkLst>
        </pc:spChg>
        <pc:spChg chg="mod or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1" creationId="{E9F1B25F-E077-4837-9CEF-33EA50B826BC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2" creationId="{3BC337F6-F161-4FCA-AE5D-E01461DC7952}"/>
          </ac:spMkLst>
        </pc:spChg>
        <pc:spChg chg="del mod topLvl">
          <ac:chgData name="hassan MH" userId="84cd2103f36ef0dc" providerId="LiveId" clId="{DEB09C12-C376-40B2-8D42-A50FB6EF1F24}" dt="2022-04-15T14:18:28.744" v="757" actId="478"/>
          <ac:spMkLst>
            <pc:docMk/>
            <pc:sldMk cId="1674568692" sldId="326"/>
            <ac:spMk id="113" creationId="{B45C0DEB-5710-4ED4-AD97-3D17B4FE2EB8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4" creationId="{AAF1E7F0-6971-4A13-83CA-4151F78FC4CE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5" creationId="{A639F735-7D8D-442D-8446-BE47B8D79340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6" creationId="{23737AAF-CF01-4B54-A267-A43CE2FA63C6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7" creationId="{5370A30C-2AF2-4060-8380-8DC238E9DB1A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8" creationId="{700442D6-1C38-41F3-BAD6-6D98E17D45F8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19" creationId="{8086CBFA-B5B0-46F4-87E8-9E254C94961C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0" creationId="{57653C58-50A5-46A2-B923-7735105E7E84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1" creationId="{8376127E-C98B-4C4D-8666-0BF6C1793B94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2" creationId="{D712502D-47EB-4770-9216-B62B4B16A300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3" creationId="{EFC4AE06-CEA6-4D4F-B6AA-EDA7B247A314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4" creationId="{F617D0E6-82D9-48AC-955B-BD8B89F5B870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5" creationId="{A80C1682-3B05-4A84-ACC6-E23FA3DF5BE8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6" creationId="{5B2184CD-8CB2-4E43-81CF-037B3C43D173}"/>
          </ac:spMkLst>
        </pc:spChg>
        <pc:spChg chg="del mod topLvl">
          <ac:chgData name="hassan MH" userId="84cd2103f36ef0dc" providerId="LiveId" clId="{DEB09C12-C376-40B2-8D42-A50FB6EF1F24}" dt="2022-04-15T14:18:32.221" v="758" actId="478"/>
          <ac:spMkLst>
            <pc:docMk/>
            <pc:sldMk cId="1674568692" sldId="326"/>
            <ac:spMk id="127" creationId="{50809CC2-0F02-451B-9DED-3DFC2B1C793C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8" creationId="{68D881D5-651F-4C23-B5DF-D18CE9F25DB6}"/>
          </ac:spMkLst>
        </pc:spChg>
        <pc:spChg chg="mod topLvl">
          <ac:chgData name="hassan MH" userId="84cd2103f36ef0dc" providerId="LiveId" clId="{DEB09C12-C376-40B2-8D42-A50FB6EF1F24}" dt="2022-04-15T15:59:39.862" v="2146" actId="164"/>
          <ac:spMkLst>
            <pc:docMk/>
            <pc:sldMk cId="1674568692" sldId="326"/>
            <ac:spMk id="129" creationId="{6E952A85-11B7-401A-83E0-ED54FE7DD8F0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1" creationId="{F935E3C0-245A-4382-8643-E8DE748B9A5E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2" creationId="{2549AF83-DBEB-48AA-BC02-33964279299C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3" creationId="{520967BA-09C0-4CF7-8DF8-E525ACC543A5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4" creationId="{459CBA48-9BCF-45E5-90C3-26D7713ECA4D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5" creationId="{45FA6BAC-A5D0-48A0-9AE4-2D2F31F9EC7B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6" creationId="{FDDEF6B6-7E21-42E4-9ACC-BC3782F007EF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7" creationId="{51A6B835-E55A-4ECB-88D7-5AAAE2A201E2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8" creationId="{43E06F75-5CED-4275-8BD1-601B89BF573D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39" creationId="{3F986A4F-DE3F-45B4-B36A-9A610D2A5F6F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0" creationId="{897C9733-71A0-4135-A8CF-64BAA453B340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1" creationId="{D337214F-3B46-4ABD-B657-505FD3FAFB42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2" creationId="{002FA004-85F1-4B35-95D8-AE3BC491EB0B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3" creationId="{6C7F85AA-D3F4-4E7A-815B-7E5A76323B1A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4" creationId="{F3D69FF8-CEC6-4025-9B1B-C4F240CA2193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5" creationId="{438FBEDC-9A31-4F58-B890-9BA73CDDE310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6" creationId="{51E79488-4AF8-4653-8057-9AF1ADE47E6F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7" creationId="{82F07A23-B7E6-4D40-9893-7EE2F0E844DE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8" creationId="{9A243953-40C8-487F-AC2F-A0D7DC8AE2E9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49" creationId="{9147B8CD-D498-4AEB-9388-DCA2F2108E27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0" creationId="{8C63B9ED-E61D-4DEE-B45C-9E1910435D02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1" creationId="{E36CCD94-9A64-4E13-80A5-C4A18F6042CE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5" creationId="{37CDBCD3-2718-4B00-8690-0A6967FC0941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6" creationId="{4629EAB3-B7F2-424D-B6C7-AC9D8AD00C60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7" creationId="{3F2225A0-6F3E-461B-8CF9-84FEF27DF312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8" creationId="{DB3187F5-D323-4133-A140-9B2DB6DB9B04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59" creationId="{59766534-927E-450A-BFE1-C9799F969219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60" creationId="{A2840CA1-E1F8-4E2B-8A9C-A1CDFE501929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62" creationId="{30D356FE-D065-454A-B329-51098C15783E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63" creationId="{F4982107-0E8C-4624-91D4-619FF36BB4D3}"/>
          </ac:spMkLst>
        </pc:spChg>
        <pc:spChg chg="mod">
          <ac:chgData name="hassan MH" userId="84cd2103f36ef0dc" providerId="LiveId" clId="{DEB09C12-C376-40B2-8D42-A50FB6EF1F24}" dt="2022-04-15T15:32:45.034" v="1732" actId="165"/>
          <ac:spMkLst>
            <pc:docMk/>
            <pc:sldMk cId="1674568692" sldId="326"/>
            <ac:spMk id="164" creationId="{037014D3-4820-45DB-AF16-6388CE089B2C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1" creationId="{DF6CE143-BD3E-4916-A104-9994F14CF12A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3" creationId="{29574D0D-C8C2-4F29-BAC1-E4ED5EF76B80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4" creationId="{C4215A93-7F42-4F7E-B916-2385E58B566A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5" creationId="{E5557C6D-B62A-413B-88E1-BFC74C95D2B2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6" creationId="{5A7EEFFC-0CBD-43F7-8273-C58FD00E902E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7" creationId="{AA848C50-F8B6-4B6F-AEC0-4532150EB69C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8" creationId="{0F78FDB1-9F73-4C65-8454-1FF7978AA0DF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79" creationId="{6B303A5D-2F59-476A-8512-BA7A363B05B3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0" creationId="{B860933D-40E6-451B-B526-E9302E51EECB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1" creationId="{ACF0CFAC-BAF9-440C-9C62-DAA301133FEB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3" creationId="{9207100C-0234-4001-8795-41A18B462F26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4" creationId="{617EC9ED-5AF9-42F0-B45A-274E46DDDDFD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5" creationId="{D85E24B3-4A4F-4193-8294-DCF8C89AE582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6" creationId="{4C54C4E1-BB75-4AA6-88AE-550C18CC1BA5}"/>
          </ac:spMkLst>
        </pc:spChg>
        <pc:spChg chg="mod">
          <ac:chgData name="hassan MH" userId="84cd2103f36ef0dc" providerId="LiveId" clId="{DEB09C12-C376-40B2-8D42-A50FB6EF1F24}" dt="2022-04-15T15:56:20.667" v="2103"/>
          <ac:spMkLst>
            <pc:docMk/>
            <pc:sldMk cId="1674568692" sldId="326"/>
            <ac:spMk id="187" creationId="{6E408037-4A26-4839-A73C-092B1B5D4CBD}"/>
          </ac:spMkLst>
        </pc:spChg>
        <pc:grpChg chg="add mod">
          <ac:chgData name="hassan MH" userId="84cd2103f36ef0dc" providerId="LiveId" clId="{DEB09C12-C376-40B2-8D42-A50FB6EF1F24}" dt="2022-04-15T15:59:27.879" v="2144" actId="1076"/>
          <ac:grpSpMkLst>
            <pc:docMk/>
            <pc:sldMk cId="1674568692" sldId="326"/>
            <ac:grpSpMk id="33" creationId="{F2EF4DB0-3FEF-4DCD-86E8-B0C244D52BEF}"/>
          </ac:grpSpMkLst>
        </pc:grpChg>
        <pc:grpChg chg="add del mod">
          <ac:chgData name="hassan MH" userId="84cd2103f36ef0dc" providerId="LiveId" clId="{DEB09C12-C376-40B2-8D42-A50FB6EF1F24}" dt="2022-04-15T14:11:25.408" v="652" actId="165"/>
          <ac:grpSpMkLst>
            <pc:docMk/>
            <pc:sldMk cId="1674568692" sldId="326"/>
            <ac:grpSpMk id="34" creationId="{3B06510B-D8B0-4FD7-9B4F-959D9215A674}"/>
          </ac:grpSpMkLst>
        </pc:grpChg>
        <pc:grpChg chg="mod topLvl">
          <ac:chgData name="hassan MH" userId="84cd2103f36ef0dc" providerId="LiveId" clId="{DEB09C12-C376-40B2-8D42-A50FB6EF1F24}" dt="2022-04-15T15:27:32.241" v="1643" actId="164"/>
          <ac:grpSpMkLst>
            <pc:docMk/>
            <pc:sldMk cId="1674568692" sldId="326"/>
            <ac:grpSpMk id="35" creationId="{CFFC3342-D25B-44CF-82BA-607E94872C80}"/>
          </ac:grpSpMkLst>
        </pc:grpChg>
        <pc:grpChg chg="mod topLvl">
          <ac:chgData name="hassan MH" userId="84cd2103f36ef0dc" providerId="LiveId" clId="{DEB09C12-C376-40B2-8D42-A50FB6EF1F24}" dt="2022-04-15T15:27:32.241" v="1643" actId="164"/>
          <ac:grpSpMkLst>
            <pc:docMk/>
            <pc:sldMk cId="1674568692" sldId="326"/>
            <ac:grpSpMk id="36" creationId="{82033727-E42B-4676-A094-FB3137F72277}"/>
          </ac:grpSpMkLst>
        </pc:grpChg>
        <pc:grpChg chg="mod topLvl">
          <ac:chgData name="hassan MH" userId="84cd2103f36ef0dc" providerId="LiveId" clId="{DEB09C12-C376-40B2-8D42-A50FB6EF1F24}" dt="2022-04-15T15:27:32.241" v="1643" actId="164"/>
          <ac:grpSpMkLst>
            <pc:docMk/>
            <pc:sldMk cId="1674568692" sldId="326"/>
            <ac:grpSpMk id="38" creationId="{7F0F119C-C62F-4C99-9B05-E2EE873628ED}"/>
          </ac:grpSpMkLst>
        </pc:grpChg>
        <pc:grpChg chg="mod">
          <ac:chgData name="hassan MH" userId="84cd2103f36ef0dc" providerId="LiveId" clId="{DEB09C12-C376-40B2-8D42-A50FB6EF1F24}" dt="2022-04-15T14:11:25.408" v="652" actId="165"/>
          <ac:grpSpMkLst>
            <pc:docMk/>
            <pc:sldMk cId="1674568692" sldId="326"/>
            <ac:grpSpMk id="48" creationId="{44774CC4-FF0C-43AD-BA7A-DC1177F91576}"/>
          </ac:grpSpMkLst>
        </pc:grpChg>
        <pc:grpChg chg="add del mod">
          <ac:chgData name="hassan MH" userId="84cd2103f36ef0dc" providerId="LiveId" clId="{DEB09C12-C376-40B2-8D42-A50FB6EF1F24}" dt="2022-04-15T14:12:26.091" v="661"/>
          <ac:grpSpMkLst>
            <pc:docMk/>
            <pc:sldMk cId="1674568692" sldId="326"/>
            <ac:grpSpMk id="54" creationId="{9B3B7842-9351-44BD-B8C6-A95F9BE783E0}"/>
          </ac:grpSpMkLst>
        </pc:grpChg>
        <pc:grpChg chg="mod">
          <ac:chgData name="hassan MH" userId="84cd2103f36ef0dc" providerId="LiveId" clId="{DEB09C12-C376-40B2-8D42-A50FB6EF1F24}" dt="2022-04-15T14:12:24.917" v="660"/>
          <ac:grpSpMkLst>
            <pc:docMk/>
            <pc:sldMk cId="1674568692" sldId="326"/>
            <ac:grpSpMk id="81" creationId="{EF533140-0AFA-4E00-99E0-F5CCF2EFFD91}"/>
          </ac:grpSpMkLst>
        </pc:grpChg>
        <pc:grpChg chg="add del mod">
          <ac:chgData name="hassan MH" userId="84cd2103f36ef0dc" providerId="LiveId" clId="{DEB09C12-C376-40B2-8D42-A50FB6EF1F24}" dt="2022-04-15T14:17:20.391" v="737" actId="165"/>
          <ac:grpSpMkLst>
            <pc:docMk/>
            <pc:sldMk cId="1674568692" sldId="326"/>
            <ac:grpSpMk id="103" creationId="{0627D050-363D-4ADC-A627-8A7B548939FC}"/>
          </ac:grpSpMkLst>
        </pc:grpChg>
        <pc:grpChg chg="mod topLvl">
          <ac:chgData name="hassan MH" userId="84cd2103f36ef0dc" providerId="LiveId" clId="{DEB09C12-C376-40B2-8D42-A50FB6EF1F24}" dt="2022-04-15T15:59:39.862" v="2146" actId="164"/>
          <ac:grpSpMkLst>
            <pc:docMk/>
            <pc:sldMk cId="1674568692" sldId="326"/>
            <ac:grpSpMk id="130" creationId="{306DA62C-039F-4B5B-85F2-67247921B575}"/>
          </ac:grpSpMkLst>
        </pc:grpChg>
        <pc:grpChg chg="del mod">
          <ac:chgData name="hassan MH" userId="84cd2103f36ef0dc" providerId="LiveId" clId="{DEB09C12-C376-40B2-8D42-A50FB6EF1F24}" dt="2022-04-15T14:17:42.580" v="743" actId="27803"/>
          <ac:grpSpMkLst>
            <pc:docMk/>
            <pc:sldMk cId="1674568692" sldId="326"/>
            <ac:grpSpMk id="153" creationId="{ABB0A605-59E0-4FF7-B191-C7F5D67523BD}"/>
          </ac:grpSpMkLst>
        </pc:grpChg>
        <pc:grpChg chg="mod">
          <ac:chgData name="hassan MH" userId="84cd2103f36ef0dc" providerId="LiveId" clId="{DEB09C12-C376-40B2-8D42-A50FB6EF1F24}" dt="2022-04-15T15:32:45.034" v="1732" actId="165"/>
          <ac:grpSpMkLst>
            <pc:docMk/>
            <pc:sldMk cId="1674568692" sldId="326"/>
            <ac:grpSpMk id="154" creationId="{A12F389F-281B-47DD-A5CB-B0A85B89EC20}"/>
          </ac:grpSpMkLst>
        </pc:grpChg>
        <pc:grpChg chg="mod">
          <ac:chgData name="hassan MH" userId="84cd2103f36ef0dc" providerId="LiveId" clId="{DEB09C12-C376-40B2-8D42-A50FB6EF1F24}" dt="2022-04-15T15:32:45.034" v="1732" actId="165"/>
          <ac:grpSpMkLst>
            <pc:docMk/>
            <pc:sldMk cId="1674568692" sldId="326"/>
            <ac:grpSpMk id="161" creationId="{AECA3F40-A90F-4453-819B-097158529E0D}"/>
          </ac:grpSpMkLst>
        </pc:grpChg>
        <pc:grpChg chg="add mod topLvl">
          <ac:chgData name="hassan MH" userId="84cd2103f36ef0dc" providerId="LiveId" clId="{DEB09C12-C376-40B2-8D42-A50FB6EF1F24}" dt="2022-04-15T15:59:39.862" v="2146" actId="164"/>
          <ac:grpSpMkLst>
            <pc:docMk/>
            <pc:sldMk cId="1674568692" sldId="326"/>
            <ac:grpSpMk id="165" creationId="{89A1BB1D-4B4A-466C-906C-AEBF7CC36875}"/>
          </ac:grpSpMkLst>
        </pc:grpChg>
        <pc:grpChg chg="add del mod">
          <ac:chgData name="hassan MH" userId="84cd2103f36ef0dc" providerId="LiveId" clId="{DEB09C12-C376-40B2-8D42-A50FB6EF1F24}" dt="2022-04-15T15:32:45.034" v="1732" actId="165"/>
          <ac:grpSpMkLst>
            <pc:docMk/>
            <pc:sldMk cId="1674568692" sldId="326"/>
            <ac:grpSpMk id="166" creationId="{401A55B0-76A5-46CB-AAD2-34C31AFE09B5}"/>
          </ac:grpSpMkLst>
        </pc:grpChg>
        <pc:grpChg chg="add del mod">
          <ac:chgData name="hassan MH" userId="84cd2103f36ef0dc" providerId="LiveId" clId="{DEB09C12-C376-40B2-8D42-A50FB6EF1F24}" dt="2022-04-15T15:59:31.582" v="2145" actId="164"/>
          <ac:grpSpMkLst>
            <pc:docMk/>
            <pc:sldMk cId="1674568692" sldId="326"/>
            <ac:grpSpMk id="167" creationId="{585E4299-365F-4E6B-890B-F3D04834A0EB}"/>
          </ac:grpSpMkLst>
        </pc:grpChg>
        <pc:grpChg chg="add del mod">
          <ac:chgData name="hassan MH" userId="84cd2103f36ef0dc" providerId="LiveId" clId="{DEB09C12-C376-40B2-8D42-A50FB6EF1F24}" dt="2022-04-15T15:56:27.524" v="2106"/>
          <ac:grpSpMkLst>
            <pc:docMk/>
            <pc:sldMk cId="1674568692" sldId="326"/>
            <ac:grpSpMk id="168" creationId="{4B2FF6B0-973D-4083-9204-D26CFD237162}"/>
          </ac:grpSpMkLst>
        </pc:grpChg>
        <pc:grpChg chg="mod">
          <ac:chgData name="hassan MH" userId="84cd2103f36ef0dc" providerId="LiveId" clId="{DEB09C12-C376-40B2-8D42-A50FB6EF1F24}" dt="2022-04-15T15:56:20.667" v="2103"/>
          <ac:grpSpMkLst>
            <pc:docMk/>
            <pc:sldMk cId="1674568692" sldId="326"/>
            <ac:grpSpMk id="169" creationId="{B0ECD9D2-3871-4714-89BC-5C7442919D5C}"/>
          </ac:grpSpMkLst>
        </pc:grpChg>
        <pc:grpChg chg="mod">
          <ac:chgData name="hassan MH" userId="84cd2103f36ef0dc" providerId="LiveId" clId="{DEB09C12-C376-40B2-8D42-A50FB6EF1F24}" dt="2022-04-15T15:56:20.667" v="2103"/>
          <ac:grpSpMkLst>
            <pc:docMk/>
            <pc:sldMk cId="1674568692" sldId="326"/>
            <ac:grpSpMk id="170" creationId="{37537992-FA88-4379-84D9-2C68A402DF73}"/>
          </ac:grpSpMkLst>
        </pc:grpChg>
        <pc:grpChg chg="mod">
          <ac:chgData name="hassan MH" userId="84cd2103f36ef0dc" providerId="LiveId" clId="{DEB09C12-C376-40B2-8D42-A50FB6EF1F24}" dt="2022-04-15T15:56:20.667" v="2103"/>
          <ac:grpSpMkLst>
            <pc:docMk/>
            <pc:sldMk cId="1674568692" sldId="326"/>
            <ac:grpSpMk id="172" creationId="{55DBCD49-421A-4110-BD51-C1E461647E4B}"/>
          </ac:grpSpMkLst>
        </pc:grpChg>
        <pc:grpChg chg="mod">
          <ac:chgData name="hassan MH" userId="84cd2103f36ef0dc" providerId="LiveId" clId="{DEB09C12-C376-40B2-8D42-A50FB6EF1F24}" dt="2022-04-15T15:56:20.667" v="2103"/>
          <ac:grpSpMkLst>
            <pc:docMk/>
            <pc:sldMk cId="1674568692" sldId="326"/>
            <ac:grpSpMk id="182" creationId="{A5603BB6-05BD-45B9-A8CB-D024DB5E8350}"/>
          </ac:grpSpMkLst>
        </pc:grpChg>
        <pc:grpChg chg="add mod">
          <ac:chgData name="hassan MH" userId="84cd2103f36ef0dc" providerId="LiveId" clId="{DEB09C12-C376-40B2-8D42-A50FB6EF1F24}" dt="2022-04-15T15:59:31.582" v="2145" actId="164"/>
          <ac:grpSpMkLst>
            <pc:docMk/>
            <pc:sldMk cId="1674568692" sldId="326"/>
            <ac:grpSpMk id="188" creationId="{2B13CBAF-F878-4CDB-89F3-76C4D73E168E}"/>
          </ac:grpSpMkLst>
        </pc:grpChg>
        <pc:grpChg chg="add del mod">
          <ac:chgData name="hassan MH" userId="84cd2103f36ef0dc" providerId="LiveId" clId="{DEB09C12-C376-40B2-8D42-A50FB6EF1F24}" dt="2022-04-15T17:01:11.695" v="2364" actId="21"/>
          <ac:grpSpMkLst>
            <pc:docMk/>
            <pc:sldMk cId="1674568692" sldId="326"/>
            <ac:grpSpMk id="189" creationId="{5F2BF71B-6852-4C4E-BF24-347460F24D23}"/>
          </ac:grpSpMkLst>
        </pc:grpChg>
        <pc:picChg chg="add del mod">
          <ac:chgData name="hassan MH" userId="84cd2103f36ef0dc" providerId="LiveId" clId="{DEB09C12-C376-40B2-8D42-A50FB6EF1F24}" dt="2022-04-15T12:54:02.080" v="222" actId="478"/>
          <ac:picMkLst>
            <pc:docMk/>
            <pc:sldMk cId="1674568692" sldId="326"/>
            <ac:picMk id="5" creationId="{03D3EB58-EF52-4898-AE7B-257B2A5CA12A}"/>
          </ac:picMkLst>
        </pc:picChg>
        <pc:picChg chg="add del mod">
          <ac:chgData name="hassan MH" userId="84cd2103f36ef0dc" providerId="LiveId" clId="{DEB09C12-C376-40B2-8D42-A50FB6EF1F24}" dt="2022-04-15T16:06:14.722" v="2226" actId="478"/>
          <ac:picMkLst>
            <pc:docMk/>
            <pc:sldMk cId="1674568692" sldId="326"/>
            <ac:picMk id="22" creationId="{8E954309-8309-435D-AD98-CED17F6DCDD2}"/>
          </ac:picMkLst>
        </pc:picChg>
        <pc:picChg chg="add del mod ord">
          <ac:chgData name="hassan MH" userId="84cd2103f36ef0dc" providerId="LiveId" clId="{DEB09C12-C376-40B2-8D42-A50FB6EF1F24}" dt="2022-04-15T16:06:15.254" v="2227" actId="478"/>
          <ac:picMkLst>
            <pc:docMk/>
            <pc:sldMk cId="1674568692" sldId="326"/>
            <ac:picMk id="24" creationId="{D82FCFA6-E29F-4EDE-B510-0F8F15D93F92}"/>
          </ac:picMkLst>
        </pc:picChg>
        <pc:picChg chg="add mod">
          <ac:chgData name="hassan MH" userId="84cd2103f36ef0dc" providerId="LiveId" clId="{DEB09C12-C376-40B2-8D42-A50FB6EF1F24}" dt="2022-04-15T14:00:15.948" v="492" actId="164"/>
          <ac:picMkLst>
            <pc:docMk/>
            <pc:sldMk cId="1674568692" sldId="326"/>
            <ac:picMk id="26" creationId="{D39E9CA6-8601-44E5-8E04-B80227C301ED}"/>
          </ac:picMkLst>
        </pc:picChg>
        <pc:picChg chg="add del mod">
          <ac:chgData name="hassan MH" userId="84cd2103f36ef0dc" providerId="LiveId" clId="{DEB09C12-C376-40B2-8D42-A50FB6EF1F24}" dt="2022-04-15T12:58:45.451" v="305" actId="478"/>
          <ac:picMkLst>
            <pc:docMk/>
            <pc:sldMk cId="1674568692" sldId="326"/>
            <ac:picMk id="29" creationId="{2B932DAB-923E-4730-A0ED-F5E44AA0BA5C}"/>
          </ac:picMkLst>
        </pc:picChg>
        <pc:picChg chg="add del mod">
          <ac:chgData name="hassan MH" userId="84cd2103f36ef0dc" providerId="LiveId" clId="{DEB09C12-C376-40B2-8D42-A50FB6EF1F24}" dt="2022-04-15T14:17:42.580" v="743" actId="27803"/>
          <ac:picMkLst>
            <pc:docMk/>
            <pc:sldMk cId="1674568692" sldId="326"/>
            <ac:picMk id="152" creationId="{5E8AF46D-08E0-4947-9144-11054A1CA737}"/>
          </ac:picMkLst>
        </pc:picChg>
        <pc:picChg chg="add mod">
          <ac:chgData name="hassan MH" userId="84cd2103f36ef0dc" providerId="LiveId" clId="{DEB09C12-C376-40B2-8D42-A50FB6EF1F24}" dt="2022-04-15T17:01:16.491" v="2367" actId="1076"/>
          <ac:picMkLst>
            <pc:docMk/>
            <pc:sldMk cId="1674568692" sldId="326"/>
            <ac:picMk id="190" creationId="{294E57EC-46A0-4126-BF11-691621BBD58E}"/>
          </ac:picMkLst>
        </pc:picChg>
      </pc:sldChg>
      <pc:sldChg chg="addSp delSp modSp add mod ord modNotesTx">
        <pc:chgData name="hassan MH" userId="84cd2103f36ef0dc" providerId="LiveId" clId="{DEB09C12-C376-40B2-8D42-A50FB6EF1F24}" dt="2022-04-15T17:01:35.216" v="2372" actId="1076"/>
        <pc:sldMkLst>
          <pc:docMk/>
          <pc:sldMk cId="3241919719" sldId="327"/>
        </pc:sldMkLst>
        <pc:spChg chg="mod">
          <ac:chgData name="hassan MH" userId="84cd2103f36ef0dc" providerId="LiveId" clId="{DEB09C12-C376-40B2-8D42-A50FB6EF1F24}" dt="2022-04-15T12:56:55.338" v="284" actId="1076"/>
          <ac:spMkLst>
            <pc:docMk/>
            <pc:sldMk cId="3241919719" sldId="327"/>
            <ac:spMk id="7" creationId="{04F34A83-9EC0-4B60-81F9-7A7F85EAD44A}"/>
          </ac:spMkLst>
        </pc:spChg>
        <pc:spChg chg="mod">
          <ac:chgData name="hassan MH" userId="84cd2103f36ef0dc" providerId="LiveId" clId="{DEB09C12-C376-40B2-8D42-A50FB6EF1F24}" dt="2022-04-15T12:56:23.678" v="277" actId="1076"/>
          <ac:spMkLst>
            <pc:docMk/>
            <pc:sldMk cId="3241919719" sldId="327"/>
            <ac:spMk id="8" creationId="{7D491AE9-538C-4C21-B0C1-3D0004632857}"/>
          </ac:spMkLst>
        </pc:spChg>
        <pc:spChg chg="mod">
          <ac:chgData name="hassan MH" userId="84cd2103f36ef0dc" providerId="LiveId" clId="{DEB09C12-C376-40B2-8D42-A50FB6EF1F24}" dt="2022-04-15T12:57:28.571" v="289" actId="1076"/>
          <ac:spMkLst>
            <pc:docMk/>
            <pc:sldMk cId="3241919719" sldId="327"/>
            <ac:spMk id="9" creationId="{C8B70419-674E-408C-BA40-75A92326E929}"/>
          </ac:spMkLst>
        </pc:spChg>
        <pc:spChg chg="mod">
          <ac:chgData name="hassan MH" userId="84cd2103f36ef0dc" providerId="LiveId" clId="{DEB09C12-C376-40B2-8D42-A50FB6EF1F24}" dt="2022-04-15T12:56:34.154" v="281" actId="1076"/>
          <ac:spMkLst>
            <pc:docMk/>
            <pc:sldMk cId="3241919719" sldId="327"/>
            <ac:spMk id="10" creationId="{2AEEF5BE-C344-4D57-9215-C0F1E4A8EF06}"/>
          </ac:spMkLst>
        </pc:spChg>
        <pc:spChg chg="add mod topLvl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" creationId="{40DE4D7D-B8A8-4F7A-8A68-6C1AEAA48B6D}"/>
          </ac:spMkLst>
        </pc:spChg>
        <pc:spChg chg="add mod">
          <ac:chgData name="hassan MH" userId="84cd2103f36ef0dc" providerId="LiveId" clId="{DEB09C12-C376-40B2-8D42-A50FB6EF1F24}" dt="2022-04-15T15:59:16.373" v="2141" actId="164"/>
          <ac:spMkLst>
            <pc:docMk/>
            <pc:sldMk cId="3241919719" sldId="327"/>
            <ac:spMk id="12" creationId="{C9F90269-84F3-4085-BEBE-AE8B30E9CC70}"/>
          </ac:spMkLst>
        </pc:spChg>
        <pc:spChg chg="mod">
          <ac:chgData name="hassan MH" userId="84cd2103f36ef0dc" providerId="LiveId" clId="{DEB09C12-C376-40B2-8D42-A50FB6EF1F24}" dt="2022-04-15T15:59:12.661" v="2140" actId="164"/>
          <ac:spMkLst>
            <pc:docMk/>
            <pc:sldMk cId="3241919719" sldId="327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2:57:05.346" v="286" actId="1076"/>
          <ac:spMkLst>
            <pc:docMk/>
            <pc:sldMk cId="3241919719" sldId="327"/>
            <ac:spMk id="14" creationId="{FF46C56F-2A13-4DD9-95CC-91FEFF572BE9}"/>
          </ac:spMkLst>
        </pc:spChg>
        <pc:spChg chg="mod">
          <ac:chgData name="hassan MH" userId="84cd2103f36ef0dc" providerId="LiveId" clId="{DEB09C12-C376-40B2-8D42-A50FB6EF1F24}" dt="2022-04-15T12:56:41.020" v="282" actId="1076"/>
          <ac:spMkLst>
            <pc:docMk/>
            <pc:sldMk cId="3241919719" sldId="327"/>
            <ac:spMk id="17" creationId="{917C632E-2C3C-4FAB-925C-610217C97062}"/>
          </ac:spMkLst>
        </pc:spChg>
        <pc:spChg chg="mod">
          <ac:chgData name="hassan MH" userId="84cd2103f36ef0dc" providerId="LiveId" clId="{DEB09C12-C376-40B2-8D42-A50FB6EF1F24}" dt="2022-04-15T12:56:21.894" v="276" actId="688"/>
          <ac:spMkLst>
            <pc:docMk/>
            <pc:sldMk cId="3241919719" sldId="327"/>
            <ac:spMk id="18" creationId="{6BD793D1-B608-45E1-8D77-DB2D96521206}"/>
          </ac:spMkLst>
        </pc:spChg>
        <pc:spChg chg="mod">
          <ac:chgData name="hassan MH" userId="84cd2103f36ef0dc" providerId="LiveId" clId="{DEB09C12-C376-40B2-8D42-A50FB6EF1F24}" dt="2022-04-15T12:56:29.934" v="280" actId="1076"/>
          <ac:spMkLst>
            <pc:docMk/>
            <pc:sldMk cId="3241919719" sldId="327"/>
            <ac:spMk id="19" creationId="{64DB9AF5-4CAB-4A48-A3C6-EF59FA4E2DAC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1" creationId="{875100D4-14FD-49D9-9C56-E0BD46180E40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3" creationId="{4F5981A2-8C9D-4348-A221-6467FA1ABA07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4" creationId="{D252BA5D-3C7F-4ECC-BC81-E6E6CF9F95CE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5" creationId="{1E60165E-53D1-495A-8135-66C0DFAFADDC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6" creationId="{6DDBA1F5-17E5-4178-BC16-7794D958C0A3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7" creationId="{F793B490-5881-4ED0-8085-13DEA763DCCB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8" creationId="{38AB6BEA-1E18-4F7E-8C09-A801878D4AAB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29" creationId="{35E58302-AD45-4169-907A-D09BDEA6DA82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0" creationId="{7D15E249-A444-4E99-9C1A-8F6E5A1FD254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1" creationId="{74A43279-7946-4DAC-8C11-B0A4CE6EDFF0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3" creationId="{55C96F3E-6047-463C-95EC-1C84E43077D1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4" creationId="{4B619215-0B43-4460-BA78-F6196362A72A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5" creationId="{F4AF4159-62EE-4B53-A84F-3413CAA5B2A3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6" creationId="{82AF5ECC-1CEC-4E19-B7E8-10444DFEA7D0}"/>
          </ac:spMkLst>
        </pc:spChg>
        <pc:spChg chg="mod">
          <ac:chgData name="hassan MH" userId="84cd2103f36ef0dc" providerId="LiveId" clId="{DEB09C12-C376-40B2-8D42-A50FB6EF1F24}" dt="2022-04-15T15:27:49.760" v="1649"/>
          <ac:spMkLst>
            <pc:docMk/>
            <pc:sldMk cId="3241919719" sldId="327"/>
            <ac:spMk id="37" creationId="{EEA28A20-DFDB-40AF-8458-5A4E82594406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4" creationId="{09D3A6AD-F3A7-4B2C-B680-59AFE0A99BD0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5" creationId="{C903C21C-0E0E-4902-BD6A-4E407DCB7552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6" creationId="{2D415D86-6D47-4261-810F-C82C453BBED9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7" creationId="{C7CA7A68-10C9-451E-AAD4-9A9EF387B048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8" creationId="{27F552DD-4DF2-4491-AB58-24C25ABDFEF9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49" creationId="{D6601715-4FFC-494E-A77D-EF35CD22C705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0" creationId="{D5EEFDE6-522A-449E-88C5-FDB2E766016A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1" creationId="{5EED209F-4D4E-4535-AAD9-67B2AD52E83D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2" creationId="{ABD86E73-D3CD-483B-818D-AEECB0319FA8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3" creationId="{1A7C63D0-CD49-4E84-855D-9FC9AA0B3C41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4" creationId="{82E113DA-A8CE-4C3C-9D9F-46FE4737541E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5" creationId="{91AF466E-0B2E-4C5E-AC58-6ED48D122364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6" creationId="{5E6A96F5-AC00-47B9-99F8-05A779304755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7" creationId="{9755EF19-4609-46BB-A2CC-A1E2F71EF49B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8" creationId="{525A0743-D6EE-4CBA-B3CD-E9CFD0D3821E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59" creationId="{EF2B2151-F375-4FEC-9D53-2C57BE75F2C7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0" creationId="{88E2141D-AA8E-4FF7-BC32-2FF7EEAE1E85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1" creationId="{DDC48D61-F262-4578-AE93-41CDC466B199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2" creationId="{E6BA746D-EC14-4EE8-868D-60F75C3425B3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3" creationId="{E3882309-CA51-464E-A54D-B8D1203DA0EC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4" creationId="{B20CE34E-32C3-43F9-A7DA-DEA372BF5526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5" creationId="{005844EC-7545-44E0-9F1B-DB13DD3B2A9D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6" creationId="{7B78890C-648F-4B1A-B0B7-F83F628CA5D0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7" creationId="{5B123159-BC57-488F-9ABB-42AD530B1DF7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8" creationId="{B85F1B51-92D2-43DB-A624-09F266C4A69D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69" creationId="{34AF1095-B468-46AA-A8DA-246D32BEE487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2" creationId="{E74DC121-10B0-450A-A557-F37499E8CEF9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3" creationId="{825A76D3-6416-487E-8D03-C1574EEDA849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4" creationId="{D05D492B-F660-4920-9984-C914F425332D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5" creationId="{64F9CA55-E2DC-4794-A86A-AEF7258E26EC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6" creationId="{77250D1B-DE13-4DD2-9B44-D01F24EB1A0A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7" creationId="{96833DC0-DA01-4406-85B2-8F33B4D48A5E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8" creationId="{8247D825-C853-4368-9192-24A2E523356B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79" creationId="{DC535D27-0315-476F-90D1-0836BC3159A5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0" creationId="{3BD11341-2450-4129-93CC-ECB2CF42E387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1" creationId="{78D9063E-FD6B-4267-AF1D-38EE686CBBD0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2" creationId="{5613E7FB-610E-4A24-890F-D4B071F056D7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3" creationId="{896DDEFC-73C0-4161-9133-8AA530556170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4" creationId="{590F1188-F8D3-46B0-A981-FB033914AA7F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5" creationId="{52AFC1E7-C44C-452A-9044-9B12CCA67643}"/>
          </ac:spMkLst>
        </pc:spChg>
        <pc:spChg chg="mod">
          <ac:chgData name="hassan MH" userId="84cd2103f36ef0dc" providerId="LiveId" clId="{DEB09C12-C376-40B2-8D42-A50FB6EF1F24}" dt="2022-04-15T15:28:00.374" v="1653"/>
          <ac:spMkLst>
            <pc:docMk/>
            <pc:sldMk cId="3241919719" sldId="327"/>
            <ac:spMk id="86" creationId="{3C5CB915-F186-4217-A0D2-A0314960D2C4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88" creationId="{040B03EA-0C02-41BD-B07F-EA02BEEC28D4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89" creationId="{44BCAFA9-EE78-48F5-8DC1-51E176E1012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0" creationId="{F12B4E6C-5E8F-4518-B7A0-E9281B743FF5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1" creationId="{55C735E1-1F13-417B-BA6A-6A004132A884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2" creationId="{80961B54-E4B4-48FC-9561-5BE5CD87A6DE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3" creationId="{E1F1A0E5-48B5-459B-B165-05729215F60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4" creationId="{231F989F-3B54-4CC0-8A2A-73CDA5ACB73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5" creationId="{22212817-C0A3-4E05-8D57-FFBF3A12C9F3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6" creationId="{B67C836B-100B-49B1-9D92-A2AA57AE284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7" creationId="{6CE8616F-F8DF-4D40-9DD9-C04F4706B8F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8" creationId="{297EA39F-6DF6-426B-BFCD-E0E9441B82EB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99" creationId="{F094828A-6C22-41FA-A798-67166F555A8F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0" creationId="{CC49EB0C-9361-4C9D-83E3-21C5AD2A96C2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1" creationId="{E834C98F-C2E8-4BB7-9E21-EAC57007CA90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2" creationId="{C6DA3F93-BCD8-48C7-901D-EFEFB255367A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3" creationId="{A8BF4F72-0F9F-4371-A730-12627D188BA2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4" creationId="{96560D5B-D268-4991-A984-DE83DA0FC965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5" creationId="{93F8C511-D7CD-48C6-83CF-5C534133B7D2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6" creationId="{F48EA3A4-1071-4BCC-B9A1-93C2319532A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7" creationId="{1F2C94B8-9478-456A-95DB-3BD912D0505E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8" creationId="{4465100E-B4D5-4992-86A9-1AED9F0204CF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09" creationId="{92597975-8A65-4A70-B776-CB35E3CCB963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0" creationId="{63810DD4-DEF1-4A03-84D7-BD7569F212C4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3" creationId="{A0190E58-5A6B-46A9-BA16-822186068999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5" creationId="{00F115C8-AA89-48EC-ACE8-3816B059CAD3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6" creationId="{80D7C8F6-B4EF-4051-99AE-C09E4ED8947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7" creationId="{ED556B23-D7D1-4F28-B4CC-1FABF874459E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19" creationId="{C4AD7428-C360-40F5-9ED0-5A29A87BC72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0" creationId="{B31C1C51-84C1-406A-9885-EBB350505465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1" creationId="{C463ED4D-5BA3-4F36-AA49-FBB1CB25936B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2" creationId="{4A9D1593-1306-4472-A75F-25DB1E382021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3" creationId="{CF4C73A5-4283-414C-A2CE-45011A7FDAB1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4" creationId="{439E4A9D-6E13-41E8-AE14-7245A511AD4D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5" creationId="{9CFDF3FE-8284-4DCE-9B83-FACBF2E0B04D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6" creationId="{C9278789-FF35-465C-BFA5-DE83D9B3486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7" creationId="{4488EF8A-DF41-46D1-BB6E-012104C6E82A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8" creationId="{9A1E1432-A875-4046-8C7B-02B0DB25D7D0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29" creationId="{B6D09373-D598-460A-9627-8E5E608127A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0" creationId="{4E932297-ABA2-47B2-B900-1FE795ED207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1" creationId="{A9D4A00F-26B8-486B-9656-6B911D13DB8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2" creationId="{712C4E7C-E5A9-40D1-876C-640B4CBBB016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3" creationId="{E90CF40D-1EF6-4BC5-B3D3-E7D44BAFD4C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4" creationId="{D203FBC7-B43A-4CFD-AB64-681001FDDA2E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5" creationId="{6342A26E-A6CC-4504-AEE7-17BEB9C24B62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6" creationId="{8FAF9F53-B454-4E88-B36A-853B98FFFEB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7" creationId="{71E1822A-4FAD-45FF-8EE4-B0B99F8714F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8" creationId="{3AF7A698-81C0-4CFE-AC88-ECFD82A561E7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39" creationId="{1DAF3BF2-1B72-4844-9B3F-EF693D4F736C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0" creationId="{D4C2D951-406B-4810-A052-A1D187FA6630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1" creationId="{30D4443E-4B04-4AF4-8561-173B83FE620F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2" creationId="{7E165FE8-7C2B-4B70-821B-B0182888571E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3" creationId="{4BA8C7E6-3C8F-4CD6-878C-9A9D89665FF1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4" creationId="{9F09C1CF-61C5-40BC-A5C0-F66752EBB409}"/>
          </ac:spMkLst>
        </pc:spChg>
        <pc:spChg chg="mod">
          <ac:chgData name="hassan MH" userId="84cd2103f36ef0dc" providerId="LiveId" clId="{DEB09C12-C376-40B2-8D42-A50FB6EF1F24}" dt="2022-04-15T16:07:19.702" v="2249" actId="165"/>
          <ac:spMkLst>
            <pc:docMk/>
            <pc:sldMk cId="3241919719" sldId="327"/>
            <ac:spMk id="145" creationId="{DEF9D73A-6907-456D-B612-06389BFC1C36}"/>
          </ac:spMkLst>
        </pc:spChg>
        <pc:grpChg chg="add del mod">
          <ac:chgData name="hassan MH" userId="84cd2103f36ef0dc" providerId="LiveId" clId="{DEB09C12-C376-40B2-8D42-A50FB6EF1F24}" dt="2022-04-15T16:07:19.702" v="2249" actId="165"/>
          <ac:grpSpMkLst>
            <pc:docMk/>
            <pc:sldMk cId="3241919719" sldId="327"/>
            <ac:grpSpMk id="2" creationId="{7EA55358-BB32-4940-A9FC-EEA7FBAF76B7}"/>
          </ac:grpSpMkLst>
        </pc:grpChg>
        <pc:grpChg chg="add mod">
          <ac:chgData name="hassan MH" userId="84cd2103f36ef0dc" providerId="LiveId" clId="{DEB09C12-C376-40B2-8D42-A50FB6EF1F24}" dt="2022-04-15T15:59:12.661" v="2140" actId="164"/>
          <ac:grpSpMkLst>
            <pc:docMk/>
            <pc:sldMk cId="3241919719" sldId="327"/>
            <ac:grpSpMk id="3" creationId="{49136FC1-D3D3-4B94-B453-F9C45105C5BD}"/>
          </ac:grpSpMkLst>
        </pc:grpChg>
        <pc:grpChg chg="add mod">
          <ac:chgData name="hassan MH" userId="84cd2103f36ef0dc" providerId="LiveId" clId="{DEB09C12-C376-40B2-8D42-A50FB6EF1F24}" dt="2022-04-15T15:59:16.373" v="2141" actId="164"/>
          <ac:grpSpMkLst>
            <pc:docMk/>
            <pc:sldMk cId="3241919719" sldId="327"/>
            <ac:grpSpMk id="4" creationId="{7FA6C7E6-886A-486F-9397-6F4E80CDC1EB}"/>
          </ac:grpSpMkLst>
        </pc:grpChg>
        <pc:grpChg chg="add mod">
          <ac:chgData name="hassan MH" userId="84cd2103f36ef0dc" providerId="LiveId" clId="{DEB09C12-C376-40B2-8D42-A50FB6EF1F24}" dt="2022-04-15T15:59:16.373" v="2141" actId="164"/>
          <ac:grpSpMkLst>
            <pc:docMk/>
            <pc:sldMk cId="3241919719" sldId="327"/>
            <ac:grpSpMk id="15" creationId="{C47FDA47-7025-4AC7-8A73-537082FEBF54}"/>
          </ac:grpSpMkLst>
        </pc:grpChg>
        <pc:grpChg chg="mod">
          <ac:chgData name="hassan MH" userId="84cd2103f36ef0dc" providerId="LiveId" clId="{DEB09C12-C376-40B2-8D42-A50FB6EF1F24}" dt="2022-04-15T15:27:49.760" v="1649"/>
          <ac:grpSpMkLst>
            <pc:docMk/>
            <pc:sldMk cId="3241919719" sldId="327"/>
            <ac:grpSpMk id="16" creationId="{3F27D5E0-9E1D-45DB-A8A7-6E6F46652EFC}"/>
          </ac:grpSpMkLst>
        </pc:grpChg>
        <pc:grpChg chg="mod">
          <ac:chgData name="hassan MH" userId="84cd2103f36ef0dc" providerId="LiveId" clId="{DEB09C12-C376-40B2-8D42-A50FB6EF1F24}" dt="2022-04-15T15:27:49.760" v="1649"/>
          <ac:grpSpMkLst>
            <pc:docMk/>
            <pc:sldMk cId="3241919719" sldId="327"/>
            <ac:grpSpMk id="20" creationId="{45FADC63-2F51-4EE3-8EA3-E1A9760DDE85}"/>
          </ac:grpSpMkLst>
        </pc:grpChg>
        <pc:grpChg chg="mod">
          <ac:chgData name="hassan MH" userId="84cd2103f36ef0dc" providerId="LiveId" clId="{DEB09C12-C376-40B2-8D42-A50FB6EF1F24}" dt="2022-04-15T15:27:49.760" v="1649"/>
          <ac:grpSpMkLst>
            <pc:docMk/>
            <pc:sldMk cId="3241919719" sldId="327"/>
            <ac:grpSpMk id="22" creationId="{E1341002-77CE-4D83-98DD-8E010F43CC01}"/>
          </ac:grpSpMkLst>
        </pc:grpChg>
        <pc:grpChg chg="mod">
          <ac:chgData name="hassan MH" userId="84cd2103f36ef0dc" providerId="LiveId" clId="{DEB09C12-C376-40B2-8D42-A50FB6EF1F24}" dt="2022-04-15T15:27:49.760" v="1649"/>
          <ac:grpSpMkLst>
            <pc:docMk/>
            <pc:sldMk cId="3241919719" sldId="327"/>
            <ac:grpSpMk id="32" creationId="{21C2B24F-8911-4933-8CF8-2FBAFA03B9CE}"/>
          </ac:grpSpMkLst>
        </pc:grpChg>
        <pc:grpChg chg="add mod">
          <ac:chgData name="hassan MH" userId="84cd2103f36ef0dc" providerId="LiveId" clId="{DEB09C12-C376-40B2-8D42-A50FB6EF1F24}" dt="2022-04-15T15:59:12.661" v="2140" actId="164"/>
          <ac:grpSpMkLst>
            <pc:docMk/>
            <pc:sldMk cId="3241919719" sldId="327"/>
            <ac:grpSpMk id="38" creationId="{78E1E347-BC53-4802-A473-81D1BCFC3050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39" creationId="{D74BAF12-2A3A-40E5-AC19-1520A8573D41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40" creationId="{C309BBFB-F769-4C9C-A37E-D60E05F1EDA6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41" creationId="{54DC8B69-5307-4428-8BBA-47578BDFB10C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42" creationId="{B420DC46-994E-4E44-B846-8C42A7F650B4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43" creationId="{E20BE6B5-11E4-4FB9-A148-D0AA0CDF9AAB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70" creationId="{BE7EDAD3-1A28-441F-AADC-5C7D03E0961A}"/>
          </ac:grpSpMkLst>
        </pc:grpChg>
        <pc:grpChg chg="mod">
          <ac:chgData name="hassan MH" userId="84cd2103f36ef0dc" providerId="LiveId" clId="{DEB09C12-C376-40B2-8D42-A50FB6EF1F24}" dt="2022-04-15T15:28:00.374" v="1653"/>
          <ac:grpSpMkLst>
            <pc:docMk/>
            <pc:sldMk cId="3241919719" sldId="327"/>
            <ac:grpSpMk id="71" creationId="{64D8C346-2EAF-4B0B-8DFF-629077B9FA9F}"/>
          </ac:grpSpMkLst>
        </pc:grpChg>
        <pc:grpChg chg="add del mod topLvl">
          <ac:chgData name="hassan MH" userId="84cd2103f36ef0dc" providerId="LiveId" clId="{DEB09C12-C376-40B2-8D42-A50FB6EF1F24}" dt="2022-04-15T17:01:28.954" v="2368" actId="478"/>
          <ac:grpSpMkLst>
            <pc:docMk/>
            <pc:sldMk cId="3241919719" sldId="327"/>
            <ac:grpSpMk id="87" creationId="{58E048BE-B169-4194-BF3E-6AAFAF587BCA}"/>
          </ac:grpSpMkLst>
        </pc:grpChg>
        <pc:grpChg chg="mod">
          <ac:chgData name="hassan MH" userId="84cd2103f36ef0dc" providerId="LiveId" clId="{DEB09C12-C376-40B2-8D42-A50FB6EF1F24}" dt="2022-04-15T16:07:19.702" v="2249" actId="165"/>
          <ac:grpSpMkLst>
            <pc:docMk/>
            <pc:sldMk cId="3241919719" sldId="327"/>
            <ac:grpSpMk id="111" creationId="{D8F180A3-2327-4C65-9B61-15D508FC74D3}"/>
          </ac:grpSpMkLst>
        </pc:grpChg>
        <pc:grpChg chg="mod">
          <ac:chgData name="hassan MH" userId="84cd2103f36ef0dc" providerId="LiveId" clId="{DEB09C12-C376-40B2-8D42-A50FB6EF1F24}" dt="2022-04-15T16:07:19.702" v="2249" actId="165"/>
          <ac:grpSpMkLst>
            <pc:docMk/>
            <pc:sldMk cId="3241919719" sldId="327"/>
            <ac:grpSpMk id="112" creationId="{F60BCA54-E82A-4353-93A2-89DC03F83E2C}"/>
          </ac:grpSpMkLst>
        </pc:grpChg>
        <pc:grpChg chg="mod">
          <ac:chgData name="hassan MH" userId="84cd2103f36ef0dc" providerId="LiveId" clId="{DEB09C12-C376-40B2-8D42-A50FB6EF1F24}" dt="2022-04-15T16:07:19.702" v="2249" actId="165"/>
          <ac:grpSpMkLst>
            <pc:docMk/>
            <pc:sldMk cId="3241919719" sldId="327"/>
            <ac:grpSpMk id="114" creationId="{5187204F-E0EA-4E90-8134-F3D17D4DD567}"/>
          </ac:grpSpMkLst>
        </pc:grpChg>
        <pc:grpChg chg="mod">
          <ac:chgData name="hassan MH" userId="84cd2103f36ef0dc" providerId="LiveId" clId="{DEB09C12-C376-40B2-8D42-A50FB6EF1F24}" dt="2022-04-15T16:07:19.702" v="2249" actId="165"/>
          <ac:grpSpMkLst>
            <pc:docMk/>
            <pc:sldMk cId="3241919719" sldId="327"/>
            <ac:grpSpMk id="118" creationId="{0441825A-4969-4E32-A6CA-42FDCFC5F6DF}"/>
          </ac:grpSpMkLst>
        </pc:grpChg>
        <pc:picChg chg="add mod">
          <ac:chgData name="hassan MH" userId="84cd2103f36ef0dc" providerId="LiveId" clId="{DEB09C12-C376-40B2-8D42-A50FB6EF1F24}" dt="2022-04-15T17:01:35.216" v="2372" actId="1076"/>
          <ac:picMkLst>
            <pc:docMk/>
            <pc:sldMk cId="3241919719" sldId="327"/>
            <ac:picMk id="146" creationId="{D5C23FB3-D2FE-432F-A9F4-60ABDAAD162E}"/>
          </ac:picMkLst>
        </pc:picChg>
      </pc:sldChg>
      <pc:sldChg chg="addSp delSp modSp new del mod modShow">
        <pc:chgData name="hassan MH" userId="84cd2103f36ef0dc" providerId="LiveId" clId="{DEB09C12-C376-40B2-8D42-A50FB6EF1F24}" dt="2022-04-15T16:03:32.083" v="2210" actId="47"/>
        <pc:sldMkLst>
          <pc:docMk/>
          <pc:sldMk cId="3401747416" sldId="328"/>
        </pc:sldMkLst>
        <pc:spChg chg="del">
          <ac:chgData name="hassan MH" userId="84cd2103f36ef0dc" providerId="LiveId" clId="{DEB09C12-C376-40B2-8D42-A50FB6EF1F24}" dt="2022-04-15T13:00:13.133" v="314" actId="478"/>
          <ac:spMkLst>
            <pc:docMk/>
            <pc:sldMk cId="3401747416" sldId="328"/>
            <ac:spMk id="2" creationId="{2E150DBC-61D1-4042-93F5-87E016507832}"/>
          </ac:spMkLst>
        </pc:spChg>
        <pc:spChg chg="del">
          <ac:chgData name="hassan MH" userId="84cd2103f36ef0dc" providerId="LiveId" clId="{DEB09C12-C376-40B2-8D42-A50FB6EF1F24}" dt="2022-04-15T13:00:13.133" v="314" actId="478"/>
          <ac:spMkLst>
            <pc:docMk/>
            <pc:sldMk cId="3401747416" sldId="328"/>
            <ac:spMk id="3" creationId="{FBAC6C11-5701-4079-99D8-D96FFF23A3CB}"/>
          </ac:spMkLst>
        </pc:spChg>
        <pc:spChg chg="add mod">
          <ac:chgData name="hassan MH" userId="84cd2103f36ef0dc" providerId="LiveId" clId="{DEB09C12-C376-40B2-8D42-A50FB6EF1F24}" dt="2022-04-15T13:03:25.765" v="343" actId="1076"/>
          <ac:spMkLst>
            <pc:docMk/>
            <pc:sldMk cId="3401747416" sldId="328"/>
            <ac:spMk id="16" creationId="{E1CECCE2-B6F9-47B3-A3D2-787250AC779B}"/>
          </ac:spMkLst>
        </pc:spChg>
        <pc:picChg chg="add mod">
          <ac:chgData name="hassan MH" userId="84cd2103f36ef0dc" providerId="LiveId" clId="{DEB09C12-C376-40B2-8D42-A50FB6EF1F24}" dt="2022-04-15T13:00:30.288" v="320" actId="1076"/>
          <ac:picMkLst>
            <pc:docMk/>
            <pc:sldMk cId="3401747416" sldId="328"/>
            <ac:picMk id="5" creationId="{43E0D2A0-7614-4D78-8603-D0A1A3CC9746}"/>
          </ac:picMkLst>
        </pc:picChg>
        <pc:picChg chg="add mod">
          <ac:chgData name="hassan MH" userId="84cd2103f36ef0dc" providerId="LiveId" clId="{DEB09C12-C376-40B2-8D42-A50FB6EF1F24}" dt="2022-04-15T13:01:54.898" v="336" actId="1076"/>
          <ac:picMkLst>
            <pc:docMk/>
            <pc:sldMk cId="3401747416" sldId="328"/>
            <ac:picMk id="7" creationId="{79A976FA-FB0D-46DA-9E8E-BDF57D447FF2}"/>
          </ac:picMkLst>
        </pc:picChg>
        <pc:picChg chg="add mod">
          <ac:chgData name="hassan MH" userId="84cd2103f36ef0dc" providerId="LiveId" clId="{DEB09C12-C376-40B2-8D42-A50FB6EF1F24}" dt="2022-04-15T13:01:53.194" v="335" actId="1076"/>
          <ac:picMkLst>
            <pc:docMk/>
            <pc:sldMk cId="3401747416" sldId="328"/>
            <ac:picMk id="9" creationId="{5058BB37-5E5E-4546-8EF1-2F58FEA115EE}"/>
          </ac:picMkLst>
        </pc:picChg>
        <pc:picChg chg="add mod">
          <ac:chgData name="hassan MH" userId="84cd2103f36ef0dc" providerId="LiveId" clId="{DEB09C12-C376-40B2-8D42-A50FB6EF1F24}" dt="2022-04-15T13:01:04.787" v="327" actId="1076"/>
          <ac:picMkLst>
            <pc:docMk/>
            <pc:sldMk cId="3401747416" sldId="328"/>
            <ac:picMk id="11" creationId="{21BCE517-C4B0-4E83-82A8-FB6D4BF8D3C8}"/>
          </ac:picMkLst>
        </pc:picChg>
        <pc:picChg chg="add mod">
          <ac:chgData name="hassan MH" userId="84cd2103f36ef0dc" providerId="LiveId" clId="{DEB09C12-C376-40B2-8D42-A50FB6EF1F24}" dt="2022-04-15T13:01:40.745" v="333" actId="1076"/>
          <ac:picMkLst>
            <pc:docMk/>
            <pc:sldMk cId="3401747416" sldId="328"/>
            <ac:picMk id="13" creationId="{71DF4F9F-F0C3-40F8-BD17-B4327BBFC683}"/>
          </ac:picMkLst>
        </pc:picChg>
        <pc:picChg chg="add mod">
          <ac:chgData name="hassan MH" userId="84cd2103f36ef0dc" providerId="LiveId" clId="{DEB09C12-C376-40B2-8D42-A50FB6EF1F24}" dt="2022-04-15T13:01:46.541" v="334" actId="1076"/>
          <ac:picMkLst>
            <pc:docMk/>
            <pc:sldMk cId="3401747416" sldId="328"/>
            <ac:picMk id="15" creationId="{FEF02D0B-4B2B-4CB3-BE4A-F73F01761EE3}"/>
          </ac:picMkLst>
        </pc:picChg>
      </pc:sldChg>
      <pc:sldChg chg="addSp delSp modSp new del mod modShow">
        <pc:chgData name="hassan MH" userId="84cd2103f36ef0dc" providerId="LiveId" clId="{DEB09C12-C376-40B2-8D42-A50FB6EF1F24}" dt="2022-04-15T16:03:32.083" v="2210" actId="47"/>
        <pc:sldMkLst>
          <pc:docMk/>
          <pc:sldMk cId="4255300691" sldId="329"/>
        </pc:sldMkLst>
        <pc:spChg chg="del">
          <ac:chgData name="hassan MH" userId="84cd2103f36ef0dc" providerId="LiveId" clId="{DEB09C12-C376-40B2-8D42-A50FB6EF1F24}" dt="2022-04-15T13:03:51.372" v="350" actId="478"/>
          <ac:spMkLst>
            <pc:docMk/>
            <pc:sldMk cId="4255300691" sldId="329"/>
            <ac:spMk id="2" creationId="{0931460F-3E21-4D95-B03C-EC162742EC98}"/>
          </ac:spMkLst>
        </pc:spChg>
        <pc:spChg chg="del">
          <ac:chgData name="hassan MH" userId="84cd2103f36ef0dc" providerId="LiveId" clId="{DEB09C12-C376-40B2-8D42-A50FB6EF1F24}" dt="2022-04-15T13:03:51.372" v="350" actId="478"/>
          <ac:spMkLst>
            <pc:docMk/>
            <pc:sldMk cId="4255300691" sldId="329"/>
            <ac:spMk id="3" creationId="{DB3F3CF7-0754-4469-AFED-C8E74BF92444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" creationId="{FD0E14AC-5888-4E84-AAAE-FCF6F8AEF26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" creationId="{48ADF79D-80F0-406B-8FB6-D22627EC548B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" creationId="{19D0E48D-369F-41E4-9AB8-6D03CCC7727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" creationId="{79F4C9B6-617B-4D65-B6DC-5E4783E664E2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8" creationId="{75E37865-4585-487B-8990-A35BDA13A53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9" creationId="{98A58DEE-B454-427B-B5A9-CE50F493DEF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0" creationId="{FB1CF708-5A00-40C1-82EF-1DC62B1B7157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1" creationId="{22C7A022-05FC-48A9-B4FA-3537823271D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2" creationId="{5D4EEC53-ED20-491F-97FE-5CEE9207FB21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3" creationId="{B6EFF608-A4C3-4ED2-AF4D-CFE7B3F3642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4" creationId="{F3E72B0F-8220-4DC2-BDAC-EFA360E941E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5" creationId="{DF7BD19D-F9A3-4622-9684-9ED55397EAD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6" creationId="{B020F410-DF59-4A1D-B143-0C6CDAF136AD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7" creationId="{1D691228-E9A5-4202-A43F-EE4808CBF863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8" creationId="{E3A02813-9284-4034-B324-09A5A83E8DA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19" creationId="{EE0F09DE-23F4-4859-AEF2-4B265895E96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0" creationId="{40F0A13B-108F-46C8-9834-640D65F7BE0D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1" creationId="{90729089-1F82-4A32-AE7D-A08CE068D13F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2" creationId="{79972CB4-88AF-466E-BD01-9BE5ADFB9EEB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3" creationId="{A4C45321-7D4D-4212-8FF1-E6C1C1E2B0B1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4" creationId="{070E5DEA-7C81-4465-BCC5-C252960572C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5" creationId="{FE2A5D85-94BE-43E2-9425-B99735172B3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6" creationId="{E6D8BAE3-DEDA-4705-948D-63354119F63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7" creationId="{3174D0C3-0697-40BF-A7CD-3339CF6B42E1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8" creationId="{8BF253CC-7D5E-4F9E-B2E1-E9CEF767F3C3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29" creationId="{3C2F0682-276C-413D-A798-F1C546BA4461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0" creationId="{5CF2DB17-B03C-4499-8ED0-79402A0BF95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1" creationId="{A7BE1477-8C64-4302-903C-B951743A590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2" creationId="{2807C612-969B-4549-BDDD-D504E07D781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3" creationId="{C5F10DEF-E32F-49E7-8E15-C6658F51013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4" creationId="{388B427A-4B05-4C14-9852-DD3499F7B3A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5" creationId="{DA60740F-6070-4C5C-BE51-7767CD4BBB23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6" creationId="{216A6130-39F5-4712-9AE3-32BE772F0613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7" creationId="{AF1CA3CD-94E1-4442-94BA-C675EA38148B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8" creationId="{0CDE3609-B8A1-47C9-93A5-1B67355DCA42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39" creationId="{5E589038-4124-4741-80FC-FDD2E47B5DE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0" creationId="{7011FAED-74D4-4CBC-95B4-51AD65ACACB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1" creationId="{878A10E0-CC7D-49E8-82C0-1A1D09217FEF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2" creationId="{10EC2CAB-801B-45EA-9D57-DE4C75DC54C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3" creationId="{6A4872BB-F609-4E73-A3DF-FA288ECF55E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4" creationId="{3C09BDAB-0B88-48FE-B586-01EBD65F2B2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5" creationId="{36CF1B62-B0B8-4019-A538-8247BD72965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6" creationId="{DBD34AC1-4D33-433B-88F8-F6B55126A0D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7" creationId="{CF6A2B22-B336-4826-9C6F-B671BE98FC3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8" creationId="{08DFFAED-90B8-4F03-B643-0EED2C767F3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49" creationId="{4C78C0C2-D1E1-46DE-85C0-D58451F0A59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0" creationId="{B7C64084-5958-48DE-93AF-4878A4D12D5E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1" creationId="{4CCCDB6E-F7BB-4F5A-B5C7-E356A1CD097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2" creationId="{79C8A06A-1858-465B-B2DF-1234DC681D9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3" creationId="{FF4AEDC1-2C3F-4B76-A6D3-B63148B89AE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4" creationId="{802C7DFC-6729-4290-8BF4-DA980242E4C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5" creationId="{0A67018F-8DED-4341-B133-EECB2B8E42C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6" creationId="{E1EA24F0-9366-4F49-A299-5C137E11E6C2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7" creationId="{D2D88C57-2E00-47AE-8581-0F760B1A70E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8" creationId="{3FE546EA-F56A-4186-BBB5-40F9CB969A0F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59" creationId="{C9121F3E-FB2D-44C0-8757-E07E4E17280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0" creationId="{F3C168A8-7EA4-483E-AEEA-F7429B561D7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1" creationId="{55E501B8-428F-439A-820D-3E9BB7BDC407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2" creationId="{251C3B73-BB2E-4B81-A3DD-37AF17777183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3" creationId="{C9BA6C6D-E3C5-4511-8CC3-C84ADC88263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4" creationId="{D3E248C9-EF88-4A27-B93E-CD719F8F253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5" creationId="{DABB46AA-C563-4E37-8D9A-2E9F986138E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6" creationId="{CE8B75A8-3F85-43CE-904B-ABB89D44FE7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7" creationId="{6320A38C-BCAF-44DE-9FA1-D7EAD6713B48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8" creationId="{71E9624C-33D4-41E6-AA86-BD6F51419C9A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69" creationId="{7F6ABAAF-757B-4AD9-9D73-E6AADA6DBEF9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0" creationId="{99C05872-81D7-450F-B708-DA7296D6371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1" creationId="{0EEA73CA-E18D-42EF-93FC-300AC0B8565F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2" creationId="{8CCA3223-9E17-42D9-8B72-F563AA9CE1D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3" creationId="{16924DDA-CEFB-43B1-B5A9-3775589ED60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4" creationId="{C0FF37D3-8799-4341-A2CE-3C2CBDDFCAC5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5" creationId="{96318615-F207-47BF-A4FD-38DD3D5B3BB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6" creationId="{0AB03607-0DF6-4528-A238-F59ABF033B2B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7" creationId="{B2276721-41CE-45BA-AA24-5E8E6FBE4097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8" creationId="{2D0F207A-B1BE-4BD4-A83B-66EAE1B820BB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79" creationId="{BD3A2E4C-23BE-4EE4-A4C7-D34D742FDCA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80" creationId="{6323D3A1-824E-42AA-B302-830135928F2C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81" creationId="{34275DC8-97D4-49CA-B258-E5BEFE125267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82" creationId="{C820B826-422F-4AB6-B94B-C18885D44626}"/>
          </ac:spMkLst>
        </pc:spChg>
        <pc:spChg chg="add mod">
          <ac:chgData name="hassan MH" userId="84cd2103f36ef0dc" providerId="LiveId" clId="{DEB09C12-C376-40B2-8D42-A50FB6EF1F24}" dt="2022-04-15T13:09:45.834" v="405" actId="1076"/>
          <ac:spMkLst>
            <pc:docMk/>
            <pc:sldMk cId="4255300691" sldId="329"/>
            <ac:spMk id="83" creationId="{C51624B5-9A7D-4622-8668-1EC20C8A38A2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88" creationId="{93B1376C-0DA5-4FEA-B8A8-40489FDDD14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89" creationId="{3787D63F-47A6-4AFF-9059-B4EDDCE4602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1" creationId="{810478B0-12A1-4B35-A24E-4B1E7A480BB8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3" creationId="{7FA7C6F3-39AE-450E-9BF4-2DB4A0FD772D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4" creationId="{5BC976C0-5EEC-4349-9AD8-EF74A3F14052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5" creationId="{D60C2DBE-4394-4129-BEC6-4BC72DA5602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6" creationId="{1BE2BFC4-DA9F-4293-9446-A711EFEA5E1D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8" creationId="{CC19DFD0-FDC6-4CFC-8C54-D0DF3EE38DC7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99" creationId="{370648EF-35AB-412D-B611-6B1D1ED6B6F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0" creationId="{A5C93140-2E05-454B-9173-DEBE4B17496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1" creationId="{E1BA8328-BB48-4731-953B-061EFA11D8D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2" creationId="{23B3DA37-8A92-47EA-AD8C-2695EC7FCB26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4" creationId="{00BB1BD6-26A4-476E-BC82-49ACC93947D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5" creationId="{300AB0CD-9EFA-4BDE-968F-DF052D017B79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7" creationId="{89A267EE-F5AD-4874-B4CC-F55BC39E805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8" creationId="{2CFE9EE9-639A-4EBA-B50C-0EC238573567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09" creationId="{3ADE49D7-EB52-432F-A24D-0D2E011025F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0" creationId="{147A7300-550E-49CF-87C1-8D730487E1A6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2" creationId="{909BC816-B699-4676-93D8-1189AAEAE0EE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3" creationId="{838DDD41-9DFD-4D81-A352-3F9DF3DF655E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4" creationId="{1ECD9CB7-489C-4DF8-B18D-25E5AD04742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5" creationId="{0D6E1282-FB3C-4FEA-8AED-FA017C80732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6" creationId="{8884937A-5653-4B92-8521-1F474FFC06B8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7" creationId="{39F52FB6-631D-460E-B354-059F3D5A4179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8" creationId="{DDD0E195-0FFB-4418-8DF9-608DD3938687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19" creationId="{5144542A-63D8-47B4-B705-46DDC7219B6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0" creationId="{15A3FD0E-EAE7-4EEC-B9B3-7A7DAD934EB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2" creationId="{EE31176E-A19E-45EE-A595-80158FDC382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3" creationId="{5F31934B-7210-4862-8E67-97AB00D5BE5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4" creationId="{377E1286-857D-42BF-BF2D-D78A0BA526F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5" creationId="{E58B1DED-FF10-4116-A68D-010536A3B97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6" creationId="{4E0B8409-11BB-44D5-B896-94779183A427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7" creationId="{698400C9-E1B2-4A42-900A-C02594961E0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29" creationId="{D1B90D1A-73CD-455C-9130-D14AE9FF34A7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0" creationId="{A0A457C9-229A-4D22-A33D-B5F3234C12B6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1" creationId="{CAD62D49-24FC-4324-845E-7A51CBAA0DDD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3" creationId="{70EAC82D-5291-4289-8AE1-35539E12DF9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4" creationId="{19C48FDE-2AA2-4BDA-9A56-BF529F894399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5" creationId="{E7D51F90-E5AD-4907-82AD-FF573343ED0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6" creationId="{80AFDD94-5991-4170-A232-507CC167685C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7" creationId="{18AF61B5-835B-4F0D-AD22-48D8CBA91F28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38" creationId="{D320A026-F7EE-4831-9956-A4ECACA5919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0" creationId="{7A153CC9-6EB5-491D-B8F4-CCEA32EF4DCE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1" creationId="{D948E114-3DCF-44E5-8D3C-A06324641FE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2" creationId="{838002F6-3CB3-4F8F-8007-FCB9207E9C3B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3" creationId="{12F8CB35-A0FE-42DA-A05C-CE97AD1DCE49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4" creationId="{1F8A13FD-7F13-4F1D-8425-10FF9ADC5AE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5" creationId="{AFB6ADC0-C790-4D17-AC18-484414B1F0F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6" creationId="{B33E9C3E-DDEA-4F4D-A0E3-87269F1ACA9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7" creationId="{C7CC8B2F-B00F-4804-ABFB-4B8748D96E0E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48" creationId="{B2AAC494-2960-4636-A668-174B92CF486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0" creationId="{253BD475-12AA-4010-A7FC-196248FA628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1" creationId="{A66D00C4-6D4E-4624-BBCC-7F284D07600D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2" creationId="{66E65985-8BE9-48F7-B91F-026432C89E4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3" creationId="{757FF8B2-24BF-432D-BE5C-F04C123973B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5" creationId="{CAC754EF-DF29-4405-A1CC-88D2AA88452E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6" creationId="{73E9B273-31EA-4A46-B833-202265FA0060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7" creationId="{8FBB4C6F-EDA8-4A13-BCAA-23718212F22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59" creationId="{A4C88053-0B75-45DB-A1FC-137138921FC2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0" creationId="{AE9F930A-4378-4055-902B-46A3E8436FF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1" creationId="{F211375D-04FA-401E-A6A5-E73CFEEDDC26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3" creationId="{BD685867-CC9C-4267-8CA9-433C0B24A42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5" creationId="{68ACF541-A982-423A-832F-2598524D3D02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6" creationId="{98F4CD98-9D7D-4831-B58A-3EE5D453F156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7" creationId="{0E042DD2-DCEC-4FBA-8269-3AFA960BC42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8" creationId="{A3698444-F97C-4D2C-9936-E9559E63702C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69" creationId="{76916D01-A5B9-4B1C-ABBE-B49DBFCE5B55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0" creationId="{221BB3EA-0CE3-4F52-BB17-1716210E5CD1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1" creationId="{D27D6ECE-8A82-41CA-9857-D2EF9937FEAB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2" creationId="{30769E34-2909-4129-94F4-6BD5D63753EC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4" creationId="{C9913673-C927-43EB-A4CE-C949A82FBF69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5" creationId="{5E94AD65-1E11-47B0-83B7-3F3261F6B38F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6" creationId="{9ED43C1F-4CDC-4C9F-92E3-9B47B9F97D64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8" creationId="{A37FD363-C45C-4F35-9F3C-2718ED8C754A}"/>
          </ac:spMkLst>
        </pc:spChg>
        <pc:spChg chg="mod">
          <ac:chgData name="hassan MH" userId="84cd2103f36ef0dc" providerId="LiveId" clId="{DEB09C12-C376-40B2-8D42-A50FB6EF1F24}" dt="2022-04-15T13:05:46.736" v="379" actId="27803"/>
          <ac:spMkLst>
            <pc:docMk/>
            <pc:sldMk cId="4255300691" sldId="329"/>
            <ac:spMk id="179" creationId="{0CC457C9-74A6-48C0-B2CE-B85A8EAD9A14}"/>
          </ac:spMkLst>
        </pc:spChg>
        <pc:spChg chg="mod">
          <ac:chgData name="hassan MH" userId="84cd2103f36ef0dc" providerId="LiveId" clId="{DEB09C12-C376-40B2-8D42-A50FB6EF1F24}" dt="2022-04-15T13:05:46.491" v="378"/>
          <ac:spMkLst>
            <pc:docMk/>
            <pc:sldMk cId="4255300691" sldId="329"/>
            <ac:spMk id="181" creationId="{3CCE6779-E6B9-4A50-83E3-C38E6C6BF2F8}"/>
          </ac:spMkLst>
        </pc:spChg>
        <pc:spChg chg="mod">
          <ac:chgData name="hassan MH" userId="84cd2103f36ef0dc" providerId="LiveId" clId="{DEB09C12-C376-40B2-8D42-A50FB6EF1F24}" dt="2022-04-15T13:05:46.491" v="378"/>
          <ac:spMkLst>
            <pc:docMk/>
            <pc:sldMk cId="4255300691" sldId="329"/>
            <ac:spMk id="182" creationId="{526DDC90-816F-4D5E-9637-D92164B5DB35}"/>
          </ac:spMkLst>
        </pc:spChg>
        <pc:spChg chg="del mod">
          <ac:chgData name="hassan MH" userId="84cd2103f36ef0dc" providerId="LiveId" clId="{DEB09C12-C376-40B2-8D42-A50FB6EF1F24}" dt="2022-04-15T13:06:50.527" v="389" actId="478"/>
          <ac:spMkLst>
            <pc:docMk/>
            <pc:sldMk cId="4255300691" sldId="329"/>
            <ac:spMk id="186" creationId="{2C639063-B0C8-4062-B800-94F23B5529E8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88" creationId="{76BFE93A-4209-41F5-96AA-CBF4706F480F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89" creationId="{06384144-AD1E-49AF-9639-01C98E1DEFB9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90" creationId="{CFB2A04A-9476-468A-8273-5985BEBC52C4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91" creationId="{C9775F97-9412-41F0-90FD-5D1E7C805EB9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92" creationId="{6306001E-8EF7-41CE-A73F-2D4043455758}"/>
          </ac:spMkLst>
        </pc:spChg>
        <pc:spChg chg="mod">
          <ac:chgData name="hassan MH" userId="84cd2103f36ef0dc" providerId="LiveId" clId="{DEB09C12-C376-40B2-8D42-A50FB6EF1F24}" dt="2022-04-15T13:06:46.248" v="388" actId="1076"/>
          <ac:spMkLst>
            <pc:docMk/>
            <pc:sldMk cId="4255300691" sldId="329"/>
            <ac:spMk id="193" creationId="{215137AA-D484-4D71-AEF7-1B078E412BC2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94" creationId="{422DD001-FEAC-4DC5-88D2-4BD8A30DD59C}"/>
          </ac:spMkLst>
        </pc:spChg>
        <pc:spChg chg="mod">
          <ac:chgData name="hassan MH" userId="84cd2103f36ef0dc" providerId="LiveId" clId="{DEB09C12-C376-40B2-8D42-A50FB6EF1F24}" dt="2022-04-15T13:06:41.716" v="384" actId="27803"/>
          <ac:spMkLst>
            <pc:docMk/>
            <pc:sldMk cId="4255300691" sldId="329"/>
            <ac:spMk id="195" creationId="{8314A008-51F7-48BB-918A-5CF99E2DDB60}"/>
          </ac:spMkLst>
        </pc:spChg>
        <pc:spChg chg="del mod">
          <ac:chgData name="hassan MH" userId="84cd2103f36ef0dc" providerId="LiveId" clId="{DEB09C12-C376-40B2-8D42-A50FB6EF1F24}" dt="2022-04-15T13:06:50.527" v="389" actId="478"/>
          <ac:spMkLst>
            <pc:docMk/>
            <pc:sldMk cId="4255300691" sldId="329"/>
            <ac:spMk id="196" creationId="{318AEDEC-9FD6-4945-BBA7-77DF7535A5BC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01" creationId="{4E4AC98D-6D97-4CFB-8940-DDEFD81C4DAA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03" creationId="{0B763CB1-4BC5-467F-8A60-F29232D7D08C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04" creationId="{7547CE7B-98A2-4290-A9AA-F630CF245BBD}"/>
          </ac:spMkLst>
        </pc:spChg>
        <pc:spChg chg="mod">
          <ac:chgData name="hassan MH" userId="84cd2103f36ef0dc" providerId="LiveId" clId="{DEB09C12-C376-40B2-8D42-A50FB6EF1F24}" dt="2022-04-15T13:09:17.940" v="399" actId="207"/>
          <ac:spMkLst>
            <pc:docMk/>
            <pc:sldMk cId="4255300691" sldId="329"/>
            <ac:spMk id="205" creationId="{E412448D-7B57-49E9-B1C8-7D20B3D2610C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06" creationId="{49D1916D-4C30-4282-BDCE-41FA03441A47}"/>
          </ac:spMkLst>
        </pc:spChg>
        <pc:spChg chg="mod">
          <ac:chgData name="hassan MH" userId="84cd2103f36ef0dc" providerId="LiveId" clId="{DEB09C12-C376-40B2-8D42-A50FB6EF1F24}" dt="2022-04-15T13:09:14.416" v="398" actId="207"/>
          <ac:spMkLst>
            <pc:docMk/>
            <pc:sldMk cId="4255300691" sldId="329"/>
            <ac:spMk id="207" creationId="{11D7429C-D326-4C81-8FE3-66959AEA5EF0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0" creationId="{15A88935-8AD7-4ABB-ABEE-8B1C4FF6FA3A}"/>
          </ac:spMkLst>
        </pc:spChg>
        <pc:spChg chg="mod">
          <ac:chgData name="hassan MH" userId="84cd2103f36ef0dc" providerId="LiveId" clId="{DEB09C12-C376-40B2-8D42-A50FB6EF1F24}" dt="2022-04-15T13:09:23.520" v="400" actId="207"/>
          <ac:spMkLst>
            <pc:docMk/>
            <pc:sldMk cId="4255300691" sldId="329"/>
            <ac:spMk id="211" creationId="{E07E5BE4-7BD1-460B-A136-43D785475CC7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3" creationId="{7064F277-AA15-4A1B-A2E0-A73C724F91EF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4" creationId="{F54C1A27-315D-485C-9F59-FC85AEBA3F13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5" creationId="{853BF2BA-56B7-4C1A-8E12-5F53C28AA16B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6" creationId="{51F8AA28-5027-4E91-A1B0-C940205869ED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18" creationId="{9E913D7A-2C65-4EE1-A91F-8A139A4F9297}"/>
          </ac:spMkLst>
        </pc:spChg>
        <pc:spChg chg="mod">
          <ac:chgData name="hassan MH" userId="84cd2103f36ef0dc" providerId="LiveId" clId="{DEB09C12-C376-40B2-8D42-A50FB6EF1F24}" dt="2022-04-15T13:09:10.683" v="395" actId="207"/>
          <ac:spMkLst>
            <pc:docMk/>
            <pc:sldMk cId="4255300691" sldId="329"/>
            <ac:spMk id="220" creationId="{A21202DA-DCBD-4FCA-A59C-7CD43617EBE3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1" creationId="{4AAA4E24-E099-40F5-9562-B8BA638B8000}"/>
          </ac:spMkLst>
        </pc:spChg>
        <pc:spChg chg="mod">
          <ac:chgData name="hassan MH" userId="84cd2103f36ef0dc" providerId="LiveId" clId="{DEB09C12-C376-40B2-8D42-A50FB6EF1F24}" dt="2022-04-15T13:09:33.224" v="402" actId="1076"/>
          <ac:spMkLst>
            <pc:docMk/>
            <pc:sldMk cId="4255300691" sldId="329"/>
            <ac:spMk id="223" creationId="{0BBF1B4C-B5BE-474C-9078-3FB67C71F01D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5" creationId="{CA84B9AE-439E-4D22-ABF0-A1ADF4E06ADB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6" creationId="{7701D6D1-492A-40D3-9334-1D8DF932F282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7" creationId="{B6D23946-ADF0-462D-81D2-685BF3CC8AC2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8" creationId="{7627F111-E99F-41CE-B832-5830E46540EF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29" creationId="{81CF4446-176C-4B32-B7F3-7F6FE7013DEC}"/>
          </ac:spMkLst>
        </pc:spChg>
        <pc:spChg chg="mod">
          <ac:chgData name="hassan MH" userId="84cd2103f36ef0dc" providerId="LiveId" clId="{DEB09C12-C376-40B2-8D42-A50FB6EF1F24}" dt="2022-04-15T13:09:06.026" v="394" actId="27803"/>
          <ac:spMkLst>
            <pc:docMk/>
            <pc:sldMk cId="4255300691" sldId="329"/>
            <ac:spMk id="230" creationId="{2FFED2C8-66D7-4F86-8F31-936ECE2465C8}"/>
          </ac:spMkLst>
        </pc:spChg>
        <pc:grpChg chg="add del 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86" creationId="{5F36F3DC-4509-4F14-BF98-AD51AA8E16B6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87" creationId="{0734E409-7B35-4354-9BEB-623B1695475E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90" creationId="{3F6A7161-94B9-43B6-BC34-6C58A1AADB52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92" creationId="{30D707C0-50B1-4600-BD1B-D1F7A58AA2AB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97" creationId="{16ACF89A-CF07-42F5-A53A-69D732378C8C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03" creationId="{17AA050A-07C2-4CCC-9E69-07C9DFED6EAA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06" creationId="{654A9398-BE19-44E7-9694-1418FF394849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11" creationId="{C9D645EA-C6CB-41F0-88D1-EFCAA999FF2C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21" creationId="{7DB0511F-910E-4BF1-8A1D-A2463B9A079B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28" creationId="{B629ABAA-A0D9-4E71-874D-9EF597F72151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32" creationId="{FAE0EE8D-1A9C-4105-A873-E121C5B67DD9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39" creationId="{038F48B6-78D6-4DA9-A794-AF137388AF57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49" creationId="{4B27393A-477C-400B-BA39-FC099D94283B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54" creationId="{620F407D-9688-4417-B148-97D6126645DE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58" creationId="{547AB7E3-72D0-4E0C-B3DD-A6F1FCBE08AA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62" creationId="{4B4C0FBF-A54A-4540-9977-A58F48BBF61D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64" creationId="{D068CC26-E93E-4371-8206-EC4E622AEDCE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73" creationId="{6A9F4016-B09A-4344-AA4A-AD254689ECA8}"/>
          </ac:grpSpMkLst>
        </pc:grpChg>
        <pc:grpChg chg="mod">
          <ac:chgData name="hassan MH" userId="84cd2103f36ef0dc" providerId="LiveId" clId="{DEB09C12-C376-40B2-8D42-A50FB6EF1F24}" dt="2022-04-15T13:05:46.736" v="379" actId="27803"/>
          <ac:grpSpMkLst>
            <pc:docMk/>
            <pc:sldMk cId="4255300691" sldId="329"/>
            <ac:grpSpMk id="177" creationId="{D8B7ADFA-47F1-4A03-A8D0-43F66DDD4CF5}"/>
          </ac:grpSpMkLst>
        </pc:grpChg>
        <pc:grpChg chg="add del mod ord">
          <ac:chgData name="hassan MH" userId="84cd2103f36ef0dc" providerId="LiveId" clId="{DEB09C12-C376-40B2-8D42-A50FB6EF1F24}" dt="2022-04-15T13:05:46.491" v="378"/>
          <ac:grpSpMkLst>
            <pc:docMk/>
            <pc:sldMk cId="4255300691" sldId="329"/>
            <ac:grpSpMk id="180" creationId="{815A94DA-183B-46E3-B78E-F5569DFB23CA}"/>
          </ac:grpSpMkLst>
        </pc:grpChg>
        <pc:grpChg chg="del mod">
          <ac:chgData name="hassan MH" userId="84cd2103f36ef0dc" providerId="LiveId" clId="{DEB09C12-C376-40B2-8D42-A50FB6EF1F24}" dt="2022-04-15T13:06:41.716" v="384" actId="27803"/>
          <ac:grpSpMkLst>
            <pc:docMk/>
            <pc:sldMk cId="4255300691" sldId="329"/>
            <ac:grpSpMk id="185" creationId="{F4A177B1-5B9E-4126-B8CE-A953BDE206C5}"/>
          </ac:grpSpMkLst>
        </pc:grpChg>
        <pc:grpChg chg="del mod">
          <ac:chgData name="hassan MH" userId="84cd2103f36ef0dc" providerId="LiveId" clId="{DEB09C12-C376-40B2-8D42-A50FB6EF1F24}" dt="2022-04-15T13:06:50.527" v="389" actId="478"/>
          <ac:grpSpMkLst>
            <pc:docMk/>
            <pc:sldMk cId="4255300691" sldId="329"/>
            <ac:grpSpMk id="187" creationId="{7A7F46CE-4536-4F3A-9DDC-8D146035F48A}"/>
          </ac:grpSpMkLst>
        </pc:grpChg>
        <pc:grpChg chg="del mod">
          <ac:chgData name="hassan MH" userId="84cd2103f36ef0dc" providerId="LiveId" clId="{DEB09C12-C376-40B2-8D42-A50FB6EF1F24}" dt="2022-04-15T13:09:40.195" v="403" actId="478"/>
          <ac:grpSpMkLst>
            <pc:docMk/>
            <pc:sldMk cId="4255300691" sldId="329"/>
            <ac:grpSpMk id="199" creationId="{DFA81D0E-29F8-44A9-AD46-F4E16F61FCB2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00" creationId="{CD78C271-EFD8-46AE-9280-26A232539000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02" creationId="{023AA886-1110-477B-A5B1-ED08ACD6F36A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08" creationId="{0EB158C7-F621-48EC-914A-18E9E32072FE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09" creationId="{792A3894-5899-460A-89C8-06E08639B28A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12" creationId="{D79205B2-AC0C-4863-93B5-D5545CF02FFE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17" creationId="{56AEBAE2-10F4-4D31-BCFD-1B88760AA3BE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19" creationId="{624B1CD5-C735-4691-ACD4-732E0480DD0F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22" creationId="{54D87D23-9E1E-444F-8675-2BE622E2B819}"/>
          </ac:grpSpMkLst>
        </pc:grpChg>
        <pc:grpChg chg="mod">
          <ac:chgData name="hassan MH" userId="84cd2103f36ef0dc" providerId="LiveId" clId="{DEB09C12-C376-40B2-8D42-A50FB6EF1F24}" dt="2022-04-15T13:09:06.026" v="394" actId="27803"/>
          <ac:grpSpMkLst>
            <pc:docMk/>
            <pc:sldMk cId="4255300691" sldId="329"/>
            <ac:grpSpMk id="224" creationId="{42A3AB5C-A4B3-4F86-BC4F-788917C7A13A}"/>
          </ac:grpSpMkLst>
        </pc:grpChg>
        <pc:picChg chg="add del mod">
          <ac:chgData name="hassan MH" userId="84cd2103f36ef0dc" providerId="LiveId" clId="{DEB09C12-C376-40B2-8D42-A50FB6EF1F24}" dt="2022-04-15T13:09:41.506" v="404" actId="478"/>
          <ac:picMkLst>
            <pc:docMk/>
            <pc:sldMk cId="4255300691" sldId="329"/>
            <ac:picMk id="85" creationId="{30357EA0-E464-426E-89D0-3AA5B3127F5A}"/>
          </ac:picMkLst>
        </pc:picChg>
        <pc:picChg chg="add del mod">
          <ac:chgData name="hassan MH" userId="84cd2103f36ef0dc" providerId="LiveId" clId="{DEB09C12-C376-40B2-8D42-A50FB6EF1F24}" dt="2022-04-15T13:06:41.716" v="384" actId="27803"/>
          <ac:picMkLst>
            <pc:docMk/>
            <pc:sldMk cId="4255300691" sldId="329"/>
            <ac:picMk id="184" creationId="{791DF6BC-B3BB-48EF-BFCE-1DB970244239}"/>
          </ac:picMkLst>
        </pc:picChg>
        <pc:picChg chg="add del mod">
          <ac:chgData name="hassan MH" userId="84cd2103f36ef0dc" providerId="LiveId" clId="{DEB09C12-C376-40B2-8D42-A50FB6EF1F24}" dt="2022-04-15T13:09:06.026" v="394" actId="27803"/>
          <ac:picMkLst>
            <pc:docMk/>
            <pc:sldMk cId="4255300691" sldId="329"/>
            <ac:picMk id="198" creationId="{F7CEC916-68D0-42D1-893E-57BE8B419276}"/>
          </ac:picMkLst>
        </pc:picChg>
        <pc:picChg chg="add mod">
          <ac:chgData name="hassan MH" userId="84cd2103f36ef0dc" providerId="LiveId" clId="{DEB09C12-C376-40B2-8D42-A50FB6EF1F24}" dt="2022-04-15T14:16:49.142" v="731" actId="1076"/>
          <ac:picMkLst>
            <pc:docMk/>
            <pc:sldMk cId="4255300691" sldId="329"/>
            <ac:picMk id="232" creationId="{E01F95C2-1BB6-4DF3-B65E-C47B03FF042A}"/>
          </ac:picMkLst>
        </pc:picChg>
        <pc:picChg chg="add mod">
          <ac:chgData name="hassan MH" userId="84cd2103f36ef0dc" providerId="LiveId" clId="{DEB09C12-C376-40B2-8D42-A50FB6EF1F24}" dt="2022-04-15T13:14:10.083" v="413" actId="1076"/>
          <ac:picMkLst>
            <pc:docMk/>
            <pc:sldMk cId="4255300691" sldId="329"/>
            <ac:picMk id="234" creationId="{7AA115C7-31D6-4F2F-8E87-DE1EB11CE8F7}"/>
          </ac:picMkLst>
        </pc:picChg>
        <pc:picChg chg="add mod">
          <ac:chgData name="hassan MH" userId="84cd2103f36ef0dc" providerId="LiveId" clId="{DEB09C12-C376-40B2-8D42-A50FB6EF1F24}" dt="2022-04-15T13:14:12.838" v="416" actId="1076"/>
          <ac:picMkLst>
            <pc:docMk/>
            <pc:sldMk cId="4255300691" sldId="329"/>
            <ac:picMk id="236" creationId="{664D2351-D6A0-46DB-A5A6-719D58FDA4E2}"/>
          </ac:picMkLst>
        </pc:picChg>
        <pc:picChg chg="add mod">
          <ac:chgData name="hassan MH" userId="84cd2103f36ef0dc" providerId="LiveId" clId="{DEB09C12-C376-40B2-8D42-A50FB6EF1F24}" dt="2022-04-15T13:14:15.140" v="417" actId="1076"/>
          <ac:picMkLst>
            <pc:docMk/>
            <pc:sldMk cId="4255300691" sldId="329"/>
            <ac:picMk id="238" creationId="{CDABD244-8406-4DF0-AE15-B42A9D2596B5}"/>
          </ac:picMkLst>
        </pc:picChg>
      </pc:sldChg>
      <pc:sldChg chg="addSp delSp modSp add del mod">
        <pc:chgData name="hassan MH" userId="84cd2103f36ef0dc" providerId="LiveId" clId="{DEB09C12-C376-40B2-8D42-A50FB6EF1F24}" dt="2022-04-15T16:03:32.083" v="2210" actId="47"/>
        <pc:sldMkLst>
          <pc:docMk/>
          <pc:sldMk cId="3106940011" sldId="330"/>
        </pc:sldMkLst>
        <pc:spChg chg="del">
          <ac:chgData name="hassan MH" userId="84cd2103f36ef0dc" providerId="LiveId" clId="{DEB09C12-C376-40B2-8D42-A50FB6EF1F24}" dt="2022-04-15T14:11:10.332" v="648" actId="478"/>
          <ac:spMkLst>
            <pc:docMk/>
            <pc:sldMk cId="3106940011" sldId="330"/>
            <ac:spMk id="10" creationId="{2AEEF5BE-C344-4D57-9215-C0F1E4A8EF06}"/>
          </ac:spMkLst>
        </pc:spChg>
        <pc:spChg chg="del">
          <ac:chgData name="hassan MH" userId="84cd2103f36ef0dc" providerId="LiveId" clId="{DEB09C12-C376-40B2-8D42-A50FB6EF1F24}" dt="2022-04-15T14:11:11.318" v="649" actId="478"/>
          <ac:spMkLst>
            <pc:docMk/>
            <pc:sldMk cId="3106940011" sldId="330"/>
            <ac:spMk id="19" creationId="{64DB9AF5-4CAB-4A48-A3C6-EF59FA4E2DAC}"/>
          </ac:spMkLst>
        </pc:spChg>
        <pc:spChg chg="add mod ord">
          <ac:chgData name="hassan MH" userId="84cd2103f36ef0dc" providerId="LiveId" clId="{DEB09C12-C376-40B2-8D42-A50FB6EF1F24}" dt="2022-04-15T14:11:15.353" v="651" actId="167"/>
          <ac:spMkLst>
            <pc:docMk/>
            <pc:sldMk cId="3106940011" sldId="330"/>
            <ac:spMk id="21" creationId="{4392A2DE-A1D3-4D10-87ED-5B1ACBEBBD5A}"/>
          </ac:spMkLst>
        </pc:spChg>
        <pc:spChg chg="add mod ord">
          <ac:chgData name="hassan MH" userId="84cd2103f36ef0dc" providerId="LiveId" clId="{DEB09C12-C376-40B2-8D42-A50FB6EF1F24}" dt="2022-04-15T14:11:15.353" v="651" actId="167"/>
          <ac:spMkLst>
            <pc:docMk/>
            <pc:sldMk cId="3106940011" sldId="330"/>
            <ac:spMk id="23" creationId="{FAAC5370-DFFE-4311-A689-F2A88EF5C95B}"/>
          </ac:spMkLst>
        </pc:spChg>
        <pc:spChg chg="del">
          <ac:chgData name="hassan MH" userId="84cd2103f36ef0dc" providerId="LiveId" clId="{DEB09C12-C376-40B2-8D42-A50FB6EF1F24}" dt="2022-04-15T13:56:25.739" v="431" actId="478"/>
          <ac:spMkLst>
            <pc:docMk/>
            <pc:sldMk cId="3106940011" sldId="330"/>
            <ac:spMk id="31" creationId="{1AF59666-C334-4C56-8EB4-11CEFD4F12F8}"/>
          </ac:spMkLst>
        </pc:spChg>
      </pc:sldChg>
      <pc:sldChg chg="addSp delSp modSp add del mod ord">
        <pc:chgData name="hassan MH" userId="84cd2103f36ef0dc" providerId="LiveId" clId="{DEB09C12-C376-40B2-8D42-A50FB6EF1F24}" dt="2022-04-15T14:03:36.886" v="556" actId="47"/>
        <pc:sldMkLst>
          <pc:docMk/>
          <pc:sldMk cId="1213491134" sldId="331"/>
        </pc:sldMkLst>
        <pc:spChg chg="mod">
          <ac:chgData name="hassan MH" userId="84cd2103f36ef0dc" providerId="LiveId" clId="{DEB09C12-C376-40B2-8D42-A50FB6EF1F24}" dt="2022-04-15T14:02:28.158" v="541" actId="1076"/>
          <ac:spMkLst>
            <pc:docMk/>
            <pc:sldMk cId="1213491134" sldId="331"/>
            <ac:spMk id="8" creationId="{7D491AE9-538C-4C21-B0C1-3D0004632857}"/>
          </ac:spMkLst>
        </pc:spChg>
        <pc:spChg chg="mod">
          <ac:chgData name="hassan MH" userId="84cd2103f36ef0dc" providerId="LiveId" clId="{DEB09C12-C376-40B2-8D42-A50FB6EF1F24}" dt="2022-04-15T14:02:48.885" v="545" actId="1076"/>
          <ac:spMkLst>
            <pc:docMk/>
            <pc:sldMk cId="1213491134" sldId="331"/>
            <ac:spMk id="9" creationId="{C8B70419-674E-408C-BA40-75A92326E929}"/>
          </ac:spMkLst>
        </pc:spChg>
        <pc:spChg chg="mod">
          <ac:chgData name="hassan MH" userId="84cd2103f36ef0dc" providerId="LiveId" clId="{DEB09C12-C376-40B2-8D42-A50FB6EF1F24}" dt="2022-04-15T14:02:26.065" v="540" actId="1076"/>
          <ac:spMkLst>
            <pc:docMk/>
            <pc:sldMk cId="1213491134" sldId="331"/>
            <ac:spMk id="10" creationId="{2AEEF5BE-C344-4D57-9215-C0F1E4A8EF06}"/>
          </ac:spMkLst>
        </pc:spChg>
        <pc:spChg chg="del">
          <ac:chgData name="hassan MH" userId="84cd2103f36ef0dc" providerId="LiveId" clId="{DEB09C12-C376-40B2-8D42-A50FB6EF1F24}" dt="2022-04-15T13:59:24.325" v="476" actId="478"/>
          <ac:spMkLst>
            <pc:docMk/>
            <pc:sldMk cId="1213491134" sldId="331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4:03:06.415" v="548" actId="1076"/>
          <ac:spMkLst>
            <pc:docMk/>
            <pc:sldMk cId="1213491134" sldId="331"/>
            <ac:spMk id="14" creationId="{FF46C56F-2A13-4DD9-95CC-91FEFF572BE9}"/>
          </ac:spMkLst>
        </pc:spChg>
        <pc:spChg chg="mod">
          <ac:chgData name="hassan MH" userId="84cd2103f36ef0dc" providerId="LiveId" clId="{DEB09C12-C376-40B2-8D42-A50FB6EF1F24}" dt="2022-04-15T14:03:04.522" v="546" actId="1076"/>
          <ac:spMkLst>
            <pc:docMk/>
            <pc:sldMk cId="1213491134" sldId="331"/>
            <ac:spMk id="18" creationId="{6BD793D1-B608-45E1-8D77-DB2D96521206}"/>
          </ac:spMkLst>
        </pc:spChg>
        <pc:spChg chg="mod">
          <ac:chgData name="hassan MH" userId="84cd2103f36ef0dc" providerId="LiveId" clId="{DEB09C12-C376-40B2-8D42-A50FB6EF1F24}" dt="2022-04-15T14:02:26.065" v="540" actId="1076"/>
          <ac:spMkLst>
            <pc:docMk/>
            <pc:sldMk cId="1213491134" sldId="331"/>
            <ac:spMk id="19" creationId="{64DB9AF5-4CAB-4A48-A3C6-EF59FA4E2DAC}"/>
          </ac:spMkLst>
        </pc:spChg>
        <pc:spChg chg="del">
          <ac:chgData name="hassan MH" userId="84cd2103f36ef0dc" providerId="LiveId" clId="{DEB09C12-C376-40B2-8D42-A50FB6EF1F24}" dt="2022-04-15T13:59:26.981" v="478" actId="478"/>
          <ac:spMkLst>
            <pc:docMk/>
            <pc:sldMk cId="1213491134" sldId="331"/>
            <ac:spMk id="20" creationId="{DDB83184-C0F0-4D85-91C8-9C410CE836B1}"/>
          </ac:spMkLst>
        </pc:spChg>
        <pc:spChg chg="add mod">
          <ac:chgData name="hassan MH" userId="84cd2103f36ef0dc" providerId="LiveId" clId="{DEB09C12-C376-40B2-8D42-A50FB6EF1F24}" dt="2022-04-15T14:01:42.011" v="531" actId="164"/>
          <ac:spMkLst>
            <pc:docMk/>
            <pc:sldMk cId="1213491134" sldId="331"/>
            <ac:spMk id="21" creationId="{5B7FD0E4-513C-420F-963E-D48965292E2A}"/>
          </ac:spMkLst>
        </pc:spChg>
        <pc:spChg chg="add mod">
          <ac:chgData name="hassan MH" userId="84cd2103f36ef0dc" providerId="LiveId" clId="{DEB09C12-C376-40B2-8D42-A50FB6EF1F24}" dt="2022-04-15T14:01:42.011" v="531" actId="164"/>
          <ac:spMkLst>
            <pc:docMk/>
            <pc:sldMk cId="1213491134" sldId="331"/>
            <ac:spMk id="23" creationId="{74093387-6CB0-403B-A7E1-939DF13DDEFE}"/>
          </ac:spMkLst>
        </pc:spChg>
        <pc:spChg chg="del">
          <ac:chgData name="hassan MH" userId="84cd2103f36ef0dc" providerId="LiveId" clId="{DEB09C12-C376-40B2-8D42-A50FB6EF1F24}" dt="2022-04-15T13:59:25.955" v="477" actId="478"/>
          <ac:spMkLst>
            <pc:docMk/>
            <pc:sldMk cId="1213491134" sldId="331"/>
            <ac:spMk id="31" creationId="{1AF59666-C334-4C56-8EB4-11CEFD4F12F8}"/>
          </ac:spMkLst>
        </pc:spChg>
        <pc:spChg chg="del">
          <ac:chgData name="hassan MH" userId="84cd2103f36ef0dc" providerId="LiveId" clId="{DEB09C12-C376-40B2-8D42-A50FB6EF1F24}" dt="2022-04-15T13:59:27.689" v="479" actId="478"/>
          <ac:spMkLst>
            <pc:docMk/>
            <pc:sldMk cId="1213491134" sldId="331"/>
            <ac:spMk id="32" creationId="{D8006052-8C72-4DE3-8ED1-AD19A69D62FE}"/>
          </ac:spMkLst>
        </pc:spChg>
        <pc:grpChg chg="add mod">
          <ac:chgData name="hassan MH" userId="84cd2103f36ef0dc" providerId="LiveId" clId="{DEB09C12-C376-40B2-8D42-A50FB6EF1F24}" dt="2022-04-15T14:02:42.727" v="544" actId="12788"/>
          <ac:grpSpMkLst>
            <pc:docMk/>
            <pc:sldMk cId="1213491134" sldId="331"/>
            <ac:grpSpMk id="3" creationId="{264C22AE-F5BF-4924-86F4-0AE74E2961F2}"/>
          </ac:grpSpMkLst>
        </pc:grpChg>
        <pc:picChg chg="del">
          <ac:chgData name="hassan MH" userId="84cd2103f36ef0dc" providerId="LiveId" clId="{DEB09C12-C376-40B2-8D42-A50FB6EF1F24}" dt="2022-04-15T13:59:26.981" v="478" actId="478"/>
          <ac:picMkLst>
            <pc:docMk/>
            <pc:sldMk cId="1213491134" sldId="331"/>
            <ac:picMk id="26" creationId="{D39E9CA6-8601-44E5-8E04-B80227C301ED}"/>
          </ac:picMkLst>
        </pc:picChg>
      </pc:sldChg>
      <pc:sldChg chg="addSp delSp modSp add mod modNotesTx">
        <pc:chgData name="hassan MH" userId="84cd2103f36ef0dc" providerId="LiveId" clId="{DEB09C12-C376-40B2-8D42-A50FB6EF1F24}" dt="2022-04-15T16:56:34.383" v="2266"/>
        <pc:sldMkLst>
          <pc:docMk/>
          <pc:sldMk cId="1719007704" sldId="332"/>
        </pc:sldMkLst>
        <pc:spChg chg="mod">
          <ac:chgData name="hassan MH" userId="84cd2103f36ef0dc" providerId="LiveId" clId="{DEB09C12-C376-40B2-8D42-A50FB6EF1F24}" dt="2022-04-15T14:03:57.956" v="562" actId="1076"/>
          <ac:spMkLst>
            <pc:docMk/>
            <pc:sldMk cId="1719007704" sldId="332"/>
            <ac:spMk id="10" creationId="{2AEEF5BE-C344-4D57-9215-C0F1E4A8EF06}"/>
          </ac:spMkLst>
        </pc:spChg>
        <pc:spChg chg="del">
          <ac:chgData name="hassan MH" userId="84cd2103f36ef0dc" providerId="LiveId" clId="{DEB09C12-C376-40B2-8D42-A50FB6EF1F24}" dt="2022-04-15T14:03:21.250" v="550" actId="478"/>
          <ac:spMkLst>
            <pc:docMk/>
            <pc:sldMk cId="1719007704" sldId="332"/>
            <ac:spMk id="11" creationId="{40DE4D7D-B8A8-4F7A-8A68-6C1AEAA48B6D}"/>
          </ac:spMkLst>
        </pc:spChg>
        <pc:spChg chg="del">
          <ac:chgData name="hassan MH" userId="84cd2103f36ef0dc" providerId="LiveId" clId="{DEB09C12-C376-40B2-8D42-A50FB6EF1F24}" dt="2022-04-15T14:03:21.690" v="551" actId="478"/>
          <ac:spMkLst>
            <pc:docMk/>
            <pc:sldMk cId="1719007704" sldId="332"/>
            <ac:spMk id="12" creationId="{C9F90269-84F3-4085-BEBE-AE8B30E9CC70}"/>
          </ac:spMkLst>
        </pc:spChg>
        <pc:spChg chg="del">
          <ac:chgData name="hassan MH" userId="84cd2103f36ef0dc" providerId="LiveId" clId="{DEB09C12-C376-40B2-8D42-A50FB6EF1F24}" dt="2022-04-15T14:03:22.144" v="552" actId="478"/>
          <ac:spMkLst>
            <pc:docMk/>
            <pc:sldMk cId="1719007704" sldId="332"/>
            <ac:spMk id="13" creationId="{10953DA8-2034-4987-84AE-99F02925F3DA}"/>
          </ac:spMkLst>
        </pc:spChg>
        <pc:spChg chg="del">
          <ac:chgData name="hassan MH" userId="84cd2103f36ef0dc" providerId="LiveId" clId="{DEB09C12-C376-40B2-8D42-A50FB6EF1F24}" dt="2022-04-15T14:03:23.613" v="553" actId="478"/>
          <ac:spMkLst>
            <pc:docMk/>
            <pc:sldMk cId="1719007704" sldId="332"/>
            <ac:spMk id="14" creationId="{FF46C56F-2A13-4DD9-95CC-91FEFF572BE9}"/>
          </ac:spMkLst>
        </pc:spChg>
        <pc:spChg chg="add mod">
          <ac:chgData name="hassan MH" userId="84cd2103f36ef0dc" providerId="LiveId" clId="{DEB09C12-C376-40B2-8D42-A50FB6EF1F24}" dt="2022-04-15T14:08:38.096" v="615" actId="1076"/>
          <ac:spMkLst>
            <pc:docMk/>
            <pc:sldMk cId="1719007704" sldId="332"/>
            <ac:spMk id="15" creationId="{4C544C68-F987-4052-9C90-CC4DC29724BE}"/>
          </ac:spMkLst>
        </pc:spChg>
        <pc:spChg chg="mod topLvl">
          <ac:chgData name="hassan MH" userId="84cd2103f36ef0dc" providerId="LiveId" clId="{DEB09C12-C376-40B2-8D42-A50FB6EF1F24}" dt="2022-04-15T15:59:22.753" v="2142" actId="164"/>
          <ac:spMkLst>
            <pc:docMk/>
            <pc:sldMk cId="1719007704" sldId="332"/>
            <ac:spMk id="20" creationId="{B9591290-2908-4FD1-BEC6-6522468E0514}"/>
          </ac:spMkLst>
        </pc:spChg>
        <pc:spChg chg="del mod topLvl">
          <ac:chgData name="hassan MH" userId="84cd2103f36ef0dc" providerId="LiveId" clId="{DEB09C12-C376-40B2-8D42-A50FB6EF1F24}" dt="2022-04-15T14:08:23.212" v="612" actId="478"/>
          <ac:spMkLst>
            <pc:docMk/>
            <pc:sldMk cId="1719007704" sldId="332"/>
            <ac:spMk id="21" creationId="{61630D5B-0CB3-4C9F-820D-A91C0AF8338B}"/>
          </ac:spMkLst>
        </pc:spChg>
        <pc:spChg chg="add mod">
          <ac:chgData name="hassan MH" userId="84cd2103f36ef0dc" providerId="LiveId" clId="{DEB09C12-C376-40B2-8D42-A50FB6EF1F24}" dt="2022-04-15T14:03:57.956" v="562" actId="1076"/>
          <ac:spMkLst>
            <pc:docMk/>
            <pc:sldMk cId="1719007704" sldId="332"/>
            <ac:spMk id="22" creationId="{1F919D1E-B6AD-403A-9855-3C633E3A029B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1" creationId="{EBB69E7E-D999-4C2D-A0BE-722359D3F064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2" creationId="{5F4F6023-1A6F-4DDE-98C9-36FB68EED51F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3" creationId="{F734D782-3EE4-4160-9B40-1D57D9BD4C51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4" creationId="{11C57E76-E80B-4B6A-9F60-95E88287F74D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5" creationId="{EB03CEB9-4A05-4761-9123-99FD1832617A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7" creationId="{3D8EE9C2-F942-4383-A418-EC6E0A5839E2}"/>
          </ac:spMkLst>
        </pc:spChg>
        <pc:spChg chg="mod">
          <ac:chgData name="hassan MH" userId="84cd2103f36ef0dc" providerId="LiveId" clId="{DEB09C12-C376-40B2-8D42-A50FB6EF1F24}" dt="2022-04-15T14:11:55.812" v="657" actId="165"/>
          <ac:spMkLst>
            <pc:docMk/>
            <pc:sldMk cId="1719007704" sldId="332"/>
            <ac:spMk id="38" creationId="{382D7A1A-D78D-46B4-AF0F-535287AB4239}"/>
          </ac:spMkLst>
        </pc:spChg>
        <pc:spChg chg="mod topLvl">
          <ac:chgData name="hassan MH" userId="84cd2103f36ef0dc" providerId="LiveId" clId="{DEB09C12-C376-40B2-8D42-A50FB6EF1F24}" dt="2022-04-15T15:27:25.668" v="1642" actId="164"/>
          <ac:spMkLst>
            <pc:docMk/>
            <pc:sldMk cId="1719007704" sldId="332"/>
            <ac:spMk id="39" creationId="{070A82B1-E8EC-4FE1-B249-39DCE861FF19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1" creationId="{2C444405-217C-467F-83BD-26BAC2257A70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2" creationId="{46CFA8E0-EAD2-4101-9165-223F40723CDD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3" creationId="{6CBEB1D9-AD3F-4C68-96D6-B2D272F9215D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4" creationId="{5791E03E-7529-4383-B05D-5E2B90A3D86D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5" creationId="{51746043-CEA3-4A02-B273-709456672909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6" creationId="{7B7F8991-B365-48DE-809A-0CC6C7C34A0E}"/>
          </ac:spMkLst>
        </pc:spChg>
        <pc:spChg chg="mod">
          <ac:chgData name="hassan MH" userId="84cd2103f36ef0dc" providerId="LiveId" clId="{DEB09C12-C376-40B2-8D42-A50FB6EF1F24}" dt="2022-04-15T14:11:58.493" v="658" actId="207"/>
          <ac:spMkLst>
            <pc:docMk/>
            <pc:sldMk cId="1719007704" sldId="332"/>
            <ac:spMk id="47" creationId="{4003D515-C497-49F7-B70C-0A4029351108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55" creationId="{9599FCCA-CAD4-4B87-9AD6-F9C75BB25978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57" creationId="{DE73DD3E-3940-462E-A7D4-7E7A4FC3E024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58" creationId="{B91762F8-080E-482C-9EFE-078A151E0768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59" creationId="{60671BF3-EC1B-4745-8086-6A6AD08EF53E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0" creationId="{F91C4630-224E-4C12-84FF-3FDDDA38110B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1" creationId="{E93AC7C3-A995-490B-B6DF-3F2828717D92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2" creationId="{33AE0F5C-5A90-4F2C-835B-72AC772D00CB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3" creationId="{F7AB3015-E1D3-4EE7-857B-EFB449C30D02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4" creationId="{A65D97C7-FB2B-467D-A216-0370FAC4C264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5" creationId="{EFA5D89B-57ED-4BA1-8D02-FF8C89904ADC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7" creationId="{8C581603-4309-4749-8BF3-2A0D6000222C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8" creationId="{6CFA4404-4C6F-4C1F-BD8E-2CADF3BBFE77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69" creationId="{A91F6E02-1255-4693-8E41-228EB490CAEF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70" creationId="{9DC579EF-7FE7-4FFC-95EC-EA2385B8713D}"/>
          </ac:spMkLst>
        </pc:spChg>
        <pc:spChg chg="mod">
          <ac:chgData name="hassan MH" userId="84cd2103f36ef0dc" providerId="LiveId" clId="{DEB09C12-C376-40B2-8D42-A50FB6EF1F24}" dt="2022-04-15T15:56:06.711" v="2099"/>
          <ac:spMkLst>
            <pc:docMk/>
            <pc:sldMk cId="1719007704" sldId="332"/>
            <ac:spMk id="71" creationId="{C9CDECBE-D80D-437D-9E0E-108AF225C51C}"/>
          </ac:spMkLst>
        </pc:spChg>
        <pc:grpChg chg="add del mod">
          <ac:chgData name="hassan MH" userId="84cd2103f36ef0dc" providerId="LiveId" clId="{DEB09C12-C376-40B2-8D42-A50FB6EF1F24}" dt="2022-04-15T14:08:23.212" v="612" actId="478"/>
          <ac:grpSpMkLst>
            <pc:docMk/>
            <pc:sldMk cId="1719007704" sldId="332"/>
            <ac:grpSpMk id="16" creationId="{D7CF070D-831C-4074-9E5F-641FF6A60D50}"/>
          </ac:grpSpMkLst>
        </pc:grpChg>
        <pc:grpChg chg="del mod">
          <ac:chgData name="hassan MH" userId="84cd2103f36ef0dc" providerId="LiveId" clId="{DEB09C12-C376-40B2-8D42-A50FB6EF1F24}" dt="2022-04-15T14:06:37.641" v="590" actId="27803"/>
          <ac:grpSpMkLst>
            <pc:docMk/>
            <pc:sldMk cId="1719007704" sldId="332"/>
            <ac:grpSpMk id="28" creationId="{8300EE54-94A0-432A-8124-29F23DC1238A}"/>
          </ac:grpSpMkLst>
        </pc:grpChg>
        <pc:grpChg chg="mod topLvl">
          <ac:chgData name="hassan MH" userId="84cd2103f36ef0dc" providerId="LiveId" clId="{DEB09C12-C376-40B2-8D42-A50FB6EF1F24}" dt="2022-04-15T15:27:25.668" v="1642" actId="164"/>
          <ac:grpSpMkLst>
            <pc:docMk/>
            <pc:sldMk cId="1719007704" sldId="332"/>
            <ac:grpSpMk id="29" creationId="{B935034F-5F64-44D3-A134-9F9A3235A052}"/>
          </ac:grpSpMkLst>
        </pc:grpChg>
        <pc:grpChg chg="mod">
          <ac:chgData name="hassan MH" userId="84cd2103f36ef0dc" providerId="LiveId" clId="{DEB09C12-C376-40B2-8D42-A50FB6EF1F24}" dt="2022-04-15T14:11:55.812" v="657" actId="165"/>
          <ac:grpSpMkLst>
            <pc:docMk/>
            <pc:sldMk cId="1719007704" sldId="332"/>
            <ac:grpSpMk id="30" creationId="{E9B65B2B-C798-45E5-B64C-725550211733}"/>
          </ac:grpSpMkLst>
        </pc:grpChg>
        <pc:grpChg chg="mod topLvl">
          <ac:chgData name="hassan MH" userId="84cd2103f36ef0dc" providerId="LiveId" clId="{DEB09C12-C376-40B2-8D42-A50FB6EF1F24}" dt="2022-04-15T15:27:25.668" v="1642" actId="164"/>
          <ac:grpSpMkLst>
            <pc:docMk/>
            <pc:sldMk cId="1719007704" sldId="332"/>
            <ac:grpSpMk id="36" creationId="{2AB5F9A5-6DFC-476B-89DD-4F19F38B2269}"/>
          </ac:grpSpMkLst>
        </pc:grpChg>
        <pc:grpChg chg="mod topLvl">
          <ac:chgData name="hassan MH" userId="84cd2103f36ef0dc" providerId="LiveId" clId="{DEB09C12-C376-40B2-8D42-A50FB6EF1F24}" dt="2022-04-15T15:27:25.668" v="1642" actId="164"/>
          <ac:grpSpMkLst>
            <pc:docMk/>
            <pc:sldMk cId="1719007704" sldId="332"/>
            <ac:grpSpMk id="40" creationId="{71AA9E35-F9F7-44F0-8A52-2510C55C3336}"/>
          </ac:grpSpMkLst>
        </pc:grpChg>
        <pc:grpChg chg="add del mod">
          <ac:chgData name="hassan MH" userId="84cd2103f36ef0dc" providerId="LiveId" clId="{DEB09C12-C376-40B2-8D42-A50FB6EF1F24}" dt="2022-04-15T14:08:26.579" v="613" actId="165"/>
          <ac:grpSpMkLst>
            <pc:docMk/>
            <pc:sldMk cId="1719007704" sldId="332"/>
            <ac:grpSpMk id="49" creationId="{A5FCCDE1-7B02-4519-896B-36595C6FB7D6}"/>
          </ac:grpSpMkLst>
        </pc:grpChg>
        <pc:grpChg chg="add del mod">
          <ac:chgData name="hassan MH" userId="84cd2103f36ef0dc" providerId="LiveId" clId="{DEB09C12-C376-40B2-8D42-A50FB6EF1F24}" dt="2022-04-15T14:11:55.812" v="657" actId="165"/>
          <ac:grpSpMkLst>
            <pc:docMk/>
            <pc:sldMk cId="1719007704" sldId="332"/>
            <ac:grpSpMk id="50" creationId="{97B96EE5-EC89-45E3-AE65-E67C201E860C}"/>
          </ac:grpSpMkLst>
        </pc:grpChg>
        <pc:grpChg chg="add del mod">
          <ac:chgData name="hassan MH" userId="84cd2103f36ef0dc" providerId="LiveId" clId="{DEB09C12-C376-40B2-8D42-A50FB6EF1F24}" dt="2022-04-15T15:59:22.753" v="2142" actId="164"/>
          <ac:grpSpMkLst>
            <pc:docMk/>
            <pc:sldMk cId="1719007704" sldId="332"/>
            <ac:grpSpMk id="51" creationId="{A2DF5023-20C3-4D8B-A127-F4DCF0189CF1}"/>
          </ac:grpSpMkLst>
        </pc:grpChg>
        <pc:grpChg chg="add del mod">
          <ac:chgData name="hassan MH" userId="84cd2103f36ef0dc" providerId="LiveId" clId="{DEB09C12-C376-40B2-8D42-A50FB6EF1F24}" dt="2022-04-15T15:56:29.257" v="2110"/>
          <ac:grpSpMkLst>
            <pc:docMk/>
            <pc:sldMk cId="1719007704" sldId="332"/>
            <ac:grpSpMk id="52" creationId="{8AD49BCF-5366-4AC3-8AA8-A7719263371E}"/>
          </ac:grpSpMkLst>
        </pc:grpChg>
        <pc:grpChg chg="mod">
          <ac:chgData name="hassan MH" userId="84cd2103f36ef0dc" providerId="LiveId" clId="{DEB09C12-C376-40B2-8D42-A50FB6EF1F24}" dt="2022-04-15T15:56:06.711" v="2099"/>
          <ac:grpSpMkLst>
            <pc:docMk/>
            <pc:sldMk cId="1719007704" sldId="332"/>
            <ac:grpSpMk id="53" creationId="{C355790A-8DDE-44DE-95E1-7E3E53690FBE}"/>
          </ac:grpSpMkLst>
        </pc:grpChg>
        <pc:grpChg chg="mod">
          <ac:chgData name="hassan MH" userId="84cd2103f36ef0dc" providerId="LiveId" clId="{DEB09C12-C376-40B2-8D42-A50FB6EF1F24}" dt="2022-04-15T15:56:06.711" v="2099"/>
          <ac:grpSpMkLst>
            <pc:docMk/>
            <pc:sldMk cId="1719007704" sldId="332"/>
            <ac:grpSpMk id="54" creationId="{FDAC9190-1570-4E8E-8072-9ADBE6F96C98}"/>
          </ac:grpSpMkLst>
        </pc:grpChg>
        <pc:grpChg chg="mod">
          <ac:chgData name="hassan MH" userId="84cd2103f36ef0dc" providerId="LiveId" clId="{DEB09C12-C376-40B2-8D42-A50FB6EF1F24}" dt="2022-04-15T15:56:06.711" v="2099"/>
          <ac:grpSpMkLst>
            <pc:docMk/>
            <pc:sldMk cId="1719007704" sldId="332"/>
            <ac:grpSpMk id="56" creationId="{70611309-652F-4F74-8FF8-1EE8EF787625}"/>
          </ac:grpSpMkLst>
        </pc:grpChg>
        <pc:grpChg chg="mod">
          <ac:chgData name="hassan MH" userId="84cd2103f36ef0dc" providerId="LiveId" clId="{DEB09C12-C376-40B2-8D42-A50FB6EF1F24}" dt="2022-04-15T15:56:06.711" v="2099"/>
          <ac:grpSpMkLst>
            <pc:docMk/>
            <pc:sldMk cId="1719007704" sldId="332"/>
            <ac:grpSpMk id="66" creationId="{627730A0-7808-4C9E-A1C8-9308FFC4BF84}"/>
          </ac:grpSpMkLst>
        </pc:grpChg>
        <pc:grpChg chg="add mod">
          <ac:chgData name="hassan MH" userId="84cd2103f36ef0dc" providerId="LiveId" clId="{DEB09C12-C376-40B2-8D42-A50FB6EF1F24}" dt="2022-04-15T15:59:22.753" v="2142" actId="164"/>
          <ac:grpSpMkLst>
            <pc:docMk/>
            <pc:sldMk cId="1719007704" sldId="332"/>
            <ac:grpSpMk id="72" creationId="{0A4B0BC6-8679-48BD-BE78-14BCD8A6D10B}"/>
          </ac:grpSpMkLst>
        </pc:grpChg>
        <pc:picChg chg="add del mod">
          <ac:chgData name="hassan MH" userId="84cd2103f36ef0dc" providerId="LiveId" clId="{DEB09C12-C376-40B2-8D42-A50FB6EF1F24}" dt="2022-04-15T15:32:38.711" v="1730" actId="478"/>
          <ac:picMkLst>
            <pc:docMk/>
            <pc:sldMk cId="1719007704" sldId="332"/>
            <ac:picMk id="3" creationId="{955C5D40-2BD6-4848-B7FE-B0E3D0F52860}"/>
          </ac:picMkLst>
        </pc:picChg>
        <pc:picChg chg="add del mod">
          <ac:chgData name="hassan MH" userId="84cd2103f36ef0dc" providerId="LiveId" clId="{DEB09C12-C376-40B2-8D42-A50FB6EF1F24}" dt="2022-04-15T14:06:37.641" v="590" actId="27803"/>
          <ac:picMkLst>
            <pc:docMk/>
            <pc:sldMk cId="1719007704" sldId="332"/>
            <ac:picMk id="5" creationId="{762EE645-874B-4AAD-8983-6932118AA8AB}"/>
          </ac:picMkLst>
        </pc:picChg>
        <pc:picChg chg="add del mod">
          <ac:chgData name="hassan MH" userId="84cd2103f36ef0dc" providerId="LiveId" clId="{DEB09C12-C376-40B2-8D42-A50FB6EF1F24}" dt="2022-04-15T15:46:56.464" v="1966" actId="21"/>
          <ac:picMkLst>
            <pc:docMk/>
            <pc:sldMk cId="1719007704" sldId="332"/>
            <ac:picMk id="23" creationId="{94DA3155-5197-4469-94FD-D5730DEA19C6}"/>
          </ac:picMkLst>
        </pc:picChg>
        <pc:picChg chg="add del mod">
          <ac:chgData name="hassan MH" userId="84cd2103f36ef0dc" providerId="LiveId" clId="{DEB09C12-C376-40B2-8D42-A50FB6EF1F24}" dt="2022-04-15T15:32:39.767" v="1731" actId="478"/>
          <ac:picMkLst>
            <pc:docMk/>
            <pc:sldMk cId="1719007704" sldId="332"/>
            <ac:picMk id="25" creationId="{175A196D-F635-4D42-ABEF-E78E48D66448}"/>
          </ac:picMkLst>
        </pc:picChg>
        <pc:picChg chg="add del mod">
          <ac:chgData name="hassan MH" userId="84cd2103f36ef0dc" providerId="LiveId" clId="{DEB09C12-C376-40B2-8D42-A50FB6EF1F24}" dt="2022-04-15T15:32:37.868" v="1729" actId="478"/>
          <ac:picMkLst>
            <pc:docMk/>
            <pc:sldMk cId="1719007704" sldId="332"/>
            <ac:picMk id="27" creationId="{D7D4B9F6-309A-4589-8CEB-9549FA74DE9F}"/>
          </ac:picMkLst>
        </pc:picChg>
        <pc:picChg chg="add del mod">
          <ac:chgData name="hassan MH" userId="84cd2103f36ef0dc" providerId="LiveId" clId="{DEB09C12-C376-40B2-8D42-A50FB6EF1F24}" dt="2022-04-15T14:08:47.314" v="616" actId="478"/>
          <ac:picMkLst>
            <pc:docMk/>
            <pc:sldMk cId="1719007704" sldId="332"/>
            <ac:picMk id="48" creationId="{6F008996-F1EA-4E40-8B8D-557009BAEC81}"/>
          </ac:picMkLst>
        </pc:picChg>
      </pc:sldChg>
      <pc:sldChg chg="addSp delSp modSp add mod modNotesTx">
        <pc:chgData name="hassan MH" userId="84cd2103f36ef0dc" providerId="LiveId" clId="{DEB09C12-C376-40B2-8D42-A50FB6EF1F24}" dt="2022-04-15T17:01:05.786" v="2362" actId="1076"/>
        <pc:sldMkLst>
          <pc:docMk/>
          <pc:sldMk cId="2428557051" sldId="333"/>
        </pc:sldMkLst>
        <pc:spChg chg="add mod">
          <ac:chgData name="hassan MH" userId="84cd2103f36ef0dc" providerId="LiveId" clId="{DEB09C12-C376-40B2-8D42-A50FB6EF1F24}" dt="2022-04-15T14:57:52.429" v="1263" actId="1076"/>
          <ac:spMkLst>
            <pc:docMk/>
            <pc:sldMk cId="2428557051" sldId="333"/>
            <ac:spMk id="4" creationId="{35D48F17-8CCC-476F-B7FD-DAAD024F9781}"/>
          </ac:spMkLst>
        </pc:spChg>
        <pc:spChg chg="mod">
          <ac:chgData name="hassan MH" userId="84cd2103f36ef0dc" providerId="LiveId" clId="{DEB09C12-C376-40B2-8D42-A50FB6EF1F24}" dt="2022-04-15T14:28:33.418" v="887" actId="1076"/>
          <ac:spMkLst>
            <pc:docMk/>
            <pc:sldMk cId="2428557051" sldId="333"/>
            <ac:spMk id="13" creationId="{10953DA8-2034-4987-84AE-99F02925F3DA}"/>
          </ac:spMkLst>
        </pc:spChg>
        <pc:spChg chg="del">
          <ac:chgData name="hassan MH" userId="84cd2103f36ef0dc" providerId="LiveId" clId="{DEB09C12-C376-40B2-8D42-A50FB6EF1F24}" dt="2022-04-15T16:06:18.630" v="2230" actId="478"/>
          <ac:spMkLst>
            <pc:docMk/>
            <pc:sldMk cId="2428557051" sldId="333"/>
            <ac:spMk id="28" creationId="{F5A99E9D-B218-49DD-8388-25DA759D7FE1}"/>
          </ac:spMkLst>
        </pc:spChg>
        <pc:spChg chg="del">
          <ac:chgData name="hassan MH" userId="84cd2103f36ef0dc" providerId="LiveId" clId="{DEB09C12-C376-40B2-8D42-A50FB6EF1F24}" dt="2022-04-15T14:21:12.056" v="779" actId="21"/>
          <ac:spMkLst>
            <pc:docMk/>
            <pc:sldMk cId="2428557051" sldId="333"/>
            <ac:spMk id="31" creationId="{1AF59666-C334-4C56-8EB4-11CEFD4F12F8}"/>
          </ac:spMkLst>
        </pc:spChg>
        <pc:spChg chg="mod">
          <ac:chgData name="hassan MH" userId="84cd2103f36ef0dc" providerId="LiveId" clId="{DEB09C12-C376-40B2-8D42-A50FB6EF1F24}" dt="2022-04-15T15:59:51.109" v="2151" actId="164"/>
          <ac:spMkLst>
            <pc:docMk/>
            <pc:sldMk cId="2428557051" sldId="333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27:39.332" v="1646" actId="164"/>
          <ac:spMkLst>
            <pc:docMk/>
            <pc:sldMk cId="2428557051" sldId="333"/>
            <ac:spMk id="37" creationId="{B97C9CB0-D40F-4F93-9564-9142F4838925}"/>
          </ac:spMkLst>
        </pc:spChg>
        <pc:spChg chg="add mod">
          <ac:chgData name="hassan MH" userId="84cd2103f36ef0dc" providerId="LiveId" clId="{DEB09C12-C376-40B2-8D42-A50FB6EF1F24}" dt="2022-04-15T14:28:33.418" v="887" actId="1076"/>
          <ac:spMkLst>
            <pc:docMk/>
            <pc:sldMk cId="2428557051" sldId="333"/>
            <ac:spMk id="87" creationId="{BF8D9C04-2DEF-4FAA-A5B4-882331B01533}"/>
          </ac:spMkLst>
        </pc:spChg>
        <pc:spChg chg="mod topLvl">
          <ac:chgData name="hassan MH" userId="84cd2103f36ef0dc" providerId="LiveId" clId="{DEB09C12-C376-40B2-8D42-A50FB6EF1F24}" dt="2022-04-15T15:21:17.036" v="1580" actId="207"/>
          <ac:spMkLst>
            <pc:docMk/>
            <pc:sldMk cId="2428557051" sldId="333"/>
            <ac:spMk id="92" creationId="{274C3F6B-0BD9-4A66-A3B9-0D99417FCBBC}"/>
          </ac:spMkLst>
        </pc:spChg>
        <pc:spChg chg="mod topLvl">
          <ac:chgData name="hassan MH" userId="84cd2103f36ef0dc" providerId="LiveId" clId="{DEB09C12-C376-40B2-8D42-A50FB6EF1F24}" dt="2022-04-15T15:21:17.036" v="1580" actId="207"/>
          <ac:spMkLst>
            <pc:docMk/>
            <pc:sldMk cId="2428557051" sldId="333"/>
            <ac:spMk id="93" creationId="{8CB591A8-71A4-47D8-A4AE-D3A94F15836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94" creationId="{ABDDCE41-A58F-407E-BEF0-3979F67237D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95" creationId="{1DE56D7E-6FB8-4BD7-AE23-BD185EE32A4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96" creationId="{BD0CC3BD-C50C-4371-9FD6-CE9D8BED4180}"/>
          </ac:spMkLst>
        </pc:spChg>
        <pc:spChg chg="mod topLvl">
          <ac:chgData name="hassan MH" userId="84cd2103f36ef0dc" providerId="LiveId" clId="{DEB09C12-C376-40B2-8D42-A50FB6EF1F24}" dt="2022-04-15T14:58:14.166" v="1270" actId="1076"/>
          <ac:spMkLst>
            <pc:docMk/>
            <pc:sldMk cId="2428557051" sldId="333"/>
            <ac:spMk id="97" creationId="{09DF8EFF-9EB6-452D-ADFC-66E3265810D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98" creationId="{E49AE3A3-09A8-4453-BF7D-E556CE5D068F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99" creationId="{18616037-358A-42FC-90E4-839FE28A6246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00" creationId="{82471BBE-BD54-4587-A79F-5CE756FEE9D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01" creationId="{E759A637-24C9-404E-97E9-70436FD4B441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02" creationId="{157A268D-0157-40E5-A840-67E30F5FD1FA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2" creationId="{44C620C7-9D38-42B7-AE79-16773CE7DC36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3" creationId="{2AC5098B-DF31-40BF-8BEF-246AD404BE9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4" creationId="{5060C06F-A348-4D63-ABD4-7D535885688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5" creationId="{66023377-6A5B-4F67-8671-85B72243D61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6" creationId="{4263D96D-7C94-46DF-8865-CD003CB5265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7" creationId="{703BBCC7-719C-40EE-BD96-B2B94867307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8" creationId="{469F62F8-2CD1-4519-9A42-97559CC020D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59" creationId="{3E6C53B7-9B69-468E-9BE4-832DE5782BA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0" creationId="{703B7188-A49A-469F-9947-E0312F8DD90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1" creationId="{31788AB2-3514-4120-93B8-808F3D19DD1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2" creationId="{0D05CA08-9954-4F81-B3FF-D07B5EEB8F5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3" creationId="{CB13AD0B-A2F7-48B9-9E9D-CFE089F645B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4" creationId="{5D0715F3-3FEA-46F7-9729-D6B595136E9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5" creationId="{D3E1B5B7-8107-4AB5-8B10-642BB55ED31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6" creationId="{E02BC50B-EE56-4E26-B428-76BBFD1219C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7" creationId="{4F8514BD-095A-4BF1-9A74-657F8385CBC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8" creationId="{B3637504-A410-4040-9DB8-C802387D156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69" creationId="{47C68FE0-ADC7-4CF6-91CB-AE1941DFF2E1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0" creationId="{3FB4D2BA-8144-43BD-A9B7-614B0A81782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1" creationId="{A6D4B9E1-EDE9-40C6-900F-A6B82C4E5731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2" creationId="{6919A417-2F02-4166-BC7C-32971930C25D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3" creationId="{894CA8DA-F594-4AA5-BA88-DEF6BB9DF94D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4" creationId="{88544AD6-51F9-4231-9A32-3C81783A3A6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5" creationId="{A675140D-95B4-451C-8D87-E57B2A322AA7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6" creationId="{AE286B3D-66B3-4C20-A807-B020167C1AE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7" creationId="{A3CB9121-4317-47E5-985A-52EE2AADFE81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8" creationId="{4B402DAE-88BD-4C51-B69A-C1AEDA4F041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79" creationId="{8F54CC84-7AE8-42C1-B3AD-9CDF9AD2A81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0" creationId="{ECC584D9-F5F4-4465-AAEE-F8378754EE4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1" creationId="{FDC13C83-2440-4EA8-A44E-06D3B9317C7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2" creationId="{DD22141C-EEBF-44BF-A3F6-EC4A9FF9245F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3" creationId="{1430C279-9F6C-4DCD-9FCF-B9DCF7FD3AF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4" creationId="{3C3F6F5D-A8A8-4857-B6C9-857266B1BE0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5" creationId="{CFE01E15-2D74-4697-854F-512240165E3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6" creationId="{144657F2-BD0E-4321-909B-9EA3E3F03A4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7" creationId="{EC6BAEC1-6F80-4ACE-96B6-966DFE1A227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8" creationId="{428D5DDB-AF0A-4AEF-A62F-EF91EE657BD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89" creationId="{4B857626-CCA1-4CE2-AC40-C42CC122894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0" creationId="{C5292893-E37E-4A5A-92AD-7FA875E0CC1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1" creationId="{80200C7B-2F47-4B50-BAEB-2FC2AA2C9F4F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2" creationId="{831C1FAF-125D-4BF3-885B-845F46CE235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3" creationId="{4E86302A-1B2E-496C-9BB2-8192E52E9B5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4" creationId="{1E27D21E-02FF-4D34-8AF1-12D6D5CA596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5" creationId="{69B4DE21-4EFE-4971-B0C2-2CAFD49A0E0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6" creationId="{D51BF561-21C1-4E4D-9804-97CE0D7C1AD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7" creationId="{D87837A2-0B89-4D26-93E5-9254EA64FCF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8" creationId="{1FF4395B-E8E0-4AEC-B776-A33DB8A975E1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199" creationId="{10139C26-514A-4798-B9C3-23E159F196B7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0" creationId="{0502341B-2454-4CA1-8DD6-703F1B8BAFF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1" creationId="{05F6A11F-5052-45C1-8A57-FB24867D0D3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2" creationId="{6518CABC-1B57-41A9-A599-4926EC05BAD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3" creationId="{5D879552-30C4-4FC7-A12E-05356975731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4" creationId="{886CF673-676B-49D7-8D6F-242F2BF604D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5" creationId="{615F2440-7EDC-4186-A61E-3520DFC183E6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6" creationId="{9DEB9374-6032-47B7-85AC-E14D3DF7A42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7" creationId="{9E4A5ACE-1051-4B7E-A1E5-694D948A5997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8" creationId="{44B61972-5CCB-49CA-A524-DA2930A0FA7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09" creationId="{6BF69F6D-A966-4598-8D84-E57BB6F0E07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0" creationId="{80443102-F838-4039-8BCC-7411E21DB2D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1" creationId="{5F6C2F78-6CE3-446A-AFF1-EC828EC5E6A7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2" creationId="{A0D4C002-C2D4-4D7B-8CCD-C8DD5D684B3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3" creationId="{44922AA5-6358-4EFD-88A7-CCA6FE22875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4" creationId="{E84E39D2-6E34-41CF-89E2-72BBF9B6E5C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5" creationId="{552ED884-6067-46F9-B204-9477CAE372D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6" creationId="{3D0EB65B-1084-4CE4-B699-B30505AE5B7F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7" creationId="{0CDE1DF7-BF94-4791-90E8-AFF04A537B5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8" creationId="{E27F268B-9D71-4507-9BB9-0B129BC1D1C6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19" creationId="{082EB336-9753-4731-A9F8-EBF1E77502F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0" creationId="{9E8421C6-930B-4EF5-BC31-B18A81CA1EA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1" creationId="{CD51CE62-2543-4DF9-B912-38B63B4D4D2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2" creationId="{A619A17D-43F5-4232-8281-6F9DEEE779DA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3" creationId="{AB5236F9-E0BD-4A7D-B6EE-94D8394D43E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4" creationId="{C5D6F1AE-20E3-4E5A-B593-447FE1975E1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5" creationId="{FD6AB149-E661-4DF0-BAED-6FE72CC7120D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6" creationId="{09A081E1-A371-492C-B052-BBCC40B166B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7" creationId="{227FFECA-57D1-41D2-9E9D-BE8978B8EAB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8" creationId="{E29752EC-29CC-4BEF-A6D3-E15750B2978A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29" creationId="{08B503D1-93C7-4021-AF66-42E5896A4C3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0" creationId="{5DDEA15A-BFC5-48A6-ADB6-9369C014E4E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1" creationId="{B9FE9506-D318-44F2-971A-9BDD10F653B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2" creationId="{48C0FC23-557C-4C7C-A5FA-9557403D64FA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3" creationId="{27A801CA-491D-416C-85D6-B95B75AA58B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4" creationId="{F95C661E-983B-4D1B-8197-6D863AD36DA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5" creationId="{4F882856-C7FC-4B8A-BAA9-D8EEB805647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6" creationId="{83800DA9-3B0F-4083-879F-11205EEDF233}"/>
          </ac:spMkLst>
        </pc:spChg>
        <pc:spChg chg="mod topLvl">
          <ac:chgData name="hassan MH" userId="84cd2103f36ef0dc" providerId="LiveId" clId="{DEB09C12-C376-40B2-8D42-A50FB6EF1F24}" dt="2022-04-15T14:26:39.993" v="871" actId="207"/>
          <ac:spMkLst>
            <pc:docMk/>
            <pc:sldMk cId="2428557051" sldId="333"/>
            <ac:spMk id="237" creationId="{BA74CB87-41B8-4E79-96A8-AD1041BD1B6B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8" creationId="{827FF06C-35A3-4758-986E-B064522237C9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39" creationId="{B6D47F71-D45C-4CF0-9257-EFA1AC77D2EF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0" creationId="{C89DF46E-7797-4EE0-AA5D-0E02B6AB8B1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1" creationId="{6B3850DB-2FF2-4346-9922-F9FA929D772A}"/>
          </ac:spMkLst>
        </pc:spChg>
        <pc:spChg chg="mod topLvl">
          <ac:chgData name="hassan MH" userId="84cd2103f36ef0dc" providerId="LiveId" clId="{DEB09C12-C376-40B2-8D42-A50FB6EF1F24}" dt="2022-04-15T14:26:40.145" v="872" actId="207"/>
          <ac:spMkLst>
            <pc:docMk/>
            <pc:sldMk cId="2428557051" sldId="333"/>
            <ac:spMk id="242" creationId="{68536AB1-78A9-45B0-BE23-D81D9EDB62D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3" creationId="{A3318AB1-2318-4887-85C9-C76BADA22B6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4" creationId="{D232AD3E-31DF-41DB-9F0D-1B96566BE06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5" creationId="{ECF97E03-307F-4D28-A9C5-19D4D355EE4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6" creationId="{CC5855E4-9057-4D89-9DE6-DE6F7C18C0E5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7" creationId="{422DF653-27CA-4125-A628-FE266220A68D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8" creationId="{30466092-9DA2-42FA-B731-74EA7C4360E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49" creationId="{204B2F1D-A734-4EA7-AC99-C6EBB0EF3F5E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50" creationId="{9533D309-B60B-4E9E-A181-66CBC22CA4B2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51" creationId="{B109576D-716F-4594-A6D0-69E8B47ADA3C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52" creationId="{457935C0-CAB7-475E-8819-C1741044A068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53" creationId="{DB3DF46A-9BE5-4253-941A-5812C04C9157}"/>
          </ac:spMkLst>
        </pc:spChg>
        <pc:spChg chg="mod topLvl">
          <ac:chgData name="hassan MH" userId="84cd2103f36ef0dc" providerId="LiveId" clId="{DEB09C12-C376-40B2-8D42-A50FB6EF1F24}" dt="2022-04-15T14:26:52.180" v="877" actId="207"/>
          <ac:spMkLst>
            <pc:docMk/>
            <pc:sldMk cId="2428557051" sldId="333"/>
            <ac:spMk id="254" creationId="{EEC618E0-ED8E-4564-9A07-45078F8B7548}"/>
          </ac:spMkLst>
        </pc:spChg>
        <pc:spChg chg="mod topLvl">
          <ac:chgData name="hassan MH" userId="84cd2103f36ef0dc" providerId="LiveId" clId="{DEB09C12-C376-40B2-8D42-A50FB6EF1F24}" dt="2022-04-15T14:26:53.730" v="878" actId="207"/>
          <ac:spMkLst>
            <pc:docMk/>
            <pc:sldMk cId="2428557051" sldId="333"/>
            <ac:spMk id="255" creationId="{6B2E3F21-53EC-44EF-AAA3-1B387CBE0118}"/>
          </ac:spMkLst>
        </pc:spChg>
        <pc:spChg chg="mod">
          <ac:chgData name="hassan MH" userId="84cd2103f36ef0dc" providerId="LiveId" clId="{DEB09C12-C376-40B2-8D42-A50FB6EF1F24}" dt="2022-04-15T15:21:11.906" v="1577" actId="207"/>
          <ac:spMkLst>
            <pc:docMk/>
            <pc:sldMk cId="2428557051" sldId="333"/>
            <ac:spMk id="258" creationId="{27FD002E-80F6-4B44-9C0E-4E657E71D288}"/>
          </ac:spMkLst>
        </pc:spChg>
        <pc:spChg chg="mod">
          <ac:chgData name="hassan MH" userId="84cd2103f36ef0dc" providerId="LiveId" clId="{DEB09C12-C376-40B2-8D42-A50FB6EF1F24}" dt="2022-04-15T15:21:11.906" v="1577" actId="207"/>
          <ac:spMkLst>
            <pc:docMk/>
            <pc:sldMk cId="2428557051" sldId="333"/>
            <ac:spMk id="259" creationId="{04875E23-0BE6-4967-BC4B-1FB4EDD165B8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0" creationId="{05E01F72-9E64-40DB-9957-8B977B7F044A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1" creationId="{A1FD4E63-86D1-4266-9A96-5AB90418260A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2" creationId="{95B80B24-FA4C-440E-BA10-D534D7380FEC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3" creationId="{D1D4D78A-21C2-4BBB-AFCE-5EF63722F6B6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4" creationId="{F6D8ACF5-C6CC-41B9-BEDE-914276DEFBFE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5" creationId="{395F2369-9820-4C37-8F08-E54344B7810B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6" creationId="{3D055D1D-B59B-4F28-95A5-8ABEAB3D9ABB}"/>
          </ac:spMkLst>
        </pc:spChg>
        <pc:spChg chg="mod">
          <ac:chgData name="hassan MH" userId="84cd2103f36ef0dc" providerId="LiveId" clId="{DEB09C12-C376-40B2-8D42-A50FB6EF1F24}" dt="2022-04-15T15:21:19.528" v="1581" actId="207"/>
          <ac:spMkLst>
            <pc:docMk/>
            <pc:sldMk cId="2428557051" sldId="333"/>
            <ac:spMk id="267" creationId="{39C71133-1E63-48CD-A535-9637257275EB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8" creationId="{D698C9BA-38AA-44C7-8AE8-0AA0B3A66B75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69" creationId="{8AEAAB12-3709-48B0-AE86-C3CF328D474D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70" creationId="{97378EAA-027D-4081-B2C1-6923BF80F9F2}"/>
          </ac:spMkLst>
        </pc:spChg>
        <pc:spChg chg="mod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71" creationId="{9F466177-66F8-4C5F-81C2-2B21C9278A42}"/>
          </ac:spMkLst>
        </pc:spChg>
        <pc:spChg chg="mod">
          <ac:chgData name="hassan MH" userId="84cd2103f36ef0dc" providerId="LiveId" clId="{DEB09C12-C376-40B2-8D42-A50FB6EF1F24}" dt="2022-04-15T14:26:46.893" v="876" actId="1076"/>
          <ac:spMkLst>
            <pc:docMk/>
            <pc:sldMk cId="2428557051" sldId="333"/>
            <ac:spMk id="272" creationId="{A85F3DA4-2C5C-4D76-A75D-BC8C32F9F599}"/>
          </ac:spMkLst>
        </pc:spChg>
        <pc:spChg chg="mod">
          <ac:chgData name="hassan MH" userId="84cd2103f36ef0dc" providerId="LiveId" clId="{DEB09C12-C376-40B2-8D42-A50FB6EF1F24}" dt="2022-04-15T14:22:41.845" v="790" actId="165"/>
          <ac:spMkLst>
            <pc:docMk/>
            <pc:sldMk cId="2428557051" sldId="333"/>
            <ac:spMk id="273" creationId="{F9D0B6AF-83FD-4017-B22E-5B35ACE303DA}"/>
          </ac:spMkLst>
        </pc:spChg>
        <pc:spChg chg="mod">
          <ac:chgData name="hassan MH" userId="84cd2103f36ef0dc" providerId="LiveId" clId="{DEB09C12-C376-40B2-8D42-A50FB6EF1F24}" dt="2022-04-15T14:22:41.845" v="790" actId="165"/>
          <ac:spMkLst>
            <pc:docMk/>
            <pc:sldMk cId="2428557051" sldId="333"/>
            <ac:spMk id="274" creationId="{D64FA6BD-BE1B-4682-A2C9-1892E7DA0925}"/>
          </ac:spMkLst>
        </pc:spChg>
        <pc:spChg chg="mod">
          <ac:chgData name="hassan MH" userId="84cd2103f36ef0dc" providerId="LiveId" clId="{DEB09C12-C376-40B2-8D42-A50FB6EF1F24}" dt="2022-04-15T14:22:41.845" v="790" actId="165"/>
          <ac:spMkLst>
            <pc:docMk/>
            <pc:sldMk cId="2428557051" sldId="333"/>
            <ac:spMk id="275" creationId="{09086C58-1146-4F98-A09D-9807F6365425}"/>
          </ac:spMkLst>
        </pc:spChg>
        <pc:spChg chg="mod">
          <ac:chgData name="hassan MH" userId="84cd2103f36ef0dc" providerId="LiveId" clId="{DEB09C12-C376-40B2-8D42-A50FB6EF1F24}" dt="2022-04-15T14:22:41.845" v="790" actId="165"/>
          <ac:spMkLst>
            <pc:docMk/>
            <pc:sldMk cId="2428557051" sldId="333"/>
            <ac:spMk id="276" creationId="{9A52B873-8FF3-46E2-ACFA-44BDB4254298}"/>
          </ac:spMkLst>
        </pc:spChg>
        <pc:spChg chg="mod">
          <ac:chgData name="hassan MH" userId="84cd2103f36ef0dc" providerId="LiveId" clId="{DEB09C12-C376-40B2-8D42-A50FB6EF1F24}" dt="2022-04-15T14:22:41.845" v="790" actId="165"/>
          <ac:spMkLst>
            <pc:docMk/>
            <pc:sldMk cId="2428557051" sldId="333"/>
            <ac:spMk id="277" creationId="{18A5504A-D399-4008-B72C-07D63F5F4BE3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79" creationId="{F954FCBD-13AA-4C74-87EB-DDF86B0E1214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80" creationId="{6A68A6CB-2960-458C-85A1-EBB0764999F0}"/>
          </ac:spMkLst>
        </pc:spChg>
        <pc:spChg chg="mod topLvl">
          <ac:chgData name="hassan MH" userId="84cd2103f36ef0dc" providerId="LiveId" clId="{DEB09C12-C376-40B2-8D42-A50FB6EF1F24}" dt="2022-04-15T14:26:39.852" v="870" actId="165"/>
          <ac:spMkLst>
            <pc:docMk/>
            <pc:sldMk cId="2428557051" sldId="333"/>
            <ac:spMk id="281" creationId="{8CEB05ED-7511-49FD-BA2E-A5AA1BFCA681}"/>
          </ac:spMkLst>
        </pc:spChg>
        <pc:spChg chg="mod topLvl">
          <ac:chgData name="hassan MH" userId="84cd2103f36ef0dc" providerId="LiveId" clId="{DEB09C12-C376-40B2-8D42-A50FB6EF1F24}" dt="2022-04-15T14:58:21.286" v="1271" actId="1076"/>
          <ac:spMkLst>
            <pc:docMk/>
            <pc:sldMk cId="2428557051" sldId="333"/>
            <ac:spMk id="282" creationId="{96471C27-F47F-4397-B8E1-93E7E7E2036A}"/>
          </ac:spMkLst>
        </pc:spChg>
        <pc:spChg chg="add mod topLvl">
          <ac:chgData name="hassan MH" userId="84cd2103f36ef0dc" providerId="LiveId" clId="{DEB09C12-C376-40B2-8D42-A50FB6EF1F24}" dt="2022-04-15T14:58:39.064" v="1273" actId="1076"/>
          <ac:spMkLst>
            <pc:docMk/>
            <pc:sldMk cId="2428557051" sldId="333"/>
            <ac:spMk id="283" creationId="{06D71BC7-AD01-41BB-9422-5A17B2FCF556}"/>
          </ac:spMkLst>
        </pc:spChg>
        <pc:spChg chg="add mod topLvl">
          <ac:chgData name="hassan MH" userId="84cd2103f36ef0dc" providerId="LiveId" clId="{DEB09C12-C376-40B2-8D42-A50FB6EF1F24}" dt="2022-04-15T14:58:41.076" v="1274" actId="1076"/>
          <ac:spMkLst>
            <pc:docMk/>
            <pc:sldMk cId="2428557051" sldId="333"/>
            <ac:spMk id="284" creationId="{F1255225-FB9F-4A43-8B03-485400B6EE33}"/>
          </ac:spMkLst>
        </pc:spChg>
        <pc:spChg chg="add mod">
          <ac:chgData name="hassan MH" userId="84cd2103f36ef0dc" providerId="LiveId" clId="{DEB09C12-C376-40B2-8D42-A50FB6EF1F24}" dt="2022-04-15T14:28:33.418" v="887" actId="1076"/>
          <ac:spMkLst>
            <pc:docMk/>
            <pc:sldMk cId="2428557051" sldId="333"/>
            <ac:spMk id="285" creationId="{D97CAACB-6F03-4306-99A0-0B0F85FEF474}"/>
          </ac:spMkLst>
        </pc:spChg>
        <pc:spChg chg="add mod">
          <ac:chgData name="hassan MH" userId="84cd2103f36ef0dc" providerId="LiveId" clId="{DEB09C12-C376-40B2-8D42-A50FB6EF1F24}" dt="2022-04-15T14:57:49.097" v="1262" actId="164"/>
          <ac:spMkLst>
            <pc:docMk/>
            <pc:sldMk cId="2428557051" sldId="333"/>
            <ac:spMk id="286" creationId="{15AFD137-3B7E-468D-9B9A-D55837904F52}"/>
          </ac:spMkLst>
        </pc:spChg>
        <pc:grpChg chg="add del mod">
          <ac:chgData name="hassan MH" userId="84cd2103f36ef0dc" providerId="LiveId" clId="{DEB09C12-C376-40B2-8D42-A50FB6EF1F24}" dt="2022-04-15T14:58:58.818" v="1276" actId="164"/>
          <ac:grpSpMkLst>
            <pc:docMk/>
            <pc:sldMk cId="2428557051" sldId="333"/>
            <ac:grpSpMk id="3" creationId="{0666F3D3-6815-4A39-B50A-A119EC5AF89E}"/>
          </ac:grpSpMkLst>
        </pc:grpChg>
        <pc:grpChg chg="add mod">
          <ac:chgData name="hassan MH" userId="84cd2103f36ef0dc" providerId="LiveId" clId="{DEB09C12-C376-40B2-8D42-A50FB6EF1F24}" dt="2022-04-15T14:58:58.818" v="1276" actId="164"/>
          <ac:grpSpMkLst>
            <pc:docMk/>
            <pc:sldMk cId="2428557051" sldId="333"/>
            <ac:grpSpMk id="5" creationId="{C22068F5-5811-446E-A648-9590F65EC17D}"/>
          </ac:grpSpMkLst>
        </pc:grpChg>
        <pc:grpChg chg="add del mod">
          <ac:chgData name="hassan MH" userId="84cd2103f36ef0dc" providerId="LiveId" clId="{DEB09C12-C376-40B2-8D42-A50FB6EF1F24}" dt="2022-04-15T17:01:00.320" v="2359" actId="21"/>
          <ac:grpSpMkLst>
            <pc:docMk/>
            <pc:sldMk cId="2428557051" sldId="333"/>
            <ac:grpSpMk id="6" creationId="{BCC0A924-AEF3-4BED-96FE-39D372C0EC0C}"/>
          </ac:grpSpMkLst>
        </pc:grpChg>
        <pc:grpChg chg="add mod">
          <ac:chgData name="hassan MH" userId="84cd2103f36ef0dc" providerId="LiveId" clId="{DEB09C12-C376-40B2-8D42-A50FB6EF1F24}" dt="2022-04-15T15:59:51.109" v="2151" actId="164"/>
          <ac:grpSpMkLst>
            <pc:docMk/>
            <pc:sldMk cId="2428557051" sldId="333"/>
            <ac:grpSpMk id="11" creationId="{F591DB0A-7D62-4423-81BA-8A429DF20C1D}"/>
          </ac:grpSpMkLst>
        </pc:grpChg>
        <pc:grpChg chg="add mod">
          <ac:chgData name="hassan MH" userId="84cd2103f36ef0dc" providerId="LiveId" clId="{DEB09C12-C376-40B2-8D42-A50FB6EF1F24}" dt="2022-04-15T15:59:51.109" v="2151" actId="164"/>
          <ac:grpSpMkLst>
            <pc:docMk/>
            <pc:sldMk cId="2428557051" sldId="333"/>
            <ac:grpSpMk id="12" creationId="{96FA4DA6-930D-403C-A18C-953F8D9D1F8B}"/>
          </ac:grpSpMkLst>
        </pc:grpChg>
        <pc:grpChg chg="mod">
          <ac:chgData name="hassan MH" userId="84cd2103f36ef0dc" providerId="LiveId" clId="{DEB09C12-C376-40B2-8D42-A50FB6EF1F24}" dt="2022-04-15T14:28:33.418" v="887" actId="1076"/>
          <ac:grpSpMkLst>
            <pc:docMk/>
            <pc:sldMk cId="2428557051" sldId="333"/>
            <ac:grpSpMk id="33" creationId="{F2EF4DB0-3FEF-4DCD-86E8-B0C244D52BEF}"/>
          </ac:grpSpMkLst>
        </pc:grpChg>
        <pc:grpChg chg="mod">
          <ac:chgData name="hassan MH" userId="84cd2103f36ef0dc" providerId="LiveId" clId="{DEB09C12-C376-40B2-8D42-A50FB6EF1F24}" dt="2022-04-15T15:27:39.332" v="1646" actId="164"/>
          <ac:grpSpMkLst>
            <pc:docMk/>
            <pc:sldMk cId="2428557051" sldId="333"/>
            <ac:grpSpMk id="35" creationId="{CFFC3342-D25B-44CF-82BA-607E94872C80}"/>
          </ac:grpSpMkLst>
        </pc:grpChg>
        <pc:grpChg chg="mod">
          <ac:chgData name="hassan MH" userId="84cd2103f36ef0dc" providerId="LiveId" clId="{DEB09C12-C376-40B2-8D42-A50FB6EF1F24}" dt="2022-04-15T15:27:39.332" v="1646" actId="164"/>
          <ac:grpSpMkLst>
            <pc:docMk/>
            <pc:sldMk cId="2428557051" sldId="333"/>
            <ac:grpSpMk id="36" creationId="{82033727-E42B-4676-A094-FB3137F72277}"/>
          </ac:grpSpMkLst>
        </pc:grpChg>
        <pc:grpChg chg="mod">
          <ac:chgData name="hassan MH" userId="84cd2103f36ef0dc" providerId="LiveId" clId="{DEB09C12-C376-40B2-8D42-A50FB6EF1F24}" dt="2022-04-15T15:27:39.332" v="1646" actId="164"/>
          <ac:grpSpMkLst>
            <pc:docMk/>
            <pc:sldMk cId="2428557051" sldId="333"/>
            <ac:grpSpMk id="38" creationId="{7F0F119C-C62F-4C99-9B05-E2EE873628ED}"/>
          </ac:grpSpMkLst>
        </pc:grpChg>
        <pc:grpChg chg="add del mod">
          <ac:chgData name="hassan MH" userId="84cd2103f36ef0dc" providerId="LiveId" clId="{DEB09C12-C376-40B2-8D42-A50FB6EF1F24}" dt="2022-04-15T14:22:41.845" v="790" actId="165"/>
          <ac:grpSpMkLst>
            <pc:docMk/>
            <pc:sldMk cId="2428557051" sldId="333"/>
            <ac:grpSpMk id="88" creationId="{4135CB95-AF7F-4F4A-8855-B0C80C4DC991}"/>
          </ac:grpSpMkLst>
        </pc:grpChg>
        <pc:grpChg chg="del mod topLvl">
          <ac:chgData name="hassan MH" userId="84cd2103f36ef0dc" providerId="LiveId" clId="{DEB09C12-C376-40B2-8D42-A50FB6EF1F24}" dt="2022-04-15T14:22:48.049" v="791" actId="478"/>
          <ac:grpSpMkLst>
            <pc:docMk/>
            <pc:sldMk cId="2428557051" sldId="333"/>
            <ac:grpSpMk id="89" creationId="{DA86BC07-0441-4288-9591-F8555D804073}"/>
          </ac:grpSpMkLst>
        </pc:grpChg>
        <pc:grpChg chg="add del mod topLvl">
          <ac:chgData name="hassan MH" userId="84cd2103f36ef0dc" providerId="LiveId" clId="{DEB09C12-C376-40B2-8D42-A50FB6EF1F24}" dt="2022-04-15T14:26:39.852" v="870" actId="165"/>
          <ac:grpSpMkLst>
            <pc:docMk/>
            <pc:sldMk cId="2428557051" sldId="333"/>
            <ac:grpSpMk id="90" creationId="{3EA0B066-4F7A-46F1-934B-ABFA1776F70D}"/>
          </ac:grpSpMkLst>
        </pc:grpChg>
        <pc:grpChg chg="add del mod topLvl">
          <ac:chgData name="hassan MH" userId="84cd2103f36ef0dc" providerId="LiveId" clId="{DEB09C12-C376-40B2-8D42-A50FB6EF1F24}" dt="2022-04-15T14:26:39.852" v="870" actId="165"/>
          <ac:grpSpMkLst>
            <pc:docMk/>
            <pc:sldMk cId="2428557051" sldId="333"/>
            <ac:grpSpMk id="91" creationId="{B9ACCC3A-AA84-42BF-9A7D-9AE4D3ABCC44}"/>
          </ac:grpSpMkLst>
        </pc:grpChg>
        <pc:grpChg chg="del">
          <ac:chgData name="hassan MH" userId="84cd2103f36ef0dc" providerId="LiveId" clId="{DEB09C12-C376-40B2-8D42-A50FB6EF1F24}" dt="2022-04-15T14:16:36.448" v="730" actId="478"/>
          <ac:grpSpMkLst>
            <pc:docMk/>
            <pc:sldMk cId="2428557051" sldId="333"/>
            <ac:grpSpMk id="103" creationId="{0627D050-363D-4ADC-A627-8A7B548939FC}"/>
          </ac:grpSpMkLst>
        </pc:grpChg>
        <pc:grpChg chg="mod topLvl">
          <ac:chgData name="hassan MH" userId="84cd2103f36ef0dc" providerId="LiveId" clId="{DEB09C12-C376-40B2-8D42-A50FB6EF1F24}" dt="2022-04-15T14:26:39.852" v="870" actId="165"/>
          <ac:grpSpMkLst>
            <pc:docMk/>
            <pc:sldMk cId="2428557051" sldId="333"/>
            <ac:grpSpMk id="256" creationId="{6FDA40BE-2662-48A0-A4C5-C6069884BDF3}"/>
          </ac:grpSpMkLst>
        </pc:grpChg>
        <pc:grpChg chg="mod">
          <ac:chgData name="hassan MH" userId="84cd2103f36ef0dc" providerId="LiveId" clId="{DEB09C12-C376-40B2-8D42-A50FB6EF1F24}" dt="2022-04-15T14:26:39.852" v="870" actId="165"/>
          <ac:grpSpMkLst>
            <pc:docMk/>
            <pc:sldMk cId="2428557051" sldId="333"/>
            <ac:grpSpMk id="257" creationId="{C3A922F1-2912-49F3-B4F8-ADE7B79DCD36}"/>
          </ac:grpSpMkLst>
        </pc:grpChg>
        <pc:grpChg chg="add del mod ord topLvl">
          <ac:chgData name="hassan MH" userId="84cd2103f36ef0dc" providerId="LiveId" clId="{DEB09C12-C376-40B2-8D42-A50FB6EF1F24}" dt="2022-04-15T14:26:39.852" v="870" actId="165"/>
          <ac:grpSpMkLst>
            <pc:docMk/>
            <pc:sldMk cId="2428557051" sldId="333"/>
            <ac:grpSpMk id="278" creationId="{92805602-EAC8-4040-8FD5-584BC0CE4849}"/>
          </ac:grpSpMkLst>
        </pc:grpChg>
        <pc:picChg chg="add mod">
          <ac:chgData name="hassan MH" userId="84cd2103f36ef0dc" providerId="LiveId" clId="{DEB09C12-C376-40B2-8D42-A50FB6EF1F24}" dt="2022-04-15T17:01:05.786" v="2362" actId="1076"/>
          <ac:picMkLst>
            <pc:docMk/>
            <pc:sldMk cId="2428557051" sldId="333"/>
            <ac:picMk id="14" creationId="{1854A54E-A0A0-434A-A1D6-1B92BE67DCB9}"/>
          </ac:picMkLst>
        </pc:picChg>
        <pc:picChg chg="del">
          <ac:chgData name="hassan MH" userId="84cd2103f36ef0dc" providerId="LiveId" clId="{DEB09C12-C376-40B2-8D42-A50FB6EF1F24}" dt="2022-04-15T16:06:17.743" v="2228" actId="478"/>
          <ac:picMkLst>
            <pc:docMk/>
            <pc:sldMk cId="2428557051" sldId="333"/>
            <ac:picMk id="22" creationId="{8E954309-8309-435D-AD98-CED17F6DCDD2}"/>
          </ac:picMkLst>
        </pc:picChg>
        <pc:picChg chg="del">
          <ac:chgData name="hassan MH" userId="84cd2103f36ef0dc" providerId="LiveId" clId="{DEB09C12-C376-40B2-8D42-A50FB6EF1F24}" dt="2022-04-15T16:06:18.190" v="2229" actId="478"/>
          <ac:picMkLst>
            <pc:docMk/>
            <pc:sldMk cId="2428557051" sldId="333"/>
            <ac:picMk id="24" creationId="{D82FCFA6-E29F-4EDE-B510-0F8F15D93F92}"/>
          </ac:picMkLst>
        </pc:picChg>
      </pc:sldChg>
      <pc:sldChg chg="add del setBg">
        <pc:chgData name="hassan MH" userId="84cd2103f36ef0dc" providerId="LiveId" clId="{DEB09C12-C376-40B2-8D42-A50FB6EF1F24}" dt="2022-04-15T14:29:26.585" v="890"/>
        <pc:sldMkLst>
          <pc:docMk/>
          <pc:sldMk cId="1390288450" sldId="334"/>
        </pc:sldMkLst>
      </pc:sldChg>
      <pc:sldChg chg="addSp delSp modSp add mod ord modNotesTx">
        <pc:chgData name="hassan MH" userId="84cd2103f36ef0dc" providerId="LiveId" clId="{DEB09C12-C376-40B2-8D42-A50FB6EF1F24}" dt="2022-04-15T16:56:17.291" v="2259"/>
        <pc:sldMkLst>
          <pc:docMk/>
          <pc:sldMk cId="4177408876" sldId="334"/>
        </pc:sldMkLst>
        <pc:spChg chg="mod">
          <ac:chgData name="hassan MH" userId="84cd2103f36ef0dc" providerId="LiveId" clId="{DEB09C12-C376-40B2-8D42-A50FB6EF1F24}" dt="2022-04-15T16:01:10.722" v="2173" actId="207"/>
          <ac:spMkLst>
            <pc:docMk/>
            <pc:sldMk cId="4177408876" sldId="334"/>
            <ac:spMk id="6" creationId="{9899EFA6-D345-4923-9C7D-5246B23A45F7}"/>
          </ac:spMkLst>
        </pc:spChg>
        <pc:spChg chg="mod">
          <ac:chgData name="hassan MH" userId="84cd2103f36ef0dc" providerId="LiveId" clId="{DEB09C12-C376-40B2-8D42-A50FB6EF1F24}" dt="2022-04-15T16:01:01.526" v="2172" actId="207"/>
          <ac:spMkLst>
            <pc:docMk/>
            <pc:sldMk cId="4177408876" sldId="334"/>
            <ac:spMk id="11" creationId="{0DA0A3D5-CCE2-46C8-A2F2-70FB37A17552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12" creationId="{B69AD4EC-7DB1-4E0D-B44A-759FCE267815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14" creationId="{78E83313-F642-4DC3-8E15-04B6F904CD6E}"/>
          </ac:spMkLst>
        </pc:spChg>
        <pc:spChg chg="mod">
          <ac:chgData name="hassan MH" userId="84cd2103f36ef0dc" providerId="LiveId" clId="{DEB09C12-C376-40B2-8D42-A50FB6EF1F24}" dt="2022-04-15T14:36:55.179" v="991" actId="20577"/>
          <ac:spMkLst>
            <pc:docMk/>
            <pc:sldMk cId="4177408876" sldId="334"/>
            <ac:spMk id="15" creationId="{4C544C68-F987-4052-9C90-CC4DC29724BE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16" creationId="{79986917-903E-47A5-B1EF-9B24BADC8E4B}"/>
          </ac:spMkLst>
        </pc:spChg>
        <pc:spChg chg="mod">
          <ac:chgData name="hassan MH" userId="84cd2103f36ef0dc" providerId="LiveId" clId="{DEB09C12-C376-40B2-8D42-A50FB6EF1F24}" dt="2022-04-15T16:01:17.429" v="2174" actId="164"/>
          <ac:spMkLst>
            <pc:docMk/>
            <pc:sldMk cId="4177408876" sldId="334"/>
            <ac:spMk id="20" creationId="{B9591290-2908-4FD1-BEC6-6522468E051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21" creationId="{28633E0E-5C63-47D3-B34C-17AFE02B8492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24" creationId="{EABA37F0-BE80-4562-8582-C12F51B22F03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28" creationId="{07F8ED00-71AB-45DE-AC1D-559C3F8A0A13}"/>
          </ac:spMkLst>
        </pc:spChg>
        <pc:spChg chg="mod">
          <ac:chgData name="hassan MH" userId="84cd2103f36ef0dc" providerId="LiveId" clId="{DEB09C12-C376-40B2-8D42-A50FB6EF1F24}" dt="2022-04-15T14:37:07.254" v="994" actId="164"/>
          <ac:spMkLst>
            <pc:docMk/>
            <pc:sldMk cId="4177408876" sldId="334"/>
            <ac:spMk id="39" creationId="{070A82B1-E8EC-4FE1-B249-39DCE861FF19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48" creationId="{3286514E-A2F5-4744-B6EE-6CF70E2D566C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49" creationId="{591AD2D7-9273-42B6-B868-544EE5E089E8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1" creationId="{9EFEE4FF-2D4E-4C81-BF1C-4604878C4879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2" creationId="{D88D231C-5ED6-4E32-8E3F-792451F99CA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3" creationId="{9097216F-C70F-4AB6-9FC7-C96464ECC2BB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5" creationId="{5498DBE7-D635-4D9F-9D28-2E1645C75163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6" creationId="{50C63C37-507C-41B2-A0E4-35419AB7A662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7" creationId="{B76C3815-2924-4521-B4EF-5467C3BAEF0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8" creationId="{6A7942BD-5481-4180-AD6D-661CFD165E0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59" creationId="{28701F31-6EDF-4E0A-AFAA-E53D292C6127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1" creationId="{3AF068F9-42D0-4377-8600-6A04470AC08D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2" creationId="{3C7977C5-1357-436A-94C4-F761BEE9348A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3" creationId="{4E54DD0C-997F-4BDA-8F53-DFE7A7AA0467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4" creationId="{CC0EF133-6EFF-44C2-A577-5A1DB2FBB3A9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5" creationId="{3BC9F7D0-D489-42CB-90FE-E5EFC9D8E5FF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6" creationId="{1BC30A4D-75C1-4E66-91B2-592C98A9439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7" creationId="{05B02A52-EF1C-4711-B4B6-DEC865CB6CB1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8" creationId="{3ED7D3C3-B6DF-4214-A53C-2DA40F082555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69" creationId="{27482370-3619-4C4C-8DE2-7F22EBDB9628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0" creationId="{D2761B91-CEE9-4E3A-AE78-4387B7613F89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1" creationId="{38D518F6-7AF9-413F-9061-0E230E2044AA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3" creationId="{6DF231A4-E2FE-4E3E-A6F5-B8F1FB1A28E8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4" creationId="{09BF2453-9F17-4402-8DDB-A76EE5AFFB32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5" creationId="{66B62AF4-D801-4C22-AFA4-1B03A53AE21C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6" creationId="{43A89F46-2B8A-4EE0-A1E9-2691CE04221F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7" creationId="{0CB286BD-2D9A-432D-A306-696B76FE2DEA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8" creationId="{4F467CB3-E15B-4304-A007-47A24D3815E4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79" creationId="{8C98AD28-1B59-41F6-9C8E-0FFFC3F251BF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80" creationId="{85AC4818-2465-469B-B9F5-993017D5D7A5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81" creationId="{0EA80575-DB3B-4286-9326-EF0A11E33DFF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82" creationId="{4D91E0C9-C75F-4DED-B3B0-BDBA2CDA7069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83" creationId="{8008FD18-BDC7-4204-B63A-FAEC90145042}"/>
          </ac:spMkLst>
        </pc:spChg>
        <pc:spChg chg="mod">
          <ac:chgData name="hassan MH" userId="84cd2103f36ef0dc" providerId="LiveId" clId="{DEB09C12-C376-40B2-8D42-A50FB6EF1F24}" dt="2022-04-15T16:00:50.045" v="2167" actId="164"/>
          <ac:spMkLst>
            <pc:docMk/>
            <pc:sldMk cId="4177408876" sldId="334"/>
            <ac:spMk id="84" creationId="{6D055AB6-D8FE-438C-8518-986B5A39BA56}"/>
          </ac:spMkLst>
        </pc:spChg>
        <pc:grpChg chg="add del mod">
          <ac:chgData name="hassan MH" userId="84cd2103f36ef0dc" providerId="LiveId" clId="{DEB09C12-C376-40B2-8D42-A50FB6EF1F24}" dt="2022-04-15T14:38:11.639" v="1011" actId="478"/>
          <ac:grpSpMkLst>
            <pc:docMk/>
            <pc:sldMk cId="4177408876" sldId="334"/>
            <ac:grpSpMk id="2" creationId="{568DCB00-91FE-4903-8334-596D97D88009}"/>
          </ac:grpSpMkLst>
        </pc:grpChg>
        <pc:grpChg chg="del mod">
          <ac:chgData name="hassan MH" userId="84cd2103f36ef0dc" providerId="LiveId" clId="{DEB09C12-C376-40B2-8D42-A50FB6EF1F24}" dt="2022-04-15T14:37:20.186" v="1001" actId="27803"/>
          <ac:grpSpMkLst>
            <pc:docMk/>
            <pc:sldMk cId="4177408876" sldId="334"/>
            <ac:grpSpMk id="4" creationId="{60FC8B26-BB5D-4D6F-8807-D2C6D194E468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5" creationId="{457B9599-C82A-4DDE-9AFE-FE02D3615303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13" creationId="{AFB5AC22-7EB9-4932-997A-D2DCB4D00522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26" creationId="{FFA3853D-400E-45DE-A0AA-6172993A0448}"/>
          </ac:grpSpMkLst>
        </pc:grpChg>
        <pc:grpChg chg="mod">
          <ac:chgData name="hassan MH" userId="84cd2103f36ef0dc" providerId="LiveId" clId="{DEB09C12-C376-40B2-8D42-A50FB6EF1F24}" dt="2022-04-15T14:37:07.254" v="994" actId="164"/>
          <ac:grpSpMkLst>
            <pc:docMk/>
            <pc:sldMk cId="4177408876" sldId="334"/>
            <ac:grpSpMk id="29" creationId="{B935034F-5F64-44D3-A134-9F9A3235A052}"/>
          </ac:grpSpMkLst>
        </pc:grpChg>
        <pc:grpChg chg="mod">
          <ac:chgData name="hassan MH" userId="84cd2103f36ef0dc" providerId="LiveId" clId="{DEB09C12-C376-40B2-8D42-A50FB6EF1F24}" dt="2022-04-15T14:37:07.254" v="994" actId="164"/>
          <ac:grpSpMkLst>
            <pc:docMk/>
            <pc:sldMk cId="4177408876" sldId="334"/>
            <ac:grpSpMk id="36" creationId="{2AB5F9A5-6DFC-476B-89DD-4F19F38B2269}"/>
          </ac:grpSpMkLst>
        </pc:grpChg>
        <pc:grpChg chg="mod">
          <ac:chgData name="hassan MH" userId="84cd2103f36ef0dc" providerId="LiveId" clId="{DEB09C12-C376-40B2-8D42-A50FB6EF1F24}" dt="2022-04-15T14:37:07.254" v="994" actId="164"/>
          <ac:grpSpMkLst>
            <pc:docMk/>
            <pc:sldMk cId="4177408876" sldId="334"/>
            <ac:grpSpMk id="40" creationId="{71AA9E35-F9F7-44F0-8A52-2510C55C3336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50" creationId="{70373169-DF52-4464-8B1F-9BBEAEB5EC07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54" creationId="{D3445FC1-9C5B-4B0A-A7CF-C0B4FE9EDEEB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60" creationId="{5A8D69BA-B0C3-419F-A121-5C9EBBFE5A8F}"/>
          </ac:grpSpMkLst>
        </pc:grpChg>
        <pc:grpChg chg="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72" creationId="{17DC2C88-18D3-4469-AA2E-2EC4604D762D}"/>
          </ac:grpSpMkLst>
        </pc:grpChg>
        <pc:grpChg chg="add mod">
          <ac:chgData name="hassan MH" userId="84cd2103f36ef0dc" providerId="LiveId" clId="{DEB09C12-C376-40B2-8D42-A50FB6EF1F24}" dt="2022-04-15T16:01:17.429" v="2174" actId="164"/>
          <ac:grpSpMkLst>
            <pc:docMk/>
            <pc:sldMk cId="4177408876" sldId="334"/>
            <ac:grpSpMk id="85" creationId="{44ABA79D-FBBA-46E6-8DD0-F5B1C4278491}"/>
          </ac:grpSpMkLst>
        </pc:grpChg>
        <pc:grpChg chg="add mod">
          <ac:chgData name="hassan MH" userId="84cd2103f36ef0dc" providerId="LiveId" clId="{DEB09C12-C376-40B2-8D42-A50FB6EF1F24}" dt="2022-04-15T16:00:50.045" v="2167" actId="164"/>
          <ac:grpSpMkLst>
            <pc:docMk/>
            <pc:sldMk cId="4177408876" sldId="334"/>
            <ac:grpSpMk id="86" creationId="{54D39226-6BE0-4B4E-841E-8175E54678C7}"/>
          </ac:grpSpMkLst>
        </pc:grpChg>
        <pc:grpChg chg="add mod">
          <ac:chgData name="hassan MH" userId="84cd2103f36ef0dc" providerId="LiveId" clId="{DEB09C12-C376-40B2-8D42-A50FB6EF1F24}" dt="2022-04-15T16:01:17.429" v="2174" actId="164"/>
          <ac:grpSpMkLst>
            <pc:docMk/>
            <pc:sldMk cId="4177408876" sldId="334"/>
            <ac:grpSpMk id="87" creationId="{E3A0EA7C-BDE7-40B0-8FA0-CB94181846F1}"/>
          </ac:grpSpMkLst>
        </pc:grpChg>
        <pc:picChg chg="del mod">
          <ac:chgData name="hassan MH" userId="84cd2103f36ef0dc" providerId="LiveId" clId="{DEB09C12-C376-40B2-8D42-A50FB6EF1F24}" dt="2022-04-15T14:37:20.186" v="1001" actId="27803"/>
          <ac:picMkLst>
            <pc:docMk/>
            <pc:sldMk cId="4177408876" sldId="334"/>
            <ac:picMk id="3" creationId="{955C5D40-2BD6-4848-B7FE-B0E3D0F52860}"/>
          </ac:picMkLst>
        </pc:picChg>
        <pc:picChg chg="del">
          <ac:chgData name="hassan MH" userId="84cd2103f36ef0dc" providerId="LiveId" clId="{DEB09C12-C376-40B2-8D42-A50FB6EF1F24}" dt="2022-04-15T16:01:20.551" v="2177" actId="478"/>
          <ac:picMkLst>
            <pc:docMk/>
            <pc:sldMk cId="4177408876" sldId="334"/>
            <ac:picMk id="23" creationId="{94DA3155-5197-4469-94FD-D5730DEA19C6}"/>
          </ac:picMkLst>
        </pc:picChg>
        <pc:picChg chg="del">
          <ac:chgData name="hassan MH" userId="84cd2103f36ef0dc" providerId="LiveId" clId="{DEB09C12-C376-40B2-8D42-A50FB6EF1F24}" dt="2022-04-15T16:01:19.186" v="2175" actId="478"/>
          <ac:picMkLst>
            <pc:docMk/>
            <pc:sldMk cId="4177408876" sldId="334"/>
            <ac:picMk id="25" creationId="{175A196D-F635-4D42-ABEF-E78E48D66448}"/>
          </ac:picMkLst>
        </pc:picChg>
        <pc:picChg chg="del">
          <ac:chgData name="hassan MH" userId="84cd2103f36ef0dc" providerId="LiveId" clId="{DEB09C12-C376-40B2-8D42-A50FB6EF1F24}" dt="2022-04-15T16:01:19.889" v="2176" actId="478"/>
          <ac:picMkLst>
            <pc:docMk/>
            <pc:sldMk cId="4177408876" sldId="334"/>
            <ac:picMk id="27" creationId="{D7D4B9F6-309A-4589-8CEB-9549FA74DE9F}"/>
          </ac:picMkLst>
        </pc:picChg>
      </pc:sldChg>
      <pc:sldChg chg="addSp delSp modSp add mod ord modNotesTx">
        <pc:chgData name="hassan MH" userId="84cd2103f36ef0dc" providerId="LiveId" clId="{DEB09C12-C376-40B2-8D42-A50FB6EF1F24}" dt="2022-04-15T16:56:24.794" v="2262"/>
        <pc:sldMkLst>
          <pc:docMk/>
          <pc:sldMk cId="1982488759" sldId="335"/>
        </pc:sldMkLst>
        <pc:spChg chg="mod topLvl">
          <ac:chgData name="hassan MH" userId="84cd2103f36ef0dc" providerId="LiveId" clId="{DEB09C12-C376-40B2-8D42-A50FB6EF1F24}" dt="2022-04-15T16:00:10.542" v="2155" actId="164"/>
          <ac:spMkLst>
            <pc:docMk/>
            <pc:sldMk cId="1982488759" sldId="335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4:30:54.058" v="906" actId="20577"/>
          <ac:spMkLst>
            <pc:docMk/>
            <pc:sldMk cId="1982488759" sldId="335"/>
            <ac:spMk id="14" creationId="{FF46C56F-2A13-4DD9-95CC-91FEFF572BE9}"/>
          </ac:spMkLst>
        </pc:spChg>
        <pc:spChg chg="add mod ord">
          <ac:chgData name="hassan MH" userId="84cd2103f36ef0dc" providerId="LiveId" clId="{DEB09C12-C376-40B2-8D42-A50FB6EF1F24}" dt="2022-04-15T16:00:10.542" v="2155" actId="164"/>
          <ac:spMkLst>
            <pc:docMk/>
            <pc:sldMk cId="1982488759" sldId="335"/>
            <ac:spMk id="19" creationId="{BCCB90CF-11F9-4F52-8B94-F9571B97EE1B}"/>
          </ac:spMkLst>
        </pc:spChg>
        <pc:spChg chg="mod">
          <ac:chgData name="hassan MH" userId="84cd2103f36ef0dc" providerId="LiveId" clId="{DEB09C12-C376-40B2-8D42-A50FB6EF1F24}" dt="2022-04-15T14:36:06.152" v="982" actId="165"/>
          <ac:spMkLst>
            <pc:docMk/>
            <pc:sldMk cId="1982488759" sldId="335"/>
            <ac:spMk id="20" creationId="{DDB83184-C0F0-4D85-91C8-9C410CE836B1}"/>
          </ac:spMkLst>
        </pc:spChg>
        <pc:spChg chg="add mod topLvl">
          <ac:chgData name="hassan MH" userId="84cd2103f36ef0dc" providerId="LiveId" clId="{DEB09C12-C376-40B2-8D42-A50FB6EF1F24}" dt="2022-04-15T16:00:14.413" v="2156" actId="164"/>
          <ac:spMkLst>
            <pc:docMk/>
            <pc:sldMk cId="1982488759" sldId="335"/>
            <ac:spMk id="25" creationId="{CFACA65D-B5D9-4BAB-A53D-2FC98564751A}"/>
          </ac:spMkLst>
        </pc:spChg>
        <pc:spChg chg="del">
          <ac:chgData name="hassan MH" userId="84cd2103f36ef0dc" providerId="LiveId" clId="{DEB09C12-C376-40B2-8D42-A50FB6EF1F24}" dt="2022-04-15T14:31:19.416" v="913" actId="478"/>
          <ac:spMkLst>
            <pc:docMk/>
            <pc:sldMk cId="1982488759" sldId="335"/>
            <ac:spMk id="27" creationId="{2E90DD76-ED58-4189-82B5-F47DDC761056}"/>
          </ac:spMkLst>
        </pc:spChg>
        <pc:spChg chg="del">
          <ac:chgData name="hassan MH" userId="84cd2103f36ef0dc" providerId="LiveId" clId="{DEB09C12-C376-40B2-8D42-A50FB6EF1F24}" dt="2022-04-15T14:31:19.918" v="914" actId="478"/>
          <ac:spMkLst>
            <pc:docMk/>
            <pc:sldMk cId="1982488759" sldId="335"/>
            <ac:spMk id="28" creationId="{F5A99E9D-B218-49DD-8388-25DA759D7FE1}"/>
          </ac:spMkLst>
        </pc:spChg>
        <pc:spChg chg="mod topLvl">
          <ac:chgData name="hassan MH" userId="84cd2103f36ef0dc" providerId="LiveId" clId="{DEB09C12-C376-40B2-8D42-A50FB6EF1F24}" dt="2022-04-15T14:36:08.501" v="983" actId="165"/>
          <ac:spMkLst>
            <pc:docMk/>
            <pc:sldMk cId="1982488759" sldId="335"/>
            <ac:spMk id="30" creationId="{4E5289E8-34C2-4FA3-9F76-3B2EC9DEA249}"/>
          </ac:spMkLst>
        </pc:spChg>
        <pc:spChg chg="add mod">
          <ac:chgData name="hassan MH" userId="84cd2103f36ef0dc" providerId="LiveId" clId="{DEB09C12-C376-40B2-8D42-A50FB6EF1F24}" dt="2022-04-15T16:00:14.413" v="2156" actId="164"/>
          <ac:spMkLst>
            <pc:docMk/>
            <pc:sldMk cId="1982488759" sldId="335"/>
            <ac:spMk id="32" creationId="{9ED76123-8CA5-4592-8BC2-F37B0A91FBD9}"/>
          </ac:spMkLst>
        </pc:spChg>
        <pc:grpChg chg="add mod topLvl">
          <ac:chgData name="hassan MH" userId="84cd2103f36ef0dc" providerId="LiveId" clId="{DEB09C12-C376-40B2-8D42-A50FB6EF1F24}" dt="2022-04-15T16:00:10.542" v="2155" actId="164"/>
          <ac:grpSpMkLst>
            <pc:docMk/>
            <pc:sldMk cId="1982488759" sldId="335"/>
            <ac:grpSpMk id="2" creationId="{2A500BF3-59B9-4DDA-A61A-BA34951747E9}"/>
          </ac:grpSpMkLst>
        </pc:grpChg>
        <pc:grpChg chg="add mod topLvl">
          <ac:chgData name="hassan MH" userId="84cd2103f36ef0dc" providerId="LiveId" clId="{DEB09C12-C376-40B2-8D42-A50FB6EF1F24}" dt="2022-04-15T16:00:14.413" v="2156" actId="164"/>
          <ac:grpSpMkLst>
            <pc:docMk/>
            <pc:sldMk cId="1982488759" sldId="335"/>
            <ac:grpSpMk id="3" creationId="{F47F6E9B-BC7A-4F4E-83D4-07EED86C8849}"/>
          </ac:grpSpMkLst>
        </pc:grpChg>
        <pc:grpChg chg="add del mod">
          <ac:chgData name="hassan MH" userId="84cd2103f36ef0dc" providerId="LiveId" clId="{DEB09C12-C376-40B2-8D42-A50FB6EF1F24}" dt="2022-04-15T14:36:06.152" v="982" actId="165"/>
          <ac:grpSpMkLst>
            <pc:docMk/>
            <pc:sldMk cId="1982488759" sldId="335"/>
            <ac:grpSpMk id="4" creationId="{25E72485-643D-47E1-9647-20172FDF2BB9}"/>
          </ac:grpSpMkLst>
        </pc:grpChg>
        <pc:grpChg chg="add del mod">
          <ac:chgData name="hassan MH" userId="84cd2103f36ef0dc" providerId="LiveId" clId="{DEB09C12-C376-40B2-8D42-A50FB6EF1F24}" dt="2022-04-15T14:36:08.501" v="983" actId="165"/>
          <ac:grpSpMkLst>
            <pc:docMk/>
            <pc:sldMk cId="1982488759" sldId="335"/>
            <ac:grpSpMk id="5" creationId="{E4AF51B8-4E7D-41D5-874E-3505E0414006}"/>
          </ac:grpSpMkLst>
        </pc:grpChg>
        <pc:grpChg chg="add mod">
          <ac:chgData name="hassan MH" userId="84cd2103f36ef0dc" providerId="LiveId" clId="{DEB09C12-C376-40B2-8D42-A50FB6EF1F24}" dt="2022-04-15T16:00:10.542" v="2155" actId="164"/>
          <ac:grpSpMkLst>
            <pc:docMk/>
            <pc:sldMk cId="1982488759" sldId="335"/>
            <ac:grpSpMk id="6" creationId="{F63CD6A6-23B6-4215-BB1C-1E303CADB483}"/>
          </ac:grpSpMkLst>
        </pc:grpChg>
        <pc:grpChg chg="add mod">
          <ac:chgData name="hassan MH" userId="84cd2103f36ef0dc" providerId="LiveId" clId="{DEB09C12-C376-40B2-8D42-A50FB6EF1F24}" dt="2022-04-15T16:00:14.413" v="2156" actId="164"/>
          <ac:grpSpMkLst>
            <pc:docMk/>
            <pc:sldMk cId="1982488759" sldId="335"/>
            <ac:grpSpMk id="10" creationId="{8492F6CA-C4FE-4C8D-9A28-37DD35FE2CB3}"/>
          </ac:grpSpMkLst>
        </pc:grpChg>
        <pc:grpChg chg="add del mod">
          <ac:chgData name="hassan MH" userId="84cd2103f36ef0dc" providerId="LiveId" clId="{DEB09C12-C376-40B2-8D42-A50FB6EF1F24}" dt="2022-04-15T14:31:36.062" v="918" actId="478"/>
          <ac:grpSpMkLst>
            <pc:docMk/>
            <pc:sldMk cId="1982488759" sldId="335"/>
            <ac:grpSpMk id="29" creationId="{95F897F3-D5E5-481F-AE22-22B740DA79A8}"/>
          </ac:grpSpMkLst>
        </pc:grpChg>
        <pc:picChg chg="del mod">
          <ac:chgData name="hassan MH" userId="84cd2103f36ef0dc" providerId="LiveId" clId="{DEB09C12-C376-40B2-8D42-A50FB6EF1F24}" dt="2022-04-15T16:06:31.425" v="2237" actId="478"/>
          <ac:picMkLst>
            <pc:docMk/>
            <pc:sldMk cId="1982488759" sldId="335"/>
            <ac:picMk id="22" creationId="{8E954309-8309-435D-AD98-CED17F6DCDD2}"/>
          </ac:picMkLst>
        </pc:picChg>
        <pc:picChg chg="mod ord">
          <ac:chgData name="hassan MH" userId="84cd2103f36ef0dc" providerId="LiveId" clId="{DEB09C12-C376-40B2-8D42-A50FB6EF1F24}" dt="2022-04-15T14:36:08.501" v="983" actId="165"/>
          <ac:picMkLst>
            <pc:docMk/>
            <pc:sldMk cId="1982488759" sldId="335"/>
            <ac:picMk id="24" creationId="{D82FCFA6-E29F-4EDE-B510-0F8F15D93F92}"/>
          </ac:picMkLst>
        </pc:picChg>
        <pc:picChg chg="mod">
          <ac:chgData name="hassan MH" userId="84cd2103f36ef0dc" providerId="LiveId" clId="{DEB09C12-C376-40B2-8D42-A50FB6EF1F24}" dt="2022-04-15T14:36:06.152" v="982" actId="165"/>
          <ac:picMkLst>
            <pc:docMk/>
            <pc:sldMk cId="1982488759" sldId="335"/>
            <ac:picMk id="26" creationId="{D39E9CA6-8601-44E5-8E04-B80227C301ED}"/>
          </ac:picMkLst>
        </pc:picChg>
        <pc:picChg chg="del mod topLvl">
          <ac:chgData name="hassan MH" userId="84cd2103f36ef0dc" providerId="LiveId" clId="{DEB09C12-C376-40B2-8D42-A50FB6EF1F24}" dt="2022-04-15T14:31:36.062" v="918" actId="478"/>
          <ac:picMkLst>
            <pc:docMk/>
            <pc:sldMk cId="1982488759" sldId="335"/>
            <ac:picMk id="31" creationId="{CB30C006-C696-4447-BD61-DA0872A631B1}"/>
          </ac:picMkLst>
        </pc:picChg>
      </pc:sldChg>
      <pc:sldChg chg="addSp delSp modSp add mod ord modNotesTx">
        <pc:chgData name="hassan MH" userId="84cd2103f36ef0dc" providerId="LiveId" clId="{DEB09C12-C376-40B2-8D42-A50FB6EF1F24}" dt="2022-04-15T17:00:46.596" v="2357"/>
        <pc:sldMkLst>
          <pc:docMk/>
          <pc:sldMk cId="1371448894" sldId="336"/>
        </pc:sldMkLst>
        <pc:spChg chg="del">
          <ac:chgData name="hassan MH" userId="84cd2103f36ef0dc" providerId="LiveId" clId="{DEB09C12-C376-40B2-8D42-A50FB6EF1F24}" dt="2022-04-15T16:06:40.948" v="2241" actId="478"/>
          <ac:spMkLst>
            <pc:docMk/>
            <pc:sldMk cId="1371448894" sldId="336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4:54:12.325" v="1228" actId="1076"/>
          <ac:spMkLst>
            <pc:docMk/>
            <pc:sldMk cId="1371448894" sldId="336"/>
            <ac:spMk id="31" creationId="{1AF59666-C334-4C56-8EB4-11CEFD4F12F8}"/>
          </ac:spMkLst>
        </pc:spChg>
        <pc:spChg chg="mod">
          <ac:chgData name="hassan MH" userId="84cd2103f36ef0dc" providerId="LiveId" clId="{DEB09C12-C376-40B2-8D42-A50FB6EF1F24}" dt="2022-04-15T16:01:25.734" v="2178" actId="164"/>
          <ac:spMkLst>
            <pc:docMk/>
            <pc:sldMk cId="1371448894" sldId="336"/>
            <ac:spMk id="32" creationId="{D8006052-8C72-4DE3-8ED1-AD19A69D62FE}"/>
          </ac:spMkLst>
        </pc:spChg>
        <pc:spChg chg="del">
          <ac:chgData name="hassan MH" userId="84cd2103f36ef0dc" providerId="LiveId" clId="{DEB09C12-C376-40B2-8D42-A50FB6EF1F24}" dt="2022-04-15T14:39:19.245" v="1032" actId="478"/>
          <ac:spMkLst>
            <pc:docMk/>
            <pc:sldMk cId="1371448894" sldId="336"/>
            <ac:spMk id="37" creationId="{B97C9CB0-D40F-4F93-9564-9142F483892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02" creationId="{53A7F092-B8E5-47BF-B6E4-8EBDB041CB00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03" creationId="{F05BE13E-F10D-4EF1-A0F3-ABF8FB72382D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13" creationId="{29AB4438-DFDB-4CF3-80C1-C4C5836FC93D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27" creationId="{CFE242D5-B8C4-4EEB-AEB1-02BED47C2EE9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52" creationId="{30E51D05-9A49-4BF6-9808-02905510EDEB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53" creationId="{A6A59564-33AC-4D06-B115-F600781073F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67" creationId="{1331646E-E561-4A97-90B6-2E9B20BE980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68" creationId="{9F9EC428-288E-47FC-8ECE-87A25F2BA4BA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69" creationId="{C2CE9C20-8AEF-4292-92F8-AB6D2DAD950F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0" creationId="{2C3AC9D0-A038-4CCB-859B-B9771E1D81EE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1" creationId="{7C0EFCCC-7854-4CD5-A8B0-CA6FAA7A218B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2" creationId="{9C1C596C-5286-457C-B7D6-B72D5AF2188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3" creationId="{6DDD2840-EC44-4667-99FD-5DAB42917E4F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4" creationId="{92AF4647-BB89-4905-8521-DFC0C55E30E8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5" creationId="{1FCC73CD-14E9-4107-A9EC-8F0CE36164D9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6" creationId="{19D5DAF2-199F-43BF-8DD5-B04180D70D29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7" creationId="{96BB6395-7D87-49B9-B311-9E9A2D180F40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8" creationId="{ABC8E4F9-AC01-467B-996C-65D5190D67D0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79" creationId="{EEDF2D6B-DCC4-4A85-8E76-38E3E89648B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0" creationId="{08D31974-D7BC-4544-8FE8-B27865FB7AFE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1" creationId="{C4B533B9-E7C1-4061-9604-26D7B4483AD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2" creationId="{4CDEF547-0753-4BD8-8DC4-9F359257F776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3" creationId="{B22DDD88-5137-43D8-9086-39BC47977112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4" creationId="{427E1B14-12BA-462C-8836-9AE5D7069DA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5" creationId="{70B53441-82B8-4A3A-9BEA-47757239A38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6" creationId="{EE1717F6-6BC8-434C-92CA-731CB374338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89" creationId="{7169ABCD-DEC0-4501-8415-274B58EBA24D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0" creationId="{A9D741EC-BC3F-45E3-BE2D-6BF96DEF400A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1" creationId="{A3FB4AE8-4085-4339-8FD4-6D60205E398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2" creationId="{E6FE6BAF-DF4D-4AB8-8B2D-3729AFEDE9AB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3" creationId="{8D31F4AE-84C6-4205-9D13-C514C2728BD5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4" creationId="{632CF07B-7C2E-47C8-A200-4458E4A4F969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5" creationId="{F0D4E25D-8404-4185-B42F-33368A819F9E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6" creationId="{1217FA97-CA88-4110-8E1D-4483E47CF82D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7" creationId="{C47D7ACA-A0FA-4622-B937-E4535E8517BC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8" creationId="{A6C163D2-DA3D-44A1-A269-A9866221B697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199" creationId="{B336C200-44A1-4CAA-94C0-12AFC2016779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200" creationId="{51DD0DAF-8269-4D2C-ABBA-B5EED6A9F837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201" creationId="{0025A664-85B5-4BB0-9308-82B597D94FDE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202" creationId="{ED21DA87-9B75-4477-BCC5-42DB4BC5F7CF}"/>
          </ac:spMkLst>
        </pc:spChg>
        <pc:spChg chg="mod">
          <ac:chgData name="hassan MH" userId="84cd2103f36ef0dc" providerId="LiveId" clId="{DEB09C12-C376-40B2-8D42-A50FB6EF1F24}" dt="2022-04-15T14:39:20.477" v="1033"/>
          <ac:spMkLst>
            <pc:docMk/>
            <pc:sldMk cId="1371448894" sldId="336"/>
            <ac:spMk id="203" creationId="{4626F310-333B-46FF-BFC5-B7E69BDAF4A0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05" creationId="{2CE1F956-6B13-4276-9174-488FA3710F01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06" creationId="{1842F257-300E-4FC2-BC2F-E9D74322F69C}"/>
          </ac:spMkLst>
        </pc:spChg>
        <pc:spChg chg="mod">
          <ac:chgData name="hassan MH" userId="84cd2103f36ef0dc" providerId="LiveId" clId="{DEB09C12-C376-40B2-8D42-A50FB6EF1F24}" dt="2022-04-15T14:53:31.327" v="1220" actId="207"/>
          <ac:spMkLst>
            <pc:docMk/>
            <pc:sldMk cId="1371448894" sldId="336"/>
            <ac:spMk id="207" creationId="{7AC83A34-D61A-4ED5-B2F5-75175C8CD6DD}"/>
          </ac:spMkLst>
        </pc:spChg>
        <pc:spChg chg="mod">
          <ac:chgData name="hassan MH" userId="84cd2103f36ef0dc" providerId="LiveId" clId="{DEB09C12-C376-40B2-8D42-A50FB6EF1F24}" dt="2022-04-15T14:53:44.981" v="1223" actId="207"/>
          <ac:spMkLst>
            <pc:docMk/>
            <pc:sldMk cId="1371448894" sldId="336"/>
            <ac:spMk id="208" creationId="{4E245F79-5882-4971-B97E-4278D0F93DEF}"/>
          </ac:spMkLst>
        </pc:spChg>
        <pc:spChg chg="mod">
          <ac:chgData name="hassan MH" userId="84cd2103f36ef0dc" providerId="LiveId" clId="{DEB09C12-C376-40B2-8D42-A50FB6EF1F24}" dt="2022-04-15T14:53:42.751" v="1222" actId="207"/>
          <ac:spMkLst>
            <pc:docMk/>
            <pc:sldMk cId="1371448894" sldId="336"/>
            <ac:spMk id="209" creationId="{B3750459-47FF-4832-A3C9-C7B1E68C995C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0" creationId="{C5C7526B-A9B0-4A1C-95FB-883D7FCAC853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1" creationId="{ADE13F12-D2E8-4897-9BAE-0656A9C62478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2" creationId="{B30BF3A7-F03D-4587-BFC3-EE3AF853948C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3" creationId="{3DFFBB7B-4719-4DC0-AF02-422691004765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4" creationId="{C66B6E3F-C8D3-4183-832F-275F44492A0E}"/>
          </ac:spMkLst>
        </pc:spChg>
        <pc:spChg chg="mod">
          <ac:chgData name="hassan MH" userId="84cd2103f36ef0dc" providerId="LiveId" clId="{DEB09C12-C376-40B2-8D42-A50FB6EF1F24}" dt="2022-04-15T14:53:48.872" v="1225" actId="207"/>
          <ac:spMkLst>
            <pc:docMk/>
            <pc:sldMk cId="1371448894" sldId="336"/>
            <ac:spMk id="215" creationId="{1385C565-AD79-43EC-80D8-8670B17E4D0D}"/>
          </ac:spMkLst>
        </pc:spChg>
        <pc:spChg chg="mod">
          <ac:chgData name="hassan MH" userId="84cd2103f36ef0dc" providerId="LiveId" clId="{DEB09C12-C376-40B2-8D42-A50FB6EF1F24}" dt="2022-04-15T14:53:53.515" v="1226" actId="207"/>
          <ac:spMkLst>
            <pc:docMk/>
            <pc:sldMk cId="1371448894" sldId="336"/>
            <ac:spMk id="216" creationId="{EA8D05A1-B460-4E4C-9B2C-7CEC10175D84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7" creationId="{734EE975-A0D3-4904-8903-FBA8EDD5BF8C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8" creationId="{4D4E786A-1C54-474E-9C92-DCB7EEDBF9B0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19" creationId="{8C05195F-3FA4-4882-ADA0-590151BCFD19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20" creationId="{05358DA7-3047-4AE2-92F2-64896EC1D442}"/>
          </ac:spMkLst>
        </pc:spChg>
        <pc:spChg chg="mod">
          <ac:chgData name="hassan MH" userId="84cd2103f36ef0dc" providerId="LiveId" clId="{DEB09C12-C376-40B2-8D42-A50FB6EF1F24}" dt="2022-04-15T14:53:46.216" v="1224" actId="207"/>
          <ac:spMkLst>
            <pc:docMk/>
            <pc:sldMk cId="1371448894" sldId="336"/>
            <ac:spMk id="221" creationId="{564C1292-92E2-4615-9DF1-9BBBBF860390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23" creationId="{4B1CE731-3174-4AAE-911F-9B65BAE28B28}"/>
          </ac:spMkLst>
        </pc:spChg>
        <pc:spChg chg="mod">
          <ac:chgData name="hassan MH" userId="84cd2103f36ef0dc" providerId="LiveId" clId="{DEB09C12-C376-40B2-8D42-A50FB6EF1F24}" dt="2022-04-15T15:21:02.937" v="1576" actId="207"/>
          <ac:spMkLst>
            <pc:docMk/>
            <pc:sldMk cId="1371448894" sldId="336"/>
            <ac:spMk id="226" creationId="{30D26BA1-E98A-494B-A1D6-BD30668F1C47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27" creationId="{0FD2918E-F35B-4704-B634-30599B5842D5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28" creationId="{F702BF21-2CF3-49BD-AF31-CE25BAEBF9D3}"/>
          </ac:spMkLst>
        </pc:spChg>
        <pc:spChg chg="mod">
          <ac:chgData name="hassan MH" userId="84cd2103f36ef0dc" providerId="LiveId" clId="{DEB09C12-C376-40B2-8D42-A50FB6EF1F24}" dt="2022-04-15T15:20:56.095" v="1574" actId="208"/>
          <ac:spMkLst>
            <pc:docMk/>
            <pc:sldMk cId="1371448894" sldId="336"/>
            <ac:spMk id="229" creationId="{B8EBB0C1-7488-4F12-8B25-5DFAB23566AE}"/>
          </ac:spMkLst>
        </pc:spChg>
        <pc:spChg chg="mod">
          <ac:chgData name="hassan MH" userId="84cd2103f36ef0dc" providerId="LiveId" clId="{DEB09C12-C376-40B2-8D42-A50FB6EF1F24}" dt="2022-04-15T15:20:56.095" v="1574" actId="208"/>
          <ac:spMkLst>
            <pc:docMk/>
            <pc:sldMk cId="1371448894" sldId="336"/>
            <ac:spMk id="230" creationId="{FE9F3813-C7CA-4696-9973-3DF723F61748}"/>
          </ac:spMkLst>
        </pc:spChg>
        <pc:spChg chg="mod">
          <ac:chgData name="hassan MH" userId="84cd2103f36ef0dc" providerId="LiveId" clId="{DEB09C12-C376-40B2-8D42-A50FB6EF1F24}" dt="2022-04-15T15:20:59.276" v="1575" actId="208"/>
          <ac:spMkLst>
            <pc:docMk/>
            <pc:sldMk cId="1371448894" sldId="336"/>
            <ac:spMk id="231" creationId="{8DBD2116-97C5-4D55-A739-DA8F78FDB017}"/>
          </ac:spMkLst>
        </pc:spChg>
        <pc:spChg chg="mod">
          <ac:chgData name="hassan MH" userId="84cd2103f36ef0dc" providerId="LiveId" clId="{DEB09C12-C376-40B2-8D42-A50FB6EF1F24}" dt="2022-04-15T15:20:59.276" v="1575" actId="208"/>
          <ac:spMkLst>
            <pc:docMk/>
            <pc:sldMk cId="1371448894" sldId="336"/>
            <ac:spMk id="232" creationId="{A3D2783C-DACF-453D-9371-A348CF229AD2}"/>
          </ac:spMkLst>
        </pc:spChg>
        <pc:spChg chg="mod">
          <ac:chgData name="hassan MH" userId="84cd2103f36ef0dc" providerId="LiveId" clId="{DEB09C12-C376-40B2-8D42-A50FB6EF1F24}" dt="2022-04-15T14:53:36.126" v="1221" actId="207"/>
          <ac:spMkLst>
            <pc:docMk/>
            <pc:sldMk cId="1371448894" sldId="336"/>
            <ac:spMk id="233" creationId="{F08626F4-7016-4FDB-AA57-96714FAEC687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4" creationId="{268C2B29-7D52-4B8F-A1B8-326748651F32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5" creationId="{61BEE809-6F73-453D-95C5-311A0E2D0C10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6" creationId="{34FA55E1-AAFF-4FEB-BF25-63FE860E90A9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7" creationId="{39841F8C-5233-4837-9155-5BADAFF5319F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8" creationId="{06DBC77C-BAF1-4E15-A267-EB791CCD0182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39" creationId="{B518945D-B6C4-40CB-8306-29C8B7709448}"/>
          </ac:spMkLst>
        </pc:spChg>
        <pc:spChg chg="mod">
          <ac:chgData name="hassan MH" userId="84cd2103f36ef0dc" providerId="LiveId" clId="{DEB09C12-C376-40B2-8D42-A50FB6EF1F24}" dt="2022-04-15T14:52:34.996" v="1210"/>
          <ac:spMkLst>
            <pc:docMk/>
            <pc:sldMk cId="1371448894" sldId="336"/>
            <ac:spMk id="240" creationId="{CDA672F8-A0D1-4411-B5A9-8D99D5486DFD}"/>
          </ac:spMkLst>
        </pc:spChg>
        <pc:spChg chg="add mod">
          <ac:chgData name="hassan MH" userId="84cd2103f36ef0dc" providerId="LiveId" clId="{DEB09C12-C376-40B2-8D42-A50FB6EF1F24}" dt="2022-04-15T14:54:27.447" v="1238" actId="1076"/>
          <ac:spMkLst>
            <pc:docMk/>
            <pc:sldMk cId="1371448894" sldId="336"/>
            <ac:spMk id="241" creationId="{BF991983-0F66-43CE-AE92-7889CA41A22D}"/>
          </ac:spMkLst>
        </pc:spChg>
        <pc:grpChg chg="add mod">
          <ac:chgData name="hassan MH" userId="84cd2103f36ef0dc" providerId="LiveId" clId="{DEB09C12-C376-40B2-8D42-A50FB6EF1F24}" dt="2022-04-15T16:01:25.734" v="2178" actId="164"/>
          <ac:grpSpMkLst>
            <pc:docMk/>
            <pc:sldMk cId="1371448894" sldId="336"/>
            <ac:grpSpMk id="3" creationId="{B0B147B9-46CC-447C-90D8-96FFC4230D4B}"/>
          </ac:grpSpMkLst>
        </pc:grpChg>
        <pc:grpChg chg="del">
          <ac:chgData name="hassan MH" userId="84cd2103f36ef0dc" providerId="LiveId" clId="{DEB09C12-C376-40B2-8D42-A50FB6EF1F24}" dt="2022-04-15T14:39:19.245" v="1032" actId="478"/>
          <ac:grpSpMkLst>
            <pc:docMk/>
            <pc:sldMk cId="1371448894" sldId="336"/>
            <ac:grpSpMk id="35" creationId="{CFFC3342-D25B-44CF-82BA-607E94872C80}"/>
          </ac:grpSpMkLst>
        </pc:grpChg>
        <pc:grpChg chg="del">
          <ac:chgData name="hassan MH" userId="84cd2103f36ef0dc" providerId="LiveId" clId="{DEB09C12-C376-40B2-8D42-A50FB6EF1F24}" dt="2022-04-15T14:39:19.245" v="1032" actId="478"/>
          <ac:grpSpMkLst>
            <pc:docMk/>
            <pc:sldMk cId="1371448894" sldId="336"/>
            <ac:grpSpMk id="36" creationId="{82033727-E42B-4676-A094-FB3137F72277}"/>
          </ac:grpSpMkLst>
        </pc:grpChg>
        <pc:grpChg chg="del">
          <ac:chgData name="hassan MH" userId="84cd2103f36ef0dc" providerId="LiveId" clId="{DEB09C12-C376-40B2-8D42-A50FB6EF1F24}" dt="2022-04-15T14:39:19.245" v="1032" actId="478"/>
          <ac:grpSpMkLst>
            <pc:docMk/>
            <pc:sldMk cId="1371448894" sldId="336"/>
            <ac:grpSpMk id="38" creationId="{7F0F119C-C62F-4C99-9B05-E2EE873628ED}"/>
          </ac:grpSpMkLst>
        </pc:grpChg>
        <pc:grpChg chg="add mod">
          <ac:chgData name="hassan MH" userId="84cd2103f36ef0dc" providerId="LiveId" clId="{DEB09C12-C376-40B2-8D42-A50FB6EF1F24}" dt="2022-04-15T16:01:25.734" v="2178" actId="164"/>
          <ac:grpSpMkLst>
            <pc:docMk/>
            <pc:sldMk cId="1371448894" sldId="336"/>
            <ac:grpSpMk id="96" creationId="{CF0204E8-ACCF-4EA9-AA19-4702DB190FCA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97" creationId="{EF101E3C-9596-4218-94AC-8DB0AA6F40DD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98" creationId="{961D5540-6EBF-44E8-AF8A-7007BBD9B8BE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99" creationId="{86A82191-6332-4165-9C32-28F08E19D23C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100" creationId="{85141CAD-1A98-4D76-A776-06C9B98AF6E5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101" creationId="{2B8DB670-68EC-465A-B3C6-7D2DC15CA6AE}"/>
          </ac:grpSpMkLst>
        </pc:grpChg>
        <pc:grpChg chg="del">
          <ac:chgData name="hassan MH" userId="84cd2103f36ef0dc" providerId="LiveId" clId="{DEB09C12-C376-40B2-8D42-A50FB6EF1F24}" dt="2022-04-15T14:39:47.740" v="1044" actId="478"/>
          <ac:grpSpMkLst>
            <pc:docMk/>
            <pc:sldMk cId="1371448894" sldId="336"/>
            <ac:grpSpMk id="166" creationId="{401A55B0-76A5-46CB-AAD2-34C31AFE09B5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187" creationId="{7CA163A6-E400-40CD-8A7C-12A872492170}"/>
          </ac:grpSpMkLst>
        </pc:grpChg>
        <pc:grpChg chg="mod">
          <ac:chgData name="hassan MH" userId="84cd2103f36ef0dc" providerId="LiveId" clId="{DEB09C12-C376-40B2-8D42-A50FB6EF1F24}" dt="2022-04-15T14:39:20.477" v="1033"/>
          <ac:grpSpMkLst>
            <pc:docMk/>
            <pc:sldMk cId="1371448894" sldId="336"/>
            <ac:grpSpMk id="188" creationId="{76308F0C-BAE1-4BBC-AB62-C14EF5B8BCE2}"/>
          </ac:grpSpMkLst>
        </pc:grpChg>
        <pc:grpChg chg="add del mod">
          <ac:chgData name="hassan MH" userId="84cd2103f36ef0dc" providerId="LiveId" clId="{DEB09C12-C376-40B2-8D42-A50FB6EF1F24}" dt="2022-04-15T17:00:42.686" v="2356" actId="478"/>
          <ac:grpSpMkLst>
            <pc:docMk/>
            <pc:sldMk cId="1371448894" sldId="336"/>
            <ac:grpSpMk id="204" creationId="{AC7F5205-B9AF-4513-928E-92C6A4100F6C}"/>
          </ac:grpSpMkLst>
        </pc:grpChg>
        <pc:grpChg chg="mod">
          <ac:chgData name="hassan MH" userId="84cd2103f36ef0dc" providerId="LiveId" clId="{DEB09C12-C376-40B2-8D42-A50FB6EF1F24}" dt="2022-04-15T14:52:34.996" v="1210"/>
          <ac:grpSpMkLst>
            <pc:docMk/>
            <pc:sldMk cId="1371448894" sldId="336"/>
            <ac:grpSpMk id="222" creationId="{1465AA28-3388-41C4-B4B3-F23D570048BB}"/>
          </ac:grpSpMkLst>
        </pc:grpChg>
        <pc:grpChg chg="mod">
          <ac:chgData name="hassan MH" userId="84cd2103f36ef0dc" providerId="LiveId" clId="{DEB09C12-C376-40B2-8D42-A50FB6EF1F24}" dt="2022-04-15T14:52:34.996" v="1210"/>
          <ac:grpSpMkLst>
            <pc:docMk/>
            <pc:sldMk cId="1371448894" sldId="336"/>
            <ac:grpSpMk id="224" creationId="{E08FBB7D-1C7E-4E50-9642-62EE32416F82}"/>
          </ac:grpSpMkLst>
        </pc:grpChg>
        <pc:grpChg chg="mod">
          <ac:chgData name="hassan MH" userId="84cd2103f36ef0dc" providerId="LiveId" clId="{DEB09C12-C376-40B2-8D42-A50FB6EF1F24}" dt="2022-04-15T14:52:34.996" v="1210"/>
          <ac:grpSpMkLst>
            <pc:docMk/>
            <pc:sldMk cId="1371448894" sldId="336"/>
            <ac:grpSpMk id="225" creationId="{CB74F10A-7F12-4285-9459-A4D4DFE70CE2}"/>
          </ac:grpSpMkLst>
        </pc:grpChg>
        <pc:picChg chg="add del mod">
          <ac:chgData name="hassan MH" userId="84cd2103f36ef0dc" providerId="LiveId" clId="{DEB09C12-C376-40B2-8D42-A50FB6EF1F24}" dt="2022-04-15T16:58:36.061" v="2300"/>
          <ac:picMkLst>
            <pc:docMk/>
            <pc:sldMk cId="1371448894" sldId="336"/>
            <ac:picMk id="4" creationId="{62C2A19F-2160-4DA4-87F8-2BEF406A04E5}"/>
          </ac:picMkLst>
        </pc:picChg>
        <pc:picChg chg="del">
          <ac:chgData name="hassan MH" userId="84cd2103f36ef0dc" providerId="LiveId" clId="{DEB09C12-C376-40B2-8D42-A50FB6EF1F24}" dt="2022-04-15T16:06:39.978" v="2239" actId="478"/>
          <ac:picMkLst>
            <pc:docMk/>
            <pc:sldMk cId="1371448894" sldId="336"/>
            <ac:picMk id="22" creationId="{8E954309-8309-435D-AD98-CED17F6DCDD2}"/>
          </ac:picMkLst>
        </pc:picChg>
        <pc:picChg chg="del">
          <ac:chgData name="hassan MH" userId="84cd2103f36ef0dc" providerId="LiveId" clId="{DEB09C12-C376-40B2-8D42-A50FB6EF1F24}" dt="2022-04-15T16:06:40.495" v="2240" actId="478"/>
          <ac:picMkLst>
            <pc:docMk/>
            <pc:sldMk cId="1371448894" sldId="336"/>
            <ac:picMk id="24" creationId="{D82FCFA6-E29F-4EDE-B510-0F8F15D93F92}"/>
          </ac:picMkLst>
        </pc:picChg>
        <pc:picChg chg="add mod">
          <ac:chgData name="hassan MH" userId="84cd2103f36ef0dc" providerId="LiveId" clId="{DEB09C12-C376-40B2-8D42-A50FB6EF1F24}" dt="2022-04-15T17:00:46.596" v="2357"/>
          <ac:picMkLst>
            <pc:docMk/>
            <pc:sldMk cId="1371448894" sldId="336"/>
            <ac:picMk id="242" creationId="{06CB9A13-2C0F-4E44-92BC-C4ECB73DF7A1}"/>
          </ac:picMkLst>
        </pc:picChg>
      </pc:sldChg>
      <pc:sldChg chg="addSp delSp modSp add mod ord modNotesTx">
        <pc:chgData name="hassan MH" userId="84cd2103f36ef0dc" providerId="LiveId" clId="{DEB09C12-C376-40B2-8D42-A50FB6EF1F24}" dt="2022-04-15T17:00:16.629" v="2350" actId="1076"/>
        <pc:sldMkLst>
          <pc:docMk/>
          <pc:sldMk cId="3551271637" sldId="337"/>
        </pc:sldMkLst>
        <pc:spChg chg="del mod">
          <ac:chgData name="hassan MH" userId="84cd2103f36ef0dc" providerId="LiveId" clId="{DEB09C12-C376-40B2-8D42-A50FB6EF1F24}" dt="2022-04-15T15:04:41.803" v="1313" actId="478"/>
          <ac:spMkLst>
            <pc:docMk/>
            <pc:sldMk cId="3551271637" sldId="337"/>
            <ac:spMk id="5" creationId="{A4A0D59B-2F2B-464F-9BC0-A20E36F6B9EF}"/>
          </ac:spMkLst>
        </pc:spChg>
        <pc:spChg chg="del mod">
          <ac:chgData name="hassan MH" userId="84cd2103f36ef0dc" providerId="LiveId" clId="{DEB09C12-C376-40B2-8D42-A50FB6EF1F24}" dt="2022-04-15T15:04:44.563" v="1314" actId="478"/>
          <ac:spMkLst>
            <pc:docMk/>
            <pc:sldMk cId="3551271637" sldId="337"/>
            <ac:spMk id="6" creationId="{2A849EC5-9AE3-4B69-803F-1A40734C405A}"/>
          </ac:spMkLst>
        </pc:spChg>
        <pc:spChg chg="del mod">
          <ac:chgData name="hassan MH" userId="84cd2103f36ef0dc" providerId="LiveId" clId="{DEB09C12-C376-40B2-8D42-A50FB6EF1F24}" dt="2022-04-15T15:04:53.085" v="1317" actId="478"/>
          <ac:spMkLst>
            <pc:docMk/>
            <pc:sldMk cId="3551271637" sldId="337"/>
            <ac:spMk id="12" creationId="{DFB06CFB-4277-49D2-94E4-0CD9836C907D}"/>
          </ac:spMkLst>
        </pc:spChg>
        <pc:spChg chg="del mod">
          <ac:chgData name="hassan MH" userId="84cd2103f36ef0dc" providerId="LiveId" clId="{DEB09C12-C376-40B2-8D42-A50FB6EF1F24}" dt="2022-04-15T15:04:55.667" v="1318" actId="478"/>
          <ac:spMkLst>
            <pc:docMk/>
            <pc:sldMk cId="3551271637" sldId="337"/>
            <ac:spMk id="14" creationId="{3AB36568-2114-4F9B-9FCF-740FA8A16053}"/>
          </ac:spMkLst>
        </pc:spChg>
        <pc:spChg chg="del mod">
          <ac:chgData name="hassan MH" userId="84cd2103f36ef0dc" providerId="LiveId" clId="{DEB09C12-C376-40B2-8D42-A50FB6EF1F24}" dt="2022-04-15T15:05:00.132" v="1319" actId="478"/>
          <ac:spMkLst>
            <pc:docMk/>
            <pc:sldMk cId="3551271637" sldId="337"/>
            <ac:spMk id="15" creationId="{79A96500-77D7-48AB-BE57-B6D9F45EC7C6}"/>
          </ac:spMkLst>
        </pc:spChg>
        <pc:spChg chg="del mod topLvl">
          <ac:chgData name="hassan MH" userId="84cd2103f36ef0dc" providerId="LiveId" clId="{DEB09C12-C376-40B2-8D42-A50FB6EF1F24}" dt="2022-04-15T15:05:14.313" v="1323" actId="478"/>
          <ac:spMkLst>
            <pc:docMk/>
            <pc:sldMk cId="3551271637" sldId="337"/>
            <ac:spMk id="16" creationId="{7D686AF3-4F0F-4F2B-9315-66065FB753DD}"/>
          </ac:spMkLst>
        </pc:spChg>
        <pc:spChg chg="mod">
          <ac:chgData name="hassan MH" userId="84cd2103f36ef0dc" providerId="LiveId" clId="{DEB09C12-C376-40B2-8D42-A50FB6EF1F24}" dt="2022-04-15T14:39:56.630" v="1045" actId="207"/>
          <ac:spMkLst>
            <pc:docMk/>
            <pc:sldMk cId="3551271637" sldId="337"/>
            <ac:spMk id="20" creationId="{DDB83184-C0F0-4D85-91C8-9C410CE836B1}"/>
          </ac:spMkLst>
        </pc:spChg>
        <pc:spChg chg="del mod">
          <ac:chgData name="hassan MH" userId="84cd2103f36ef0dc" providerId="LiveId" clId="{DEB09C12-C376-40B2-8D42-A50FB6EF1F24}" dt="2022-04-15T15:05:02.974" v="1320" actId="478"/>
          <ac:spMkLst>
            <pc:docMk/>
            <pc:sldMk cId="3551271637" sldId="337"/>
            <ac:spMk id="21" creationId="{642B2466-108F-4B7C-9495-01972BC4816C}"/>
          </ac:spMkLst>
        </pc:spChg>
        <pc:spChg chg="del mod">
          <ac:chgData name="hassan MH" userId="84cd2103f36ef0dc" providerId="LiveId" clId="{DEB09C12-C376-40B2-8D42-A50FB6EF1F24}" dt="2022-04-15T15:05:06.242" v="1321" actId="478"/>
          <ac:spMkLst>
            <pc:docMk/>
            <pc:sldMk cId="3551271637" sldId="337"/>
            <ac:spMk id="23" creationId="{60A0DEEA-2A34-40EC-B2D6-F63A14E12C12}"/>
          </ac:spMkLst>
        </pc:spChg>
        <pc:spChg chg="del mod">
          <ac:chgData name="hassan MH" userId="84cd2103f36ef0dc" providerId="LiveId" clId="{DEB09C12-C376-40B2-8D42-A50FB6EF1F24}" dt="2022-04-15T15:05:09.441" v="1322" actId="478"/>
          <ac:spMkLst>
            <pc:docMk/>
            <pc:sldMk cId="3551271637" sldId="337"/>
            <ac:spMk id="25" creationId="{66B77C95-2EA4-495D-8C44-F89D73BDCCF6}"/>
          </ac:spMkLst>
        </pc:spChg>
        <pc:spChg chg="del">
          <ac:chgData name="hassan MH" userId="84cd2103f36ef0dc" providerId="LiveId" clId="{DEB09C12-C376-40B2-8D42-A50FB6EF1F24}" dt="2022-04-15T16:01:36.620" v="2184" actId="478"/>
          <ac:spMkLst>
            <pc:docMk/>
            <pc:sldMk cId="3551271637" sldId="337"/>
            <ac:spMk id="28" creationId="{F5A99E9D-B218-49DD-8388-25DA759D7FE1}"/>
          </ac:spMkLst>
        </pc:spChg>
        <pc:spChg chg="del mod">
          <ac:chgData name="hassan MH" userId="84cd2103f36ef0dc" providerId="LiveId" clId="{DEB09C12-C376-40B2-8D42-A50FB6EF1F24}" dt="2022-04-15T15:04:46.242" v="1315" actId="478"/>
          <ac:spMkLst>
            <pc:docMk/>
            <pc:sldMk cId="3551271637" sldId="337"/>
            <ac:spMk id="29" creationId="{C188B2E9-130A-46D5-959A-2782F312BF4C}"/>
          </ac:spMkLst>
        </pc:spChg>
        <pc:spChg chg="del mod">
          <ac:chgData name="hassan MH" userId="84cd2103f36ef0dc" providerId="LiveId" clId="{DEB09C12-C376-40B2-8D42-A50FB6EF1F24}" dt="2022-04-15T15:04:49.920" v="1316" actId="478"/>
          <ac:spMkLst>
            <pc:docMk/>
            <pc:sldMk cId="3551271637" sldId="337"/>
            <ac:spMk id="30" creationId="{C5E8E0E8-ADD4-457B-8D4B-5C4C598F1C44}"/>
          </ac:spMkLst>
        </pc:spChg>
        <pc:spChg chg="mod">
          <ac:chgData name="hassan MH" userId="84cd2103f36ef0dc" providerId="LiveId" clId="{DEB09C12-C376-40B2-8D42-A50FB6EF1F24}" dt="2022-04-15T16:01:41.654" v="2185" actId="164"/>
          <ac:spMkLst>
            <pc:docMk/>
            <pc:sldMk cId="3551271637" sldId="337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34" creationId="{7CA9103E-87D8-4391-8642-DF175D20FFA9}"/>
          </ac:spMkLst>
        </pc:spChg>
        <pc:spChg chg="del">
          <ac:chgData name="hassan MH" userId="84cd2103f36ef0dc" providerId="LiveId" clId="{DEB09C12-C376-40B2-8D42-A50FB6EF1F24}" dt="2022-04-15T14:39:42.762" v="1042" actId="478"/>
          <ac:spMkLst>
            <pc:docMk/>
            <pc:sldMk cId="3551271637" sldId="337"/>
            <ac:spMk id="37" creationId="{B97C9CB0-D40F-4F93-9564-9142F4838925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54" creationId="{52A1EF7E-B4CF-41FA-8BD0-2F5BA9F70BD3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55" creationId="{0DE21748-2DEE-4543-926F-D9AC89036C82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57" creationId="{89AA30D6-2B90-4631-991F-9D54BC6D11DB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58" creationId="{A9FDE381-B99C-48DC-AAB0-7D5E0FDD093C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59" creationId="{E2EC1020-7ABA-4A73-B950-C72868D14CBA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0" creationId="{C496140C-EA8D-4070-A896-FB57D6FB34AC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1" creationId="{CC481114-4C12-4AB3-A3F0-5299E55A31B5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2" creationId="{4EF857B6-20A4-47AA-9EB4-F5B575DA12EF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3" creationId="{25B80F2F-3190-4DEC-BB26-703EC47DCFFF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4" creationId="{05CDD7D3-202F-482B-800C-4C25878AE1BD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5" creationId="{A1DF0169-890D-45E5-A879-FCA3B3794E05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6" creationId="{DF9AC671-7910-48CE-A15A-F45593E5C3A5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7" creationId="{BAC9B1F4-8672-40A9-B0AE-20CDBE4AE5EA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68" creationId="{E39CB234-CD32-4F58-8A99-F0105184ED51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0" creationId="{02F18F18-46B6-401C-BF4E-89B5CD60CB55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1" creationId="{BB86DECC-69C9-429A-959B-F2505CA16F39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2" creationId="{E71E21A8-80A0-491B-8F6E-18989774A828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3" creationId="{8973E47A-E2C3-405D-8C68-F979080F6648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5" creationId="{6F76529D-29CF-4711-AD26-B31FF8150838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6" creationId="{06D67FF5-BC6F-48BE-87D4-05BF3368AA44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7" creationId="{1C035483-88A2-40D4-90F2-4D95D69BAF7A}"/>
          </ac:spMkLst>
        </pc:spChg>
        <pc:spChg chg="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78" creationId="{1CE50071-DF43-4D38-BDD9-D7B1E6608E0A}"/>
          </ac:spMkLst>
        </pc:spChg>
        <pc:spChg chg="del">
          <ac:chgData name="hassan MH" userId="84cd2103f36ef0dc" providerId="LiveId" clId="{DEB09C12-C376-40B2-8D42-A50FB6EF1F24}" dt="2022-04-15T14:54:47.327" v="1241" actId="478"/>
          <ac:spMkLst>
            <pc:docMk/>
            <pc:sldMk cId="3551271637" sldId="337"/>
            <ac:spMk id="87" creationId="{BF8D9C04-2DEF-4FAA-A5B4-882331B01533}"/>
          </ac:spMkLst>
        </pc:spChg>
        <pc:spChg chg="del">
          <ac:chgData name="hassan MH" userId="84cd2103f36ef0dc" providerId="LiveId" clId="{DEB09C12-C376-40B2-8D42-A50FB6EF1F24}" dt="2022-04-15T14:54:46.022" v="1240" actId="478"/>
          <ac:spMkLst>
            <pc:docMk/>
            <pc:sldMk cId="3551271637" sldId="337"/>
            <ac:spMk id="285" creationId="{D97CAACB-6F03-4306-99A0-0B0F85FEF474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87" creationId="{2EEADEEB-64B5-446A-9575-D59B62E335C5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88" creationId="{BE92D42A-71C9-4CF2-80A9-9E3231F6565B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89" creationId="{D092249E-06F6-46EC-AB4F-92BC08065941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0" creationId="{BB8F64D5-7E64-4A06-A479-EE5E8B30830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1" creationId="{C6AE0F6E-4AEC-4833-83E1-05ECD58A9DE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2" creationId="{586B38D5-800B-4AF6-8C50-1FD37D5E762C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3" creationId="{623B42F3-54C8-4711-8C6A-3B229A331287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4" creationId="{16416F5D-26B8-4EBE-822E-5E6AB5237E9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5" creationId="{28BB3528-AA8C-4DBE-B1DD-180235DE1EAF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6" creationId="{5ABBFF9D-7731-463B-8361-2828AAC7CBFB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7" creationId="{E4F61792-38CA-4E78-9FFE-5BA8F62EE0A2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8" creationId="{3538D014-6F4B-41E2-9F4E-6BFDCF91B0FB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299" creationId="{35AB7B41-3664-4712-B4BE-D68ED5A6C2D2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0" creationId="{DDB49FBE-3982-460C-9C0D-D5D48660F1FC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1" creationId="{44F1E7E8-0C33-4F74-9089-1C02DB1DA79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2" creationId="{AF898717-FB65-43D0-9F52-D10060B5DDFB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3" creationId="{F6B4B5FD-90CD-4E98-BF59-F20C0770FF88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4" creationId="{0C506A4D-C873-4AB9-82D0-457A8A96D071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5" creationId="{9827D848-BD3A-4A5F-8DCD-B8C462B10AE7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6" creationId="{A4F8E100-271F-4C73-990B-205FE933D3FD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7" creationId="{1FDEA59A-8887-49E4-9040-619FFCA228D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8" creationId="{B26F60FA-7661-4D69-8114-DAE368340228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09" creationId="{6982FC11-6A53-4006-9FDF-4EDD7DBF6A32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0" creationId="{8AA47D8A-FCD9-4730-99FA-CAF380C7E18F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1" creationId="{3616C214-84AE-4DC9-9103-FCABABD9CC3F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2" creationId="{A4C15141-0508-4661-BACB-29FC5DE49D21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5" creationId="{80F599A4-3C4E-4160-A37C-85E7520E34F3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6" creationId="{BA0E9876-EB8F-426F-9FD7-830AFCA8549D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7" creationId="{63363F40-04DF-4502-AF0B-9C740AE9A83A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8" creationId="{2ECC492A-83FF-4373-91D0-828C44090B08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19" creationId="{C672BD92-ECFA-4659-A489-C8CA535FC0E9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0" creationId="{4AB140F8-857D-4843-9736-81639177C405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1" creationId="{4E612438-D125-4913-A8B8-C8A852942B33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2" creationId="{5B113B31-57BB-4991-BBD3-16AD6641BAE8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3" creationId="{977343D9-AB27-4B40-B349-08F19BF77239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4" creationId="{7B68958B-D466-4F3F-BD3D-A7F9A7DB2473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5" creationId="{1F60829A-7398-4F98-8BD5-2BC9A3BA1EF1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6" creationId="{7C5C8A7C-3431-47AA-BBE9-1717DB08C177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7" creationId="{DFB74D38-B10C-475D-B4E3-93502639937D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8" creationId="{0E866A6F-B91A-46CD-9963-B2CF0FC53BF2}"/>
          </ac:spMkLst>
        </pc:spChg>
        <pc:spChg chg="mod">
          <ac:chgData name="hassan MH" userId="84cd2103f36ef0dc" providerId="LiveId" clId="{DEB09C12-C376-40B2-8D42-A50FB6EF1F24}" dt="2022-04-15T14:54:53.226" v="1244"/>
          <ac:spMkLst>
            <pc:docMk/>
            <pc:sldMk cId="3551271637" sldId="337"/>
            <ac:spMk id="329" creationId="{3661037B-2C2C-428C-B3FF-80EF87569DAE}"/>
          </ac:spMkLst>
        </pc:spChg>
        <pc:spChg chg="add mod">
          <ac:chgData name="hassan MH" userId="84cd2103f36ef0dc" providerId="LiveId" clId="{DEB09C12-C376-40B2-8D42-A50FB6EF1F24}" dt="2022-04-15T15:07:06.633" v="1374" actId="14100"/>
          <ac:spMkLst>
            <pc:docMk/>
            <pc:sldMk cId="3551271637" sldId="337"/>
            <ac:spMk id="330" creationId="{CA068C30-7340-45B4-B4F1-E24B7FBCBFC7}"/>
          </ac:spMkLst>
        </pc:spChg>
        <pc:spChg chg="add del mod">
          <ac:chgData name="hassan MH" userId="84cd2103f36ef0dc" providerId="LiveId" clId="{DEB09C12-C376-40B2-8D42-A50FB6EF1F24}" dt="2022-04-15T15:05:33.477" v="1343" actId="478"/>
          <ac:spMkLst>
            <pc:docMk/>
            <pc:sldMk cId="3551271637" sldId="337"/>
            <ac:spMk id="331" creationId="{A668A7AD-D360-464C-95CD-05A1817379CF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3" creationId="{3131493A-1747-4BDF-B494-82DA865DB6DF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4" creationId="{9B228DB5-6081-4143-B3D9-773CB8A725C6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5" creationId="{24D3021A-C3C8-4BBF-BAF3-E5E8C1800B5B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6" creationId="{1A99D28F-7536-43BE-BF7D-40B831D2FF1E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7" creationId="{A770D088-991D-4797-8BB5-745D47E8A289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8" creationId="{3FC62AFD-526C-48AC-90C4-3ED01681B764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39" creationId="{C942F6E3-B1CB-46BC-BB43-9E6D318C22E3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0" creationId="{561912FC-0437-420A-8679-007B8D29C0C7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1" creationId="{C4D82EC8-DA98-4C2E-BD06-15F73E658C70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2" creationId="{32B88927-E615-4ED3-9B35-BA50CC403243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3" creationId="{6236453A-8D4E-4B55-9879-E2290C8B94ED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4" creationId="{C68181D2-B6E2-486B-B1B5-317CFDA71A27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5" creationId="{0BF74F32-954B-4A63-92BF-3C2D460AA38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6" creationId="{1DB48D76-085A-40BE-95BB-FC23C79F4843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7" creationId="{936C54ED-87BC-4632-AF6F-58E218D9F52C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8" creationId="{D2945F38-50C3-48EB-9B67-B802FA64EFE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49" creationId="{989A9188-9BA7-4523-BE96-8F8FAB85026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0" creationId="{595FA47D-4553-4742-B49D-B227E14EB472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1" creationId="{F2367263-4E57-455B-9F84-30A606D51729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2" creationId="{6A2600BC-B05E-481C-BC2A-5F3B691E8FF1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3" creationId="{5A7C0645-B7E3-4EF3-B002-F8B327000BF4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4" creationId="{1464DF47-D2CF-408B-99D9-85A45E2A3379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5" creationId="{0902CF17-995A-480F-B1C3-CB366FCF6A3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6" creationId="{81C51279-A611-4914-B33C-98B00547023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7" creationId="{94800959-F183-4B5B-B663-35315D1F9761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8" creationId="{EDF9CC1E-D62D-45D5-B8C5-55748B124A0E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59" creationId="{0A000C80-B54F-4985-9FEA-1FE686F5FE7A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0" creationId="{E1600062-8141-4E66-AA33-C1827C4AC9B2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1" creationId="{C6CB83C7-DA6B-44F4-A1D9-60503D6BA413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2" creationId="{CF3F06BF-7B62-4A6E-AF31-B802B4804984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3" creationId="{CF4ED87C-9C56-451F-A24B-F6C2F8D24DCA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4" creationId="{F6E84378-2715-42B0-B09B-02B4D794B111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5" creationId="{597804AF-ACA7-4CA3-BD32-C3BFDE67FB5B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6" creationId="{28952D90-A943-487D-9A0A-E6754C792084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7" creationId="{F29898AB-4004-457F-993E-2F46FADCE25C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8" creationId="{71F8B40B-1E83-4DD9-BA0A-D199B8943A16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69" creationId="{8D188860-F7B9-45A5-AC7F-80BA7A10F7FC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0" creationId="{11DD1510-A56B-41E4-860A-C5F5A5CD9EF7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1" creationId="{3655893D-EF4A-4270-BB4F-884E76069B8C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2" creationId="{3F46D116-28A5-42B6-8BA0-10331BC180D3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3" creationId="{3A9500BA-75E0-4C83-91FA-7D3E6D0A7E68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4" creationId="{C0907D5A-89DC-4880-BF9B-AB80AD3A2B00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5" creationId="{A9EC4DF1-CFF9-467F-9BEE-26A95C553C95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6" creationId="{1F816321-8A8F-4F7D-A76E-0A894EF30177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7" creationId="{0AD63950-FF03-49D3-87B0-3446494F5F54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8" creationId="{136F3BE5-CB52-45FB-83D1-919E8F8EE03B}"/>
          </ac:spMkLst>
        </pc:spChg>
        <pc:spChg chg="mod">
          <ac:chgData name="hassan MH" userId="84cd2103f36ef0dc" providerId="LiveId" clId="{DEB09C12-C376-40B2-8D42-A50FB6EF1F24}" dt="2022-04-15T15:02:19.164" v="1278"/>
          <ac:spMkLst>
            <pc:docMk/>
            <pc:sldMk cId="3551271637" sldId="337"/>
            <ac:spMk id="379" creationId="{835DB93F-F709-4D49-BCBE-DC1336958A2B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81" creationId="{62B0A8C6-5F88-49CF-879D-0E15F8E76640}"/>
          </ac:spMkLst>
        </pc:spChg>
        <pc:spChg chg="mod">
          <ac:chgData name="hassan MH" userId="84cd2103f36ef0dc" providerId="LiveId" clId="{DEB09C12-C376-40B2-8D42-A50FB6EF1F24}" dt="2022-04-15T15:07:28.799" v="1379" actId="207"/>
          <ac:spMkLst>
            <pc:docMk/>
            <pc:sldMk cId="3551271637" sldId="337"/>
            <ac:spMk id="382" creationId="{1F32F5A0-684E-47FE-8ABB-CA149DA39FE8}"/>
          </ac:spMkLst>
        </pc:spChg>
        <pc:spChg chg="mod">
          <ac:chgData name="hassan MH" userId="84cd2103f36ef0dc" providerId="LiveId" clId="{DEB09C12-C376-40B2-8D42-A50FB6EF1F24}" dt="2022-04-15T15:03:54.080" v="1300" actId="207"/>
          <ac:spMkLst>
            <pc:docMk/>
            <pc:sldMk cId="3551271637" sldId="337"/>
            <ac:spMk id="383" creationId="{51723F80-142A-404C-8DD9-1623FF749275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84" creationId="{88E89AA6-2AF4-4360-9EE2-2040EDA5171A}"/>
          </ac:spMkLst>
        </pc:spChg>
        <pc:spChg chg="mod">
          <ac:chgData name="hassan MH" userId="84cd2103f36ef0dc" providerId="LiveId" clId="{DEB09C12-C376-40B2-8D42-A50FB6EF1F24}" dt="2022-04-15T15:07:26.983" v="1378" actId="207"/>
          <ac:spMkLst>
            <pc:docMk/>
            <pc:sldMk cId="3551271637" sldId="337"/>
            <ac:spMk id="385" creationId="{716D4DF6-A9F0-461C-9E17-C262816EE9F3}"/>
          </ac:spMkLst>
        </pc:spChg>
        <pc:spChg chg="mod">
          <ac:chgData name="hassan MH" userId="84cd2103f36ef0dc" providerId="LiveId" clId="{DEB09C12-C376-40B2-8D42-A50FB6EF1F24}" dt="2022-04-15T15:03:52.450" v="1299" actId="207"/>
          <ac:spMkLst>
            <pc:docMk/>
            <pc:sldMk cId="3551271637" sldId="337"/>
            <ac:spMk id="386" creationId="{2029C3BF-F736-453B-A390-2F22CAB9C0A9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87" creationId="{9552615D-D17A-4F3E-A080-DA687EC0E4D0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88" creationId="{0B3BCEF1-A666-42AF-AA9A-2A60E0380D68}"/>
          </ac:spMkLst>
        </pc:spChg>
        <pc:spChg chg="mod">
          <ac:chgData name="hassan MH" userId="84cd2103f36ef0dc" providerId="LiveId" clId="{DEB09C12-C376-40B2-8D42-A50FB6EF1F24}" dt="2022-04-15T15:03:42.244" v="1297" actId="207"/>
          <ac:spMkLst>
            <pc:docMk/>
            <pc:sldMk cId="3551271637" sldId="337"/>
            <ac:spMk id="389" creationId="{5D5B74D2-3EC7-417B-8D7B-283A1BE3E7CE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0" creationId="{EC99BC36-F50E-4345-A66B-6253805CE8AE}"/>
          </ac:spMkLst>
        </pc:spChg>
        <pc:spChg chg="mod">
          <ac:chgData name="hassan MH" userId="84cd2103f36ef0dc" providerId="LiveId" clId="{DEB09C12-C376-40B2-8D42-A50FB6EF1F24}" dt="2022-04-15T15:03:38.786" v="1295" actId="207"/>
          <ac:spMkLst>
            <pc:docMk/>
            <pc:sldMk cId="3551271637" sldId="337"/>
            <ac:spMk id="391" creationId="{B5E30359-FAD7-48D9-96D4-68B32BDF361E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2" creationId="{09B7ECD4-1978-4AC4-A12C-AD7853573EC1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3" creationId="{2C611B6A-5917-458B-8443-682B02585682}"/>
          </ac:spMkLst>
        </pc:spChg>
        <pc:spChg chg="mod">
          <ac:chgData name="hassan MH" userId="84cd2103f36ef0dc" providerId="LiveId" clId="{DEB09C12-C376-40B2-8D42-A50FB6EF1F24}" dt="2022-04-15T15:03:41.374" v="1296" actId="207"/>
          <ac:spMkLst>
            <pc:docMk/>
            <pc:sldMk cId="3551271637" sldId="337"/>
            <ac:spMk id="394" creationId="{3E3C1493-D1AC-4FCF-B317-7D540BC89212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5" creationId="{8D0F0544-4492-4A2D-821F-F0A2986F8CA4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6" creationId="{0C814A1D-9868-40D2-BBB2-D6FD82E59890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7" creationId="{FE2E0BE4-A6C0-4927-A40D-D715AAE0D019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8" creationId="{CF21164B-F8CE-4DF0-BF85-1790944E8099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399" creationId="{A39B0423-27CC-45FE-A01B-FC5622264CFC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0" creationId="{36361434-0D9C-4EA5-B244-9F4381F28CD7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1" creationId="{DD823A08-6D95-4973-89A5-132A3ADC7BB0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2" creationId="{3C19D830-8C83-430E-81F0-B9195C740387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3" creationId="{B5CB7BE8-F378-4F2A-9FE6-2329E8F68CB5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4" creationId="{B7C25748-FDD8-47A4-A10F-ABC7759B8181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5" creationId="{DD13E16A-CFE7-46B9-875B-AD378FF77A4A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6" creationId="{D88FA1A5-BE9F-4116-81DE-55055227F11E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7" creationId="{5C0B366A-06BE-40FF-8B83-48995A2F8CA4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8" creationId="{595C815B-73ED-474A-AA70-F0702A509ECE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09" creationId="{1FBFD4A8-DAA3-4294-83F0-ECFD5788FC10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10" creationId="{801B1AF9-EAB6-4C6C-BBC9-18768EA44B52}"/>
          </ac:spMkLst>
        </pc:spChg>
        <pc:spChg chg="mod">
          <ac:chgData name="hassan MH" userId="84cd2103f36ef0dc" providerId="LiveId" clId="{DEB09C12-C376-40B2-8D42-A50FB6EF1F24}" dt="2022-04-15T15:08:52.035" v="1401" actId="207"/>
          <ac:spMkLst>
            <pc:docMk/>
            <pc:sldMk cId="3551271637" sldId="337"/>
            <ac:spMk id="411" creationId="{89BC23E1-88C7-4B6D-9DFF-CC5600ABAA4A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12" creationId="{7F1E84C8-926C-49C3-99DA-A017D26C3EC0}"/>
          </ac:spMkLst>
        </pc:spChg>
        <pc:spChg chg="mod">
          <ac:chgData name="hassan MH" userId="84cd2103f36ef0dc" providerId="LiveId" clId="{DEB09C12-C376-40B2-8D42-A50FB6EF1F24}" dt="2022-04-15T15:20:18.064" v="1567" actId="2085"/>
          <ac:spMkLst>
            <pc:docMk/>
            <pc:sldMk cId="3551271637" sldId="337"/>
            <ac:spMk id="413" creationId="{3FFAC284-2644-4688-91D2-445A3203D0C8}"/>
          </ac:spMkLst>
        </pc:spChg>
        <pc:spChg chg="mod">
          <ac:chgData name="hassan MH" userId="84cd2103f36ef0dc" providerId="LiveId" clId="{DEB09C12-C376-40B2-8D42-A50FB6EF1F24}" dt="2022-04-15T15:20:18.064" v="1567" actId="2085"/>
          <ac:spMkLst>
            <pc:docMk/>
            <pc:sldMk cId="3551271637" sldId="337"/>
            <ac:spMk id="414" creationId="{ACE40D3A-AE43-46A7-8395-D3376FD044B0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15" creationId="{1F48D872-51CA-424A-B309-09B6367A9AFE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16" creationId="{B0DCCD93-1DE0-48FB-89D3-4FA4DB230515}"/>
          </ac:spMkLst>
        </pc:spChg>
        <pc:spChg chg="mod">
          <ac:chgData name="hassan MH" userId="84cd2103f36ef0dc" providerId="LiveId" clId="{DEB09C12-C376-40B2-8D42-A50FB6EF1F24}" dt="2022-04-15T15:20:22.163" v="1568" actId="207"/>
          <ac:spMkLst>
            <pc:docMk/>
            <pc:sldMk cId="3551271637" sldId="337"/>
            <ac:spMk id="417" creationId="{29F24451-193F-4EB0-8D16-69E4ECBAB49F}"/>
          </ac:spMkLst>
        </pc:spChg>
        <pc:spChg chg="mod">
          <ac:chgData name="hassan MH" userId="84cd2103f36ef0dc" providerId="LiveId" clId="{DEB09C12-C376-40B2-8D42-A50FB6EF1F24}" dt="2022-04-15T15:20:24.691" v="1569" actId="207"/>
          <ac:spMkLst>
            <pc:docMk/>
            <pc:sldMk cId="3551271637" sldId="337"/>
            <ac:spMk id="418" creationId="{8FCB8F74-D2F7-4FC6-8325-AA0C6B05AB3A}"/>
          </ac:spMkLst>
        </pc:spChg>
        <pc:spChg chg="mod">
          <ac:chgData name="hassan MH" userId="84cd2103f36ef0dc" providerId="LiveId" clId="{DEB09C12-C376-40B2-8D42-A50FB6EF1F24}" dt="2022-04-15T15:08:50.005" v="1400" actId="207"/>
          <ac:spMkLst>
            <pc:docMk/>
            <pc:sldMk cId="3551271637" sldId="337"/>
            <ac:spMk id="419" creationId="{997B2EA7-6740-4AA1-9C83-CF91E986BB51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20" creationId="{9CCD0231-7306-497F-AC6F-168343F3C1B1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21" creationId="{6FF27146-0805-4A27-99B7-A36C61BA087F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22" creationId="{B35D6232-724F-4444-9273-0B633D44E173}"/>
          </ac:spMkLst>
        </pc:spChg>
        <pc:spChg chg="mod">
          <ac:chgData name="hassan MH" userId="84cd2103f36ef0dc" providerId="LiveId" clId="{DEB09C12-C376-40B2-8D42-A50FB6EF1F24}" dt="2022-04-15T15:08:57.429" v="1403" actId="1076"/>
          <ac:spMkLst>
            <pc:docMk/>
            <pc:sldMk cId="3551271637" sldId="337"/>
            <ac:spMk id="423" creationId="{4B5D921F-6A5D-457F-8BCD-C5963E7BF5A6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24" creationId="{CD2B7424-95D6-4101-92B5-41E8F3A9BB48}"/>
          </ac:spMkLst>
        </pc:spChg>
        <pc:spChg chg="mod">
          <ac:chgData name="hassan MH" userId="84cd2103f36ef0dc" providerId="LiveId" clId="{DEB09C12-C376-40B2-8D42-A50FB6EF1F24}" dt="2022-04-15T15:02:22.019" v="1280"/>
          <ac:spMkLst>
            <pc:docMk/>
            <pc:sldMk cId="3551271637" sldId="337"/>
            <ac:spMk id="425" creationId="{3534CC3A-AE9A-4191-A0E5-9011B6D5966E}"/>
          </ac:spMkLst>
        </pc:spChg>
        <pc:spChg chg="mod">
          <ac:chgData name="hassan MH" userId="84cd2103f36ef0dc" providerId="LiveId" clId="{DEB09C12-C376-40B2-8D42-A50FB6EF1F24}" dt="2022-04-15T15:20:10.336" v="1565" actId="207"/>
          <ac:spMkLst>
            <pc:docMk/>
            <pc:sldMk cId="3551271637" sldId="337"/>
            <ac:spMk id="426" creationId="{DEDDF4AE-3A2C-42E7-BE9E-FC1F8B30962B}"/>
          </ac:spMkLst>
        </pc:spChg>
        <pc:spChg chg="mod">
          <ac:chgData name="hassan MH" userId="84cd2103f36ef0dc" providerId="LiveId" clId="{DEB09C12-C376-40B2-8D42-A50FB6EF1F24}" dt="2022-04-15T15:20:10.336" v="1565" actId="207"/>
          <ac:spMkLst>
            <pc:docMk/>
            <pc:sldMk cId="3551271637" sldId="337"/>
            <ac:spMk id="427" creationId="{4A951227-1E9F-45C2-A803-A9CA7DC9DD1F}"/>
          </ac:spMkLst>
        </pc:spChg>
        <pc:spChg chg="add mod">
          <ac:chgData name="hassan MH" userId="84cd2103f36ef0dc" providerId="LiveId" clId="{DEB09C12-C376-40B2-8D42-A50FB6EF1F24}" dt="2022-04-15T15:08:18.868" v="1397" actId="1076"/>
          <ac:spMkLst>
            <pc:docMk/>
            <pc:sldMk cId="3551271637" sldId="337"/>
            <ac:spMk id="428" creationId="{2C8C7B0F-66D1-4EE7-8017-482A9D55DF4A}"/>
          </ac:spMkLst>
        </pc:spChg>
        <pc:spChg chg="add mod">
          <ac:chgData name="hassan MH" userId="84cd2103f36ef0dc" providerId="LiveId" clId="{DEB09C12-C376-40B2-8D42-A50FB6EF1F24}" dt="2022-04-15T15:06:03.647" v="1349" actId="165"/>
          <ac:spMkLst>
            <pc:docMk/>
            <pc:sldMk cId="3551271637" sldId="337"/>
            <ac:spMk id="429" creationId="{6ED476C5-B606-44DB-8B44-E94495018F48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35" creationId="{26B277D1-0A70-41CD-BADA-1C7B28B9B72D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37" creationId="{FD6C6BE6-0FC3-4CAE-9494-0E65183CE454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38" creationId="{210FD29D-EFC7-4E00-A354-A2747487B7EA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39" creationId="{B19D47BF-7BCE-4D8A-B1A0-C29101127437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0" creationId="{E630DEBC-4378-4B2F-9C92-D55C3BA90E7F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1" creationId="{8137FA33-DBD8-4A8B-B644-22988D44CE6C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2" creationId="{F1684CB6-2BE7-4FF2-BED4-1F1CD54D0B2A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3" creationId="{8F36D6A2-2E6D-4844-BE1C-88C5D1844AD2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4" creationId="{4D19FA7E-38F2-4B9B-BADD-6F7C0F8E3B62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5" creationId="{D6A2E1AF-152E-4A69-B4BD-B90887CC9A7A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7" creationId="{061B7640-5736-45B3-A899-B7FA003378C2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8" creationId="{6DDE6297-F522-4DF2-8B0A-87F5E1541F81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49" creationId="{6FE86A03-F149-49A8-8C2E-D8CE2D9555BF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50" creationId="{3D6ED2F0-F175-4A08-A57E-FDCD63309FF5}"/>
          </ac:spMkLst>
        </pc:spChg>
        <pc:spChg chg="mod">
          <ac:chgData name="hassan MH" userId="84cd2103f36ef0dc" providerId="LiveId" clId="{DEB09C12-C376-40B2-8D42-A50FB6EF1F24}" dt="2022-04-15T15:38:46.759" v="1787"/>
          <ac:spMkLst>
            <pc:docMk/>
            <pc:sldMk cId="3551271637" sldId="337"/>
            <ac:spMk id="451" creationId="{F038D8BB-107C-488A-8612-FC1C2E030581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55" creationId="{03AD6DC5-8B1C-4D2D-849E-F9B04EC3E9EA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57" creationId="{3F6BF4AD-82DD-4C12-BCB3-F088D98230DF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58" creationId="{B1A0C750-C00A-41E5-8112-33DC40B97468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59" creationId="{A24B2496-9130-4826-951A-7C42172E1FB7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0" creationId="{0A3B2079-77F2-4B2F-8879-5006B3CB98E1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1" creationId="{248EE22C-1E79-47F9-AD0D-BC0BEFC0FCE5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2" creationId="{9BF8E167-E9A2-4388-BEA2-21B13793CC41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3" creationId="{B34ABFA9-6674-4534-A525-14B7CD70B367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4" creationId="{14FE804B-1689-43D5-BCFB-4312A18D91F8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5" creationId="{F7380F25-BB60-4C7C-9E46-55760ABE9C8C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7" creationId="{E8A48B73-D99D-485B-9694-CD9B169257F4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8" creationId="{5499625F-36DF-45EC-93FC-83CFE2A7B20D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69" creationId="{4D06DF14-5B46-4EFD-A655-2040932ACCC4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70" creationId="{1E015A69-4AED-4538-BC68-C277A84C52A1}"/>
          </ac:spMkLst>
        </pc:spChg>
        <pc:spChg chg="mod">
          <ac:chgData name="hassan MH" userId="84cd2103f36ef0dc" providerId="LiveId" clId="{DEB09C12-C376-40B2-8D42-A50FB6EF1F24}" dt="2022-04-15T15:39:07.462" v="1793" actId="571"/>
          <ac:spMkLst>
            <pc:docMk/>
            <pc:sldMk cId="3551271637" sldId="337"/>
            <ac:spMk id="471" creationId="{6F01FA7A-CC0A-4ADA-B459-D3C26F8E686E}"/>
          </ac:spMkLst>
        </pc:spChg>
        <pc:grpChg chg="add mod ord topLvl">
          <ac:chgData name="hassan MH" userId="84cd2103f36ef0dc" providerId="LiveId" clId="{DEB09C12-C376-40B2-8D42-A50FB6EF1F24}" dt="2022-04-15T15:08:34.702" v="1398" actId="164"/>
          <ac:grpSpMkLst>
            <pc:docMk/>
            <pc:sldMk cId="3551271637" sldId="337"/>
            <ac:grpSpMk id="2" creationId="{30001C80-E036-4D98-905F-442E8330181B}"/>
          </ac:grpSpMkLst>
        </pc:grpChg>
        <pc:grpChg chg="del">
          <ac:chgData name="hassan MH" userId="84cd2103f36ef0dc" providerId="LiveId" clId="{DEB09C12-C376-40B2-8D42-A50FB6EF1F24}" dt="2022-04-15T14:39:46.126" v="1043" actId="478"/>
          <ac:grpSpMkLst>
            <pc:docMk/>
            <pc:sldMk cId="3551271637" sldId="337"/>
            <ac:grpSpMk id="3" creationId="{0666F3D3-6815-4A39-B50A-A119EC5AF89E}"/>
          </ac:grpSpMkLst>
        </pc:grpChg>
        <pc:grpChg chg="del mod">
          <ac:chgData name="hassan MH" userId="84cd2103f36ef0dc" providerId="LiveId" clId="{DEB09C12-C376-40B2-8D42-A50FB6EF1F24}" dt="2022-04-15T15:05:14.313" v="1323" actId="478"/>
          <ac:grpSpMkLst>
            <pc:docMk/>
            <pc:sldMk cId="3551271637" sldId="337"/>
            <ac:grpSpMk id="4" creationId="{5D9D7AC7-BD4F-420B-8622-048BFEAC1829}"/>
          </ac:grpSpMkLst>
        </pc:grpChg>
        <pc:grpChg chg="del mod">
          <ac:chgData name="hassan MH" userId="84cd2103f36ef0dc" providerId="LiveId" clId="{DEB09C12-C376-40B2-8D42-A50FB6EF1F24}" dt="2022-04-15T15:05:09.441" v="1322" actId="478"/>
          <ac:grpSpMkLst>
            <pc:docMk/>
            <pc:sldMk cId="3551271637" sldId="337"/>
            <ac:grpSpMk id="11" creationId="{0EB80D2A-762A-4C14-96E0-6F8DD6ECE239}"/>
          </ac:grpSpMkLst>
        </pc:grpChg>
        <pc:grpChg chg="del mod">
          <ac:chgData name="hassan MH" userId="84cd2103f36ef0dc" providerId="LiveId" clId="{DEB09C12-C376-40B2-8D42-A50FB6EF1F24}" dt="2022-04-15T15:04:46.242" v="1315" actId="478"/>
          <ac:grpSpMkLst>
            <pc:docMk/>
            <pc:sldMk cId="3551271637" sldId="337"/>
            <ac:grpSpMk id="27" creationId="{9E3F7DEE-F02A-4EA9-944D-4C58461C3AB5}"/>
          </ac:grpSpMkLst>
        </pc:grpChg>
        <pc:grpChg chg="add del mod topLvl">
          <ac:chgData name="hassan MH" userId="84cd2103f36ef0dc" providerId="LiveId" clId="{DEB09C12-C376-40B2-8D42-A50FB6EF1F24}" dt="2022-04-15T15:06:11.607" v="1352" actId="1076"/>
          <ac:grpSpMkLst>
            <pc:docMk/>
            <pc:sldMk cId="3551271637" sldId="337"/>
            <ac:grpSpMk id="31" creationId="{F1C1D686-7AB5-4FD3-AA9C-28229F3CD1C1}"/>
          </ac:grpSpMkLst>
        </pc:grpChg>
        <pc:grpChg chg="del">
          <ac:chgData name="hassan MH" userId="84cd2103f36ef0dc" providerId="LiveId" clId="{DEB09C12-C376-40B2-8D42-A50FB6EF1F24}" dt="2022-04-15T14:39:41.196" v="1041" actId="478"/>
          <ac:grpSpMkLst>
            <pc:docMk/>
            <pc:sldMk cId="3551271637" sldId="337"/>
            <ac:grpSpMk id="35" creationId="{CFFC3342-D25B-44CF-82BA-607E94872C80}"/>
          </ac:grpSpMkLst>
        </pc:grpChg>
        <pc:grpChg chg="del">
          <ac:chgData name="hassan MH" userId="84cd2103f36ef0dc" providerId="LiveId" clId="{DEB09C12-C376-40B2-8D42-A50FB6EF1F24}" dt="2022-04-15T14:39:42.762" v="1042" actId="478"/>
          <ac:grpSpMkLst>
            <pc:docMk/>
            <pc:sldMk cId="3551271637" sldId="337"/>
            <ac:grpSpMk id="36" creationId="{82033727-E42B-4676-A094-FB3137F72277}"/>
          </ac:grpSpMkLst>
        </pc:grpChg>
        <pc:grpChg chg="del">
          <ac:chgData name="hassan MH" userId="84cd2103f36ef0dc" providerId="LiveId" clId="{DEB09C12-C376-40B2-8D42-A50FB6EF1F24}" dt="2022-04-15T14:39:42.762" v="1042" actId="478"/>
          <ac:grpSpMkLst>
            <pc:docMk/>
            <pc:sldMk cId="3551271637" sldId="337"/>
            <ac:grpSpMk id="38" creationId="{7F0F119C-C62F-4C99-9B05-E2EE873628ED}"/>
          </ac:grpSpMkLst>
        </pc:grpChg>
        <pc:grpChg chg="mod">
          <ac:chgData name="hassan MH" userId="84cd2103f36ef0dc" providerId="LiveId" clId="{DEB09C12-C376-40B2-8D42-A50FB6EF1F24}" dt="2022-04-15T15:06:03.647" v="1349" actId="165"/>
          <ac:grpSpMkLst>
            <pc:docMk/>
            <pc:sldMk cId="3551271637" sldId="337"/>
            <ac:grpSpMk id="56" creationId="{1AB33F1F-05D3-4D42-A1DF-0AF4CF32F5EF}"/>
          </ac:grpSpMkLst>
        </pc:grpChg>
        <pc:grpChg chg="mod">
          <ac:chgData name="hassan MH" userId="84cd2103f36ef0dc" providerId="LiveId" clId="{DEB09C12-C376-40B2-8D42-A50FB6EF1F24}" dt="2022-04-15T15:06:03.647" v="1349" actId="165"/>
          <ac:grpSpMkLst>
            <pc:docMk/>
            <pc:sldMk cId="3551271637" sldId="337"/>
            <ac:grpSpMk id="69" creationId="{3CDBDBA6-8D4A-4900-8209-92398F727080}"/>
          </ac:grpSpMkLst>
        </pc:grpChg>
        <pc:grpChg chg="mod">
          <ac:chgData name="hassan MH" userId="84cd2103f36ef0dc" providerId="LiveId" clId="{DEB09C12-C376-40B2-8D42-A50FB6EF1F24}" dt="2022-04-15T15:06:03.647" v="1349" actId="165"/>
          <ac:grpSpMkLst>
            <pc:docMk/>
            <pc:sldMk cId="3551271637" sldId="337"/>
            <ac:grpSpMk id="74" creationId="{83866720-1CC5-4058-88B5-B47E8400F39C}"/>
          </ac:grpSpMkLst>
        </pc:grpChg>
        <pc:grpChg chg="add del mod">
          <ac:chgData name="hassan MH" userId="84cd2103f36ef0dc" providerId="LiveId" clId="{DEB09C12-C376-40B2-8D42-A50FB6EF1F24}" dt="2022-04-15T15:06:03.647" v="1349" actId="165"/>
          <ac:grpSpMkLst>
            <pc:docMk/>
            <pc:sldMk cId="3551271637" sldId="337"/>
            <ac:grpSpMk id="79" creationId="{CD98A029-5130-41F5-AC32-741C3D7E995C}"/>
          </ac:grpSpMkLst>
        </pc:grpChg>
        <pc:grpChg chg="add del mod">
          <ac:chgData name="hassan MH" userId="84cd2103f36ef0dc" providerId="LiveId" clId="{DEB09C12-C376-40B2-8D42-A50FB6EF1F24}" dt="2022-04-15T16:01:34.871" v="2182" actId="478"/>
          <ac:grpSpMkLst>
            <pc:docMk/>
            <pc:sldMk cId="3551271637" sldId="337"/>
            <ac:grpSpMk id="80" creationId="{BE178148-E548-4046-9F4C-B055A60BB5A9}"/>
          </ac:grpSpMkLst>
        </pc:grpChg>
        <pc:grpChg chg="add del mod">
          <ac:chgData name="hassan MH" userId="84cd2103f36ef0dc" providerId="LiveId" clId="{DEB09C12-C376-40B2-8D42-A50FB6EF1F24}" dt="2022-04-15T17:00:11.091" v="2347" actId="21"/>
          <ac:grpSpMkLst>
            <pc:docMk/>
            <pc:sldMk cId="3551271637" sldId="337"/>
            <ac:grpSpMk id="81" creationId="{03699133-CA73-4669-83B5-E5B5F0EA6F92}"/>
          </ac:grpSpMkLst>
        </pc:grpChg>
        <pc:grpChg chg="add mod">
          <ac:chgData name="hassan MH" userId="84cd2103f36ef0dc" providerId="LiveId" clId="{DEB09C12-C376-40B2-8D42-A50FB6EF1F24}" dt="2022-04-15T16:01:41.654" v="2185" actId="164"/>
          <ac:grpSpMkLst>
            <pc:docMk/>
            <pc:sldMk cId="3551271637" sldId="337"/>
            <ac:grpSpMk id="82" creationId="{2ADD2179-D89F-497F-9E93-9F73CF6BD7F4}"/>
          </ac:grpSpMkLst>
        </pc:grpChg>
        <pc:grpChg chg="add mod">
          <ac:chgData name="hassan MH" userId="84cd2103f36ef0dc" providerId="LiveId" clId="{DEB09C12-C376-40B2-8D42-A50FB6EF1F24}" dt="2022-04-15T16:01:41.654" v="2185" actId="164"/>
          <ac:grpSpMkLst>
            <pc:docMk/>
            <pc:sldMk cId="3551271637" sldId="337"/>
            <ac:grpSpMk id="273" creationId="{ECBE5A8E-725F-4B8B-8FCF-04A6858968A4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274" creationId="{9651A00C-60C2-4E39-A546-DD6C1416A8EF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275" creationId="{853E7121-4034-4B33-A3BE-C8318B5FD2FF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276" creationId="{5368AB8D-79DB-470A-8783-A30BAF860151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277" creationId="{2DFF8044-8FE2-4DE8-AE00-0C7751A326C8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286" creationId="{24A214F8-8817-4481-A338-F06CCA609450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313" creationId="{A3EB7ABE-0D38-46C4-9742-56A4A3346264}"/>
          </ac:grpSpMkLst>
        </pc:grpChg>
        <pc:grpChg chg="mod">
          <ac:chgData name="hassan MH" userId="84cd2103f36ef0dc" providerId="LiveId" clId="{DEB09C12-C376-40B2-8D42-A50FB6EF1F24}" dt="2022-04-15T14:54:53.226" v="1244"/>
          <ac:grpSpMkLst>
            <pc:docMk/>
            <pc:sldMk cId="3551271637" sldId="337"/>
            <ac:grpSpMk id="314" creationId="{657CD8DE-10E6-49F2-A38B-25294BC10A26}"/>
          </ac:grpSpMkLst>
        </pc:grpChg>
        <pc:grpChg chg="add del mod">
          <ac:chgData name="hassan MH" userId="84cd2103f36ef0dc" providerId="LiveId" clId="{DEB09C12-C376-40B2-8D42-A50FB6EF1F24}" dt="2022-04-15T15:02:20.413" v="1279"/>
          <ac:grpSpMkLst>
            <pc:docMk/>
            <pc:sldMk cId="3551271637" sldId="337"/>
            <ac:grpSpMk id="332" creationId="{E3BAB213-C436-4B42-AEFD-65A2F827899C}"/>
          </ac:grpSpMkLst>
        </pc:grpChg>
        <pc:grpChg chg="add mod">
          <ac:chgData name="hassan MH" userId="84cd2103f36ef0dc" providerId="LiveId" clId="{DEB09C12-C376-40B2-8D42-A50FB6EF1F24}" dt="2022-04-15T16:01:32.087" v="2181" actId="164"/>
          <ac:grpSpMkLst>
            <pc:docMk/>
            <pc:sldMk cId="3551271637" sldId="337"/>
            <ac:grpSpMk id="380" creationId="{FE8501EB-2B5F-4684-86A2-69500A20056E}"/>
          </ac:grpSpMkLst>
        </pc:grpChg>
        <pc:grpChg chg="add mod">
          <ac:chgData name="hassan MH" userId="84cd2103f36ef0dc" providerId="LiveId" clId="{DEB09C12-C376-40B2-8D42-A50FB6EF1F24}" dt="2022-04-15T16:01:32.087" v="2181" actId="164"/>
          <ac:grpSpMkLst>
            <pc:docMk/>
            <pc:sldMk cId="3551271637" sldId="337"/>
            <ac:grpSpMk id="432" creationId="{8F953228-9DD8-4F01-85A3-2D51F729809B}"/>
          </ac:grpSpMkLst>
        </pc:grpChg>
        <pc:grpChg chg="mod">
          <ac:chgData name="hassan MH" userId="84cd2103f36ef0dc" providerId="LiveId" clId="{DEB09C12-C376-40B2-8D42-A50FB6EF1F24}" dt="2022-04-15T15:38:46.759" v="1787"/>
          <ac:grpSpMkLst>
            <pc:docMk/>
            <pc:sldMk cId="3551271637" sldId="337"/>
            <ac:grpSpMk id="433" creationId="{52F8824E-825F-411B-A408-6F01C86B2E92}"/>
          </ac:grpSpMkLst>
        </pc:grpChg>
        <pc:grpChg chg="mod">
          <ac:chgData name="hassan MH" userId="84cd2103f36ef0dc" providerId="LiveId" clId="{DEB09C12-C376-40B2-8D42-A50FB6EF1F24}" dt="2022-04-15T15:38:46.759" v="1787"/>
          <ac:grpSpMkLst>
            <pc:docMk/>
            <pc:sldMk cId="3551271637" sldId="337"/>
            <ac:grpSpMk id="434" creationId="{8DC2717D-4872-4517-8A09-C1C2F96B70CB}"/>
          </ac:grpSpMkLst>
        </pc:grpChg>
        <pc:grpChg chg="mod">
          <ac:chgData name="hassan MH" userId="84cd2103f36ef0dc" providerId="LiveId" clId="{DEB09C12-C376-40B2-8D42-A50FB6EF1F24}" dt="2022-04-15T15:38:46.759" v="1787"/>
          <ac:grpSpMkLst>
            <pc:docMk/>
            <pc:sldMk cId="3551271637" sldId="337"/>
            <ac:grpSpMk id="436" creationId="{681FAA69-6AE9-472E-823E-FB01B971262A}"/>
          </ac:grpSpMkLst>
        </pc:grpChg>
        <pc:grpChg chg="mod">
          <ac:chgData name="hassan MH" userId="84cd2103f36ef0dc" providerId="LiveId" clId="{DEB09C12-C376-40B2-8D42-A50FB6EF1F24}" dt="2022-04-15T15:38:46.759" v="1787"/>
          <ac:grpSpMkLst>
            <pc:docMk/>
            <pc:sldMk cId="3551271637" sldId="337"/>
            <ac:grpSpMk id="446" creationId="{087410C1-C431-430C-BF29-DF31C2D1310A}"/>
          </ac:grpSpMkLst>
        </pc:grpChg>
        <pc:grpChg chg="add mod">
          <ac:chgData name="hassan MH" userId="84cd2103f36ef0dc" providerId="LiveId" clId="{DEB09C12-C376-40B2-8D42-A50FB6EF1F24}" dt="2022-04-15T16:01:32.087" v="2181" actId="164"/>
          <ac:grpSpMkLst>
            <pc:docMk/>
            <pc:sldMk cId="3551271637" sldId="337"/>
            <ac:grpSpMk id="452" creationId="{807ECCF9-B99C-45DF-B22C-A79F43C52804}"/>
          </ac:grpSpMkLst>
        </pc:grpChg>
        <pc:grpChg chg="mod">
          <ac:chgData name="hassan MH" userId="84cd2103f36ef0dc" providerId="LiveId" clId="{DEB09C12-C376-40B2-8D42-A50FB6EF1F24}" dt="2022-04-15T15:39:07.462" v="1793" actId="571"/>
          <ac:grpSpMkLst>
            <pc:docMk/>
            <pc:sldMk cId="3551271637" sldId="337"/>
            <ac:grpSpMk id="453" creationId="{FB3B0C93-947B-4317-80CD-536559B9E182}"/>
          </ac:grpSpMkLst>
        </pc:grpChg>
        <pc:grpChg chg="mod">
          <ac:chgData name="hassan MH" userId="84cd2103f36ef0dc" providerId="LiveId" clId="{DEB09C12-C376-40B2-8D42-A50FB6EF1F24}" dt="2022-04-15T15:39:07.462" v="1793" actId="571"/>
          <ac:grpSpMkLst>
            <pc:docMk/>
            <pc:sldMk cId="3551271637" sldId="337"/>
            <ac:grpSpMk id="454" creationId="{B1ADE760-CE5C-4FE2-A622-476DA9AC6823}"/>
          </ac:grpSpMkLst>
        </pc:grpChg>
        <pc:grpChg chg="mod">
          <ac:chgData name="hassan MH" userId="84cd2103f36ef0dc" providerId="LiveId" clId="{DEB09C12-C376-40B2-8D42-A50FB6EF1F24}" dt="2022-04-15T15:39:07.462" v="1793" actId="571"/>
          <ac:grpSpMkLst>
            <pc:docMk/>
            <pc:sldMk cId="3551271637" sldId="337"/>
            <ac:grpSpMk id="456" creationId="{7E5EF21E-B28C-477A-9344-E6D28E098258}"/>
          </ac:grpSpMkLst>
        </pc:grpChg>
        <pc:grpChg chg="mod">
          <ac:chgData name="hassan MH" userId="84cd2103f36ef0dc" providerId="LiveId" clId="{DEB09C12-C376-40B2-8D42-A50FB6EF1F24}" dt="2022-04-15T15:39:07.462" v="1793" actId="571"/>
          <ac:grpSpMkLst>
            <pc:docMk/>
            <pc:sldMk cId="3551271637" sldId="337"/>
            <ac:grpSpMk id="466" creationId="{2A496D90-8B91-43BE-9AFF-A4EAE7B63FA5}"/>
          </ac:grpSpMkLst>
        </pc:grpChg>
        <pc:picChg chg="del mod ord">
          <ac:chgData name="hassan MH" userId="84cd2103f36ef0dc" providerId="LiveId" clId="{DEB09C12-C376-40B2-8D42-A50FB6EF1F24}" dt="2022-04-15T16:01:35.610" v="2183" actId="478"/>
          <ac:picMkLst>
            <pc:docMk/>
            <pc:sldMk cId="3551271637" sldId="337"/>
            <ac:picMk id="22" creationId="{8E954309-8309-435D-AD98-CED17F6DCDD2}"/>
          </ac:picMkLst>
        </pc:picChg>
        <pc:picChg chg="mod ord">
          <ac:chgData name="hassan MH" userId="84cd2103f36ef0dc" providerId="LiveId" clId="{DEB09C12-C376-40B2-8D42-A50FB6EF1F24}" dt="2022-04-15T15:08:34.702" v="1398" actId="164"/>
          <ac:picMkLst>
            <pc:docMk/>
            <pc:sldMk cId="3551271637" sldId="337"/>
            <ac:picMk id="24" creationId="{D82FCFA6-E29F-4EDE-B510-0F8F15D93F92}"/>
          </ac:picMkLst>
        </pc:picChg>
        <pc:picChg chg="add del mod">
          <ac:chgData name="hassan MH" userId="84cd2103f36ef0dc" providerId="LiveId" clId="{DEB09C12-C376-40B2-8D42-A50FB6EF1F24}" dt="2022-04-15T16:58:36.511" v="2303"/>
          <ac:picMkLst>
            <pc:docMk/>
            <pc:sldMk cId="3551271637" sldId="337"/>
            <ac:picMk id="83" creationId="{7BB30004-2AE5-41D8-A3C5-106C4B3F6C05}"/>
          </ac:picMkLst>
        </pc:picChg>
        <pc:picChg chg="add mod">
          <ac:chgData name="hassan MH" userId="84cd2103f36ef0dc" providerId="LiveId" clId="{DEB09C12-C376-40B2-8D42-A50FB6EF1F24}" dt="2022-04-15T17:00:16.629" v="2350" actId="1076"/>
          <ac:picMkLst>
            <pc:docMk/>
            <pc:sldMk cId="3551271637" sldId="337"/>
            <ac:picMk id="84" creationId="{6C7060DC-C0E1-495D-8F10-32E4033FC24D}"/>
          </ac:picMkLst>
        </pc:picChg>
        <pc:picChg chg="add del mod">
          <ac:chgData name="hassan MH" userId="84cd2103f36ef0dc" providerId="LiveId" clId="{DEB09C12-C376-40B2-8D42-A50FB6EF1F24}" dt="2022-04-15T15:04:39.484" v="1312" actId="27803"/>
          <ac:picMkLst>
            <pc:docMk/>
            <pc:sldMk cId="3551271637" sldId="337"/>
            <ac:picMk id="430" creationId="{E13427BA-579A-4C0C-A202-49F351DE3CCD}"/>
          </ac:picMkLst>
        </pc:picChg>
        <pc:picChg chg="add del mod">
          <ac:chgData name="hassan MH" userId="84cd2103f36ef0dc" providerId="LiveId" clId="{DEB09C12-C376-40B2-8D42-A50FB6EF1F24}" dt="2022-04-15T15:38:55.574" v="1791" actId="478"/>
          <ac:picMkLst>
            <pc:docMk/>
            <pc:sldMk cId="3551271637" sldId="337"/>
            <ac:picMk id="431" creationId="{D0AF2481-1149-493D-8828-C42C98EB3B3B}"/>
          </ac:picMkLst>
        </pc:picChg>
      </pc:sldChg>
      <pc:sldChg chg="addSp delSp modSp add mod ord modNotesTx">
        <pc:chgData name="hassan MH" userId="84cd2103f36ef0dc" providerId="LiveId" clId="{DEB09C12-C376-40B2-8D42-A50FB6EF1F24}" dt="2022-04-15T16:56:22.187" v="2261"/>
        <pc:sldMkLst>
          <pc:docMk/>
          <pc:sldMk cId="4283023616" sldId="338"/>
        </pc:sldMkLst>
        <pc:spChg chg="mod">
          <ac:chgData name="hassan MH" userId="84cd2103f36ef0dc" providerId="LiveId" clId="{DEB09C12-C376-40B2-8D42-A50FB6EF1F24}" dt="2022-04-15T16:00:20.294" v="2157" actId="164"/>
          <ac:spMkLst>
            <pc:docMk/>
            <pc:sldMk cId="4283023616" sldId="338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4:43:44.104" v="1110" actId="20577"/>
          <ac:spMkLst>
            <pc:docMk/>
            <pc:sldMk cId="4283023616" sldId="338"/>
            <ac:spMk id="14" creationId="{FF46C56F-2A13-4DD9-95CC-91FEFF572BE9}"/>
          </ac:spMkLst>
        </pc:spChg>
        <pc:spChg chg="add mod">
          <ac:chgData name="hassan MH" userId="84cd2103f36ef0dc" providerId="LiveId" clId="{DEB09C12-C376-40B2-8D42-A50FB6EF1F24}" dt="2022-04-15T16:00:24.990" v="2158" actId="164"/>
          <ac:spMkLst>
            <pc:docMk/>
            <pc:sldMk cId="4283023616" sldId="338"/>
            <ac:spMk id="19" creationId="{7E8CC648-F614-4CAD-A77C-B728931F7DAC}"/>
          </ac:spMkLst>
        </pc:spChg>
        <pc:spChg chg="mod">
          <ac:chgData name="hassan MH" userId="84cd2103f36ef0dc" providerId="LiveId" clId="{DEB09C12-C376-40B2-8D42-A50FB6EF1F24}" dt="2022-04-15T14:41:16.977" v="1061" actId="164"/>
          <ac:spMkLst>
            <pc:docMk/>
            <pc:sldMk cId="4283023616" sldId="338"/>
            <ac:spMk id="20" creationId="{DDB83184-C0F0-4D85-91C8-9C410CE836B1}"/>
          </ac:spMkLst>
        </pc:spChg>
        <pc:spChg chg="add mod">
          <ac:chgData name="hassan MH" userId="84cd2103f36ef0dc" providerId="LiveId" clId="{DEB09C12-C376-40B2-8D42-A50FB6EF1F24}" dt="2022-04-15T16:00:29.262" v="2159" actId="164"/>
          <ac:spMkLst>
            <pc:docMk/>
            <pc:sldMk cId="4283023616" sldId="338"/>
            <ac:spMk id="25" creationId="{33AEC07B-32FC-4303-A244-D1CA32499EAB}"/>
          </ac:spMkLst>
        </pc:spChg>
        <pc:spChg chg="del">
          <ac:chgData name="hassan MH" userId="84cd2103f36ef0dc" providerId="LiveId" clId="{DEB09C12-C376-40B2-8D42-A50FB6EF1F24}" dt="2022-04-15T14:41:42.312" v="1072" actId="478"/>
          <ac:spMkLst>
            <pc:docMk/>
            <pc:sldMk cId="4283023616" sldId="338"/>
            <ac:spMk id="27" creationId="{2E90DD76-ED58-4189-82B5-F47DDC761056}"/>
          </ac:spMkLst>
        </pc:spChg>
        <pc:spChg chg="mod">
          <ac:chgData name="hassan MH" userId="84cd2103f36ef0dc" providerId="LiveId" clId="{DEB09C12-C376-40B2-8D42-A50FB6EF1F24}" dt="2022-04-15T14:45:35.550" v="1133" actId="207"/>
          <ac:spMkLst>
            <pc:docMk/>
            <pc:sldMk cId="4283023616" sldId="338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4:45:39.967" v="1134" actId="207"/>
          <ac:spMkLst>
            <pc:docMk/>
            <pc:sldMk cId="4283023616" sldId="338"/>
            <ac:spMk id="30" creationId="{36276105-0B59-4F00-A9FE-B39581EED4A3}"/>
          </ac:spMkLst>
        </pc:spChg>
        <pc:spChg chg="add mod">
          <ac:chgData name="hassan MH" userId="84cd2103f36ef0dc" providerId="LiveId" clId="{DEB09C12-C376-40B2-8D42-A50FB6EF1F24}" dt="2022-04-15T16:00:20.294" v="2157" actId="164"/>
          <ac:spMkLst>
            <pc:docMk/>
            <pc:sldMk cId="4283023616" sldId="338"/>
            <ac:spMk id="32" creationId="{718BC350-EB26-41AA-96FA-4BF6B9B28A9E}"/>
          </ac:spMkLst>
        </pc:spChg>
        <pc:spChg chg="add mod">
          <ac:chgData name="hassan MH" userId="84cd2103f36ef0dc" providerId="LiveId" clId="{DEB09C12-C376-40B2-8D42-A50FB6EF1F24}" dt="2022-04-15T16:00:29.262" v="2159" actId="164"/>
          <ac:spMkLst>
            <pc:docMk/>
            <pc:sldMk cId="4283023616" sldId="338"/>
            <ac:spMk id="33" creationId="{5EF1032A-E05C-42D7-94E4-0BCC713586E3}"/>
          </ac:spMkLst>
        </pc:spChg>
        <pc:spChg chg="add mod">
          <ac:chgData name="hassan MH" userId="84cd2103f36ef0dc" providerId="LiveId" clId="{DEB09C12-C376-40B2-8D42-A50FB6EF1F24}" dt="2022-04-15T16:00:24.990" v="2158" actId="164"/>
          <ac:spMkLst>
            <pc:docMk/>
            <pc:sldMk cId="4283023616" sldId="338"/>
            <ac:spMk id="34" creationId="{9F56760A-0864-45A0-8EBD-09C5B9EFEA1B}"/>
          </ac:spMkLst>
        </pc:spChg>
        <pc:grpChg chg="add mod">
          <ac:chgData name="hassan MH" userId="84cd2103f36ef0dc" providerId="LiveId" clId="{DEB09C12-C376-40B2-8D42-A50FB6EF1F24}" dt="2022-04-15T16:00:20.294" v="2157" actId="164"/>
          <ac:grpSpMkLst>
            <pc:docMk/>
            <pc:sldMk cId="4283023616" sldId="338"/>
            <ac:grpSpMk id="2" creationId="{5F58608A-4C84-43B6-99BC-B72549C8D7DB}"/>
          </ac:grpSpMkLst>
        </pc:grpChg>
        <pc:grpChg chg="add mod ord">
          <ac:chgData name="hassan MH" userId="84cd2103f36ef0dc" providerId="LiveId" clId="{DEB09C12-C376-40B2-8D42-A50FB6EF1F24}" dt="2022-04-15T16:00:24.990" v="2158" actId="164"/>
          <ac:grpSpMkLst>
            <pc:docMk/>
            <pc:sldMk cId="4283023616" sldId="338"/>
            <ac:grpSpMk id="3" creationId="{09153FA2-219A-4054-84F9-DC020DBC9144}"/>
          </ac:grpSpMkLst>
        </pc:grpChg>
        <pc:grpChg chg="add mod">
          <ac:chgData name="hassan MH" userId="84cd2103f36ef0dc" providerId="LiveId" clId="{DEB09C12-C376-40B2-8D42-A50FB6EF1F24}" dt="2022-04-15T16:00:20.294" v="2157" actId="164"/>
          <ac:grpSpMkLst>
            <pc:docMk/>
            <pc:sldMk cId="4283023616" sldId="338"/>
            <ac:grpSpMk id="4" creationId="{A9587F5D-C1E2-4F5F-AB47-582FB80DA834}"/>
          </ac:grpSpMkLst>
        </pc:grpChg>
        <pc:grpChg chg="add mod">
          <ac:chgData name="hassan MH" userId="84cd2103f36ef0dc" providerId="LiveId" clId="{DEB09C12-C376-40B2-8D42-A50FB6EF1F24}" dt="2022-04-15T16:00:24.990" v="2158" actId="164"/>
          <ac:grpSpMkLst>
            <pc:docMk/>
            <pc:sldMk cId="4283023616" sldId="338"/>
            <ac:grpSpMk id="5" creationId="{92EA4898-7427-4602-B217-D5A39221FE3F}"/>
          </ac:grpSpMkLst>
        </pc:grpChg>
        <pc:grpChg chg="add mod">
          <ac:chgData name="hassan MH" userId="84cd2103f36ef0dc" providerId="LiveId" clId="{DEB09C12-C376-40B2-8D42-A50FB6EF1F24}" dt="2022-04-15T16:00:29.262" v="2159" actId="164"/>
          <ac:grpSpMkLst>
            <pc:docMk/>
            <pc:sldMk cId="4283023616" sldId="338"/>
            <ac:grpSpMk id="6" creationId="{3596A3C3-4776-4C5D-A3D1-3EC0FCD7A8B8}"/>
          </ac:grpSpMkLst>
        </pc:grpChg>
        <pc:grpChg chg="add mod">
          <ac:chgData name="hassan MH" userId="84cd2103f36ef0dc" providerId="LiveId" clId="{DEB09C12-C376-40B2-8D42-A50FB6EF1F24}" dt="2022-04-15T16:00:29.262" v="2159" actId="164"/>
          <ac:grpSpMkLst>
            <pc:docMk/>
            <pc:sldMk cId="4283023616" sldId="338"/>
            <ac:grpSpMk id="29" creationId="{051D4F35-015D-4EAB-BCA7-5FB612DE3719}"/>
          </ac:grpSpMkLst>
        </pc:grpChg>
        <pc:picChg chg="del mod">
          <ac:chgData name="hassan MH" userId="84cd2103f36ef0dc" providerId="LiveId" clId="{DEB09C12-C376-40B2-8D42-A50FB6EF1F24}" dt="2022-04-15T16:00:30.891" v="2160" actId="478"/>
          <ac:picMkLst>
            <pc:docMk/>
            <pc:sldMk cId="4283023616" sldId="338"/>
            <ac:picMk id="22" creationId="{8E954309-8309-435D-AD98-CED17F6DCDD2}"/>
          </ac:picMkLst>
        </pc:picChg>
        <pc:picChg chg="mod">
          <ac:chgData name="hassan MH" userId="84cd2103f36ef0dc" providerId="LiveId" clId="{DEB09C12-C376-40B2-8D42-A50FB6EF1F24}" dt="2022-04-15T14:42:38.566" v="1085" actId="164"/>
          <ac:picMkLst>
            <pc:docMk/>
            <pc:sldMk cId="4283023616" sldId="338"/>
            <ac:picMk id="24" creationId="{D82FCFA6-E29F-4EDE-B510-0F8F15D93F92}"/>
          </ac:picMkLst>
        </pc:picChg>
        <pc:picChg chg="mod">
          <ac:chgData name="hassan MH" userId="84cd2103f36ef0dc" providerId="LiveId" clId="{DEB09C12-C376-40B2-8D42-A50FB6EF1F24}" dt="2022-04-15T14:41:16.977" v="1061" actId="164"/>
          <ac:picMkLst>
            <pc:docMk/>
            <pc:sldMk cId="4283023616" sldId="338"/>
            <ac:picMk id="26" creationId="{D39E9CA6-8601-44E5-8E04-B80227C301ED}"/>
          </ac:picMkLst>
        </pc:picChg>
        <pc:picChg chg="mod">
          <ac:chgData name="hassan MH" userId="84cd2103f36ef0dc" providerId="LiveId" clId="{DEB09C12-C376-40B2-8D42-A50FB6EF1F24}" dt="2022-04-15T14:42:34.203" v="1083" actId="571"/>
          <ac:picMkLst>
            <pc:docMk/>
            <pc:sldMk cId="4283023616" sldId="338"/>
            <ac:picMk id="31" creationId="{CA8103F1-99D2-431A-9C06-634750A9B7A7}"/>
          </ac:picMkLst>
        </pc:picChg>
      </pc:sldChg>
      <pc:sldChg chg="addSp delSp modSp add mod modNotesTx">
        <pc:chgData name="hassan MH" userId="84cd2103f36ef0dc" providerId="LiveId" clId="{DEB09C12-C376-40B2-8D42-A50FB6EF1F24}" dt="2022-04-15T16:56:20.030" v="2260"/>
        <pc:sldMkLst>
          <pc:docMk/>
          <pc:sldMk cId="1120436275" sldId="339"/>
        </pc:sldMkLst>
        <pc:spChg chg="mod">
          <ac:chgData name="hassan MH" userId="84cd2103f36ef0dc" providerId="LiveId" clId="{DEB09C12-C376-40B2-8D42-A50FB6EF1F24}" dt="2022-04-15T16:00:35.501" v="2161" actId="164"/>
          <ac:spMkLst>
            <pc:docMk/>
            <pc:sldMk cId="1120436275" sldId="339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6:00:37.818" v="2162" actId="164"/>
          <ac:spMkLst>
            <pc:docMk/>
            <pc:sldMk cId="1120436275" sldId="339"/>
            <ac:spMk id="19" creationId="{7E8CC648-F614-4CAD-A77C-B728931F7DAC}"/>
          </ac:spMkLst>
        </pc:spChg>
        <pc:spChg chg="mod">
          <ac:chgData name="hassan MH" userId="84cd2103f36ef0dc" providerId="LiveId" clId="{DEB09C12-C376-40B2-8D42-A50FB6EF1F24}" dt="2022-04-15T16:00:39.414" v="2163" actId="164"/>
          <ac:spMkLst>
            <pc:docMk/>
            <pc:sldMk cId="1120436275" sldId="339"/>
            <ac:spMk id="25" creationId="{33AEC07B-32FC-4303-A244-D1CA32499EAB}"/>
          </ac:spMkLst>
        </pc:spChg>
        <pc:spChg chg="mod">
          <ac:chgData name="hassan MH" userId="84cd2103f36ef0dc" providerId="LiveId" clId="{DEB09C12-C376-40B2-8D42-A50FB6EF1F24}" dt="2022-04-15T16:00:35.501" v="2161" actId="164"/>
          <ac:spMkLst>
            <pc:docMk/>
            <pc:sldMk cId="1120436275" sldId="339"/>
            <ac:spMk id="32" creationId="{718BC350-EB26-41AA-96FA-4BF6B9B28A9E}"/>
          </ac:spMkLst>
        </pc:spChg>
        <pc:spChg chg="mod">
          <ac:chgData name="hassan MH" userId="84cd2103f36ef0dc" providerId="LiveId" clId="{DEB09C12-C376-40B2-8D42-A50FB6EF1F24}" dt="2022-04-15T16:00:39.414" v="2163" actId="164"/>
          <ac:spMkLst>
            <pc:docMk/>
            <pc:sldMk cId="1120436275" sldId="339"/>
            <ac:spMk id="33" creationId="{5EF1032A-E05C-42D7-94E4-0BCC713586E3}"/>
          </ac:spMkLst>
        </pc:spChg>
        <pc:spChg chg="mod">
          <ac:chgData name="hassan MH" userId="84cd2103f36ef0dc" providerId="LiveId" clId="{DEB09C12-C376-40B2-8D42-A50FB6EF1F24}" dt="2022-04-15T16:00:37.818" v="2162" actId="164"/>
          <ac:spMkLst>
            <pc:docMk/>
            <pc:sldMk cId="1120436275" sldId="339"/>
            <ac:spMk id="34" creationId="{9F56760A-0864-45A0-8EBD-09C5B9EFEA1B}"/>
          </ac:spMkLst>
        </pc:spChg>
        <pc:grpChg chg="mod">
          <ac:chgData name="hassan MH" userId="84cd2103f36ef0dc" providerId="LiveId" clId="{DEB09C12-C376-40B2-8D42-A50FB6EF1F24}" dt="2022-04-15T16:00:35.501" v="2161" actId="164"/>
          <ac:grpSpMkLst>
            <pc:docMk/>
            <pc:sldMk cId="1120436275" sldId="339"/>
            <ac:grpSpMk id="2" creationId="{5F58608A-4C84-43B6-99BC-B72549C8D7DB}"/>
          </ac:grpSpMkLst>
        </pc:grpChg>
        <pc:grpChg chg="mod">
          <ac:chgData name="hassan MH" userId="84cd2103f36ef0dc" providerId="LiveId" clId="{DEB09C12-C376-40B2-8D42-A50FB6EF1F24}" dt="2022-04-15T16:00:37.818" v="2162" actId="164"/>
          <ac:grpSpMkLst>
            <pc:docMk/>
            <pc:sldMk cId="1120436275" sldId="339"/>
            <ac:grpSpMk id="3" creationId="{09153FA2-219A-4054-84F9-DC020DBC9144}"/>
          </ac:grpSpMkLst>
        </pc:grpChg>
        <pc:grpChg chg="add mod">
          <ac:chgData name="hassan MH" userId="84cd2103f36ef0dc" providerId="LiveId" clId="{DEB09C12-C376-40B2-8D42-A50FB6EF1F24}" dt="2022-04-15T16:00:35.501" v="2161" actId="164"/>
          <ac:grpSpMkLst>
            <pc:docMk/>
            <pc:sldMk cId="1120436275" sldId="339"/>
            <ac:grpSpMk id="4" creationId="{D8AECE84-D3AB-4756-9679-41C077065BFD}"/>
          </ac:grpSpMkLst>
        </pc:grpChg>
        <pc:grpChg chg="add mod">
          <ac:chgData name="hassan MH" userId="84cd2103f36ef0dc" providerId="LiveId" clId="{DEB09C12-C376-40B2-8D42-A50FB6EF1F24}" dt="2022-04-15T16:00:42.403" v="2165" actId="1076"/>
          <ac:grpSpMkLst>
            <pc:docMk/>
            <pc:sldMk cId="1120436275" sldId="339"/>
            <ac:grpSpMk id="5" creationId="{D26C356C-4BCC-4262-A3EB-318FC43D47E9}"/>
          </ac:grpSpMkLst>
        </pc:grpChg>
        <pc:grpChg chg="add mod">
          <ac:chgData name="hassan MH" userId="84cd2103f36ef0dc" providerId="LiveId" clId="{DEB09C12-C376-40B2-8D42-A50FB6EF1F24}" dt="2022-04-15T16:00:39.414" v="2163" actId="164"/>
          <ac:grpSpMkLst>
            <pc:docMk/>
            <pc:sldMk cId="1120436275" sldId="339"/>
            <ac:grpSpMk id="6" creationId="{47E25C60-5FDA-4F21-8C1F-A064254EA425}"/>
          </ac:grpSpMkLst>
        </pc:grpChg>
        <pc:grpChg chg="mod">
          <ac:chgData name="hassan MH" userId="84cd2103f36ef0dc" providerId="LiveId" clId="{DEB09C12-C376-40B2-8D42-A50FB6EF1F24}" dt="2022-04-15T16:00:39.414" v="2163" actId="164"/>
          <ac:grpSpMkLst>
            <pc:docMk/>
            <pc:sldMk cId="1120436275" sldId="339"/>
            <ac:grpSpMk id="29" creationId="{051D4F35-015D-4EAB-BCA7-5FB612DE3719}"/>
          </ac:grpSpMkLst>
        </pc:grpChg>
        <pc:picChg chg="del">
          <ac:chgData name="hassan MH" userId="84cd2103f36ef0dc" providerId="LiveId" clId="{DEB09C12-C376-40B2-8D42-A50FB6EF1F24}" dt="2022-04-15T16:06:35.463" v="2238" actId="478"/>
          <ac:picMkLst>
            <pc:docMk/>
            <pc:sldMk cId="1120436275" sldId="339"/>
            <ac:picMk id="22" creationId="{8E954309-8309-435D-AD98-CED17F6DCDD2}"/>
          </ac:picMkLst>
        </pc:picChg>
      </pc:sldChg>
      <pc:sldChg chg="addSp delSp modSp add mod modNotesTx">
        <pc:chgData name="hassan MH" userId="84cd2103f36ef0dc" providerId="LiveId" clId="{DEB09C12-C376-40B2-8D42-A50FB6EF1F24}" dt="2022-04-15T16:59:55.829" v="2341" actId="1076"/>
        <pc:sldMkLst>
          <pc:docMk/>
          <pc:sldMk cId="2104249314" sldId="340"/>
        </pc:sldMkLst>
        <pc:spChg chg="del">
          <ac:chgData name="hassan MH" userId="84cd2103f36ef0dc" providerId="LiveId" clId="{DEB09C12-C376-40B2-8D42-A50FB6EF1F24}" dt="2022-04-15T16:01:51.155" v="2187" actId="478"/>
          <ac:spMkLst>
            <pc:docMk/>
            <pc:sldMk cId="2104249314" sldId="340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5:10:24.153" v="1423" actId="20577"/>
          <ac:spMkLst>
            <pc:docMk/>
            <pc:sldMk cId="2104249314" sldId="340"/>
            <ac:spMk id="31" creationId="{1AF59666-C334-4C56-8EB4-11CEFD4F12F8}"/>
          </ac:spMkLst>
        </pc:spChg>
        <pc:spChg chg="mod">
          <ac:chgData name="hassan MH" userId="84cd2103f36ef0dc" providerId="LiveId" clId="{DEB09C12-C376-40B2-8D42-A50FB6EF1F24}" dt="2022-04-15T16:01:47.545" v="2186" actId="164"/>
          <ac:spMkLst>
            <pc:docMk/>
            <pc:sldMk cId="2104249314" sldId="340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18:51.932" v="1542" actId="207"/>
          <ac:spMkLst>
            <pc:docMk/>
            <pc:sldMk cId="2104249314" sldId="340"/>
            <ac:spMk id="226" creationId="{30D26BA1-E98A-494B-A1D6-BD30668F1C47}"/>
          </ac:spMkLst>
        </pc:spChg>
        <pc:spChg chg="mod">
          <ac:chgData name="hassan MH" userId="84cd2103f36ef0dc" providerId="LiveId" clId="{DEB09C12-C376-40B2-8D42-A50FB6EF1F24}" dt="2022-04-15T15:19:13.328" v="1553" actId="208"/>
          <ac:spMkLst>
            <pc:docMk/>
            <pc:sldMk cId="2104249314" sldId="340"/>
            <ac:spMk id="229" creationId="{B8EBB0C1-7488-4F12-8B25-5DFAB23566AE}"/>
          </ac:spMkLst>
        </pc:spChg>
        <pc:spChg chg="mod">
          <ac:chgData name="hassan MH" userId="84cd2103f36ef0dc" providerId="LiveId" clId="{DEB09C12-C376-40B2-8D42-A50FB6EF1F24}" dt="2022-04-15T15:19:15.553" v="1554" actId="208"/>
          <ac:spMkLst>
            <pc:docMk/>
            <pc:sldMk cId="2104249314" sldId="340"/>
            <ac:spMk id="230" creationId="{FE9F3813-C7CA-4696-9973-3DF723F61748}"/>
          </ac:spMkLst>
        </pc:spChg>
        <pc:spChg chg="mod">
          <ac:chgData name="hassan MH" userId="84cd2103f36ef0dc" providerId="LiveId" clId="{DEB09C12-C376-40B2-8D42-A50FB6EF1F24}" dt="2022-04-15T15:19:16.706" v="1555" actId="208"/>
          <ac:spMkLst>
            <pc:docMk/>
            <pc:sldMk cId="2104249314" sldId="340"/>
            <ac:spMk id="231" creationId="{8DBD2116-97C5-4D55-A739-DA8F78FDB017}"/>
          </ac:spMkLst>
        </pc:spChg>
        <pc:spChg chg="mod">
          <ac:chgData name="hassan MH" userId="84cd2103f36ef0dc" providerId="LiveId" clId="{DEB09C12-C376-40B2-8D42-A50FB6EF1F24}" dt="2022-04-15T15:19:18.082" v="1556" actId="208"/>
          <ac:spMkLst>
            <pc:docMk/>
            <pc:sldMk cId="2104249314" sldId="340"/>
            <ac:spMk id="232" creationId="{A3D2783C-DACF-453D-9371-A348CF229AD2}"/>
          </ac:spMkLst>
        </pc:spChg>
        <pc:spChg chg="mod">
          <ac:chgData name="hassan MH" userId="84cd2103f36ef0dc" providerId="LiveId" clId="{DEB09C12-C376-40B2-8D42-A50FB6EF1F24}" dt="2022-04-15T15:09:49.052" v="1414" actId="20577"/>
          <ac:spMkLst>
            <pc:docMk/>
            <pc:sldMk cId="2104249314" sldId="340"/>
            <ac:spMk id="241" creationId="{BF991983-0F66-43CE-AE92-7889CA41A22D}"/>
          </ac:spMkLst>
        </pc:spChg>
        <pc:grpChg chg="add mod">
          <ac:chgData name="hassan MH" userId="84cd2103f36ef0dc" providerId="LiveId" clId="{DEB09C12-C376-40B2-8D42-A50FB6EF1F24}" dt="2022-04-15T16:01:47.545" v="2186" actId="164"/>
          <ac:grpSpMkLst>
            <pc:docMk/>
            <pc:sldMk cId="2104249314" sldId="340"/>
            <ac:grpSpMk id="2" creationId="{AD44B71B-83C2-427A-99B0-46DF67158449}"/>
          </ac:grpSpMkLst>
        </pc:grpChg>
        <pc:grpChg chg="mod">
          <ac:chgData name="hassan MH" userId="84cd2103f36ef0dc" providerId="LiveId" clId="{DEB09C12-C376-40B2-8D42-A50FB6EF1F24}" dt="2022-04-15T16:01:47.545" v="2186" actId="164"/>
          <ac:grpSpMkLst>
            <pc:docMk/>
            <pc:sldMk cId="2104249314" sldId="340"/>
            <ac:grpSpMk id="96" creationId="{CF0204E8-ACCF-4EA9-AA19-4702DB190FCA}"/>
          </ac:grpSpMkLst>
        </pc:grpChg>
        <pc:grpChg chg="add del mod">
          <ac:chgData name="hassan MH" userId="84cd2103f36ef0dc" providerId="LiveId" clId="{DEB09C12-C376-40B2-8D42-A50FB6EF1F24}" dt="2022-04-15T16:59:50.599" v="2338" actId="21"/>
          <ac:grpSpMkLst>
            <pc:docMk/>
            <pc:sldMk cId="2104249314" sldId="340"/>
            <ac:grpSpMk id="204" creationId="{AC7F5205-B9AF-4513-928E-92C6A4100F6C}"/>
          </ac:grpSpMkLst>
        </pc:grpChg>
        <pc:picChg chg="add del mod">
          <ac:chgData name="hassan MH" userId="84cd2103f36ef0dc" providerId="LiveId" clId="{DEB09C12-C376-40B2-8D42-A50FB6EF1F24}" dt="2022-04-15T16:58:36.897" v="2306"/>
          <ac:picMkLst>
            <pc:docMk/>
            <pc:sldMk cId="2104249314" sldId="340"/>
            <ac:picMk id="3" creationId="{E6D39550-AB1E-454A-A6B1-959C2ADA7B2B}"/>
          </ac:picMkLst>
        </pc:picChg>
        <pc:picChg chg="add mod">
          <ac:chgData name="hassan MH" userId="84cd2103f36ef0dc" providerId="LiveId" clId="{DEB09C12-C376-40B2-8D42-A50FB6EF1F24}" dt="2022-04-15T16:59:55.829" v="2341" actId="1076"/>
          <ac:picMkLst>
            <pc:docMk/>
            <pc:sldMk cId="2104249314" sldId="340"/>
            <ac:picMk id="4" creationId="{02B36696-FD6D-47FD-83B4-305624C3B9E5}"/>
          </ac:picMkLst>
        </pc:picChg>
        <pc:picChg chg="del">
          <ac:chgData name="hassan MH" userId="84cd2103f36ef0dc" providerId="LiveId" clId="{DEB09C12-C376-40B2-8D42-A50FB6EF1F24}" dt="2022-04-15T16:01:51.155" v="2187" actId="478"/>
          <ac:picMkLst>
            <pc:docMk/>
            <pc:sldMk cId="2104249314" sldId="340"/>
            <ac:picMk id="22" creationId="{8E954309-8309-435D-AD98-CED17F6DCDD2}"/>
          </ac:picMkLst>
        </pc:picChg>
        <pc:picChg chg="del">
          <ac:chgData name="hassan MH" userId="84cd2103f36ef0dc" providerId="LiveId" clId="{DEB09C12-C376-40B2-8D42-A50FB6EF1F24}" dt="2022-04-15T16:01:51.155" v="2187" actId="478"/>
          <ac:picMkLst>
            <pc:docMk/>
            <pc:sldMk cId="2104249314" sldId="340"/>
            <ac:picMk id="24" creationId="{D82FCFA6-E29F-4EDE-B510-0F8F15D93F92}"/>
          </ac:picMkLst>
        </pc:picChg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3128794951" sldId="340"/>
        </pc:sldMkLst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3138501502" sldId="341"/>
        </pc:sldMkLst>
      </pc:sldChg>
      <pc:sldChg chg="addSp delSp modSp add mod replId modNotesTx">
        <pc:chgData name="hassan MH" userId="84cd2103f36ef0dc" providerId="LiveId" clId="{DEB09C12-C376-40B2-8D42-A50FB6EF1F24}" dt="2022-04-15T16:59:43.991" v="2336" actId="1076"/>
        <pc:sldMkLst>
          <pc:docMk/>
          <pc:sldMk cId="4208543937" sldId="341"/>
        </pc:sldMkLst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12" creationId="{38063B9D-E979-47D0-9273-4810139480DE}"/>
          </ac:spMkLst>
        </pc:spChg>
        <pc:spChg chg="mod">
          <ac:chgData name="hassan MH" userId="84cd2103f36ef0dc" providerId="LiveId" clId="{DEB09C12-C376-40B2-8D42-A50FB6EF1F24}" dt="2022-04-15T15:17:29.863" v="1524" actId="1076"/>
          <ac:spMkLst>
            <pc:docMk/>
            <pc:sldMk cId="4208543937" sldId="341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14" creationId="{E2CA3CA3-4BAA-4061-B20A-E0948F5CC32B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15" creationId="{CC82DB05-CAB7-4713-912B-80C48F2B01B0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16" creationId="{B33A8EBF-400A-419D-9113-2729E38AE0A3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21" creationId="{E527591C-08E3-4C7B-AC9D-1840F35FA63C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23" creationId="{31E9EC8E-ADFB-410B-AD71-273162DE87BC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25" creationId="{A5CBCE3B-AC1B-4861-AE43-A3203A075B00}"/>
          </ac:spMkLst>
        </pc:spChg>
        <pc:spChg chg="del">
          <ac:chgData name="hassan MH" userId="84cd2103f36ef0dc" providerId="LiveId" clId="{DEB09C12-C376-40B2-8D42-A50FB6EF1F24}" dt="2022-04-15T16:01:59.553" v="2190" actId="478"/>
          <ac:spMkLst>
            <pc:docMk/>
            <pc:sldMk cId="4208543937" sldId="341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29" creationId="{1B5BBB17-15E0-45B0-B843-D4EA3B52B3DB}"/>
          </ac:spMkLst>
        </pc:spChg>
        <pc:spChg chg="mod">
          <ac:chgData name="hassan MH" userId="84cd2103f36ef0dc" providerId="LiveId" clId="{DEB09C12-C376-40B2-8D42-A50FB6EF1F24}" dt="2022-04-15T15:17:16.052" v="1521" actId="207"/>
          <ac:spMkLst>
            <pc:docMk/>
            <pc:sldMk cId="4208543937" sldId="341"/>
            <ac:spMk id="30" creationId="{6723C7D5-2013-40FA-AECC-AF87D81D1902}"/>
          </ac:spMkLst>
        </pc:spChg>
        <pc:spChg chg="mod">
          <ac:chgData name="hassan MH" userId="84cd2103f36ef0dc" providerId="LiveId" clId="{DEB09C12-C376-40B2-8D42-A50FB6EF1F24}" dt="2022-04-15T16:01:55.979" v="2188" actId="164"/>
          <ac:spMkLst>
            <pc:docMk/>
            <pc:sldMk cId="4208543937" sldId="341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35" creationId="{AC6E6D7A-2658-4827-A172-15132017E2E3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36" creationId="{0869A380-B7E3-496D-8BD4-C48F996ACA90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37" creationId="{D7CE0779-B525-469D-A8F4-542339F83371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38" creationId="{26013B53-0D94-452E-8559-1AB8892ECE7D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39" creationId="{9115683C-AEEB-468C-9306-BCBBC4BDE879}"/>
          </ac:spMkLst>
        </pc:spChg>
        <pc:spChg chg="mod">
          <ac:chgData name="hassan MH" userId="84cd2103f36ef0dc" providerId="LiveId" clId="{DEB09C12-C376-40B2-8D42-A50FB6EF1F24}" dt="2022-04-15T15:17:09.476" v="1519" actId="207"/>
          <ac:spMkLst>
            <pc:docMk/>
            <pc:sldMk cId="4208543937" sldId="341"/>
            <ac:spMk id="41" creationId="{AE072679-BBB0-4711-8326-6DF3BCE80416}"/>
          </ac:spMkLst>
        </pc:spChg>
        <pc:spChg chg="mod">
          <ac:chgData name="hassan MH" userId="84cd2103f36ef0dc" providerId="LiveId" clId="{DEB09C12-C376-40B2-8D42-A50FB6EF1F24}" dt="2022-04-15T15:17:14.067" v="1520" actId="207"/>
          <ac:spMkLst>
            <pc:docMk/>
            <pc:sldMk cId="4208543937" sldId="341"/>
            <ac:spMk id="42" creationId="{1640CA11-BD72-4FDE-8AFF-6CF50B54EFB4}"/>
          </ac:spMkLst>
        </pc:spChg>
        <pc:spChg chg="mod">
          <ac:chgData name="hassan MH" userId="84cd2103f36ef0dc" providerId="LiveId" clId="{DEB09C12-C376-40B2-8D42-A50FB6EF1F24}" dt="2022-04-15T15:17:09.476" v="1519" actId="207"/>
          <ac:spMkLst>
            <pc:docMk/>
            <pc:sldMk cId="4208543937" sldId="341"/>
            <ac:spMk id="43" creationId="{BF056540-E90B-4BE1-8AD4-EDFA269E4B32}"/>
          </ac:spMkLst>
        </pc:spChg>
        <pc:spChg chg="mod">
          <ac:chgData name="hassan MH" userId="84cd2103f36ef0dc" providerId="LiveId" clId="{DEB09C12-C376-40B2-8D42-A50FB6EF1F24}" dt="2022-04-15T15:17:09.476" v="1519" actId="207"/>
          <ac:spMkLst>
            <pc:docMk/>
            <pc:sldMk cId="4208543937" sldId="341"/>
            <ac:spMk id="44" creationId="{DD4F89C0-EC76-4D07-92C8-FC518F80B6B8}"/>
          </ac:spMkLst>
        </pc:spChg>
        <pc:spChg chg="mod">
          <ac:chgData name="hassan MH" userId="84cd2103f36ef0dc" providerId="LiveId" clId="{DEB09C12-C376-40B2-8D42-A50FB6EF1F24}" dt="2022-04-15T15:17:09.476" v="1519" actId="207"/>
          <ac:spMkLst>
            <pc:docMk/>
            <pc:sldMk cId="4208543937" sldId="341"/>
            <ac:spMk id="45" creationId="{2DE1ACE1-A4D0-44BF-AF40-6C48B2507DDB}"/>
          </ac:spMkLst>
        </pc:spChg>
        <pc:spChg chg="mod">
          <ac:chgData name="hassan MH" userId="84cd2103f36ef0dc" providerId="LiveId" clId="{DEB09C12-C376-40B2-8D42-A50FB6EF1F24}" dt="2022-04-15T15:17:08.178" v="1517" actId="207"/>
          <ac:spMkLst>
            <pc:docMk/>
            <pc:sldMk cId="4208543937" sldId="341"/>
            <ac:spMk id="47" creationId="{A353D1AC-ADB2-4EF7-BA42-82114469B126}"/>
          </ac:spMkLst>
        </pc:spChg>
        <pc:spChg chg="mod">
          <ac:chgData name="hassan MH" userId="84cd2103f36ef0dc" providerId="LiveId" clId="{DEB09C12-C376-40B2-8D42-A50FB6EF1F24}" dt="2022-04-15T15:17:08.178" v="1517" actId="207"/>
          <ac:spMkLst>
            <pc:docMk/>
            <pc:sldMk cId="4208543937" sldId="341"/>
            <ac:spMk id="48" creationId="{67365A8A-2C4D-47D2-92A7-83E10C4E1D03}"/>
          </ac:spMkLst>
        </pc:spChg>
        <pc:spChg chg="mod">
          <ac:chgData name="hassan MH" userId="84cd2103f36ef0dc" providerId="LiveId" clId="{DEB09C12-C376-40B2-8D42-A50FB6EF1F24}" dt="2022-04-15T15:17:08.178" v="1517" actId="207"/>
          <ac:spMkLst>
            <pc:docMk/>
            <pc:sldMk cId="4208543937" sldId="341"/>
            <ac:spMk id="49" creationId="{21928BFC-59CA-45BB-B221-1D5E4A2B113A}"/>
          </ac:spMkLst>
        </pc:spChg>
        <pc:spChg chg="mod">
          <ac:chgData name="hassan MH" userId="84cd2103f36ef0dc" providerId="LiveId" clId="{DEB09C12-C376-40B2-8D42-A50FB6EF1F24}" dt="2022-04-15T15:17:08.178" v="1517" actId="207"/>
          <ac:spMkLst>
            <pc:docMk/>
            <pc:sldMk cId="4208543937" sldId="341"/>
            <ac:spMk id="50" creationId="{8F347235-F7E5-4796-B1C4-0971D69A1986}"/>
          </ac:spMkLst>
        </pc:spChg>
        <pc:spChg chg="mod">
          <ac:chgData name="hassan MH" userId="84cd2103f36ef0dc" providerId="LiveId" clId="{DEB09C12-C376-40B2-8D42-A50FB6EF1F24}" dt="2022-04-15T15:17:08.178" v="1517" actId="207"/>
          <ac:spMkLst>
            <pc:docMk/>
            <pc:sldMk cId="4208543937" sldId="341"/>
            <ac:spMk id="51" creationId="{696C6128-3FE6-4FFD-AB39-52AB13D86D92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53" creationId="{21DC87A5-D578-4029-A94B-C18192653A61}"/>
          </ac:spMkLst>
        </pc:spChg>
        <pc:spChg chg="mod">
          <ac:chgData name="hassan MH" userId="84cd2103f36ef0dc" providerId="LiveId" clId="{DEB09C12-C376-40B2-8D42-A50FB6EF1F24}" dt="2022-04-15T15:16:32.890" v="1511" actId="207"/>
          <ac:spMkLst>
            <pc:docMk/>
            <pc:sldMk cId="4208543937" sldId="341"/>
            <ac:spMk id="79" creationId="{5546CCBC-0B57-486D-90FF-4C7B0078D745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81" creationId="{3EDA238F-270C-4B5E-BB56-07CDBF4DB1FA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82" creationId="{C8391E4D-FE80-465A-B2F7-9B5160C1DCE2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83" creationId="{AC9B1AAF-F202-4CC1-953C-5B41CF2F2669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84" creationId="{41BBA506-FD84-4A75-9186-97AAE2F09A5B}"/>
          </ac:spMkLst>
        </pc:spChg>
        <pc:spChg chg="mod">
          <ac:chgData name="hassan MH" userId="84cd2103f36ef0dc" providerId="LiveId" clId="{DEB09C12-C376-40B2-8D42-A50FB6EF1F24}" dt="2022-04-15T15:16:30.212" v="1510" actId="207"/>
          <ac:spMkLst>
            <pc:docMk/>
            <pc:sldMk cId="4208543937" sldId="341"/>
            <ac:spMk id="85" creationId="{FCB337F4-6224-4A7A-8F7C-38127D29FFE4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87" creationId="{A436D388-F8EF-42FA-9C15-FCE21944DAD0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88" creationId="{B3BE20A2-7525-4254-9044-4ECF3EB15D68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89" creationId="{BA581878-6608-4E70-8515-37B6FD8B6132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90" creationId="{A274A6FA-BD3C-4B53-9C7F-D4475E852E91}"/>
          </ac:spMkLst>
        </pc:spChg>
        <pc:spChg chg="mod">
          <ac:chgData name="hassan MH" userId="84cd2103f36ef0dc" providerId="LiveId" clId="{DEB09C12-C376-40B2-8D42-A50FB6EF1F24}" dt="2022-04-15T15:16:22.510" v="1508" actId="27803"/>
          <ac:spMkLst>
            <pc:docMk/>
            <pc:sldMk cId="4208543937" sldId="341"/>
            <ac:spMk id="91" creationId="{F0274A3B-1BF0-4ED6-81F0-E1AC9B054333}"/>
          </ac:spMkLst>
        </pc:spChg>
        <pc:spChg chg="mod">
          <ac:chgData name="hassan MH" userId="84cd2103f36ef0dc" providerId="LiveId" clId="{DEB09C12-C376-40B2-8D42-A50FB6EF1F24}" dt="2022-04-15T15:39:38.276" v="1800"/>
          <ac:spMkLst>
            <pc:docMk/>
            <pc:sldMk cId="4208543937" sldId="341"/>
            <ac:spMk id="198" creationId="{92EB0355-1D18-448E-8A70-622314B7079F}"/>
          </ac:spMkLst>
        </pc:spChg>
        <pc:spChg chg="mod">
          <ac:chgData name="hassan MH" userId="84cd2103f36ef0dc" providerId="LiveId" clId="{DEB09C12-C376-40B2-8D42-A50FB6EF1F24}" dt="2022-04-15T15:39:38.276" v="1800"/>
          <ac:spMkLst>
            <pc:docMk/>
            <pc:sldMk cId="4208543937" sldId="341"/>
            <ac:spMk id="199" creationId="{59FCBB99-BB00-4CBE-BE16-6DD985496509}"/>
          </ac:spMkLst>
        </pc:spChg>
        <pc:spChg chg="mod">
          <ac:chgData name="hassan MH" userId="84cd2103f36ef0dc" providerId="LiveId" clId="{DEB09C12-C376-40B2-8D42-A50FB6EF1F24}" dt="2022-04-15T15:14:18.656" v="1484" actId="20577"/>
          <ac:spMkLst>
            <pc:docMk/>
            <pc:sldMk cId="4208543937" sldId="341"/>
            <ac:spMk id="330" creationId="{CA068C30-7340-45B4-B4F1-E24B7FBCBFC7}"/>
          </ac:spMkLst>
        </pc:spChg>
        <pc:spChg chg="mod">
          <ac:chgData name="hassan MH" userId="84cd2103f36ef0dc" providerId="LiveId" clId="{DEB09C12-C376-40B2-8D42-A50FB6EF1F24}" dt="2022-04-15T15:14:08.116" v="1481" actId="20577"/>
          <ac:spMkLst>
            <pc:docMk/>
            <pc:sldMk cId="4208543937" sldId="341"/>
            <ac:spMk id="331" creationId="{A668A7AD-D360-464C-95CD-05A1817379CF}"/>
          </ac:spMkLst>
        </pc:spChg>
        <pc:spChg chg="mod">
          <ac:chgData name="hassan MH" userId="84cd2103f36ef0dc" providerId="LiveId" clId="{DEB09C12-C376-40B2-8D42-A50FB6EF1F24}" dt="2022-04-15T15:17:25.983" v="1522" actId="14100"/>
          <ac:spMkLst>
            <pc:docMk/>
            <pc:sldMk cId="4208543937" sldId="341"/>
            <ac:spMk id="406" creationId="{D88FA1A5-BE9F-4116-81DE-55055227F11E}"/>
          </ac:spMkLst>
        </pc:spChg>
        <pc:spChg chg="mod">
          <ac:chgData name="hassan MH" userId="84cd2103f36ef0dc" providerId="LiveId" clId="{DEB09C12-C376-40B2-8D42-A50FB6EF1F24}" dt="2022-04-15T15:43:50.647" v="1915" actId="1076"/>
          <ac:spMkLst>
            <pc:docMk/>
            <pc:sldMk cId="4208543937" sldId="341"/>
            <ac:spMk id="413" creationId="{3FFAC284-2644-4688-91D2-445A3203D0C8}"/>
          </ac:spMkLst>
        </pc:spChg>
        <pc:spChg chg="mod">
          <ac:chgData name="hassan MH" userId="84cd2103f36ef0dc" providerId="LiveId" clId="{DEB09C12-C376-40B2-8D42-A50FB6EF1F24}" dt="2022-04-15T15:43:53.623" v="1916" actId="1076"/>
          <ac:spMkLst>
            <pc:docMk/>
            <pc:sldMk cId="4208543937" sldId="341"/>
            <ac:spMk id="414" creationId="{ACE40D3A-AE43-46A7-8395-D3376FD044B0}"/>
          </ac:spMkLst>
        </pc:spChg>
        <pc:spChg chg="mod">
          <ac:chgData name="hassan MH" userId="84cd2103f36ef0dc" providerId="LiveId" clId="{DEB09C12-C376-40B2-8D42-A50FB6EF1F24}" dt="2022-04-15T15:18:31.065" v="1538" actId="207"/>
          <ac:spMkLst>
            <pc:docMk/>
            <pc:sldMk cId="4208543937" sldId="341"/>
            <ac:spMk id="417" creationId="{29F24451-193F-4EB0-8D16-69E4ECBAB49F}"/>
          </ac:spMkLst>
        </pc:spChg>
        <pc:spChg chg="mod">
          <ac:chgData name="hassan MH" userId="84cd2103f36ef0dc" providerId="LiveId" clId="{DEB09C12-C376-40B2-8D42-A50FB6EF1F24}" dt="2022-04-15T15:18:24.664" v="1534" actId="207"/>
          <ac:spMkLst>
            <pc:docMk/>
            <pc:sldMk cId="4208543937" sldId="341"/>
            <ac:spMk id="418" creationId="{8FCB8F74-D2F7-4FC6-8325-AA0C6B05AB3A}"/>
          </ac:spMkLst>
        </pc:spChg>
        <pc:spChg chg="del">
          <ac:chgData name="hassan MH" userId="84cd2103f36ef0dc" providerId="LiveId" clId="{DEB09C12-C376-40B2-8D42-A50FB6EF1F24}" dt="2022-04-15T15:17:53.725" v="1528" actId="478"/>
          <ac:spMkLst>
            <pc:docMk/>
            <pc:sldMk cId="4208543937" sldId="341"/>
            <ac:spMk id="424" creationId="{CD2B7424-95D6-4101-92B5-41E8F3A9BB48}"/>
          </ac:spMkLst>
        </pc:spChg>
        <pc:spChg chg="del">
          <ac:chgData name="hassan MH" userId="84cd2103f36ef0dc" providerId="LiveId" clId="{DEB09C12-C376-40B2-8D42-A50FB6EF1F24}" dt="2022-04-15T15:17:51.524" v="1527" actId="478"/>
          <ac:spMkLst>
            <pc:docMk/>
            <pc:sldMk cId="4208543937" sldId="341"/>
            <ac:spMk id="425" creationId="{3534CC3A-AE9A-4191-A0E5-9011B6D5966E}"/>
          </ac:spMkLst>
        </pc:spChg>
        <pc:spChg chg="mod">
          <ac:chgData name="hassan MH" userId="84cd2103f36ef0dc" providerId="LiveId" clId="{DEB09C12-C376-40B2-8D42-A50FB6EF1F24}" dt="2022-04-15T15:18:26.829" v="1535" actId="207"/>
          <ac:spMkLst>
            <pc:docMk/>
            <pc:sldMk cId="4208543937" sldId="341"/>
            <ac:spMk id="426" creationId="{DEDDF4AE-3A2C-42E7-BE9E-FC1F8B30962B}"/>
          </ac:spMkLst>
        </pc:spChg>
        <pc:spChg chg="mod">
          <ac:chgData name="hassan MH" userId="84cd2103f36ef0dc" providerId="LiveId" clId="{DEB09C12-C376-40B2-8D42-A50FB6EF1F24}" dt="2022-04-15T15:18:28.254" v="1536" actId="207"/>
          <ac:spMkLst>
            <pc:docMk/>
            <pc:sldMk cId="4208543937" sldId="341"/>
            <ac:spMk id="427" creationId="{4A951227-1E9F-45C2-A803-A9CA7DC9DD1F}"/>
          </ac:spMkLst>
        </pc:spChg>
        <pc:grpChg chg="mod topLvl">
          <ac:chgData name="hassan MH" userId="84cd2103f36ef0dc" providerId="LiveId" clId="{DEB09C12-C376-40B2-8D42-A50FB6EF1F24}" dt="2022-04-15T15:15:05.696" v="1491" actId="164"/>
          <ac:grpSpMkLst>
            <pc:docMk/>
            <pc:sldMk cId="4208543937" sldId="341"/>
            <ac:grpSpMk id="2" creationId="{30001C80-E036-4D98-905F-442E8330181B}"/>
          </ac:grpSpMkLst>
        </pc:grpChg>
        <pc:grpChg chg="add mod">
          <ac:chgData name="hassan MH" userId="84cd2103f36ef0dc" providerId="LiveId" clId="{DEB09C12-C376-40B2-8D42-A50FB6EF1F24}" dt="2022-04-15T16:02:03.648" v="2191" actId="164"/>
          <ac:grpSpMkLst>
            <pc:docMk/>
            <pc:sldMk cId="4208543937" sldId="341"/>
            <ac:grpSpMk id="5" creationId="{9ECC7B5F-226B-42B0-B315-AB3A2F92D2B4}"/>
          </ac:grpSpMkLst>
        </pc:grpChg>
        <pc:grpChg chg="del mod">
          <ac:chgData name="hassan MH" userId="84cd2103f36ef0dc" providerId="LiveId" clId="{DEB09C12-C376-40B2-8D42-A50FB6EF1F24}" dt="2022-04-15T15:16:22.510" v="1508" actId="27803"/>
          <ac:grpSpMkLst>
            <pc:docMk/>
            <pc:sldMk cId="4208543937" sldId="341"/>
            <ac:grpSpMk id="6" creationId="{33CB1A7F-F057-4EBC-88E0-24CCCC683892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11" creationId="{E95D40D7-ECC2-4D8C-A4DF-C87536A5DFC5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27" creationId="{0519A862-FD88-447E-ACC3-9080636C8DEE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40" creationId="{C85DA839-154F-4B51-A1CD-822D3D30F022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46" creationId="{0B6EA1F0-A796-4348-89B2-70DECD3AD991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52" creationId="{44BBD3ED-7669-4FAE-AE1A-CD6F7C6CC456}"/>
          </ac:grpSpMkLst>
        </pc:grpChg>
        <pc:grpChg chg="del">
          <ac:chgData name="hassan MH" userId="84cd2103f36ef0dc" providerId="LiveId" clId="{DEB09C12-C376-40B2-8D42-A50FB6EF1F24}" dt="2022-04-15T15:14:31.951" v="1485" actId="478"/>
          <ac:grpSpMkLst>
            <pc:docMk/>
            <pc:sldMk cId="4208543937" sldId="341"/>
            <ac:grpSpMk id="80" creationId="{BE178148-E548-4046-9F4C-B055A60BB5A9}"/>
          </ac:grpSpMkLst>
        </pc:grpChg>
        <pc:grpChg chg="mod">
          <ac:chgData name="hassan MH" userId="84cd2103f36ef0dc" providerId="LiveId" clId="{DEB09C12-C376-40B2-8D42-A50FB6EF1F24}" dt="2022-04-15T15:17:33.651" v="1525" actId="164"/>
          <ac:grpSpMkLst>
            <pc:docMk/>
            <pc:sldMk cId="4208543937" sldId="341"/>
            <ac:grpSpMk id="86" creationId="{BF8AE1E8-4570-4D7D-93D7-926C5B5E937C}"/>
          </ac:grpSpMkLst>
        </pc:grpChg>
        <pc:grpChg chg="add mod">
          <ac:chgData name="hassan MH" userId="84cd2103f36ef0dc" providerId="LiveId" clId="{DEB09C12-C376-40B2-8D42-A50FB6EF1F24}" dt="2022-04-15T16:02:03.648" v="2191" actId="164"/>
          <ac:grpSpMkLst>
            <pc:docMk/>
            <pc:sldMk cId="4208543937" sldId="341"/>
            <ac:grpSpMk id="92" creationId="{EA77BFC3-69F6-4F01-AF8D-20D48A61F198}"/>
          </ac:grpSpMkLst>
        </pc:grpChg>
        <pc:grpChg chg="add mod">
          <ac:chgData name="hassan MH" userId="84cd2103f36ef0dc" providerId="LiveId" clId="{DEB09C12-C376-40B2-8D42-A50FB6EF1F24}" dt="2022-04-15T16:01:55.979" v="2188" actId="164"/>
          <ac:grpSpMkLst>
            <pc:docMk/>
            <pc:sldMk cId="4208543937" sldId="341"/>
            <ac:grpSpMk id="93" creationId="{EF4AAC18-7841-43ED-AA28-6EC2C24F09AC}"/>
          </ac:grpSpMkLst>
        </pc:grpChg>
        <pc:grpChg chg="add del mod">
          <ac:chgData name="hassan MH" userId="84cd2103f36ef0dc" providerId="LiveId" clId="{DEB09C12-C376-40B2-8D42-A50FB6EF1F24}" dt="2022-04-15T16:59:38.477" v="2333" actId="21"/>
          <ac:grpSpMkLst>
            <pc:docMk/>
            <pc:sldMk cId="4208543937" sldId="341"/>
            <ac:grpSpMk id="94" creationId="{315D0C2B-9750-4432-BF30-40B266670717}"/>
          </ac:grpSpMkLst>
        </pc:grpChg>
        <pc:grpChg chg="add mod">
          <ac:chgData name="hassan MH" userId="84cd2103f36ef0dc" providerId="LiveId" clId="{DEB09C12-C376-40B2-8D42-A50FB6EF1F24}" dt="2022-04-15T16:02:03.648" v="2191" actId="164"/>
          <ac:grpSpMkLst>
            <pc:docMk/>
            <pc:sldMk cId="4208543937" sldId="341"/>
            <ac:grpSpMk id="195" creationId="{6CCA8FA6-C379-4C8A-A363-0E2BC9B7E222}"/>
          </ac:grpSpMkLst>
        </pc:grpChg>
        <pc:grpChg chg="mod">
          <ac:chgData name="hassan MH" userId="84cd2103f36ef0dc" providerId="LiveId" clId="{DEB09C12-C376-40B2-8D42-A50FB6EF1F24}" dt="2022-04-15T15:39:38.276" v="1800"/>
          <ac:grpSpMkLst>
            <pc:docMk/>
            <pc:sldMk cId="4208543937" sldId="341"/>
            <ac:grpSpMk id="196" creationId="{8D611FC2-647F-4B52-A7D2-BC5AAAEAA144}"/>
          </ac:grpSpMkLst>
        </pc:grpChg>
        <pc:grpChg chg="mod">
          <ac:chgData name="hassan MH" userId="84cd2103f36ef0dc" providerId="LiveId" clId="{DEB09C12-C376-40B2-8D42-A50FB6EF1F24}" dt="2022-04-15T16:01:55.979" v="2188" actId="164"/>
          <ac:grpSpMkLst>
            <pc:docMk/>
            <pc:sldMk cId="4208543937" sldId="341"/>
            <ac:grpSpMk id="273" creationId="{ECBE5A8E-725F-4B8B-8FCF-04A6858968A4}"/>
          </ac:grpSpMkLst>
        </pc:grpChg>
        <pc:grpChg chg="mod">
          <ac:chgData name="hassan MH" userId="84cd2103f36ef0dc" providerId="LiveId" clId="{DEB09C12-C376-40B2-8D42-A50FB6EF1F24}" dt="2022-04-15T16:02:03.648" v="2191" actId="164"/>
          <ac:grpSpMkLst>
            <pc:docMk/>
            <pc:sldMk cId="4208543937" sldId="341"/>
            <ac:grpSpMk id="380" creationId="{FE8501EB-2B5F-4684-86A2-69500A20056E}"/>
          </ac:grpSpMkLst>
        </pc:grpChg>
        <pc:picChg chg="add mod">
          <ac:chgData name="hassan MH" userId="84cd2103f36ef0dc" providerId="LiveId" clId="{DEB09C12-C376-40B2-8D42-A50FB6EF1F24}" dt="2022-04-15T15:15:05.696" v="1491" actId="164"/>
          <ac:picMkLst>
            <pc:docMk/>
            <pc:sldMk cId="4208543937" sldId="341"/>
            <ac:picMk id="4" creationId="{A257FBF2-B5EF-4BC4-B7CB-BE7D4C56F2AB}"/>
          </ac:picMkLst>
        </pc:picChg>
        <pc:picChg chg="del">
          <ac:chgData name="hassan MH" userId="84cd2103f36ef0dc" providerId="LiveId" clId="{DEB09C12-C376-40B2-8D42-A50FB6EF1F24}" dt="2022-04-15T16:01:59.036" v="2189" actId="478"/>
          <ac:picMkLst>
            <pc:docMk/>
            <pc:sldMk cId="4208543937" sldId="341"/>
            <ac:picMk id="22" creationId="{8E954309-8309-435D-AD98-CED17F6DCDD2}"/>
          </ac:picMkLst>
        </pc:picChg>
        <pc:picChg chg="del topLvl">
          <ac:chgData name="hassan MH" userId="84cd2103f36ef0dc" providerId="LiveId" clId="{DEB09C12-C376-40B2-8D42-A50FB6EF1F24}" dt="2022-04-15T15:14:31.951" v="1485" actId="478"/>
          <ac:picMkLst>
            <pc:docMk/>
            <pc:sldMk cId="4208543937" sldId="341"/>
            <ac:picMk id="24" creationId="{D82FCFA6-E29F-4EDE-B510-0F8F15D93F92}"/>
          </ac:picMkLst>
        </pc:picChg>
        <pc:picChg chg="add del mod">
          <ac:chgData name="hassan MH" userId="84cd2103f36ef0dc" providerId="LiveId" clId="{DEB09C12-C376-40B2-8D42-A50FB6EF1F24}" dt="2022-04-15T16:58:37.475" v="2310"/>
          <ac:picMkLst>
            <pc:docMk/>
            <pc:sldMk cId="4208543937" sldId="341"/>
            <ac:picMk id="95" creationId="{9709D1D7-4F99-4B84-87C2-BA3C7FDEDF1C}"/>
          </ac:picMkLst>
        </pc:picChg>
        <pc:picChg chg="add mod">
          <ac:chgData name="hassan MH" userId="84cd2103f36ef0dc" providerId="LiveId" clId="{DEB09C12-C376-40B2-8D42-A50FB6EF1F24}" dt="2022-04-15T16:59:43.991" v="2336" actId="1076"/>
          <ac:picMkLst>
            <pc:docMk/>
            <pc:sldMk cId="4208543937" sldId="341"/>
            <ac:picMk id="96" creationId="{6A91CC08-A8CC-42F6-A13E-B6A49B7F6B5F}"/>
          </ac:picMkLst>
        </pc:picChg>
        <pc:picChg chg="add del mod">
          <ac:chgData name="hassan MH" userId="84cd2103f36ef0dc" providerId="LiveId" clId="{DEB09C12-C376-40B2-8D42-A50FB6EF1F24}" dt="2022-04-15T15:16:22.510" v="1508" actId="27803"/>
          <ac:picMkLst>
            <pc:docMk/>
            <pc:sldMk cId="4208543937" sldId="341"/>
            <ac:picMk id="150" creationId="{02C5A599-69C8-4F47-9EDE-F518295C4A59}"/>
          </ac:picMkLst>
        </pc:picChg>
        <pc:picChg chg="mod">
          <ac:chgData name="hassan MH" userId="84cd2103f36ef0dc" providerId="LiveId" clId="{DEB09C12-C376-40B2-8D42-A50FB6EF1F24}" dt="2022-04-15T15:39:38.276" v="1800"/>
          <ac:picMkLst>
            <pc:docMk/>
            <pc:sldMk cId="4208543937" sldId="341"/>
            <ac:picMk id="197" creationId="{AB6BD171-94C9-49AA-802E-DD34CDB5DFCF}"/>
          </ac:picMkLst>
        </pc:picChg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520141901" sldId="342"/>
        </pc:sldMkLst>
      </pc:sldChg>
      <pc:sldChg chg="addSp delSp modSp add mod ord modNotesTx">
        <pc:chgData name="hassan MH" userId="84cd2103f36ef0dc" providerId="LiveId" clId="{DEB09C12-C376-40B2-8D42-A50FB6EF1F24}" dt="2022-04-15T16:59:33.325" v="2331" actId="1076"/>
        <pc:sldMkLst>
          <pc:docMk/>
          <pc:sldMk cId="1038211705" sldId="342"/>
        </pc:sldMkLst>
        <pc:spChg chg="mod">
          <ac:chgData name="hassan MH" userId="84cd2103f36ef0dc" providerId="LiveId" clId="{DEB09C12-C376-40B2-8D42-A50FB6EF1F24}" dt="2022-04-15T16:02:13.864" v="2198" actId="1076"/>
          <ac:spMkLst>
            <pc:docMk/>
            <pc:sldMk cId="1038211705" sldId="342"/>
            <ac:spMk id="13" creationId="{10953DA8-2034-4987-84AE-99F02925F3DA}"/>
          </ac:spMkLst>
        </pc:spChg>
        <pc:spChg chg="del">
          <ac:chgData name="hassan MH" userId="84cd2103f36ef0dc" providerId="LiveId" clId="{DEB09C12-C376-40B2-8D42-A50FB6EF1F24}" dt="2022-04-15T16:06:49.446" v="2244" actId="478"/>
          <ac:spMkLst>
            <pc:docMk/>
            <pc:sldMk cId="1038211705" sldId="342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5:12:16.822" v="1456" actId="20577"/>
          <ac:spMkLst>
            <pc:docMk/>
            <pc:sldMk cId="1038211705" sldId="342"/>
            <ac:spMk id="31" creationId="{1AF59666-C334-4C56-8EB4-11CEFD4F12F8}"/>
          </ac:spMkLst>
        </pc:spChg>
        <pc:spChg chg="mod">
          <ac:chgData name="hassan MH" userId="84cd2103f36ef0dc" providerId="LiveId" clId="{DEB09C12-C376-40B2-8D42-A50FB6EF1F24}" dt="2022-04-15T16:02:10.340" v="2194" actId="164"/>
          <ac:spMkLst>
            <pc:docMk/>
            <pc:sldMk cId="1038211705" sldId="342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12:59.809" v="1468" actId="207"/>
          <ac:spMkLst>
            <pc:docMk/>
            <pc:sldMk cId="1038211705" sldId="342"/>
            <ac:spMk id="107" creationId="{9903B1A7-B0DC-4083-B573-D715B4798862}"/>
          </ac:spMkLst>
        </pc:spChg>
        <pc:spChg chg="mod">
          <ac:chgData name="hassan MH" userId="84cd2103f36ef0dc" providerId="LiveId" clId="{DEB09C12-C376-40B2-8D42-A50FB6EF1F24}" dt="2022-04-15T15:13:13.740" v="1473" actId="207"/>
          <ac:spMkLst>
            <pc:docMk/>
            <pc:sldMk cId="1038211705" sldId="342"/>
            <ac:spMk id="108" creationId="{CC5A5250-6CF9-416F-A068-DAEFDC6119BE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09" creationId="{BC254315-0C9E-46FA-9AD5-104A482904EC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10" creationId="{6EB7B6CD-2FD9-4E68-9477-5B3CD2B7A303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11" creationId="{79C664F5-3CF9-477E-B973-C1445175D26F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12" creationId="{7540EE85-11FD-46A0-AC02-F2EAFCF6FD77}"/>
          </ac:spMkLst>
        </pc:spChg>
        <pc:spChg chg="mod">
          <ac:chgData name="hassan MH" userId="84cd2103f36ef0dc" providerId="LiveId" clId="{DEB09C12-C376-40B2-8D42-A50FB6EF1F24}" dt="2022-04-15T15:12:58.806" v="1467" actId="207"/>
          <ac:spMkLst>
            <pc:docMk/>
            <pc:sldMk cId="1038211705" sldId="342"/>
            <ac:spMk id="114" creationId="{A9D39D8C-5FBC-4ABE-BEE3-E49DDC2D0D50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16" creationId="{B7974D18-20E1-4EA5-91B5-1BCABFD028CC}"/>
          </ac:spMkLst>
        </pc:spChg>
        <pc:spChg chg="mod">
          <ac:chgData name="hassan MH" userId="84cd2103f36ef0dc" providerId="LiveId" clId="{DEB09C12-C376-40B2-8D42-A50FB6EF1F24}" dt="2022-04-15T15:19:42.575" v="1561" actId="207"/>
          <ac:spMkLst>
            <pc:docMk/>
            <pc:sldMk cId="1038211705" sldId="342"/>
            <ac:spMk id="119" creationId="{23026C6B-7360-4C83-9211-E5DEF1DED8A5}"/>
          </ac:spMkLst>
        </pc:spChg>
        <pc:spChg chg="mod">
          <ac:chgData name="hassan MH" userId="84cd2103f36ef0dc" providerId="LiveId" clId="{DEB09C12-C376-40B2-8D42-A50FB6EF1F24}" dt="2022-04-15T15:19:38.858" v="1560" actId="207"/>
          <ac:spMkLst>
            <pc:docMk/>
            <pc:sldMk cId="1038211705" sldId="342"/>
            <ac:spMk id="120" creationId="{EA2AC96C-18D6-4168-AC58-58FAC36EAF46}"/>
          </ac:spMkLst>
        </pc:spChg>
        <pc:spChg chg="mod">
          <ac:chgData name="hassan MH" userId="84cd2103f36ef0dc" providerId="LiveId" clId="{DEB09C12-C376-40B2-8D42-A50FB6EF1F24}" dt="2022-04-15T15:19:38.858" v="1560" actId="207"/>
          <ac:spMkLst>
            <pc:docMk/>
            <pc:sldMk cId="1038211705" sldId="342"/>
            <ac:spMk id="121" creationId="{E622B113-81C1-4EBD-A647-817D20A35C72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22" creationId="{29CBAB05-7911-4C76-9B31-A084543FB15B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23" creationId="{991944BA-59CC-4B64-9E23-B1E531190F12}"/>
          </ac:spMkLst>
        </pc:spChg>
        <pc:spChg chg="mod">
          <ac:chgData name="hassan MH" userId="84cd2103f36ef0dc" providerId="LiveId" clId="{DEB09C12-C376-40B2-8D42-A50FB6EF1F24}" dt="2022-04-15T15:19:34.384" v="1559" actId="208"/>
          <ac:spMkLst>
            <pc:docMk/>
            <pc:sldMk cId="1038211705" sldId="342"/>
            <ac:spMk id="124" creationId="{A1211DE2-8183-4290-9C84-8C9FB83D467F}"/>
          </ac:spMkLst>
        </pc:spChg>
        <pc:spChg chg="mod">
          <ac:chgData name="hassan MH" userId="84cd2103f36ef0dc" providerId="LiveId" clId="{DEB09C12-C376-40B2-8D42-A50FB6EF1F24}" dt="2022-04-15T15:19:34.384" v="1559" actId="208"/>
          <ac:spMkLst>
            <pc:docMk/>
            <pc:sldMk cId="1038211705" sldId="342"/>
            <ac:spMk id="125" creationId="{0940969A-C506-4A5F-AE56-C6BFAE035755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26" creationId="{857FBDBA-45AC-4589-84CD-657B901DC760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28" creationId="{0AD344DF-5CFE-4B84-B292-1106027B7C28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29" creationId="{0773EA9D-B77A-4462-A6A6-5606302E6F0D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30" creationId="{93DCFAD9-2226-4D72-AB8B-5412A9DC57FF}"/>
          </ac:spMkLst>
        </pc:spChg>
        <pc:spChg chg="mod">
          <ac:chgData name="hassan MH" userId="84cd2103f36ef0dc" providerId="LiveId" clId="{DEB09C12-C376-40B2-8D42-A50FB6EF1F24}" dt="2022-04-15T15:20:33.853" v="1571" actId="1076"/>
          <ac:spMkLst>
            <pc:docMk/>
            <pc:sldMk cId="1038211705" sldId="342"/>
            <ac:spMk id="131" creationId="{4D211C28-2007-40AE-ABB8-191E12444E0E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32" creationId="{7A00B7B4-A5FF-4FD1-9D15-1A70B908ED32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33" creationId="{54152FFC-F328-4C8E-91BE-8D3570130611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34" creationId="{5900F7CE-4268-4AE7-856B-061D7EEA10C5}"/>
          </ac:spMkLst>
        </pc:spChg>
        <pc:spChg chg="mod">
          <ac:chgData name="hassan MH" userId="84cd2103f36ef0dc" providerId="LiveId" clId="{DEB09C12-C376-40B2-8D42-A50FB6EF1F24}" dt="2022-04-15T15:13:34.255" v="1479" actId="207"/>
          <ac:spMkLst>
            <pc:docMk/>
            <pc:sldMk cId="1038211705" sldId="342"/>
            <ac:spMk id="135" creationId="{E2884256-650D-4AB9-B7DE-92EF22EB914F}"/>
          </ac:spMkLst>
        </pc:spChg>
        <pc:spChg chg="mod">
          <ac:chgData name="hassan MH" userId="84cd2103f36ef0dc" providerId="LiveId" clId="{DEB09C12-C376-40B2-8D42-A50FB6EF1F24}" dt="2022-04-15T15:12:50.643" v="1464" actId="207"/>
          <ac:spMkLst>
            <pc:docMk/>
            <pc:sldMk cId="1038211705" sldId="342"/>
            <ac:spMk id="136" creationId="{1D3A3FD5-CB51-4D46-9FF0-DD49B4B1F299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37" creationId="{E9C10BA0-1DDA-43B5-8784-B37F4BFE53E3}"/>
          </ac:spMkLst>
        </pc:spChg>
        <pc:spChg chg="mod">
          <ac:chgData name="hassan MH" userId="84cd2103f36ef0dc" providerId="LiveId" clId="{DEB09C12-C376-40B2-8D42-A50FB6EF1F24}" dt="2022-04-15T15:12:55.344" v="1466" actId="207"/>
          <ac:spMkLst>
            <pc:docMk/>
            <pc:sldMk cId="1038211705" sldId="342"/>
            <ac:spMk id="138" creationId="{767C5718-946D-4B43-8F2A-9BFA6F84AA92}"/>
          </ac:spMkLst>
        </pc:spChg>
        <pc:spChg chg="mod">
          <ac:chgData name="hassan MH" userId="84cd2103f36ef0dc" providerId="LiveId" clId="{DEB09C12-C376-40B2-8D42-A50FB6EF1F24}" dt="2022-04-15T15:13:10.860" v="1472" actId="207"/>
          <ac:spMkLst>
            <pc:docMk/>
            <pc:sldMk cId="1038211705" sldId="342"/>
            <ac:spMk id="139" creationId="{AC497188-3E26-4BA3-9A65-80C7C76F3CC4}"/>
          </ac:spMkLst>
        </pc:spChg>
        <pc:spChg chg="mod">
          <ac:chgData name="hassan MH" userId="84cd2103f36ef0dc" providerId="LiveId" clId="{DEB09C12-C376-40B2-8D42-A50FB6EF1F24}" dt="2022-04-15T15:13:10.331" v="1471" actId="207"/>
          <ac:spMkLst>
            <pc:docMk/>
            <pc:sldMk cId="1038211705" sldId="342"/>
            <ac:spMk id="140" creationId="{6405A0DF-841A-429A-B30B-4D1F92E19691}"/>
          </ac:spMkLst>
        </pc:spChg>
        <pc:spChg chg="mod">
          <ac:chgData name="hassan MH" userId="84cd2103f36ef0dc" providerId="LiveId" clId="{DEB09C12-C376-40B2-8D42-A50FB6EF1F24}" dt="2022-04-15T15:12:45.908" v="1463" actId="207"/>
          <ac:spMkLst>
            <pc:docMk/>
            <pc:sldMk cId="1038211705" sldId="342"/>
            <ac:spMk id="141" creationId="{1B0043A4-D50D-476D-AE65-B55C251EDB5B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42" creationId="{CCDAAB45-F836-42A2-8893-A06AAC36690B}"/>
          </ac:spMkLst>
        </pc:spChg>
        <pc:spChg chg="mod">
          <ac:chgData name="hassan MH" userId="84cd2103f36ef0dc" providerId="LiveId" clId="{DEB09C12-C376-40B2-8D42-A50FB6EF1F24}" dt="2022-04-15T15:12:54.223" v="1465" actId="207"/>
          <ac:spMkLst>
            <pc:docMk/>
            <pc:sldMk cId="1038211705" sldId="342"/>
            <ac:spMk id="143" creationId="{64584E7C-F06A-4236-97C6-6B7B4EE4C113}"/>
          </ac:spMkLst>
        </pc:spChg>
        <pc:spChg chg="mod">
          <ac:chgData name="hassan MH" userId="84cd2103f36ef0dc" providerId="LiveId" clId="{DEB09C12-C376-40B2-8D42-A50FB6EF1F24}" dt="2022-04-15T15:13:07.005" v="1469" actId="207"/>
          <ac:spMkLst>
            <pc:docMk/>
            <pc:sldMk cId="1038211705" sldId="342"/>
            <ac:spMk id="144" creationId="{6D4EE65A-AA29-4324-BB87-64FF45F2C3FD}"/>
          </ac:spMkLst>
        </pc:spChg>
        <pc:spChg chg="mod">
          <ac:chgData name="hassan MH" userId="84cd2103f36ef0dc" providerId="LiveId" clId="{DEB09C12-C376-40B2-8D42-A50FB6EF1F24}" dt="2022-04-15T15:13:09.149" v="1470" actId="207"/>
          <ac:spMkLst>
            <pc:docMk/>
            <pc:sldMk cId="1038211705" sldId="342"/>
            <ac:spMk id="145" creationId="{64761E09-0260-4A46-BF63-75E00DECF36B}"/>
          </ac:spMkLst>
        </pc:spChg>
        <pc:spChg chg="mod">
          <ac:chgData name="hassan MH" userId="84cd2103f36ef0dc" providerId="LiveId" clId="{DEB09C12-C376-40B2-8D42-A50FB6EF1F24}" dt="2022-04-15T15:12:45.908" v="1463" actId="207"/>
          <ac:spMkLst>
            <pc:docMk/>
            <pc:sldMk cId="1038211705" sldId="342"/>
            <ac:spMk id="146" creationId="{4742EE9F-014D-4CAF-BFEC-A587BA71C5D3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47" creationId="{64151549-F038-416B-AD46-D246CEA1C973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48" creationId="{E8F10BEF-1548-4A1A-8F52-83625F554F33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49" creationId="{F63C5113-7B18-419A-AB85-D84EB866AFAB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0" creationId="{6F7DBA15-79CB-4711-A111-9FD7A81F1FF8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1" creationId="{0F54A82A-4603-4A08-9D16-6ED2C43A304C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4" creationId="{AD5D0D37-5DED-4E12-BB5A-CE0DFDB90526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5" creationId="{210FBAC5-4B88-4112-B9B2-62088C58BDC4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6" creationId="{C660FD5D-3BD4-4936-BE58-88BA4B912EBF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7" creationId="{A6C4DDC1-209C-4932-9C70-21F0EA1C5826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8" creationId="{B7C7DE78-4032-4C12-BA5F-619FB2D71AA7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59" creationId="{9F78E046-16A2-4DDB-B200-33EC638A2952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60" creationId="{0737D3ED-0133-4655-92D3-E499BACF9729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61" creationId="{79DFD938-EF70-4E78-BC03-520B2FAF823F}"/>
          </ac:spMkLst>
        </pc:spChg>
        <pc:spChg chg="mod">
          <ac:chgData name="hassan MH" userId="84cd2103f36ef0dc" providerId="LiveId" clId="{DEB09C12-C376-40B2-8D42-A50FB6EF1F24}" dt="2022-04-15T15:12:24.977" v="1458"/>
          <ac:spMkLst>
            <pc:docMk/>
            <pc:sldMk cId="1038211705" sldId="342"/>
            <ac:spMk id="162" creationId="{983C17B1-0BC0-4EB3-90F9-AB6616E0CCCB}"/>
          </ac:spMkLst>
        </pc:spChg>
        <pc:spChg chg="mod">
          <ac:chgData name="hassan MH" userId="84cd2103f36ef0dc" providerId="LiveId" clId="{DEB09C12-C376-40B2-8D42-A50FB6EF1F24}" dt="2022-04-15T15:12:39.742" v="1462" actId="207"/>
          <ac:spMkLst>
            <pc:docMk/>
            <pc:sldMk cId="1038211705" sldId="342"/>
            <ac:spMk id="163" creationId="{D5E8B717-1F44-4F63-8596-71FE419A613F}"/>
          </ac:spMkLst>
        </pc:spChg>
        <pc:spChg chg="mod">
          <ac:chgData name="hassan MH" userId="84cd2103f36ef0dc" providerId="LiveId" clId="{DEB09C12-C376-40B2-8D42-A50FB6EF1F24}" dt="2022-04-15T15:13:31.092" v="1478" actId="207"/>
          <ac:spMkLst>
            <pc:docMk/>
            <pc:sldMk cId="1038211705" sldId="342"/>
            <ac:spMk id="164" creationId="{3AD317CD-1CFB-4437-8B2C-377E074B9C09}"/>
          </ac:spMkLst>
        </pc:spChg>
        <pc:spChg chg="mod">
          <ac:chgData name="hassan MH" userId="84cd2103f36ef0dc" providerId="LiveId" clId="{DEB09C12-C376-40B2-8D42-A50FB6EF1F24}" dt="2022-04-15T15:12:06.457" v="1452" actId="1076"/>
          <ac:spMkLst>
            <pc:docMk/>
            <pc:sldMk cId="1038211705" sldId="342"/>
            <ac:spMk id="241" creationId="{BF991983-0F66-43CE-AE92-7889CA41A22D}"/>
          </ac:spMkLst>
        </pc:spChg>
        <pc:grpChg chg="add mod">
          <ac:chgData name="hassan MH" userId="84cd2103f36ef0dc" providerId="LiveId" clId="{DEB09C12-C376-40B2-8D42-A50FB6EF1F24}" dt="2022-04-15T16:02:10.340" v="2194" actId="164"/>
          <ac:grpSpMkLst>
            <pc:docMk/>
            <pc:sldMk cId="1038211705" sldId="342"/>
            <ac:grpSpMk id="2" creationId="{CD71A42D-D601-46CE-A781-42D1F507DB82}"/>
          </ac:grpSpMkLst>
        </pc:grpChg>
        <pc:grpChg chg="mod">
          <ac:chgData name="hassan MH" userId="84cd2103f36ef0dc" providerId="LiveId" clId="{DEB09C12-C376-40B2-8D42-A50FB6EF1F24}" dt="2022-04-15T16:02:10.340" v="2194" actId="164"/>
          <ac:grpSpMkLst>
            <pc:docMk/>
            <pc:sldMk cId="1038211705" sldId="342"/>
            <ac:grpSpMk id="96" creationId="{CF0204E8-ACCF-4EA9-AA19-4702DB190FCA}"/>
          </ac:grpSpMkLst>
        </pc:grpChg>
        <pc:grpChg chg="add del mod">
          <ac:chgData name="hassan MH" userId="84cd2103f36ef0dc" providerId="LiveId" clId="{DEB09C12-C376-40B2-8D42-A50FB6EF1F24}" dt="2022-04-15T16:59:26.084" v="2326" actId="21"/>
          <ac:grpSpMkLst>
            <pc:docMk/>
            <pc:sldMk cId="1038211705" sldId="342"/>
            <ac:grpSpMk id="105" creationId="{435A7C01-366C-4B2C-8857-A703E02FE43C}"/>
          </ac:grpSpMkLst>
        </pc:grpChg>
        <pc:grpChg chg="mod">
          <ac:chgData name="hassan MH" userId="84cd2103f36ef0dc" providerId="LiveId" clId="{DEB09C12-C376-40B2-8D42-A50FB6EF1F24}" dt="2022-04-15T15:12:24.977" v="1458"/>
          <ac:grpSpMkLst>
            <pc:docMk/>
            <pc:sldMk cId="1038211705" sldId="342"/>
            <ac:grpSpMk id="106" creationId="{9ED74766-6A38-42E4-A15C-AE2B7BB35009}"/>
          </ac:grpSpMkLst>
        </pc:grpChg>
        <pc:grpChg chg="mod">
          <ac:chgData name="hassan MH" userId="84cd2103f36ef0dc" providerId="LiveId" clId="{DEB09C12-C376-40B2-8D42-A50FB6EF1F24}" dt="2022-04-15T15:12:24.977" v="1458"/>
          <ac:grpSpMkLst>
            <pc:docMk/>
            <pc:sldMk cId="1038211705" sldId="342"/>
            <ac:grpSpMk id="115" creationId="{B7F21EED-005B-48C4-AA75-CB2E4E274F8F}"/>
          </ac:grpSpMkLst>
        </pc:grpChg>
        <pc:grpChg chg="mod">
          <ac:chgData name="hassan MH" userId="84cd2103f36ef0dc" providerId="LiveId" clId="{DEB09C12-C376-40B2-8D42-A50FB6EF1F24}" dt="2022-04-15T15:12:24.977" v="1458"/>
          <ac:grpSpMkLst>
            <pc:docMk/>
            <pc:sldMk cId="1038211705" sldId="342"/>
            <ac:grpSpMk id="117" creationId="{F0C77EFE-3F1D-4C00-9204-A541B087221A}"/>
          </ac:grpSpMkLst>
        </pc:grpChg>
        <pc:grpChg chg="mod">
          <ac:chgData name="hassan MH" userId="84cd2103f36ef0dc" providerId="LiveId" clId="{DEB09C12-C376-40B2-8D42-A50FB6EF1F24}" dt="2022-04-15T15:12:24.977" v="1458"/>
          <ac:grpSpMkLst>
            <pc:docMk/>
            <pc:sldMk cId="1038211705" sldId="342"/>
            <ac:grpSpMk id="118" creationId="{A51615FB-11DE-4DA0-A8FA-D5CB4D6004BB}"/>
          </ac:grpSpMkLst>
        </pc:grpChg>
        <pc:grpChg chg="del">
          <ac:chgData name="hassan MH" userId="84cd2103f36ef0dc" providerId="LiveId" clId="{DEB09C12-C376-40B2-8D42-A50FB6EF1F24}" dt="2022-04-15T15:12:19.445" v="1457" actId="478"/>
          <ac:grpSpMkLst>
            <pc:docMk/>
            <pc:sldMk cId="1038211705" sldId="342"/>
            <ac:grpSpMk id="204" creationId="{AC7F5205-B9AF-4513-928E-92C6A4100F6C}"/>
          </ac:grpSpMkLst>
        </pc:grpChg>
        <pc:picChg chg="add del mod">
          <ac:chgData name="hassan MH" userId="84cd2103f36ef0dc" providerId="LiveId" clId="{DEB09C12-C376-40B2-8D42-A50FB6EF1F24}" dt="2022-04-15T16:58:37.914" v="2313"/>
          <ac:picMkLst>
            <pc:docMk/>
            <pc:sldMk cId="1038211705" sldId="342"/>
            <ac:picMk id="3" creationId="{E4E73C08-A50F-47B8-8DA7-EF471434FB39}"/>
          </ac:picMkLst>
        </pc:picChg>
        <pc:picChg chg="add mod">
          <ac:chgData name="hassan MH" userId="84cd2103f36ef0dc" providerId="LiveId" clId="{DEB09C12-C376-40B2-8D42-A50FB6EF1F24}" dt="2022-04-15T16:59:33.325" v="2331" actId="1076"/>
          <ac:picMkLst>
            <pc:docMk/>
            <pc:sldMk cId="1038211705" sldId="342"/>
            <ac:picMk id="4" creationId="{E922C442-7DAC-4D3B-807E-728683B1C831}"/>
          </ac:picMkLst>
        </pc:picChg>
        <pc:picChg chg="del">
          <ac:chgData name="hassan MH" userId="84cd2103f36ef0dc" providerId="LiveId" clId="{DEB09C12-C376-40B2-8D42-A50FB6EF1F24}" dt="2022-04-15T16:06:49.043" v="2243" actId="478"/>
          <ac:picMkLst>
            <pc:docMk/>
            <pc:sldMk cId="1038211705" sldId="342"/>
            <ac:picMk id="22" creationId="{8E954309-8309-435D-AD98-CED17F6DCDD2}"/>
          </ac:picMkLst>
        </pc:picChg>
        <pc:picChg chg="del">
          <ac:chgData name="hassan MH" userId="84cd2103f36ef0dc" providerId="LiveId" clId="{DEB09C12-C376-40B2-8D42-A50FB6EF1F24}" dt="2022-04-15T16:06:48.621" v="2242" actId="478"/>
          <ac:picMkLst>
            <pc:docMk/>
            <pc:sldMk cId="1038211705" sldId="342"/>
            <ac:picMk id="24" creationId="{D82FCFA6-E29F-4EDE-B510-0F8F15D93F92}"/>
          </ac:picMkLst>
        </pc:picChg>
      </pc:sldChg>
      <pc:sldChg chg="add del setBg">
        <pc:chgData name="hassan MH" userId="84cd2103f36ef0dc" providerId="LiveId" clId="{DEB09C12-C376-40B2-8D42-A50FB6EF1F24}" dt="2022-04-15T15:22:26.297" v="1589"/>
        <pc:sldMkLst>
          <pc:docMk/>
          <pc:sldMk cId="149408093" sldId="343"/>
        </pc:sldMkLst>
      </pc:sldChg>
      <pc:sldChg chg="addSp delSp modSp mod modNotesTx">
        <pc:chgData name="hassan MH" userId="84cd2103f36ef0dc" providerId="LiveId" clId="{DEB09C12-C376-40B2-8D42-A50FB6EF1F24}" dt="2022-04-15T16:58:54.874" v="2322" actId="1076"/>
        <pc:sldMkLst>
          <pc:docMk/>
          <pc:sldMk cId="1188057779" sldId="343"/>
        </pc:sldMkLst>
        <pc:spChg chg="del">
          <ac:chgData name="hassan MH" userId="84cd2103f36ef0dc" providerId="LiveId" clId="{DEB09C12-C376-40B2-8D42-A50FB6EF1F24}" dt="2022-04-15T16:06:52.261" v="2246" actId="478"/>
          <ac:spMkLst>
            <pc:docMk/>
            <pc:sldMk cId="1188057779" sldId="343"/>
            <ac:spMk id="28" creationId="{F5A99E9D-B218-49DD-8388-25DA759D7FE1}"/>
          </ac:spMkLst>
        </pc:spChg>
        <pc:spChg chg="mod">
          <ac:chgData name="hassan MH" userId="84cd2103f36ef0dc" providerId="LiveId" clId="{DEB09C12-C376-40B2-8D42-A50FB6EF1F24}" dt="2022-04-15T16:02:23.423" v="2202" actId="164"/>
          <ac:spMkLst>
            <pc:docMk/>
            <pc:sldMk cId="1188057779" sldId="343"/>
            <ac:spMk id="32" creationId="{D8006052-8C72-4DE3-8ED1-AD19A69D62FE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93" creationId="{42DB58EF-C17E-41DE-BA06-EA8BB931C774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94" creationId="{A54CE9A9-FB0B-4A69-AF85-2C28CB665DC1}"/>
          </ac:spMkLst>
        </pc:spChg>
        <pc:spChg chg="mod">
          <ac:chgData name="hassan MH" userId="84cd2103f36ef0dc" providerId="LiveId" clId="{DEB09C12-C376-40B2-8D42-A50FB6EF1F24}" dt="2022-04-15T15:25:05.339" v="1633" actId="207"/>
          <ac:spMkLst>
            <pc:docMk/>
            <pc:sldMk cId="1188057779" sldId="343"/>
            <ac:spMk id="95" creationId="{6C54168E-EFA4-4872-B856-A6B5B9ACD25F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96" creationId="{10BD4AFB-FDAB-48E9-B77E-4B173BD7CB80}"/>
          </ac:spMkLst>
        </pc:spChg>
        <pc:spChg chg="mod">
          <ac:chgData name="hassan MH" userId="84cd2103f36ef0dc" providerId="LiveId" clId="{DEB09C12-C376-40B2-8D42-A50FB6EF1F24}" dt="2022-04-15T15:24:46.596" v="1628" actId="207"/>
          <ac:spMkLst>
            <pc:docMk/>
            <pc:sldMk cId="1188057779" sldId="343"/>
            <ac:spMk id="97" creationId="{FDDFAB47-8C90-487C-BAE2-D44228BCC334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98" creationId="{0516A591-FAC7-45CA-8A6B-6628A43818B8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100" creationId="{9E76A027-FA79-49FB-BBE5-58EE5CB1F4FC}"/>
          </ac:spMkLst>
        </pc:spChg>
        <pc:spChg chg="mod">
          <ac:chgData name="hassan MH" userId="84cd2103f36ef0dc" providerId="LiveId" clId="{DEB09C12-C376-40B2-8D42-A50FB6EF1F24}" dt="2022-04-15T15:24:39.273" v="1626" actId="27803"/>
          <ac:spMkLst>
            <pc:docMk/>
            <pc:sldMk cId="1188057779" sldId="343"/>
            <ac:spMk id="101" creationId="{7B39B6CF-8DE8-49BB-AB5F-53204C3F71B6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89" creationId="{33EF89F3-76BB-4298-A90C-B478495A7F8A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0" creationId="{7F43281A-7E02-47E1-81D9-AE0CFC472A47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1" creationId="{15ADE4E0-E0D7-4002-A296-5F06DAEE97B4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2" creationId="{F68ECE7B-4B47-4DD2-B797-91F17A23F8C7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3" creationId="{348F57A8-B534-4021-87FF-B607ECD0DE13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4" creationId="{DC3F3906-643D-40E3-A6EF-457DFA3766CA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5" creationId="{5D8AD656-632C-49FC-893D-35547F204ACF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6" creationId="{3C69D2BC-3A39-4943-AFF6-2681F3AE51C3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7" creationId="{71C95462-6101-4447-AF3A-E3E40E294BD5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8" creationId="{0ABEB9E1-FEB0-4669-9B20-23D934BE0AC1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199" creationId="{B2388987-5C83-40C3-9594-645A2BBAC10C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0" creationId="{FED5C560-A128-4691-9FC1-125FE442EC7A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1" creationId="{9E179B74-48FA-4CFF-B16E-499D09999BB6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2" creationId="{A25E67AD-D4F5-4B7D-A46C-19CAEF498FC4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3" creationId="{B3CB4BE7-B3A4-41F0-82CD-193DA668952B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4" creationId="{7E4EEE51-B3C8-4870-B719-25E94E1B95F2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5" creationId="{83454F58-3DC3-4F8E-A0D6-C7B8B847CD12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6" creationId="{70A49C00-A78E-4744-9821-1BFEC20A495F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7" creationId="{6281D78B-100C-4AAB-A18C-CC6922FE855C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8" creationId="{75BB4EB9-E356-4BA9-9162-2EB80B138096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09" creationId="{C4D95CE1-4AEA-44FC-916B-DE198C1CF07B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10" creationId="{17840AFF-B5EF-4C68-A1F4-C4FB876FF105}"/>
          </ac:spMkLst>
        </pc:spChg>
        <pc:spChg chg="mod topLvl">
          <ac:chgData name="hassan MH" userId="84cd2103f36ef0dc" providerId="LiveId" clId="{DEB09C12-C376-40B2-8D42-A50FB6EF1F24}" dt="2022-04-15T15:25:30.981" v="1638" actId="14100"/>
          <ac:spMkLst>
            <pc:docMk/>
            <pc:sldMk cId="1188057779" sldId="343"/>
            <ac:spMk id="211" creationId="{5E47DF4C-6D4F-4302-9D86-F5F0BD1717CE}"/>
          </ac:spMkLst>
        </pc:spChg>
        <pc:spChg chg="mod topLvl">
          <ac:chgData name="hassan MH" userId="84cd2103f36ef0dc" providerId="LiveId" clId="{DEB09C12-C376-40B2-8D42-A50FB6EF1F24}" dt="2022-04-15T15:25:18.326" v="1635" actId="164"/>
          <ac:spMkLst>
            <pc:docMk/>
            <pc:sldMk cId="1188057779" sldId="343"/>
            <ac:spMk id="214" creationId="{33AD58C3-F165-4267-B949-5C830BF7FA88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16" creationId="{77A5F8D1-2FCC-491E-988C-38230F01C53B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17" creationId="{3EFD973E-5A78-45EA-9607-B2052C486527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18" creationId="{B77FFE6C-2F94-426E-A2D7-6646CCC13DAC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0" creationId="{96CED684-3265-48A5-8FCC-0E9B49A129B8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1" creationId="{BCE5D363-F880-4086-9DF7-707DEA2B057F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2" creationId="{EE718B62-931D-4EFE-9390-F72311A93537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3" creationId="{16BD310F-559F-4E0C-AE27-614783C94C69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4" creationId="{1CB99B1E-8406-4CBF-9D56-EB5CA240CF65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5" creationId="{74A50F60-19ED-446C-8F80-38AEE720BAFB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6" creationId="{670C8E3E-DD5D-4B1A-BE34-68964D3C9F41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7" creationId="{BC10F6FF-7DAA-4644-B7E0-7C10A8AD27AC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8" creationId="{D896A25C-C228-46FD-A089-7AC35A6E6154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29" creationId="{4EB835D9-F937-4135-8204-BC08061091BD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0" creationId="{FAF3F4D3-A107-4764-8AD8-56348FD61853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1" creationId="{446B2F04-D17D-4902-88B5-4A8F3A30EDCB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2" creationId="{7FA18E3C-7B9F-4CBE-8A40-A6A2313DCE90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3" creationId="{24D1C8A2-7437-456B-AF02-D61085665BBE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4" creationId="{211892FB-6850-4BAE-97B7-1331C4F75255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5" creationId="{83AD57A3-A448-406C-A416-5B48768233F8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6" creationId="{47A5423C-7718-4D6E-9F0E-E794D12CC00F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7" creationId="{E4CAB1F1-02E1-412C-99FC-2AE6829BE62F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8" creationId="{E849BCD4-9145-4E09-A25B-79DE0BE902BD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39" creationId="{C3E1217A-BA10-4D02-8526-88483201998E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0" creationId="{06D5C812-71FE-44F0-AE3A-CB5B08800612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1" creationId="{63050E10-2502-47DB-9463-7FCA7C8C9B85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2" creationId="{1AB5297F-82B1-4060-ACEE-FD4C055A035D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3" creationId="{180A7790-6ACF-4034-9F5C-FFEB33330F9D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4" creationId="{E3A8AFE7-3C3B-4B30-8D6C-9DF0EA4C6945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5" creationId="{0C79DF00-985C-4798-B72D-1C787F850E66}"/>
          </ac:spMkLst>
        </pc:spChg>
        <pc:spChg chg="mod">
          <ac:chgData name="hassan MH" userId="84cd2103f36ef0dc" providerId="LiveId" clId="{DEB09C12-C376-40B2-8D42-A50FB6EF1F24}" dt="2022-04-15T15:24:03.611" v="1620" actId="165"/>
          <ac:spMkLst>
            <pc:docMk/>
            <pc:sldMk cId="1188057779" sldId="343"/>
            <ac:spMk id="246" creationId="{88E52701-9542-4485-9FE0-DED17426B5FD}"/>
          </ac:spMkLst>
        </pc:spChg>
        <pc:spChg chg="mod">
          <ac:chgData name="hassan MH" userId="84cd2103f36ef0dc" providerId="LiveId" clId="{DEB09C12-C376-40B2-8D42-A50FB6EF1F24}" dt="2022-04-15T15:23:39.047" v="1615" actId="20577"/>
          <ac:spMkLst>
            <pc:docMk/>
            <pc:sldMk cId="1188057779" sldId="343"/>
            <ac:spMk id="330" creationId="{CA068C30-7340-45B4-B4F1-E24B7FBCBFC7}"/>
          </ac:spMkLst>
        </pc:spChg>
        <pc:spChg chg="mod">
          <ac:chgData name="hassan MH" userId="84cd2103f36ef0dc" providerId="LiveId" clId="{DEB09C12-C376-40B2-8D42-A50FB6EF1F24}" dt="2022-04-15T15:23:08.786" v="1611" actId="1076"/>
          <ac:spMkLst>
            <pc:docMk/>
            <pc:sldMk cId="1188057779" sldId="343"/>
            <ac:spMk id="331" creationId="{A668A7AD-D360-464C-95CD-05A1817379CF}"/>
          </ac:spMkLst>
        </pc:spChg>
        <pc:grpChg chg="del">
          <ac:chgData name="hassan MH" userId="84cd2103f36ef0dc" providerId="LiveId" clId="{DEB09C12-C376-40B2-8D42-A50FB6EF1F24}" dt="2022-04-15T15:22:32.327" v="1591" actId="478"/>
          <ac:grpSpMkLst>
            <pc:docMk/>
            <pc:sldMk cId="1188057779" sldId="343"/>
            <ac:grpSpMk id="5" creationId="{9ECC7B5F-226B-42B0-B315-AB3A2F92D2B4}"/>
          </ac:grpSpMkLst>
        </pc:grpChg>
        <pc:grpChg chg="del mod">
          <ac:chgData name="hassan MH" userId="84cd2103f36ef0dc" providerId="LiveId" clId="{DEB09C12-C376-40B2-8D42-A50FB6EF1F24}" dt="2022-04-15T15:24:39.273" v="1626" actId="27803"/>
          <ac:grpSpMkLst>
            <pc:docMk/>
            <pc:sldMk cId="1188057779" sldId="343"/>
            <ac:grpSpMk id="24" creationId="{5C50D6B9-50D6-451A-B617-F047E2DC4A1F}"/>
          </ac:grpSpMkLst>
        </pc:grpChg>
        <pc:grpChg chg="mod">
          <ac:chgData name="hassan MH" userId="84cd2103f36ef0dc" providerId="LiveId" clId="{DEB09C12-C376-40B2-8D42-A50FB6EF1F24}" dt="2022-04-15T15:24:58.863" v="1631" actId="164"/>
          <ac:grpSpMkLst>
            <pc:docMk/>
            <pc:sldMk cId="1188057779" sldId="343"/>
            <ac:grpSpMk id="80" creationId="{1C5A2F37-EC08-493A-8034-4ACEB5EF08AE}"/>
          </ac:grpSpMkLst>
        </pc:grpChg>
        <pc:grpChg chg="del">
          <ac:chgData name="hassan MH" userId="84cd2103f36ef0dc" providerId="LiveId" clId="{DEB09C12-C376-40B2-8D42-A50FB6EF1F24}" dt="2022-04-15T15:22:32.949" v="1592" actId="478"/>
          <ac:grpSpMkLst>
            <pc:docMk/>
            <pc:sldMk cId="1188057779" sldId="343"/>
            <ac:grpSpMk id="92" creationId="{EA77BFC3-69F6-4F01-AF8D-20D48A61F198}"/>
          </ac:grpSpMkLst>
        </pc:grpChg>
        <pc:grpChg chg="mod">
          <ac:chgData name="hassan MH" userId="84cd2103f36ef0dc" providerId="LiveId" clId="{DEB09C12-C376-40B2-8D42-A50FB6EF1F24}" dt="2022-04-15T15:24:58.863" v="1631" actId="164"/>
          <ac:grpSpMkLst>
            <pc:docMk/>
            <pc:sldMk cId="1188057779" sldId="343"/>
            <ac:grpSpMk id="99" creationId="{DBB55EB9-D893-40A9-935D-06F7CA59B7AE}"/>
          </ac:grpSpMkLst>
        </pc:grpChg>
        <pc:grpChg chg="add mod">
          <ac:chgData name="hassan MH" userId="84cd2103f36ef0dc" providerId="LiveId" clId="{DEB09C12-C376-40B2-8D42-A50FB6EF1F24}" dt="2022-04-15T16:02:20.667" v="2201" actId="164"/>
          <ac:grpSpMkLst>
            <pc:docMk/>
            <pc:sldMk cId="1188057779" sldId="343"/>
            <ac:grpSpMk id="102" creationId="{741698B0-4AF5-450F-8CBB-E2EF74B35C85}"/>
          </ac:grpSpMkLst>
        </pc:grpChg>
        <pc:grpChg chg="add mod">
          <ac:chgData name="hassan MH" userId="84cd2103f36ef0dc" providerId="LiveId" clId="{DEB09C12-C376-40B2-8D42-A50FB6EF1F24}" dt="2022-04-15T16:02:20.667" v="2201" actId="164"/>
          <ac:grpSpMkLst>
            <pc:docMk/>
            <pc:sldMk cId="1188057779" sldId="343"/>
            <ac:grpSpMk id="103" creationId="{A13EEC93-F863-49F3-865A-F533FADBAD06}"/>
          </ac:grpSpMkLst>
        </pc:grpChg>
        <pc:grpChg chg="add del mod">
          <ac:chgData name="hassan MH" userId="84cd2103f36ef0dc" providerId="LiveId" clId="{DEB09C12-C376-40B2-8D42-A50FB6EF1F24}" dt="2022-04-15T16:58:49.850" v="2319" actId="21"/>
          <ac:grpSpMkLst>
            <pc:docMk/>
            <pc:sldMk cId="1188057779" sldId="343"/>
            <ac:grpSpMk id="104" creationId="{23E0720A-4EFD-49FD-B18C-D4B051B63074}"/>
          </ac:grpSpMkLst>
        </pc:grpChg>
        <pc:grpChg chg="add mod">
          <ac:chgData name="hassan MH" userId="84cd2103f36ef0dc" providerId="LiveId" clId="{DEB09C12-C376-40B2-8D42-A50FB6EF1F24}" dt="2022-04-15T16:02:24.589" v="2204" actId="1076"/>
          <ac:grpSpMkLst>
            <pc:docMk/>
            <pc:sldMk cId="1188057779" sldId="343"/>
            <ac:grpSpMk id="105" creationId="{4B64679F-51E2-43A9-BF7C-81F1486872DB}"/>
          </ac:grpSpMkLst>
        </pc:grpChg>
        <pc:grpChg chg="add del mod">
          <ac:chgData name="hassan MH" userId="84cd2103f36ef0dc" providerId="LiveId" clId="{DEB09C12-C376-40B2-8D42-A50FB6EF1F24}" dt="2022-04-15T15:24:03.611" v="1620" actId="165"/>
          <ac:grpSpMkLst>
            <pc:docMk/>
            <pc:sldMk cId="1188057779" sldId="343"/>
            <ac:grpSpMk id="188" creationId="{862F0163-EF11-46A5-BC33-9EEB2E479662}"/>
          </ac:grpSpMkLst>
        </pc:grpChg>
        <pc:grpChg chg="mod topLvl">
          <ac:chgData name="hassan MH" userId="84cd2103f36ef0dc" providerId="LiveId" clId="{DEB09C12-C376-40B2-8D42-A50FB6EF1F24}" dt="2022-04-15T15:25:18.326" v="1635" actId="164"/>
          <ac:grpSpMkLst>
            <pc:docMk/>
            <pc:sldMk cId="1188057779" sldId="343"/>
            <ac:grpSpMk id="212" creationId="{47C6540A-D597-421E-9813-A722DE6E154D}"/>
          </ac:grpSpMkLst>
        </pc:grpChg>
        <pc:grpChg chg="del mod topLvl">
          <ac:chgData name="hassan MH" userId="84cd2103f36ef0dc" providerId="LiveId" clId="{DEB09C12-C376-40B2-8D42-A50FB6EF1F24}" dt="2022-04-15T15:24:06.598" v="1621" actId="478"/>
          <ac:grpSpMkLst>
            <pc:docMk/>
            <pc:sldMk cId="1188057779" sldId="343"/>
            <ac:grpSpMk id="213" creationId="{B750C3B1-E2FD-4048-9B66-466E348F81E0}"/>
          </ac:grpSpMkLst>
        </pc:grpChg>
        <pc:grpChg chg="mod">
          <ac:chgData name="hassan MH" userId="84cd2103f36ef0dc" providerId="LiveId" clId="{DEB09C12-C376-40B2-8D42-A50FB6EF1F24}" dt="2022-04-15T15:24:03.611" v="1620" actId="165"/>
          <ac:grpSpMkLst>
            <pc:docMk/>
            <pc:sldMk cId="1188057779" sldId="343"/>
            <ac:grpSpMk id="215" creationId="{55454CF6-B830-4F41-A397-CB0B34CC7F0C}"/>
          </ac:grpSpMkLst>
        </pc:grpChg>
        <pc:grpChg chg="mod">
          <ac:chgData name="hassan MH" userId="84cd2103f36ef0dc" providerId="LiveId" clId="{DEB09C12-C376-40B2-8D42-A50FB6EF1F24}" dt="2022-04-15T15:24:03.611" v="1620" actId="165"/>
          <ac:grpSpMkLst>
            <pc:docMk/>
            <pc:sldMk cId="1188057779" sldId="343"/>
            <ac:grpSpMk id="219" creationId="{D8106527-CB86-482C-BA00-2C18956493FF}"/>
          </ac:grpSpMkLst>
        </pc:grpChg>
        <pc:grpChg chg="mod">
          <ac:chgData name="hassan MH" userId="84cd2103f36ef0dc" providerId="LiveId" clId="{DEB09C12-C376-40B2-8D42-A50FB6EF1F24}" dt="2022-04-15T16:02:23.423" v="2202" actId="164"/>
          <ac:grpSpMkLst>
            <pc:docMk/>
            <pc:sldMk cId="1188057779" sldId="343"/>
            <ac:grpSpMk id="273" creationId="{ECBE5A8E-725F-4B8B-8FCF-04A6858968A4}"/>
          </ac:grpSpMkLst>
        </pc:grpChg>
        <pc:grpChg chg="del">
          <ac:chgData name="hassan MH" userId="84cd2103f36ef0dc" providerId="LiveId" clId="{DEB09C12-C376-40B2-8D42-A50FB6EF1F24}" dt="2022-04-15T15:22:31.082" v="1590" actId="478"/>
          <ac:grpSpMkLst>
            <pc:docMk/>
            <pc:sldMk cId="1188057779" sldId="343"/>
            <ac:grpSpMk id="380" creationId="{FE8501EB-2B5F-4684-86A2-69500A20056E}"/>
          </ac:grpSpMkLst>
        </pc:grpChg>
        <pc:picChg chg="add del mod">
          <ac:chgData name="hassan MH" userId="84cd2103f36ef0dc" providerId="LiveId" clId="{DEB09C12-C376-40B2-8D42-A50FB6EF1F24}" dt="2022-04-15T15:24:39.273" v="1626" actId="27803"/>
          <ac:picMkLst>
            <pc:docMk/>
            <pc:sldMk cId="1188057779" sldId="343"/>
            <ac:picMk id="6" creationId="{A71B3DB8-39A6-4CCE-A78B-78BBF8C3ACA9}"/>
          </ac:picMkLst>
        </pc:picChg>
        <pc:picChg chg="del">
          <ac:chgData name="hassan MH" userId="84cd2103f36ef0dc" providerId="LiveId" clId="{DEB09C12-C376-40B2-8D42-A50FB6EF1F24}" dt="2022-04-15T16:06:51.900" v="2245" actId="478"/>
          <ac:picMkLst>
            <pc:docMk/>
            <pc:sldMk cId="1188057779" sldId="343"/>
            <ac:picMk id="22" creationId="{8E954309-8309-435D-AD98-CED17F6DCDD2}"/>
          </ac:picMkLst>
        </pc:picChg>
        <pc:picChg chg="add del mod">
          <ac:chgData name="hassan MH" userId="84cd2103f36ef0dc" providerId="LiveId" clId="{DEB09C12-C376-40B2-8D42-A50FB6EF1F24}" dt="2022-04-15T16:58:38.382" v="2316"/>
          <ac:picMkLst>
            <pc:docMk/>
            <pc:sldMk cId="1188057779" sldId="343"/>
            <ac:picMk id="106" creationId="{9B0B5808-30E0-4BD6-A469-0B177691A096}"/>
          </ac:picMkLst>
        </pc:picChg>
        <pc:picChg chg="add mod">
          <ac:chgData name="hassan MH" userId="84cd2103f36ef0dc" providerId="LiveId" clId="{DEB09C12-C376-40B2-8D42-A50FB6EF1F24}" dt="2022-04-15T16:58:54.874" v="2322" actId="1076"/>
          <ac:picMkLst>
            <pc:docMk/>
            <pc:sldMk cId="1188057779" sldId="343"/>
            <ac:picMk id="107" creationId="{8F3508C1-A9D3-4F3C-A084-7C4C23F6A256}"/>
          </ac:picMkLst>
        </pc:picChg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4285557536" sldId="343"/>
        </pc:sldMkLst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3155908382" sldId="344"/>
        </pc:sldMkLst>
      </pc:sldChg>
      <pc:sldChg chg="add del setBg">
        <pc:chgData name="hassan MH" userId="84cd2103f36ef0dc" providerId="LiveId" clId="{DEB09C12-C376-40B2-8D42-A50FB6EF1F24}" dt="2022-04-15T15:29:08.684" v="1663"/>
        <pc:sldMkLst>
          <pc:docMk/>
          <pc:sldMk cId="4095508631" sldId="344"/>
        </pc:sldMkLst>
      </pc:sldChg>
      <pc:sldChg chg="addSp delSp modSp mod modNotesTx">
        <pc:chgData name="hassan MH" userId="84cd2103f36ef0dc" providerId="LiveId" clId="{DEB09C12-C376-40B2-8D42-A50FB6EF1F24}" dt="2022-04-15T17:00:02.089" v="2345" actId="1076"/>
        <pc:sldMkLst>
          <pc:docMk/>
          <pc:sldMk cId="4106468095" sldId="344"/>
        </pc:sldMkLst>
        <pc:spChg chg="mod">
          <ac:chgData name="hassan MH" userId="84cd2103f36ef0dc" providerId="LiveId" clId="{DEB09C12-C376-40B2-8D42-A50FB6EF1F24}" dt="2022-04-15T15:40:10.889" v="1807" actId="1076"/>
          <ac:spMkLst>
            <pc:docMk/>
            <pc:sldMk cId="4106468095" sldId="344"/>
            <ac:spMk id="8" creationId="{7D491AE9-538C-4C21-B0C1-3D0004632857}"/>
          </ac:spMkLst>
        </pc:spChg>
        <pc:spChg chg="mod topLvl">
          <ac:chgData name="hassan MH" userId="84cd2103f36ef0dc" providerId="LiveId" clId="{DEB09C12-C376-40B2-8D42-A50FB6EF1F24}" dt="2022-04-15T15:34:57.555" v="1758" actId="164"/>
          <ac:spMkLst>
            <pc:docMk/>
            <pc:sldMk cId="4106468095" sldId="344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5:30:25.189" v="1686" actId="20577"/>
          <ac:spMkLst>
            <pc:docMk/>
            <pc:sldMk cId="4106468095" sldId="344"/>
            <ac:spMk id="14" creationId="{FF46C56F-2A13-4DD9-95CC-91FEFF572BE9}"/>
          </ac:spMkLst>
        </pc:spChg>
        <pc:spChg chg="del">
          <ac:chgData name="hassan MH" userId="84cd2103f36ef0dc" providerId="LiveId" clId="{DEB09C12-C376-40B2-8D42-A50FB6EF1F24}" dt="2022-04-15T15:29:17.485" v="1666" actId="478"/>
          <ac:spMkLst>
            <pc:docMk/>
            <pc:sldMk cId="4106468095" sldId="344"/>
            <ac:spMk id="19" creationId="{7E8CC648-F614-4CAD-A77C-B728931F7DAC}"/>
          </ac:spMkLst>
        </pc:spChg>
        <pc:spChg chg="mod">
          <ac:chgData name="hassan MH" userId="84cd2103f36ef0dc" providerId="LiveId" clId="{DEB09C12-C376-40B2-8D42-A50FB6EF1F24}" dt="2022-04-15T15:42:57.587" v="1894" actId="1076"/>
          <ac:spMkLst>
            <pc:docMk/>
            <pc:sldMk cId="4106468095" sldId="344"/>
            <ac:spMk id="20" creationId="{DDB83184-C0F0-4D85-91C8-9C410CE836B1}"/>
          </ac:spMkLst>
        </pc:spChg>
        <pc:spChg chg="del">
          <ac:chgData name="hassan MH" userId="84cd2103f36ef0dc" providerId="LiveId" clId="{DEB09C12-C376-40B2-8D42-A50FB6EF1F24}" dt="2022-04-15T15:29:36.580" v="1671" actId="478"/>
          <ac:spMkLst>
            <pc:docMk/>
            <pc:sldMk cId="4106468095" sldId="344"/>
            <ac:spMk id="25" creationId="{33AEC07B-32FC-4303-A244-D1CA32499EAB}"/>
          </ac:spMkLst>
        </pc:spChg>
        <pc:spChg chg="mod topLvl">
          <ac:chgData name="hassan MH" userId="84cd2103f36ef0dc" providerId="LiveId" clId="{DEB09C12-C376-40B2-8D42-A50FB6EF1F24}" dt="2022-04-15T16:02:37.725" v="2205" actId="164"/>
          <ac:spMkLst>
            <pc:docMk/>
            <pc:sldMk cId="4106468095" sldId="344"/>
            <ac:spMk id="32" creationId="{718BC350-EB26-41AA-96FA-4BF6B9B28A9E}"/>
          </ac:spMkLst>
        </pc:spChg>
        <pc:spChg chg="del">
          <ac:chgData name="hassan MH" userId="84cd2103f36ef0dc" providerId="LiveId" clId="{DEB09C12-C376-40B2-8D42-A50FB6EF1F24}" dt="2022-04-15T15:29:36.580" v="1671" actId="478"/>
          <ac:spMkLst>
            <pc:docMk/>
            <pc:sldMk cId="4106468095" sldId="344"/>
            <ac:spMk id="33" creationId="{5EF1032A-E05C-42D7-94E4-0BCC713586E3}"/>
          </ac:spMkLst>
        </pc:spChg>
        <pc:spChg chg="del">
          <ac:chgData name="hassan MH" userId="84cd2103f36ef0dc" providerId="LiveId" clId="{DEB09C12-C376-40B2-8D42-A50FB6EF1F24}" dt="2022-04-15T15:29:16.320" v="1664" actId="478"/>
          <ac:spMkLst>
            <pc:docMk/>
            <pc:sldMk cId="4106468095" sldId="344"/>
            <ac:spMk id="34" creationId="{9F56760A-0864-45A0-8EBD-09C5B9EFEA1B}"/>
          </ac:spMkLst>
        </pc:spChg>
        <pc:spChg chg="mod topLvl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35" creationId="{728F9791-EA1B-475C-A09B-5BE5962B6286}"/>
          </ac:spMkLst>
        </pc:spChg>
        <pc:spChg chg="del mod topLvl">
          <ac:chgData name="hassan MH" userId="84cd2103f36ef0dc" providerId="LiveId" clId="{DEB09C12-C376-40B2-8D42-A50FB6EF1F24}" dt="2022-04-15T15:29:54.020" v="1676" actId="478"/>
          <ac:spMkLst>
            <pc:docMk/>
            <pc:sldMk cId="4106468095" sldId="344"/>
            <ac:spMk id="37" creationId="{C36971DA-F049-4FBC-AC5D-F70BF630C8B3}"/>
          </ac:spMkLst>
        </pc:spChg>
        <pc:spChg chg="mod">
          <ac:chgData name="hassan MH" userId="84cd2103f36ef0dc" providerId="LiveId" clId="{DEB09C12-C376-40B2-8D42-A50FB6EF1F24}" dt="2022-04-15T15:29:50.894" v="1675" actId="165"/>
          <ac:spMkLst>
            <pc:docMk/>
            <pc:sldMk cId="4106468095" sldId="344"/>
            <ac:spMk id="38" creationId="{63327E2F-B710-4C3B-9B01-8E82B22DC271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1" creationId="{C2684B5A-A56A-4E52-83C7-EDF5E242618A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2" creationId="{6AE986D4-6811-4F0C-AF45-19897847A081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3" creationId="{9091019D-71F8-4FF5-92CD-A3E0D23AD606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4" creationId="{935D0F37-AF74-4E95-8FDD-F7F4D86D2C3B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5" creationId="{8B012809-2726-45A4-814F-EE036071C9A7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6" creationId="{5C375BE1-C45C-4819-9162-E3CD877F68B0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7" creationId="{5BB93C76-937A-40CF-B113-044A959EB7E6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8" creationId="{25888187-0FCE-4757-A103-E08DCC683706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49" creationId="{2012D8B8-A9AE-457A-A850-54DCCB6D296F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0" creationId="{416F4E3D-23EB-4612-9C33-3DEB59D4CA47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1" creationId="{D7BB5E09-7365-4779-A6F0-A755BFE38473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2" creationId="{D452CFE5-D8A7-486B-9458-15FB60593042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3" creationId="{3B118084-5B4F-495F-89F9-153E2BED6325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4" creationId="{A4B4E003-D373-486D-B44F-36FE74D8CCF8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5" creationId="{FE8D43B3-F118-4D46-A485-BF8E59981E6B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6" creationId="{4E809BA4-A0AD-48F1-BDB6-9AAF5A54C5E0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7" creationId="{90BAD9BF-2BCE-4371-8EC5-79ACADD6181B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59" creationId="{86067137-7898-45CB-9852-EBD6ADB7CA3B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2" creationId="{7B505C92-9844-4296-B905-8165F945CC2F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3" creationId="{BD2B1EA1-C678-4EF2-9E5F-58CCEE092DFD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4" creationId="{4D22F95B-C5DC-4AE4-9559-2EEB7C21E661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5" creationId="{1B8E285A-595C-4C6F-9341-E9FBBC63E132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6" creationId="{AF598675-A3DE-4069-8926-828F0CE7C562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7" creationId="{8EDA01D5-C572-44C4-97B0-8CDA7E264D65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8" creationId="{3D425613-0B1E-4C34-B1B1-2F79821CCDCF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69" creationId="{DBCDB13E-EF0F-4B78-B39F-117629C2C653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0" creationId="{8606AA6E-D882-42EF-9A34-1EF0D4CFD737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1" creationId="{0BFC5C13-92CF-47D6-8C99-7175DE010B8B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2" creationId="{F2809C0C-4D61-4843-93D0-4F6380A91C24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3" creationId="{AF6B396F-8414-438F-B8AF-F24F438967A6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4" creationId="{DCDC02B5-4D46-421E-AEB3-E7310D56589D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5" creationId="{33C5EE5B-3135-4180-8C9A-073D1F623196}"/>
          </ac:spMkLst>
        </pc:spChg>
        <pc:spChg chg="mod">
          <ac:chgData name="hassan MH" userId="84cd2103f36ef0dc" providerId="LiveId" clId="{DEB09C12-C376-40B2-8D42-A50FB6EF1F24}" dt="2022-04-15T16:57:05.146" v="2271" actId="165"/>
          <ac:spMkLst>
            <pc:docMk/>
            <pc:sldMk cId="4106468095" sldId="344"/>
            <ac:spMk id="76" creationId="{0DF3E432-A966-4979-9ECF-1320D8A5194F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4" creationId="{3E043990-5C23-4EB4-8391-A8BE47A51571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5" creationId="{FA9E8F95-869A-426F-917A-5856E9511A09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6" creationId="{955DAAED-9AA3-4B6D-81A3-2A9E505A1AAA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7" creationId="{4D3B9E99-9610-4F05-A95E-B3086602F2F5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8" creationId="{FA8BBC27-9520-4FA1-ABF5-5C091BE6E555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89" creationId="{D3C83705-2111-41B4-9DC8-8D71F7679A45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0" creationId="{0FA70F01-9F9F-48C2-945B-975824D5653B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1" creationId="{5ED8B8EA-4E4D-4EF7-9E84-52A658E142C1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2" creationId="{080E69BB-8FFD-4EC7-99F8-A0F2A57B3AD9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3" creationId="{7684B23A-7AF8-4F62-A4EC-535D4EB31484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4" creationId="{DD759623-B30C-4190-B5CA-2F2FDF247EBF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5" creationId="{2EFA44F5-04E1-4282-A149-F6A31FC26ECB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6" creationId="{BE1E52FC-AE5F-46FA-B126-7DE7101B79D1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7" creationId="{930D3686-34BC-4E21-BC24-6A34D772975D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8" creationId="{FF61CC75-5206-40AE-A08C-5C476517FB91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99" creationId="{4242D0AA-5D33-4900-81A6-F8E04672E160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0" creationId="{862F0A02-4D44-4629-AC37-E3D275B7B02D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1" creationId="{22ED08E6-C6C7-483B-B01E-3099ADEF1759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2" creationId="{784B250E-B53A-47F6-A1BD-90B722B0BDDD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3" creationId="{0C312F3C-571C-48DC-AB72-C58EE9B62AAE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4" creationId="{B458F2BA-FAA6-478F-B0BB-7CE26D3C8928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5" creationId="{BFFEC9F8-0DFD-425E-BF39-CCBB50A54094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6" creationId="{624C861D-E1FD-4728-9AB2-5010C82A4BD3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7" creationId="{F658B2D3-63D4-42DF-8B2A-8DD74A13A883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8" creationId="{D2B83842-218B-4F93-8A66-AFB0886043EE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09" creationId="{83B6CD24-B75A-4A6C-949D-3FFCC5E49424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0" creationId="{33884EE3-82FE-4D38-A655-2471082C31A0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1" creationId="{FC2814B1-34C4-4692-99B8-5E859F22C4C9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2" creationId="{D62AE1FF-B442-4CB6-92B6-19DF7497002B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3" creationId="{20541712-7B21-4A68-829A-87E4202F561B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4" creationId="{C735D132-279E-4E10-9ECD-4D739E09D581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5" creationId="{57CDD623-652C-4BE0-97C2-E44CFCBBFB24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6" creationId="{E1ECD0E8-64FA-4D30-801C-CE0C30BCF0D5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7" creationId="{11E2D78E-FDF2-4F2F-B88F-929D7452D4C9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8" creationId="{4B0E4FB9-EF24-437D-830A-AEA269DE655C}"/>
          </ac:spMkLst>
        </pc:spChg>
        <pc:spChg chg="mod">
          <ac:chgData name="hassan MH" userId="84cd2103f36ef0dc" providerId="LiveId" clId="{DEB09C12-C376-40B2-8D42-A50FB6EF1F24}" dt="2022-04-15T15:32:10.804" v="1719"/>
          <ac:spMkLst>
            <pc:docMk/>
            <pc:sldMk cId="4106468095" sldId="344"/>
            <ac:spMk id="119" creationId="{511643E9-FA0C-4FD6-9FE4-8D3036151E7F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3" creationId="{7D63EC1E-D69B-4217-99BB-6E5A957A3229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4" creationId="{5991839B-E059-4CCD-BDBB-0FD2651887D7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5" creationId="{D0F4C18D-712C-4313-A678-23EA8E32485A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6" creationId="{4CE46FB8-5064-4C49-87F5-90EDFCAC307C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7" creationId="{394614FC-9E28-4A97-A1BB-D12CEC6E6CC4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8" creationId="{2EACC22B-9568-4FDE-8DF1-A26E60E06BA0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29" creationId="{C868F37D-0D29-454F-8F73-A1B96890BFA0}"/>
          </ac:spMkLst>
        </pc:spChg>
        <pc:spChg chg="mod">
          <ac:chgData name="hassan MH" userId="84cd2103f36ef0dc" providerId="LiveId" clId="{DEB09C12-C376-40B2-8D42-A50FB6EF1F24}" dt="2022-04-15T15:32:19.996" v="1723"/>
          <ac:spMkLst>
            <pc:docMk/>
            <pc:sldMk cId="4106468095" sldId="344"/>
            <ac:spMk id="130" creationId="{B6B389CC-0201-4753-B4D7-BD227A6B344C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3" creationId="{A90CDC0A-0FC7-4650-A76C-7489186DCC6A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4" creationId="{220DA38C-83DB-4211-839A-8DE432363792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5" creationId="{F4CA7B2C-BFCC-47CE-9D58-DC45ECD35631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7" creationId="{2F2909E7-872C-44CC-B06F-BBCFBF620F51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8" creationId="{81A1D808-E23B-4AF6-9AFB-E2E4675AF9D5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39" creationId="{D9C754BB-55C2-4D4D-BB1C-6C3823E70762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40" creationId="{4AE5E02B-EF63-4C4B-9FA3-7F172139823C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41" creationId="{8F2784AD-1423-4AF5-AA0E-AC5E109A59D7}"/>
          </ac:spMkLst>
        </pc:spChg>
        <pc:spChg chg="mod">
          <ac:chgData name="hassan MH" userId="84cd2103f36ef0dc" providerId="LiveId" clId="{DEB09C12-C376-40B2-8D42-A50FB6EF1F24}" dt="2022-04-15T15:32:52.390" v="1733"/>
          <ac:spMkLst>
            <pc:docMk/>
            <pc:sldMk cId="4106468095" sldId="344"/>
            <ac:spMk id="142" creationId="{B96E4912-F834-42B4-9E0E-E2665D13FE92}"/>
          </ac:spMkLst>
        </pc:spChg>
        <pc:spChg chg="add mod">
          <ac:chgData name="hassan MH" userId="84cd2103f36ef0dc" providerId="LiveId" clId="{DEB09C12-C376-40B2-8D42-A50FB6EF1F24}" dt="2022-04-15T15:40:12.520" v="1808"/>
          <ac:spMkLst>
            <pc:docMk/>
            <pc:sldMk cId="4106468095" sldId="344"/>
            <ac:spMk id="143" creationId="{2D2DBB76-FDFE-4AED-A63D-373FF9ED6613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44" creationId="{C5B33906-9326-4BC8-9818-E488BB3AA713}"/>
          </ac:spMkLst>
        </pc:spChg>
        <pc:spChg chg="add mod">
          <ac:chgData name="hassan MH" userId="84cd2103f36ef0dc" providerId="LiveId" clId="{DEB09C12-C376-40B2-8D42-A50FB6EF1F24}" dt="2022-04-15T15:40:28.260" v="1853" actId="571"/>
          <ac:spMkLst>
            <pc:docMk/>
            <pc:sldMk cId="4106468095" sldId="344"/>
            <ac:spMk id="145" creationId="{28A74115-2999-4E65-B677-65905EC2DF6D}"/>
          </ac:spMkLst>
        </pc:spChg>
        <pc:spChg chg="add mod">
          <ac:chgData name="hassan MH" userId="84cd2103f36ef0dc" providerId="LiveId" clId="{DEB09C12-C376-40B2-8D42-A50FB6EF1F24}" dt="2022-04-15T15:40:28.260" v="1853" actId="571"/>
          <ac:spMkLst>
            <pc:docMk/>
            <pc:sldMk cId="4106468095" sldId="344"/>
            <ac:spMk id="146" creationId="{ABF7B249-23C6-462E-A636-FF0051ED6F94}"/>
          </ac:spMkLst>
        </pc:spChg>
        <pc:spChg chg="add del mod">
          <ac:chgData name="hassan MH" userId="84cd2103f36ef0dc" providerId="LiveId" clId="{DEB09C12-C376-40B2-8D42-A50FB6EF1F24}" dt="2022-04-15T15:40:37.266" v="1859" actId="571"/>
          <ac:spMkLst>
            <pc:docMk/>
            <pc:sldMk cId="4106468095" sldId="344"/>
            <ac:spMk id="147" creationId="{4BC7BF8D-DEE8-4FCC-A953-A457BC667D50}"/>
          </ac:spMkLst>
        </pc:spChg>
        <pc:spChg chg="add mod">
          <ac:chgData name="hassan MH" userId="84cd2103f36ef0dc" providerId="LiveId" clId="{DEB09C12-C376-40B2-8D42-A50FB6EF1F24}" dt="2022-04-15T15:40:37.266" v="1859" actId="571"/>
          <ac:spMkLst>
            <pc:docMk/>
            <pc:sldMk cId="4106468095" sldId="344"/>
            <ac:spMk id="148" creationId="{8EA33DD9-0147-4B77-B190-E5F1503E86BB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49" creationId="{4DAD3DD8-C944-4CF4-A69F-6CB230E9B30F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50" creationId="{AB7D173E-5F02-416B-9436-111CA96CC528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51" creationId="{9585922D-4C72-4BB9-ADA7-0C42FA63799C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52" creationId="{1801AF7A-A368-4561-B100-72B150B99B19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53" creationId="{1289F185-F95C-4597-921E-E8C220F2CC62}"/>
          </ac:spMkLst>
        </pc:spChg>
        <pc:spChg chg="add del mod">
          <ac:chgData name="hassan MH" userId="84cd2103f36ef0dc" providerId="LiveId" clId="{DEB09C12-C376-40B2-8D42-A50FB6EF1F24}" dt="2022-04-15T15:41:37.772" v="1884" actId="478"/>
          <ac:spMkLst>
            <pc:docMk/>
            <pc:sldMk cId="4106468095" sldId="344"/>
            <ac:spMk id="154" creationId="{D6914C9E-36B7-46CD-AD7D-B2FA2C12FE01}"/>
          </ac:spMkLst>
        </pc:spChg>
        <pc:grpChg chg="mod topLvl">
          <ac:chgData name="hassan MH" userId="84cd2103f36ef0dc" providerId="LiveId" clId="{DEB09C12-C376-40B2-8D42-A50FB6EF1F24}" dt="2022-04-15T15:34:57.555" v="1758" actId="164"/>
          <ac:grpSpMkLst>
            <pc:docMk/>
            <pc:sldMk cId="4106468095" sldId="344"/>
            <ac:grpSpMk id="2" creationId="{5F58608A-4C84-43B6-99BC-B72549C8D7DB}"/>
          </ac:grpSpMkLst>
        </pc:grpChg>
        <pc:grpChg chg="del">
          <ac:chgData name="hassan MH" userId="84cd2103f36ef0dc" providerId="LiveId" clId="{DEB09C12-C376-40B2-8D42-A50FB6EF1F24}" dt="2022-04-15T15:29:17.047" v="1665" actId="478"/>
          <ac:grpSpMkLst>
            <pc:docMk/>
            <pc:sldMk cId="4106468095" sldId="344"/>
            <ac:grpSpMk id="3" creationId="{09153FA2-219A-4054-84F9-DC020DBC9144}"/>
          </ac:grpSpMkLst>
        </pc:grpChg>
        <pc:grpChg chg="add del mod">
          <ac:chgData name="hassan MH" userId="84cd2103f36ef0dc" providerId="LiveId" clId="{DEB09C12-C376-40B2-8D42-A50FB6EF1F24}" dt="2022-04-15T15:30:30.047" v="1687" actId="165"/>
          <ac:grpSpMkLst>
            <pc:docMk/>
            <pc:sldMk cId="4106468095" sldId="344"/>
            <ac:grpSpMk id="4" creationId="{EBD9E615-1E78-47CC-A2AC-D9FB30B87800}"/>
          </ac:grpSpMkLst>
        </pc:grpChg>
        <pc:grpChg chg="add mod">
          <ac:chgData name="hassan MH" userId="84cd2103f36ef0dc" providerId="LiveId" clId="{DEB09C12-C376-40B2-8D42-A50FB6EF1F24}" dt="2022-04-15T16:02:37.725" v="2205" actId="164"/>
          <ac:grpSpMkLst>
            <pc:docMk/>
            <pc:sldMk cId="4106468095" sldId="344"/>
            <ac:grpSpMk id="5" creationId="{CFA4E599-D9A3-4CB0-94D2-24C45CB23754}"/>
          </ac:grpSpMkLst>
        </pc:grpChg>
        <pc:grpChg chg="add del mod">
          <ac:chgData name="hassan MH" userId="84cd2103f36ef0dc" providerId="LiveId" clId="{DEB09C12-C376-40B2-8D42-A50FB6EF1F24}" dt="2022-04-15T16:57:05.146" v="2271" actId="165"/>
          <ac:grpSpMkLst>
            <pc:docMk/>
            <pc:sldMk cId="4106468095" sldId="344"/>
            <ac:grpSpMk id="6" creationId="{057FE1CA-99FC-4120-B855-6B09BF72A466}"/>
          </ac:grpSpMkLst>
        </pc:grpChg>
        <pc:grpChg chg="add mod">
          <ac:chgData name="hassan MH" userId="84cd2103f36ef0dc" providerId="LiveId" clId="{DEB09C12-C376-40B2-8D42-A50FB6EF1F24}" dt="2022-04-15T16:02:37.725" v="2205" actId="164"/>
          <ac:grpSpMkLst>
            <pc:docMk/>
            <pc:sldMk cId="4106468095" sldId="344"/>
            <ac:grpSpMk id="10" creationId="{AFF1D66A-8F19-42A7-B365-72B7D9B06B44}"/>
          </ac:grpSpMkLst>
        </pc:grpChg>
        <pc:grpChg chg="add del mod">
          <ac:chgData name="hassan MH" userId="84cd2103f36ef0dc" providerId="LiveId" clId="{DEB09C12-C376-40B2-8D42-A50FB6EF1F24}" dt="2022-04-15T15:29:50.894" v="1675" actId="165"/>
          <ac:grpSpMkLst>
            <pc:docMk/>
            <pc:sldMk cId="4106468095" sldId="344"/>
            <ac:grpSpMk id="27" creationId="{82CB80D5-EED8-40FE-ABD3-95C21A3EF7CF}"/>
          </ac:grpSpMkLst>
        </pc:grpChg>
        <pc:grpChg chg="del">
          <ac:chgData name="hassan MH" userId="84cd2103f36ef0dc" providerId="LiveId" clId="{DEB09C12-C376-40B2-8D42-A50FB6EF1F24}" dt="2022-04-15T15:29:36.580" v="1671" actId="478"/>
          <ac:grpSpMkLst>
            <pc:docMk/>
            <pc:sldMk cId="4106468095" sldId="344"/>
            <ac:grpSpMk id="29" creationId="{051D4F35-015D-4EAB-BCA7-5FB612DE3719}"/>
          </ac:grpSpMkLst>
        </pc:grpChg>
        <pc:grpChg chg="del mod topLvl">
          <ac:chgData name="hassan MH" userId="84cd2103f36ef0dc" providerId="LiveId" clId="{DEB09C12-C376-40B2-8D42-A50FB6EF1F24}" dt="2022-04-15T15:29:54.617" v="1677" actId="478"/>
          <ac:grpSpMkLst>
            <pc:docMk/>
            <pc:sldMk cId="4106468095" sldId="344"/>
            <ac:grpSpMk id="36" creationId="{5CB3A9A7-72A3-435B-98C5-B4AC7992A99A}"/>
          </ac:grpSpMkLst>
        </pc:grpChg>
        <pc:grpChg chg="add del mod topLvl">
          <ac:chgData name="hassan MH" userId="84cd2103f36ef0dc" providerId="LiveId" clId="{DEB09C12-C376-40B2-8D42-A50FB6EF1F24}" dt="2022-04-15T16:57:07.744" v="2272" actId="21"/>
          <ac:grpSpMkLst>
            <pc:docMk/>
            <pc:sldMk cId="4106468095" sldId="344"/>
            <ac:grpSpMk id="40" creationId="{1E52BF64-7E14-4289-9FB5-673C5B4F3443}"/>
          </ac:grpSpMkLst>
        </pc:grpChg>
        <pc:grpChg chg="mod">
          <ac:chgData name="hassan MH" userId="84cd2103f36ef0dc" providerId="LiveId" clId="{DEB09C12-C376-40B2-8D42-A50FB6EF1F24}" dt="2022-04-15T16:57:05.146" v="2271" actId="165"/>
          <ac:grpSpMkLst>
            <pc:docMk/>
            <pc:sldMk cId="4106468095" sldId="344"/>
            <ac:grpSpMk id="58" creationId="{0A807E6D-2D1F-43D8-A8AC-AC7BAC5BE4D2}"/>
          </ac:grpSpMkLst>
        </pc:grpChg>
        <pc:grpChg chg="mod">
          <ac:chgData name="hassan MH" userId="84cd2103f36ef0dc" providerId="LiveId" clId="{DEB09C12-C376-40B2-8D42-A50FB6EF1F24}" dt="2022-04-15T16:57:05.146" v="2271" actId="165"/>
          <ac:grpSpMkLst>
            <pc:docMk/>
            <pc:sldMk cId="4106468095" sldId="344"/>
            <ac:grpSpMk id="60" creationId="{EA995FF0-B35F-494F-A6E4-2B6A65BB38B9}"/>
          </ac:grpSpMkLst>
        </pc:grpChg>
        <pc:grpChg chg="mod">
          <ac:chgData name="hassan MH" userId="84cd2103f36ef0dc" providerId="LiveId" clId="{DEB09C12-C376-40B2-8D42-A50FB6EF1F24}" dt="2022-04-15T16:57:05.146" v="2271" actId="165"/>
          <ac:grpSpMkLst>
            <pc:docMk/>
            <pc:sldMk cId="4106468095" sldId="344"/>
            <ac:grpSpMk id="61" creationId="{9BC6228A-5A61-4B44-840D-F198BE33B6B8}"/>
          </ac:grpSpMkLst>
        </pc:grpChg>
        <pc:grpChg chg="add del mod">
          <ac:chgData name="hassan MH" userId="84cd2103f36ef0dc" providerId="LiveId" clId="{DEB09C12-C376-40B2-8D42-A50FB6EF1F24}" dt="2022-04-15T16:02:43.639" v="2208" actId="478"/>
          <ac:grpSpMkLst>
            <pc:docMk/>
            <pc:sldMk cId="4106468095" sldId="344"/>
            <ac:grpSpMk id="77" creationId="{585CAB7E-F2BD-473B-B480-DA09614FD14A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78" creationId="{205046CF-B704-473C-AB20-B46E520BC928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79" creationId="{03DE4909-0D1E-41C6-AADC-B6D6C4C46DB7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80" creationId="{17085337-D1FF-49FC-B45A-0E651D7249A9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81" creationId="{AC173697-A04C-46CE-A9FF-0C95F01DDB6E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82" creationId="{444AA0C5-604D-4DAA-9C0D-408B179FD759}"/>
          </ac:grpSpMkLst>
        </pc:grpChg>
        <pc:grpChg chg="mod">
          <ac:chgData name="hassan MH" userId="84cd2103f36ef0dc" providerId="LiveId" clId="{DEB09C12-C376-40B2-8D42-A50FB6EF1F24}" dt="2022-04-15T15:32:10.804" v="1719"/>
          <ac:grpSpMkLst>
            <pc:docMk/>
            <pc:sldMk cId="4106468095" sldId="344"/>
            <ac:grpSpMk id="83" creationId="{42BE0FED-F89C-4A70-92EF-C5EF817A4CFC}"/>
          </ac:grpSpMkLst>
        </pc:grpChg>
        <pc:grpChg chg="add del mod">
          <ac:chgData name="hassan MH" userId="84cd2103f36ef0dc" providerId="LiveId" clId="{DEB09C12-C376-40B2-8D42-A50FB6EF1F24}" dt="2022-04-15T16:02:44.238" v="2209" actId="478"/>
          <ac:grpSpMkLst>
            <pc:docMk/>
            <pc:sldMk cId="4106468095" sldId="344"/>
            <ac:grpSpMk id="120" creationId="{2548DF39-BFB5-413F-8BBA-9C97ECF834A1}"/>
          </ac:grpSpMkLst>
        </pc:grpChg>
        <pc:grpChg chg="mod">
          <ac:chgData name="hassan MH" userId="84cd2103f36ef0dc" providerId="LiveId" clId="{DEB09C12-C376-40B2-8D42-A50FB6EF1F24}" dt="2022-04-15T15:32:19.996" v="1723"/>
          <ac:grpSpMkLst>
            <pc:docMk/>
            <pc:sldMk cId="4106468095" sldId="344"/>
            <ac:grpSpMk id="121" creationId="{C0AF43EA-9D53-4A22-AB58-EA9882A3BFA3}"/>
          </ac:grpSpMkLst>
        </pc:grpChg>
        <pc:grpChg chg="mod">
          <ac:chgData name="hassan MH" userId="84cd2103f36ef0dc" providerId="LiveId" clId="{DEB09C12-C376-40B2-8D42-A50FB6EF1F24}" dt="2022-04-15T15:32:19.996" v="1723"/>
          <ac:grpSpMkLst>
            <pc:docMk/>
            <pc:sldMk cId="4106468095" sldId="344"/>
            <ac:grpSpMk id="122" creationId="{0BAD0758-9F58-42EB-BA0E-B763B64F09B6}"/>
          </ac:grpSpMkLst>
        </pc:grpChg>
        <pc:grpChg chg="add del mod">
          <ac:chgData name="hassan MH" userId="84cd2103f36ef0dc" providerId="LiveId" clId="{DEB09C12-C376-40B2-8D42-A50FB6EF1F24}" dt="2022-04-15T16:02:42.006" v="2206" actId="478"/>
          <ac:grpSpMkLst>
            <pc:docMk/>
            <pc:sldMk cId="4106468095" sldId="344"/>
            <ac:grpSpMk id="131" creationId="{585364ED-92DA-42F9-8AD6-DD96E6789ABC}"/>
          </ac:grpSpMkLst>
        </pc:grpChg>
        <pc:grpChg chg="mod">
          <ac:chgData name="hassan MH" userId="84cd2103f36ef0dc" providerId="LiveId" clId="{DEB09C12-C376-40B2-8D42-A50FB6EF1F24}" dt="2022-04-15T15:32:52.390" v="1733"/>
          <ac:grpSpMkLst>
            <pc:docMk/>
            <pc:sldMk cId="4106468095" sldId="344"/>
            <ac:grpSpMk id="132" creationId="{3E0F046B-F569-428D-8DDC-1D4AC011632F}"/>
          </ac:grpSpMkLst>
        </pc:grpChg>
        <pc:grpChg chg="mod">
          <ac:chgData name="hassan MH" userId="84cd2103f36ef0dc" providerId="LiveId" clId="{DEB09C12-C376-40B2-8D42-A50FB6EF1F24}" dt="2022-04-15T15:32:52.390" v="1733"/>
          <ac:grpSpMkLst>
            <pc:docMk/>
            <pc:sldMk cId="4106468095" sldId="344"/>
            <ac:grpSpMk id="136" creationId="{9B46EF89-6325-40F3-966F-718A45F59329}"/>
          </ac:grpSpMkLst>
        </pc:grpChg>
        <pc:picChg chg="add del mod">
          <ac:chgData name="hassan MH" userId="84cd2103f36ef0dc" providerId="LiveId" clId="{DEB09C12-C376-40B2-8D42-A50FB6EF1F24}" dt="2022-04-15T16:59:16.485" v="2323" actId="478"/>
          <ac:picMkLst>
            <pc:docMk/>
            <pc:sldMk cId="4106468095" sldId="344"/>
            <ac:picMk id="11" creationId="{09CBFD33-E914-4C27-8BC9-9B8E48E023EC}"/>
          </ac:picMkLst>
        </pc:picChg>
        <pc:picChg chg="del">
          <ac:chgData name="hassan MH" userId="84cd2103f36ef0dc" providerId="LiveId" clId="{DEB09C12-C376-40B2-8D42-A50FB6EF1F24}" dt="2022-04-15T16:02:42.856" v="2207" actId="478"/>
          <ac:picMkLst>
            <pc:docMk/>
            <pc:sldMk cId="4106468095" sldId="344"/>
            <ac:picMk id="22" creationId="{8E954309-8309-435D-AD98-CED17F6DCDD2}"/>
          </ac:picMkLst>
        </pc:picChg>
        <pc:picChg chg="mod">
          <ac:chgData name="hassan MH" userId="84cd2103f36ef0dc" providerId="LiveId" clId="{DEB09C12-C376-40B2-8D42-A50FB6EF1F24}" dt="2022-04-15T15:42:57.587" v="1894" actId="1076"/>
          <ac:picMkLst>
            <pc:docMk/>
            <pc:sldMk cId="4106468095" sldId="344"/>
            <ac:picMk id="26" creationId="{D39E9CA6-8601-44E5-8E04-B80227C301ED}"/>
          </ac:picMkLst>
        </pc:picChg>
        <pc:picChg chg="mod">
          <ac:chgData name="hassan MH" userId="84cd2103f36ef0dc" providerId="LiveId" clId="{DEB09C12-C376-40B2-8D42-A50FB6EF1F24}" dt="2022-04-15T15:29:50.894" v="1675" actId="165"/>
          <ac:picMkLst>
            <pc:docMk/>
            <pc:sldMk cId="4106468095" sldId="344"/>
            <ac:picMk id="39" creationId="{626A4762-074A-446B-9951-98593BCC0FD1}"/>
          </ac:picMkLst>
        </pc:picChg>
        <pc:picChg chg="add mod">
          <ac:chgData name="hassan MH" userId="84cd2103f36ef0dc" providerId="LiveId" clId="{DEB09C12-C376-40B2-8D42-A50FB6EF1F24}" dt="2022-04-15T17:00:02.089" v="2345" actId="1076"/>
          <ac:picMkLst>
            <pc:docMk/>
            <pc:sldMk cId="4106468095" sldId="344"/>
            <ac:picMk id="155" creationId="{BE33EDFA-1E04-4B88-BA65-0806D3A3841C}"/>
          </ac:picMkLst>
        </pc:picChg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1124779329" sldId="345"/>
        </pc:sldMkLst>
      </pc:sldChg>
      <pc:sldChg chg="addSp delSp modSp add mod ord modNotesTx">
        <pc:chgData name="hassan MH" userId="84cd2103f36ef0dc" providerId="LiveId" clId="{DEB09C12-C376-40B2-8D42-A50FB6EF1F24}" dt="2022-04-15T16:56:26.639" v="2263"/>
        <pc:sldMkLst>
          <pc:docMk/>
          <pc:sldMk cId="2627504679" sldId="345"/>
        </pc:sldMkLst>
        <pc:spChg chg="mod">
          <ac:chgData name="hassan MH" userId="84cd2103f36ef0dc" providerId="LiveId" clId="{DEB09C12-C376-40B2-8D42-A50FB6EF1F24}" dt="2022-04-15T15:55:39.299" v="2097" actId="1076"/>
          <ac:spMkLst>
            <pc:docMk/>
            <pc:sldMk cId="2627504679" sldId="345"/>
            <ac:spMk id="9" creationId="{C8B70419-674E-408C-BA40-75A92326E929}"/>
          </ac:spMkLst>
        </pc:spChg>
        <pc:spChg chg="mod">
          <ac:chgData name="hassan MH" userId="84cd2103f36ef0dc" providerId="LiveId" clId="{DEB09C12-C376-40B2-8D42-A50FB6EF1F24}" dt="2022-04-15T15:58:57.102" v="2136" actId="164"/>
          <ac:spMkLst>
            <pc:docMk/>
            <pc:sldMk cId="2627504679" sldId="345"/>
            <ac:spMk id="13" creationId="{10953DA8-2034-4987-84AE-99F02925F3DA}"/>
          </ac:spMkLst>
        </pc:spChg>
        <pc:spChg chg="mod">
          <ac:chgData name="hassan MH" userId="84cd2103f36ef0dc" providerId="LiveId" clId="{DEB09C12-C376-40B2-8D42-A50FB6EF1F24}" dt="2022-04-15T15:58:33.308" v="2133" actId="207"/>
          <ac:spMkLst>
            <pc:docMk/>
            <pc:sldMk cId="2627504679" sldId="345"/>
            <ac:spMk id="14" creationId="{FF46C56F-2A13-4DD9-95CC-91FEFF572BE9}"/>
          </ac:spMkLst>
        </pc:spChg>
        <pc:spChg chg="mod">
          <ac:chgData name="hassan MH" userId="84cd2103f36ef0dc" providerId="LiveId" clId="{DEB09C12-C376-40B2-8D42-A50FB6EF1F24}" dt="2022-04-15T15:52:47.834" v="2055" actId="207"/>
          <ac:spMkLst>
            <pc:docMk/>
            <pc:sldMk cId="2627504679" sldId="345"/>
            <ac:spMk id="15" creationId="{D98ECD44-2305-4062-A765-4E8F103C46AB}"/>
          </ac:spMkLst>
        </pc:spChg>
        <pc:spChg chg="mod">
          <ac:chgData name="hassan MH" userId="84cd2103f36ef0dc" providerId="LiveId" clId="{DEB09C12-C376-40B2-8D42-A50FB6EF1F24}" dt="2022-04-15T15:53:00.666" v="2056" actId="207"/>
          <ac:spMkLst>
            <pc:docMk/>
            <pc:sldMk cId="2627504679" sldId="345"/>
            <ac:spMk id="16" creationId="{F535361A-8415-47EB-8750-25D4A2403BAC}"/>
          </ac:spMkLst>
        </pc:spChg>
        <pc:spChg chg="del">
          <ac:chgData name="hassan MH" userId="84cd2103f36ef0dc" providerId="LiveId" clId="{DEB09C12-C376-40B2-8D42-A50FB6EF1F24}" dt="2022-04-15T15:45:44.802" v="1932" actId="478"/>
          <ac:spMkLst>
            <pc:docMk/>
            <pc:sldMk cId="2627504679" sldId="345"/>
            <ac:spMk id="19" creationId="{BCCB90CF-11F9-4F52-8B94-F9571B97EE1B}"/>
          </ac:spMkLst>
        </pc:spChg>
        <pc:spChg chg="mod">
          <ac:chgData name="hassan MH" userId="84cd2103f36ef0dc" providerId="LiveId" clId="{DEB09C12-C376-40B2-8D42-A50FB6EF1F24}" dt="2022-04-15T15:55:02.041" v="2091" actId="1076"/>
          <ac:spMkLst>
            <pc:docMk/>
            <pc:sldMk cId="2627504679" sldId="345"/>
            <ac:spMk id="21" creationId="{4392A2DE-A1D3-4D10-87ED-5B1ACBEBBD5A}"/>
          </ac:spMkLst>
        </pc:spChg>
        <pc:spChg chg="del">
          <ac:chgData name="hassan MH" userId="84cd2103f36ef0dc" providerId="LiveId" clId="{DEB09C12-C376-40B2-8D42-A50FB6EF1F24}" dt="2022-04-15T15:46:10.523" v="1950" actId="478"/>
          <ac:spMkLst>
            <pc:docMk/>
            <pc:sldMk cId="2627504679" sldId="345"/>
            <ac:spMk id="25" creationId="{CFACA65D-B5D9-4BAB-A53D-2FC98564751A}"/>
          </ac:spMkLst>
        </pc:spChg>
        <pc:spChg chg="add mod">
          <ac:chgData name="hassan MH" userId="84cd2103f36ef0dc" providerId="LiveId" clId="{DEB09C12-C376-40B2-8D42-A50FB6EF1F24}" dt="2022-04-15T15:46:01.797" v="1944" actId="571"/>
          <ac:spMkLst>
            <pc:docMk/>
            <pc:sldMk cId="2627504679" sldId="345"/>
            <ac:spMk id="27" creationId="{E84BF61F-F791-4429-979A-B71E05E0A170}"/>
          </ac:spMkLst>
        </pc:spChg>
        <pc:spChg chg="add mod">
          <ac:chgData name="hassan MH" userId="84cd2103f36ef0dc" providerId="LiveId" clId="{DEB09C12-C376-40B2-8D42-A50FB6EF1F24}" dt="2022-04-15T15:58:52.817" v="2135" actId="164"/>
          <ac:spMkLst>
            <pc:docMk/>
            <pc:sldMk cId="2627504679" sldId="345"/>
            <ac:spMk id="28" creationId="{AA1EF1CB-9CD2-4EFC-9DFD-FECB67ADF226}"/>
          </ac:spMkLst>
        </pc:spChg>
        <pc:spChg chg="add mod">
          <ac:chgData name="hassan MH" userId="84cd2103f36ef0dc" providerId="LiveId" clId="{DEB09C12-C376-40B2-8D42-A50FB6EF1F24}" dt="2022-04-15T15:59:00.929" v="2137" actId="164"/>
          <ac:spMkLst>
            <pc:docMk/>
            <pc:sldMk cId="2627504679" sldId="345"/>
            <ac:spMk id="29" creationId="{9EB82D10-75C2-491F-8ABA-4C0DB5E376F4}"/>
          </ac:spMkLst>
        </pc:spChg>
        <pc:spChg chg="add mod">
          <ac:chgData name="hassan MH" userId="84cd2103f36ef0dc" providerId="LiveId" clId="{DEB09C12-C376-40B2-8D42-A50FB6EF1F24}" dt="2022-04-15T15:59:04.472" v="2138" actId="164"/>
          <ac:spMkLst>
            <pc:docMk/>
            <pc:sldMk cId="2627504679" sldId="345"/>
            <ac:spMk id="31" creationId="{C5224D75-587B-4F67-A658-5F2E8C6D12F7}"/>
          </ac:spMkLst>
        </pc:spChg>
        <pc:spChg chg="del">
          <ac:chgData name="hassan MH" userId="84cd2103f36ef0dc" providerId="LiveId" clId="{DEB09C12-C376-40B2-8D42-A50FB6EF1F24}" dt="2022-04-15T15:45:47.190" v="1934" actId="478"/>
          <ac:spMkLst>
            <pc:docMk/>
            <pc:sldMk cId="2627504679" sldId="345"/>
            <ac:spMk id="32" creationId="{9ED76123-8CA5-4592-8BC2-F37B0A91FBD9}"/>
          </ac:spMkLst>
        </pc:spChg>
        <pc:spChg chg="add mod">
          <ac:chgData name="hassan MH" userId="84cd2103f36ef0dc" providerId="LiveId" clId="{DEB09C12-C376-40B2-8D42-A50FB6EF1F24}" dt="2022-04-15T15:57:32.666" v="2125" actId="14100"/>
          <ac:spMkLst>
            <pc:docMk/>
            <pc:sldMk cId="2627504679" sldId="345"/>
            <ac:spMk id="33" creationId="{2FCB079D-A8F2-4E9C-B8F5-1C90A2EFC54B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37" creationId="{E43A64E2-5F7B-40D6-B869-A09776F3647B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39" creationId="{71952E55-010E-469B-A3E8-7159219F61E4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0" creationId="{BEC6391B-0BB4-4848-97BA-1DEDB218986F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1" creationId="{BB291A08-60AE-417C-B100-E5AC8BD741DC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2" creationId="{A08CB342-8D83-459A-97B6-1FAE8E4CD03B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3" creationId="{C51C9859-985B-4CC5-9D66-4354F5C472E1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4" creationId="{419F3BB4-B3E1-4A0C-A43F-80620FF8732A}"/>
          </ac:spMkLst>
        </pc:spChg>
        <pc:spChg chg="mod">
          <ac:chgData name="hassan MH" userId="84cd2103f36ef0dc" providerId="LiveId" clId="{DEB09C12-C376-40B2-8D42-A50FB6EF1F24}" dt="2022-04-15T15:51:55.275" v="2041" actId="207"/>
          <ac:spMkLst>
            <pc:docMk/>
            <pc:sldMk cId="2627504679" sldId="345"/>
            <ac:spMk id="45" creationId="{538E8B95-FA56-41E5-81C6-FF6CAF2873FF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46" creationId="{72C327FA-2258-49B7-9B88-80A64D9B1D7E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47" creationId="{49B9FB39-37C0-418A-B7C4-11211F078908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49" creationId="{CB580357-8295-46AF-A2EA-30366CA7F252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50" creationId="{10703E01-360C-447D-9C5E-FAB63984239D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51" creationId="{B52C8586-93FF-4EF6-948D-D712E486D34D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52" creationId="{C53D7F23-5B33-4377-A7EE-0CAE624B4E21}"/>
          </ac:spMkLst>
        </pc:spChg>
        <pc:spChg chg="mod">
          <ac:chgData name="hassan MH" userId="84cd2103f36ef0dc" providerId="LiveId" clId="{DEB09C12-C376-40B2-8D42-A50FB6EF1F24}" dt="2022-04-15T15:51:45.958" v="2040" actId="207"/>
          <ac:spMkLst>
            <pc:docMk/>
            <pc:sldMk cId="2627504679" sldId="345"/>
            <ac:spMk id="53" creationId="{79AB3BFF-506F-4181-9075-2ADA3A7267C2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0" creationId="{97F33F23-D49C-4D60-A79E-27BD119DE1AB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1" creationId="{D0DFC657-C3BA-4312-B44D-D352B546E91E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2" creationId="{A7A6E897-F3DB-4664-91C0-8B69ABE72B0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3" creationId="{E8D55CA4-F446-411B-8E04-614D8FBC6788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4" creationId="{E8F5BBB7-1893-4671-99DA-D4A277FD173E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5" creationId="{AADF2150-6BE8-4085-97D0-40B7BE01587F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6" creationId="{61CACC73-2C06-4432-9335-FB82DB8AA10B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7" creationId="{710C2DD8-2206-450B-A59A-65CC5A642601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8" creationId="{51C59680-DCF1-4963-9116-3C8264A9AF79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69" creationId="{B2831567-0B43-4359-A60B-968B0943295B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0" creationId="{B4EF84FC-57A5-4E1E-B99A-8578A0B50B35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1" creationId="{44E2BBCC-5655-45FE-A8BA-6CBC7CE64049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2" creationId="{8B7CAEB8-9BBE-436A-A7DA-3FDE82A5DD01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3" creationId="{9E3AC038-0DD9-4B29-B257-2DF0BABDC217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4" creationId="{FE18CB01-F849-405A-A307-045B47EEB8D7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5" creationId="{8AEEF2E3-65AB-4E77-A6F7-C40C5BE29D1B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6" creationId="{922508C9-AD80-4705-BED2-D657F3100995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7" creationId="{F90F4AAE-8EA8-4EC0-A94E-944FA10F7437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8" creationId="{37BD86A8-8C48-4F64-BA0C-745D05F71BC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79" creationId="{8225D6D8-7741-4B2A-85D2-BE24EC38D688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0" creationId="{7F80C728-69ED-4CF2-BFA8-5E29B7341195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1" creationId="{09BB73CB-9BA4-48E1-9B80-490736FDC1BD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2" creationId="{A233DE32-1703-452C-9485-E98056D7D29B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3" creationId="{BB5C1E8D-0D29-4D69-81DB-DBC8D586834E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4" creationId="{D3846830-6C66-44E8-B289-AF5A101FEDCC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5" creationId="{3AF17304-B235-43A9-8FFC-8D93D18F6DE3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8" creationId="{DFE75BD3-D1B1-4625-B13B-0739E2BC9E73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89" creationId="{41044261-0759-4658-A589-2771544D3F42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0" creationId="{C9F94838-61CA-4A42-9643-516885023B1D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1" creationId="{A9CCB2F1-A255-4C35-8ED5-7F4A483CE21D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2" creationId="{F099E715-5FAE-4B8E-A170-7E528ED935A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3" creationId="{DA24D6C5-ACE7-4464-91F7-10E49608AD93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4" creationId="{338ABE76-90AD-4906-B309-8A4881D5A21A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5" creationId="{B8E1E8AE-C156-4ED4-8A5F-763291D4A27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6" creationId="{689A0471-0615-4AA6-B54A-B1FD6DEFC2D8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7" creationId="{08B385A6-29A2-4CC1-9CAC-AA44929E088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8" creationId="{58D64238-32CE-4BF2-8037-29F40D4D0236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99" creationId="{A1FC5AFC-958A-4DB5-928B-EC6DA1D9A4CD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100" creationId="{EAED1714-4F4E-43CE-9CB2-730FE63A1748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101" creationId="{BE6994CF-1D8C-47D0-8550-31842C03F46F}"/>
          </ac:spMkLst>
        </pc:spChg>
        <pc:spChg chg="mod">
          <ac:chgData name="hassan MH" userId="84cd2103f36ef0dc" providerId="LiveId" clId="{DEB09C12-C376-40B2-8D42-A50FB6EF1F24}" dt="2022-04-15T15:46:42.702" v="1959"/>
          <ac:spMkLst>
            <pc:docMk/>
            <pc:sldMk cId="2627504679" sldId="345"/>
            <ac:spMk id="102" creationId="{1AA3E68E-09FF-4C89-A23A-C2823980CAFF}"/>
          </ac:spMkLst>
        </pc:spChg>
        <pc:spChg chg="mod">
          <ac:chgData name="hassan MH" userId="84cd2103f36ef0dc" providerId="LiveId" clId="{DEB09C12-C376-40B2-8D42-A50FB6EF1F24}" dt="2022-04-15T15:53:04.190" v="2057" actId="207"/>
          <ac:spMkLst>
            <pc:docMk/>
            <pc:sldMk cId="2627504679" sldId="345"/>
            <ac:spMk id="104" creationId="{EEE3D405-3914-4F2B-9323-EC17D4E7E1CE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06" creationId="{85466408-45CC-4FE7-BD93-49FFE28A3879}"/>
          </ac:spMkLst>
        </pc:spChg>
        <pc:spChg chg="mod">
          <ac:chgData name="hassan MH" userId="84cd2103f36ef0dc" providerId="LiveId" clId="{DEB09C12-C376-40B2-8D42-A50FB6EF1F24}" dt="2022-04-15T15:53:07.755" v="2058" actId="207"/>
          <ac:spMkLst>
            <pc:docMk/>
            <pc:sldMk cId="2627504679" sldId="345"/>
            <ac:spMk id="107" creationId="{8EC4C1B4-A454-4D35-8650-8BC9174BAFEA}"/>
          </ac:spMkLst>
        </pc:spChg>
        <pc:spChg chg="mod topLvl">
          <ac:chgData name="hassan MH" userId="84cd2103f36ef0dc" providerId="LiveId" clId="{DEB09C12-C376-40B2-8D42-A50FB6EF1F24}" dt="2022-04-15T15:53:48.987" v="2070" actId="164"/>
          <ac:spMkLst>
            <pc:docMk/>
            <pc:sldMk cId="2627504679" sldId="345"/>
            <ac:spMk id="109" creationId="{0983F7CD-B843-4860-92FF-53FBCCEA53E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1" creationId="{5D6C850F-3E95-411F-8E1D-075A20577AC9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2" creationId="{88F52A57-C964-486A-9C63-F6EFACF9B288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3" creationId="{D5EF2E08-728A-44B0-B9C3-7B6B421B5461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4" creationId="{7F200ABA-3943-49F0-94F4-C82D4385A2B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5" creationId="{4E54976F-F46F-4176-8E72-325576109BF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6" creationId="{8EB6B5E4-F38E-4302-9BE1-CF254388EB3B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7" creationId="{729D7857-4F1E-4995-9E51-3B8215A1F766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8" creationId="{7167272A-9A82-4355-AE33-F28E1D61C526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19" creationId="{A44D6A9C-D069-4AC0-B8A7-9112497E5F75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0" creationId="{F58E5153-A9C1-42DE-B741-62CF4561CF2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1" creationId="{4E2EED69-4243-474D-8047-B5C0D2129631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2" creationId="{2E188931-0375-4305-B176-AAB942349757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3" creationId="{50886B70-84CD-43D4-B791-D75AF88C91F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4" creationId="{D1EACD32-73B1-42F1-88BB-08E0AC31037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5" creationId="{1F40839D-91DD-4D39-A102-4A2DC8DF96B6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6" creationId="{8037CC9B-1C35-4C08-BE11-DD45D43DC8E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7" creationId="{5CCB35EB-6985-4761-81D4-EDAC6E182BA1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8" creationId="{D327BDF5-C7C8-4B3C-991A-35E80ADACDE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29" creationId="{BAE8BE79-0329-4F26-BFEC-305DC7C32E7B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0" creationId="{4C6E70F5-5F91-4B7C-878C-09E9F1D9192F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1" creationId="{DD9446F7-D351-458B-8960-D17427E8DA89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2" creationId="{0FA02A4F-161A-46A8-9EB2-57A7D74D2C1D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3" creationId="{35871B48-6701-4C44-8434-581832DA68B2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4" creationId="{39DEA537-5635-4A76-BD60-B3FFC5198055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5" creationId="{D55E5017-38B1-4996-9906-1166108EEB5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6" creationId="{D913D2E1-F55D-407E-9357-A1386F2A3E5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7" creationId="{D343D450-DDFD-43F1-A9D9-3A68A80E543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8" creationId="{12F6C570-3FF8-4695-8A3A-1E6C549FD42F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39" creationId="{A4986C23-2DE2-4383-A4EE-67FFA64975E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0" creationId="{3F4DB543-A085-429C-B412-D59A2E6F82F5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1" creationId="{37410CD0-3874-409E-AEBB-BE7D0EAE9D6F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2" creationId="{652E085E-71E7-4257-80DB-E83555342F2B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3" creationId="{642E3B5C-481B-4F0A-A1A1-B971A25504AB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4" creationId="{E49AB27E-E734-4A61-BB4C-2FAF31C75296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5" creationId="{CC171B71-D808-4FFF-B68F-03AFC1F3EA2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6" creationId="{BE1EACC8-1D3D-4EAB-BE89-BF9EAF9ABFBD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7" creationId="{3219C11C-311F-4037-96E1-680270A34CAE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8" creationId="{C5B009A1-B650-4204-9B07-63EAE2CB26AE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49" creationId="{7EDCAA6E-995E-4D0D-A18B-BFA8C176EAC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0" creationId="{2711A2DF-1D0A-433F-BE28-C83635280EA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1" creationId="{FEF47C29-C6FE-4885-BDBB-85CBA2F3F9B0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2" creationId="{69E619C4-60DB-49A7-B68C-BCE14EED956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3" creationId="{D54C19A2-620B-4883-A502-370518C3AFFC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4" creationId="{B24FF52D-C725-4AC9-9AA6-46BAFD8007E9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5" creationId="{6742CCFD-D9D6-4905-8691-BF02D6EE5FB8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6" creationId="{7D35D599-F0AC-44D4-87AB-8A9A92181E7E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7" creationId="{7A5A6C3F-91E3-494B-9BF4-1BB4D7D9983E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8" creationId="{E4BA0BDC-984A-4BEB-BC2B-BE289351F25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59" creationId="{9D970037-2A38-45D9-BF7D-65935A789C8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0" creationId="{F8FBA386-5329-47B3-A7AE-26F2DA45346F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1" creationId="{286A312D-C754-4B0C-8895-34F38CD1488D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2" creationId="{005B7FDC-E7CA-4C7A-AC37-D093FE1E4DC7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3" creationId="{ED5CD97B-F69E-4E6D-BEB0-C562DD8A87C4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4" creationId="{600D8F04-2095-40EF-8B7E-BBCDC177C3FF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5" creationId="{D5E27F92-920A-4CF5-8DAB-7EE1523B8E2E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6" creationId="{DDB448EF-24BE-41F1-AF8E-3287DE07A08B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7" creationId="{28000C14-4343-4AC2-9EFF-900297820C58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8" creationId="{08DFBDEB-41AF-4CE4-98AE-ADDBBD9937B3}"/>
          </ac:spMkLst>
        </pc:spChg>
        <pc:spChg chg="mod">
          <ac:chgData name="hassan MH" userId="84cd2103f36ef0dc" providerId="LiveId" clId="{DEB09C12-C376-40B2-8D42-A50FB6EF1F24}" dt="2022-04-15T15:52:38.571" v="2053" actId="207"/>
          <ac:spMkLst>
            <pc:docMk/>
            <pc:sldMk cId="2627504679" sldId="345"/>
            <ac:spMk id="169" creationId="{1B0418D6-FED7-464D-9A4D-BC23CEC3D23B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1" creationId="{F7E450B0-E585-4B6D-873F-E88DBCC02D52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2" creationId="{37C15FFA-7897-4064-866B-CF048C6F9108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3" creationId="{CCA959F8-475C-4044-9C5F-A12FFA113CAA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4" creationId="{E828A704-343E-4D46-9AC2-68E05D2EDF47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5" creationId="{70196DC8-8D92-4BA9-86AC-7089B8C33688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7" creationId="{F50552A4-BA4C-431A-8430-1BC19C92DA5C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8" creationId="{7555DE29-A51F-4AAC-9A06-56330A9B6BDD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79" creationId="{94E8840B-5FA8-4C08-BEFD-AD13F0568139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80" creationId="{A5A0B81B-FFF7-4896-94BB-3C4D916F4783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81" creationId="{7C1D5419-BC78-40B6-99B4-74B52E6CAF06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82" creationId="{BE4D7FCD-0124-41C7-9D35-806FDE2D3B52}"/>
          </ac:spMkLst>
        </pc:spChg>
        <pc:spChg chg="mod">
          <ac:chgData name="hassan MH" userId="84cd2103f36ef0dc" providerId="LiveId" clId="{DEB09C12-C376-40B2-8D42-A50FB6EF1F24}" dt="2022-04-15T15:47:44.408" v="1977" actId="27803"/>
          <ac:spMkLst>
            <pc:docMk/>
            <pc:sldMk cId="2627504679" sldId="345"/>
            <ac:spMk id="183" creationId="{D3EB2A51-CC36-4497-860C-294D5198D6AC}"/>
          </ac:spMkLst>
        </pc:spChg>
        <pc:spChg chg="del mod">
          <ac:chgData name="hassan MH" userId="84cd2103f36ef0dc" providerId="LiveId" clId="{DEB09C12-C376-40B2-8D42-A50FB6EF1F24}" dt="2022-04-15T16:06:23.696" v="2234" actId="478"/>
          <ac:spMkLst>
            <pc:docMk/>
            <pc:sldMk cId="2627504679" sldId="345"/>
            <ac:spMk id="184" creationId="{A18D3750-F290-44B0-AF2F-9412F38A7329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87" creationId="{8AC21A93-6206-4510-A8E2-DFF5E8DF5A6F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88" creationId="{E2CA66EB-01E6-467B-AE5F-03C21D5EF03C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89" creationId="{465D0DA5-386F-40E6-B7EF-6F61AC8CC146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90" creationId="{2DE4994B-610A-41C0-97E7-7DE94172365C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91" creationId="{95A0FA23-AD1D-4929-81A7-8ADB264E4509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92" creationId="{06E29140-7954-43AB-B93C-04A639971EBF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193" creationId="{DA0621EF-F384-4178-A8AE-3053402CEE40}"/>
          </ac:spMkLst>
        </pc:spChg>
        <pc:spChg chg="mod">
          <ac:chgData name="hassan MH" userId="84cd2103f36ef0dc" providerId="LiveId" clId="{DEB09C12-C376-40B2-8D42-A50FB6EF1F24}" dt="2022-04-15T15:49:38.810" v="2010" actId="207"/>
          <ac:spMkLst>
            <pc:docMk/>
            <pc:sldMk cId="2627504679" sldId="345"/>
            <ac:spMk id="195" creationId="{FF2626F1-3DA6-4E94-8C79-79A18A744723}"/>
          </ac:spMkLst>
        </pc:spChg>
        <pc:spChg chg="mod">
          <ac:chgData name="hassan MH" userId="84cd2103f36ef0dc" providerId="LiveId" clId="{DEB09C12-C376-40B2-8D42-A50FB6EF1F24}" dt="2022-04-15T15:49:59.262" v="2013" actId="207"/>
          <ac:spMkLst>
            <pc:docMk/>
            <pc:sldMk cId="2627504679" sldId="345"/>
            <ac:spMk id="196" creationId="{99963C45-3684-4226-AEB9-70724C057D4B}"/>
          </ac:spMkLst>
        </pc:spChg>
        <pc:spChg chg="mod">
          <ac:chgData name="hassan MH" userId="84cd2103f36ef0dc" providerId="LiveId" clId="{DEB09C12-C376-40B2-8D42-A50FB6EF1F24}" dt="2022-04-15T15:49:54.062" v="2012" actId="207"/>
          <ac:spMkLst>
            <pc:docMk/>
            <pc:sldMk cId="2627504679" sldId="345"/>
            <ac:spMk id="197" creationId="{30173434-4DC2-4DA0-8909-22048DD54A90}"/>
          </ac:spMkLst>
        </pc:spChg>
        <pc:spChg chg="mod">
          <ac:chgData name="hassan MH" userId="84cd2103f36ef0dc" providerId="LiveId" clId="{DEB09C12-C376-40B2-8D42-A50FB6EF1F24}" dt="2022-04-15T15:49:23.466" v="2007" actId="207"/>
          <ac:spMkLst>
            <pc:docMk/>
            <pc:sldMk cId="2627504679" sldId="345"/>
            <ac:spMk id="198" creationId="{EAB53857-A61F-48B3-A2B9-18C4D17AF6E7}"/>
          </ac:spMkLst>
        </pc:spChg>
        <pc:spChg chg="mod">
          <ac:chgData name="hassan MH" userId="84cd2103f36ef0dc" providerId="LiveId" clId="{DEB09C12-C376-40B2-8D42-A50FB6EF1F24}" dt="2022-04-15T15:49:28.290" v="2008" actId="207"/>
          <ac:spMkLst>
            <pc:docMk/>
            <pc:sldMk cId="2627504679" sldId="345"/>
            <ac:spMk id="199" creationId="{09BDA224-3E5E-41B6-A989-3439677A5190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201" creationId="{931D9AE1-98F1-461C-B992-72649B7E6926}"/>
          </ac:spMkLst>
        </pc:spChg>
        <pc:spChg chg="mod">
          <ac:chgData name="hassan MH" userId="84cd2103f36ef0dc" providerId="LiveId" clId="{DEB09C12-C376-40B2-8D42-A50FB6EF1F24}" dt="2022-04-15T15:47:49.144" v="1979" actId="27803"/>
          <ac:spMkLst>
            <pc:docMk/>
            <pc:sldMk cId="2627504679" sldId="345"/>
            <ac:spMk id="202" creationId="{1372ACAC-7AA7-4F00-9518-330FA2077369}"/>
          </ac:spMkLst>
        </pc:spChg>
        <pc:spChg chg="add del mod">
          <ac:chgData name="hassan MH" userId="84cd2103f36ef0dc" providerId="LiveId" clId="{DEB09C12-C376-40B2-8D42-A50FB6EF1F24}" dt="2022-04-15T15:51:26.303" v="2036" actId="207"/>
          <ac:spMkLst>
            <pc:docMk/>
            <pc:sldMk cId="2627504679" sldId="345"/>
            <ac:spMk id="205" creationId="{7D60E77B-67AA-4DF6-B5ED-7C7541FB854D}"/>
          </ac:spMkLst>
        </pc:spChg>
        <pc:spChg chg="mod">
          <ac:chgData name="hassan MH" userId="84cd2103f36ef0dc" providerId="LiveId" clId="{DEB09C12-C376-40B2-8D42-A50FB6EF1F24}" dt="2022-04-15T15:50:45.701" v="2021" actId="207"/>
          <ac:spMkLst>
            <pc:docMk/>
            <pc:sldMk cId="2627504679" sldId="345"/>
            <ac:spMk id="206" creationId="{68E67A64-AA05-4C8A-BD5D-298C3BF0FBDD}"/>
          </ac:spMkLst>
        </pc:spChg>
        <pc:spChg chg="mod">
          <ac:chgData name="hassan MH" userId="84cd2103f36ef0dc" providerId="LiveId" clId="{DEB09C12-C376-40B2-8D42-A50FB6EF1F24}" dt="2022-04-15T15:51:06.626" v="2026" actId="207"/>
          <ac:spMkLst>
            <pc:docMk/>
            <pc:sldMk cId="2627504679" sldId="345"/>
            <ac:spMk id="207" creationId="{A756D84C-7F4C-45A8-914E-52F3A78FFFA7}"/>
          </ac:spMkLst>
        </pc:spChg>
        <pc:spChg chg="add del mod">
          <ac:chgData name="hassan MH" userId="84cd2103f36ef0dc" providerId="LiveId" clId="{DEB09C12-C376-40B2-8D42-A50FB6EF1F24}" dt="2022-04-15T15:51:23.056" v="2035" actId="207"/>
          <ac:spMkLst>
            <pc:docMk/>
            <pc:sldMk cId="2627504679" sldId="345"/>
            <ac:spMk id="209" creationId="{4EEDDA7D-EC7B-4A86-990A-157B4024D99B}"/>
          </ac:spMkLst>
        </pc:spChg>
        <pc:spChg chg="mod">
          <ac:chgData name="hassan MH" userId="84cd2103f36ef0dc" providerId="LiveId" clId="{DEB09C12-C376-40B2-8D42-A50FB6EF1F24}" dt="2022-04-15T15:50:47.676" v="2022" actId="207"/>
          <ac:spMkLst>
            <pc:docMk/>
            <pc:sldMk cId="2627504679" sldId="345"/>
            <ac:spMk id="210" creationId="{418FCBE1-8B77-4207-84A9-2A001EB470CC}"/>
          </ac:spMkLst>
        </pc:spChg>
        <pc:spChg chg="mod">
          <ac:chgData name="hassan MH" userId="84cd2103f36ef0dc" providerId="LiveId" clId="{DEB09C12-C376-40B2-8D42-A50FB6EF1F24}" dt="2022-04-15T15:51:03.233" v="2025" actId="207"/>
          <ac:spMkLst>
            <pc:docMk/>
            <pc:sldMk cId="2627504679" sldId="345"/>
            <ac:spMk id="211" creationId="{66AC6440-1952-475C-828E-7CEBD0E643C9}"/>
          </ac:spMkLst>
        </pc:spChg>
        <pc:spChg chg="mod">
          <ac:chgData name="hassan MH" userId="84cd2103f36ef0dc" providerId="LiveId" clId="{DEB09C12-C376-40B2-8D42-A50FB6EF1F24}" dt="2022-04-15T15:51:32.629" v="2037" actId="207"/>
          <ac:spMkLst>
            <pc:docMk/>
            <pc:sldMk cId="2627504679" sldId="345"/>
            <ac:spMk id="212" creationId="{330DCCBB-8AB4-48AF-8C8E-4746FE8CDE6A}"/>
          </ac:spMkLst>
        </pc:spChg>
        <pc:spChg chg="add mod">
          <ac:chgData name="hassan MH" userId="84cd2103f36ef0dc" providerId="LiveId" clId="{DEB09C12-C376-40B2-8D42-A50FB6EF1F24}" dt="2022-04-15T15:59:04.472" v="2138" actId="164"/>
          <ac:spMkLst>
            <pc:docMk/>
            <pc:sldMk cId="2627504679" sldId="345"/>
            <ac:spMk id="215" creationId="{B7EA4009-20FE-42CA-A04B-3773D99F1412}"/>
          </ac:spMkLst>
        </pc:spChg>
        <pc:spChg chg="add del mod">
          <ac:chgData name="hassan MH" userId="84cd2103f36ef0dc" providerId="LiveId" clId="{DEB09C12-C376-40B2-8D42-A50FB6EF1F24}" dt="2022-04-15T15:53:28.708" v="2065" actId="478"/>
          <ac:spMkLst>
            <pc:docMk/>
            <pc:sldMk cId="2627504679" sldId="345"/>
            <ac:spMk id="216" creationId="{3AB94433-A92B-4FAC-BFF7-49D69801434F}"/>
          </ac:spMkLst>
        </pc:spChg>
        <pc:spChg chg="add mod">
          <ac:chgData name="hassan MH" userId="84cd2103f36ef0dc" providerId="LiveId" clId="{DEB09C12-C376-40B2-8D42-A50FB6EF1F24}" dt="2022-04-15T15:55:03.568" v="2092" actId="1076"/>
          <ac:spMkLst>
            <pc:docMk/>
            <pc:sldMk cId="2627504679" sldId="345"/>
            <ac:spMk id="218" creationId="{5F861AEC-B6C6-4670-ACC1-69B31412A620}"/>
          </ac:spMkLst>
        </pc:spChg>
        <pc:grpChg chg="del">
          <ac:chgData name="hassan MH" userId="84cd2103f36ef0dc" providerId="LiveId" clId="{DEB09C12-C376-40B2-8D42-A50FB6EF1F24}" dt="2022-04-15T15:45:45.495" v="1933" actId="478"/>
          <ac:grpSpMkLst>
            <pc:docMk/>
            <pc:sldMk cId="2627504679" sldId="345"/>
            <ac:grpSpMk id="2" creationId="{2A500BF3-59B9-4DDA-A61A-BA34951747E9}"/>
          </ac:grpSpMkLst>
        </pc:grpChg>
        <pc:grpChg chg="del">
          <ac:chgData name="hassan MH" userId="84cd2103f36ef0dc" providerId="LiveId" clId="{DEB09C12-C376-40B2-8D42-A50FB6EF1F24}" dt="2022-04-15T15:45:47.861" v="1935" actId="478"/>
          <ac:grpSpMkLst>
            <pc:docMk/>
            <pc:sldMk cId="2627504679" sldId="345"/>
            <ac:grpSpMk id="3" creationId="{F47F6E9B-BC7A-4F4E-83D4-07EED86C8849}"/>
          </ac:grpSpMkLst>
        </pc:grpChg>
        <pc:grpChg chg="del mod">
          <ac:chgData name="hassan MH" userId="84cd2103f36ef0dc" providerId="LiveId" clId="{DEB09C12-C376-40B2-8D42-A50FB6EF1F24}" dt="2022-04-15T15:47:44.408" v="1977" actId="27803"/>
          <ac:grpSpMkLst>
            <pc:docMk/>
            <pc:sldMk cId="2627504679" sldId="345"/>
            <ac:grpSpMk id="11" creationId="{832047E4-E592-4C69-8E5D-F3F1F9F821B2}"/>
          </ac:grpSpMkLst>
        </pc:grpChg>
        <pc:grpChg chg="mod">
          <ac:chgData name="hassan MH" userId="84cd2103f36ef0dc" providerId="LiveId" clId="{DEB09C12-C376-40B2-8D42-A50FB6EF1F24}" dt="2022-04-15T15:53:48.987" v="2070" actId="164"/>
          <ac:grpSpMkLst>
            <pc:docMk/>
            <pc:sldMk cId="2627504679" sldId="345"/>
            <ac:grpSpMk id="12" creationId="{4293004F-0C68-4805-8E67-5C2E0C5E22BC}"/>
          </ac:grpSpMkLst>
        </pc:grpChg>
        <pc:grpChg chg="add mod">
          <ac:chgData name="hassan MH" userId="84cd2103f36ef0dc" providerId="LiveId" clId="{DEB09C12-C376-40B2-8D42-A50FB6EF1F24}" dt="2022-04-15T15:58:52.817" v="2135" actId="164"/>
          <ac:grpSpMkLst>
            <pc:docMk/>
            <pc:sldMk cId="2627504679" sldId="345"/>
            <ac:grpSpMk id="34" creationId="{6065C318-295A-4896-987A-E4AF40E22599}"/>
          </ac:grpSpMkLst>
        </pc:grpChg>
        <pc:grpChg chg="mod">
          <ac:chgData name="hassan MH" userId="84cd2103f36ef0dc" providerId="LiveId" clId="{DEB09C12-C376-40B2-8D42-A50FB6EF1F24}" dt="2022-04-15T15:51:45.958" v="2040" actId="207"/>
          <ac:grpSpMkLst>
            <pc:docMk/>
            <pc:sldMk cId="2627504679" sldId="345"/>
            <ac:grpSpMk id="35" creationId="{AD3EBB76-179C-4E19-B0CA-2F0CB201B02F}"/>
          </ac:grpSpMkLst>
        </pc:grpChg>
        <pc:grpChg chg="mod">
          <ac:chgData name="hassan MH" userId="84cd2103f36ef0dc" providerId="LiveId" clId="{DEB09C12-C376-40B2-8D42-A50FB6EF1F24}" dt="2022-04-15T15:51:45.958" v="2040" actId="207"/>
          <ac:grpSpMkLst>
            <pc:docMk/>
            <pc:sldMk cId="2627504679" sldId="345"/>
            <ac:grpSpMk id="36" creationId="{3BC84A49-76E4-4C17-A8E5-D1F96F3E54B5}"/>
          </ac:grpSpMkLst>
        </pc:grpChg>
        <pc:grpChg chg="mod">
          <ac:chgData name="hassan MH" userId="84cd2103f36ef0dc" providerId="LiveId" clId="{DEB09C12-C376-40B2-8D42-A50FB6EF1F24}" dt="2022-04-15T15:51:45.958" v="2040" actId="207"/>
          <ac:grpSpMkLst>
            <pc:docMk/>
            <pc:sldMk cId="2627504679" sldId="345"/>
            <ac:grpSpMk id="38" creationId="{B142F751-3E45-4F32-A51E-C85B39B4CCB7}"/>
          </ac:grpSpMkLst>
        </pc:grpChg>
        <pc:grpChg chg="mod">
          <ac:chgData name="hassan MH" userId="84cd2103f36ef0dc" providerId="LiveId" clId="{DEB09C12-C376-40B2-8D42-A50FB6EF1F24}" dt="2022-04-15T15:51:45.958" v="2040" actId="207"/>
          <ac:grpSpMkLst>
            <pc:docMk/>
            <pc:sldMk cId="2627504679" sldId="345"/>
            <ac:grpSpMk id="48" creationId="{50633177-F92D-45CD-859D-81D081A922D5}"/>
          </ac:grpSpMkLst>
        </pc:grpChg>
        <pc:grpChg chg="add del mod">
          <ac:chgData name="hassan MH" userId="84cd2103f36ef0dc" providerId="LiveId" clId="{DEB09C12-C376-40B2-8D42-A50FB6EF1F24}" dt="2022-04-15T15:47:40.230" v="1976" actId="478"/>
          <ac:grpSpMkLst>
            <pc:docMk/>
            <pc:sldMk cId="2627504679" sldId="345"/>
            <ac:grpSpMk id="54" creationId="{EF6E5D45-01F5-4A64-B093-AA74B4151E59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55" creationId="{553C7EB2-5EEB-4ED1-85FE-94DFDC4ABE91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56" creationId="{99BB2886-53CA-4798-B7BB-3542EFA9F6FA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57" creationId="{CF0F1E38-0DDC-4947-9372-3A4D85724421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58" creationId="{5AD39196-63F6-44E3-9F89-A56DD9D7A30A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59" creationId="{789E43C5-2840-419E-89D9-D440430F5AA9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86" creationId="{74887A26-0475-4964-8D30-FB05197A455B}"/>
          </ac:grpSpMkLst>
        </pc:grpChg>
        <pc:grpChg chg="mod">
          <ac:chgData name="hassan MH" userId="84cd2103f36ef0dc" providerId="LiveId" clId="{DEB09C12-C376-40B2-8D42-A50FB6EF1F24}" dt="2022-04-15T15:46:42.702" v="1959"/>
          <ac:grpSpMkLst>
            <pc:docMk/>
            <pc:sldMk cId="2627504679" sldId="345"/>
            <ac:grpSpMk id="87" creationId="{2733DE53-0248-47FC-A9E5-121AAB59A525}"/>
          </ac:grpSpMkLst>
        </pc:grpChg>
        <pc:grpChg chg="mod">
          <ac:chgData name="hassan MH" userId="84cd2103f36ef0dc" providerId="LiveId" clId="{DEB09C12-C376-40B2-8D42-A50FB6EF1F24}" dt="2022-04-15T15:47:44.408" v="1977" actId="27803"/>
          <ac:grpSpMkLst>
            <pc:docMk/>
            <pc:sldMk cId="2627504679" sldId="345"/>
            <ac:grpSpMk id="105" creationId="{8337C482-ECD9-483C-AE75-7735C701C4A5}"/>
          </ac:grpSpMkLst>
        </pc:grpChg>
        <pc:grpChg chg="del mod">
          <ac:chgData name="hassan MH" userId="84cd2103f36ef0dc" providerId="LiveId" clId="{DEB09C12-C376-40B2-8D42-A50FB6EF1F24}" dt="2022-04-15T15:52:26.314" v="2049" actId="165"/>
          <ac:grpSpMkLst>
            <pc:docMk/>
            <pc:sldMk cId="2627504679" sldId="345"/>
            <ac:grpSpMk id="108" creationId="{381157A7-E725-493E-98F8-A996A5282071}"/>
          </ac:grpSpMkLst>
        </pc:grpChg>
        <pc:grpChg chg="mod topLvl">
          <ac:chgData name="hassan MH" userId="84cd2103f36ef0dc" providerId="LiveId" clId="{DEB09C12-C376-40B2-8D42-A50FB6EF1F24}" dt="2022-04-15T15:53:48.987" v="2070" actId="164"/>
          <ac:grpSpMkLst>
            <pc:docMk/>
            <pc:sldMk cId="2627504679" sldId="345"/>
            <ac:grpSpMk id="110" creationId="{3E444B7C-AD32-45EE-9212-87D48A44602B}"/>
          </ac:grpSpMkLst>
        </pc:grpChg>
        <pc:grpChg chg="del mod">
          <ac:chgData name="hassan MH" userId="84cd2103f36ef0dc" providerId="LiveId" clId="{DEB09C12-C376-40B2-8D42-A50FB6EF1F24}" dt="2022-04-15T15:53:37.363" v="2067" actId="478"/>
          <ac:grpSpMkLst>
            <pc:docMk/>
            <pc:sldMk cId="2627504679" sldId="345"/>
            <ac:grpSpMk id="170" creationId="{EA2D0017-16D3-4522-8EEA-50F0E8AA956F}"/>
          </ac:grpSpMkLst>
        </pc:grpChg>
        <pc:grpChg chg="del mod">
          <ac:chgData name="hassan MH" userId="84cd2103f36ef0dc" providerId="LiveId" clId="{DEB09C12-C376-40B2-8D42-A50FB6EF1F24}" dt="2022-04-15T16:06:24.399" v="2235" actId="478"/>
          <ac:grpSpMkLst>
            <pc:docMk/>
            <pc:sldMk cId="2627504679" sldId="345"/>
            <ac:grpSpMk id="176" creationId="{51A427E8-343A-4FA7-B349-051916A76E1D}"/>
          </ac:grpSpMkLst>
        </pc:grpChg>
        <pc:grpChg chg="del mod">
          <ac:chgData name="hassan MH" userId="84cd2103f36ef0dc" providerId="LiveId" clId="{DEB09C12-C376-40B2-8D42-A50FB6EF1F24}" dt="2022-04-15T15:47:49.144" v="1979" actId="27803"/>
          <ac:grpSpMkLst>
            <pc:docMk/>
            <pc:sldMk cId="2627504679" sldId="345"/>
            <ac:grpSpMk id="185" creationId="{AE5E755F-942B-41EC-8078-70D2908C16C6}"/>
          </ac:grpSpMkLst>
        </pc:grpChg>
        <pc:grpChg chg="del mod">
          <ac:chgData name="hassan MH" userId="84cd2103f36ef0dc" providerId="LiveId" clId="{DEB09C12-C376-40B2-8D42-A50FB6EF1F24}" dt="2022-04-15T16:06:25.054" v="2236" actId="478"/>
          <ac:grpSpMkLst>
            <pc:docMk/>
            <pc:sldMk cId="2627504679" sldId="345"/>
            <ac:grpSpMk id="186" creationId="{56BC2821-EB9F-4681-A791-CD4179F67434}"/>
          </ac:grpSpMkLst>
        </pc:grpChg>
        <pc:grpChg chg="mod">
          <ac:chgData name="hassan MH" userId="84cd2103f36ef0dc" providerId="LiveId" clId="{DEB09C12-C376-40B2-8D42-A50FB6EF1F24}" dt="2022-04-15T15:59:04.472" v="2138" actId="164"/>
          <ac:grpSpMkLst>
            <pc:docMk/>
            <pc:sldMk cId="2627504679" sldId="345"/>
            <ac:grpSpMk id="194" creationId="{6FB99DB8-8AF4-4359-A583-252387EB38B2}"/>
          </ac:grpSpMkLst>
        </pc:grpChg>
        <pc:grpChg chg="del mod">
          <ac:chgData name="hassan MH" userId="84cd2103f36ef0dc" providerId="LiveId" clId="{DEB09C12-C376-40B2-8D42-A50FB6EF1F24}" dt="2022-04-15T15:48:38.120" v="1990" actId="478"/>
          <ac:grpSpMkLst>
            <pc:docMk/>
            <pc:sldMk cId="2627504679" sldId="345"/>
            <ac:grpSpMk id="200" creationId="{3DCC7ECE-D4D2-47B1-9460-E4101782E0B6}"/>
          </ac:grpSpMkLst>
        </pc:grpChg>
        <pc:grpChg chg="mod">
          <ac:chgData name="hassan MH" userId="84cd2103f36ef0dc" providerId="LiveId" clId="{DEB09C12-C376-40B2-8D42-A50FB6EF1F24}" dt="2022-04-15T15:58:57.102" v="2136" actId="164"/>
          <ac:grpSpMkLst>
            <pc:docMk/>
            <pc:sldMk cId="2627504679" sldId="345"/>
            <ac:grpSpMk id="203" creationId="{F0579FA2-47DB-4B75-8507-CBC9C8462884}"/>
          </ac:grpSpMkLst>
        </pc:grpChg>
        <pc:grpChg chg="mod">
          <ac:chgData name="hassan MH" userId="84cd2103f36ef0dc" providerId="LiveId" clId="{DEB09C12-C376-40B2-8D42-A50FB6EF1F24}" dt="2022-04-15T15:47:49.144" v="1979" actId="27803"/>
          <ac:grpSpMkLst>
            <pc:docMk/>
            <pc:sldMk cId="2627504679" sldId="345"/>
            <ac:grpSpMk id="204" creationId="{DC496A1C-D17A-4B2C-BC3F-AB6C6B080E60}"/>
          </ac:grpSpMkLst>
        </pc:grpChg>
        <pc:grpChg chg="mod">
          <ac:chgData name="hassan MH" userId="84cd2103f36ef0dc" providerId="LiveId" clId="{DEB09C12-C376-40B2-8D42-A50FB6EF1F24}" dt="2022-04-15T15:47:49.144" v="1979" actId="27803"/>
          <ac:grpSpMkLst>
            <pc:docMk/>
            <pc:sldMk cId="2627504679" sldId="345"/>
            <ac:grpSpMk id="208" creationId="{543FCC48-CC86-413C-82D6-A92FA3B7E8B4}"/>
          </ac:grpSpMkLst>
        </pc:grpChg>
        <pc:grpChg chg="add mod">
          <ac:chgData name="hassan MH" userId="84cd2103f36ef0dc" providerId="LiveId" clId="{DEB09C12-C376-40B2-8D42-A50FB6EF1F24}" dt="2022-04-15T15:59:00.929" v="2137" actId="164"/>
          <ac:grpSpMkLst>
            <pc:docMk/>
            <pc:sldMk cId="2627504679" sldId="345"/>
            <ac:grpSpMk id="217" creationId="{1E409091-826C-49B8-BDC4-0DE6942AB0B9}"/>
          </ac:grpSpMkLst>
        </pc:grpChg>
        <pc:grpChg chg="add mod">
          <ac:chgData name="hassan MH" userId="84cd2103f36ef0dc" providerId="LiveId" clId="{DEB09C12-C376-40B2-8D42-A50FB6EF1F24}" dt="2022-04-15T15:59:56.125" v="2153" actId="1076"/>
          <ac:grpSpMkLst>
            <pc:docMk/>
            <pc:sldMk cId="2627504679" sldId="345"/>
            <ac:grpSpMk id="219" creationId="{EE3A5ACA-7296-41AC-9548-B787CE3B8FBB}"/>
          </ac:grpSpMkLst>
        </pc:grpChg>
        <pc:grpChg chg="add mod">
          <ac:chgData name="hassan MH" userId="84cd2103f36ef0dc" providerId="LiveId" clId="{DEB09C12-C376-40B2-8D42-A50FB6EF1F24}" dt="2022-04-15T15:58:57.102" v="2136" actId="164"/>
          <ac:grpSpMkLst>
            <pc:docMk/>
            <pc:sldMk cId="2627504679" sldId="345"/>
            <ac:grpSpMk id="220" creationId="{793D54EE-60D0-4D35-9888-757149B8650C}"/>
          </ac:grpSpMkLst>
        </pc:grpChg>
        <pc:grpChg chg="add mod">
          <ac:chgData name="hassan MH" userId="84cd2103f36ef0dc" providerId="LiveId" clId="{DEB09C12-C376-40B2-8D42-A50FB6EF1F24}" dt="2022-04-15T15:59:00.929" v="2137" actId="164"/>
          <ac:grpSpMkLst>
            <pc:docMk/>
            <pc:sldMk cId="2627504679" sldId="345"/>
            <ac:grpSpMk id="221" creationId="{32290536-A65B-47B5-827B-0D06358CD15F}"/>
          </ac:grpSpMkLst>
        </pc:grpChg>
        <pc:grpChg chg="add mod">
          <ac:chgData name="hassan MH" userId="84cd2103f36ef0dc" providerId="LiveId" clId="{DEB09C12-C376-40B2-8D42-A50FB6EF1F24}" dt="2022-04-15T15:59:04.472" v="2138" actId="164"/>
          <ac:grpSpMkLst>
            <pc:docMk/>
            <pc:sldMk cId="2627504679" sldId="345"/>
            <ac:grpSpMk id="222" creationId="{B7FA5391-1ECC-44BE-B7F6-4E8863FA1D9C}"/>
          </ac:grpSpMkLst>
        </pc:grpChg>
        <pc:picChg chg="add del mod">
          <ac:chgData name="hassan MH" userId="84cd2103f36ef0dc" providerId="LiveId" clId="{DEB09C12-C376-40B2-8D42-A50FB6EF1F24}" dt="2022-04-15T15:47:49.144" v="1979" actId="27803"/>
          <ac:picMkLst>
            <pc:docMk/>
            <pc:sldMk cId="2627504679" sldId="345"/>
            <ac:picMk id="5" creationId="{331E5720-4FD4-4CA9-9821-727C265DD270}"/>
          </ac:picMkLst>
        </pc:picChg>
        <pc:picChg chg="add del mod">
          <ac:chgData name="hassan MH" userId="84cd2103f36ef0dc" providerId="LiveId" clId="{DEB09C12-C376-40B2-8D42-A50FB6EF1F24}" dt="2022-04-15T15:47:44.408" v="1977" actId="27803"/>
          <ac:picMkLst>
            <pc:docMk/>
            <pc:sldMk cId="2627504679" sldId="345"/>
            <ac:picMk id="10" creationId="{7886F1EB-505F-4EC1-AF39-32B718738F70}"/>
          </ac:picMkLst>
        </pc:picChg>
        <pc:picChg chg="del">
          <ac:chgData name="hassan MH" userId="84cd2103f36ef0dc" providerId="LiveId" clId="{DEB09C12-C376-40B2-8D42-A50FB6EF1F24}" dt="2022-04-15T16:06:20.458" v="2231" actId="478"/>
          <ac:picMkLst>
            <pc:docMk/>
            <pc:sldMk cId="2627504679" sldId="345"/>
            <ac:picMk id="22" creationId="{8E954309-8309-435D-AD98-CED17F6DCDD2}"/>
          </ac:picMkLst>
        </pc:picChg>
        <pc:picChg chg="add del mod">
          <ac:chgData name="hassan MH" userId="84cd2103f36ef0dc" providerId="LiveId" clId="{DEB09C12-C376-40B2-8D42-A50FB6EF1F24}" dt="2022-04-15T15:47:38.377" v="1975" actId="478"/>
          <ac:picMkLst>
            <pc:docMk/>
            <pc:sldMk cId="2627504679" sldId="345"/>
            <ac:picMk id="103" creationId="{5F41FF48-960A-45FE-AA56-1A6BE9DBCF7D}"/>
          </ac:picMkLst>
        </pc:picChg>
        <pc:picChg chg="add del mod">
          <ac:chgData name="hassan MH" userId="84cd2103f36ef0dc" providerId="LiveId" clId="{DEB09C12-C376-40B2-8D42-A50FB6EF1F24}" dt="2022-04-15T16:06:23.140" v="2233" actId="478"/>
          <ac:picMkLst>
            <pc:docMk/>
            <pc:sldMk cId="2627504679" sldId="345"/>
            <ac:picMk id="213" creationId="{8B4DC3A6-E85E-4DA3-B342-B44F7D3AE04C}"/>
          </ac:picMkLst>
        </pc:picChg>
        <pc:picChg chg="add del mod">
          <ac:chgData name="hassan MH" userId="84cd2103f36ef0dc" providerId="LiveId" clId="{DEB09C12-C376-40B2-8D42-A50FB6EF1F24}" dt="2022-04-15T16:06:21.334" v="2232" actId="478"/>
          <ac:picMkLst>
            <pc:docMk/>
            <pc:sldMk cId="2627504679" sldId="345"/>
            <ac:picMk id="214" creationId="{7B995F2F-6B1E-432C-B0AD-E18D895B3F53}"/>
          </ac:picMkLst>
        </pc:picChg>
      </pc:sldChg>
      <pc:sldChg chg="addSp delSp modSp mod modNotesTx">
        <pc:chgData name="hassan MH" userId="84cd2103f36ef0dc" providerId="LiveId" clId="{DEB09C12-C376-40B2-8D42-A50FB6EF1F24}" dt="2022-04-15T17:00:30.411" v="2355" actId="14100"/>
        <pc:sldMkLst>
          <pc:docMk/>
          <pc:sldMk cId="2940180332" sldId="346"/>
        </pc:sldMkLst>
        <pc:spChg chg="mod topLvl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" creationId="{40DE4D7D-B8A8-4F7A-8A68-6C1AEAA48B6D}"/>
          </ac:spMkLst>
        </pc:spChg>
        <pc:spChg chg="mod">
          <ac:chgData name="hassan MH" userId="84cd2103f36ef0dc" providerId="LiveId" clId="{DEB09C12-C376-40B2-8D42-A50FB6EF1F24}" dt="2022-04-15T16:04:04.196" v="2222" actId="1076"/>
          <ac:spMkLst>
            <pc:docMk/>
            <pc:sldMk cId="2940180332" sldId="346"/>
            <ac:spMk id="14" creationId="{FF46C56F-2A13-4DD9-95CC-91FEFF572BE9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88" creationId="{040B03EA-0C02-41BD-B07F-EA02BEEC28D4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89" creationId="{44BCAFA9-EE78-48F5-8DC1-51E176E1012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0" creationId="{F12B4E6C-5E8F-4518-B7A0-E9281B743FF5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1" creationId="{55C735E1-1F13-417B-BA6A-6A004132A884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2" creationId="{80961B54-E4B4-48FC-9561-5BE5CD87A6DE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3" creationId="{E1F1A0E5-48B5-459B-B165-05729215F60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4" creationId="{231F989F-3B54-4CC0-8A2A-73CDA5ACB73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5" creationId="{22212817-C0A3-4E05-8D57-FFBF3A12C9F3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6" creationId="{B67C836B-100B-49B1-9D92-A2AA57AE284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7" creationId="{6CE8616F-F8DF-4D40-9DD9-C04F4706B8F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8" creationId="{297EA39F-6DF6-426B-BFCD-E0E9441B82EB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99" creationId="{F094828A-6C22-41FA-A798-67166F555A8F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0" creationId="{CC49EB0C-9361-4C9D-83E3-21C5AD2A96C2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1" creationId="{E834C98F-C2E8-4BB7-9E21-EAC57007CA90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2" creationId="{C6DA3F93-BCD8-48C7-901D-EFEFB255367A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3" creationId="{A8BF4F72-0F9F-4371-A730-12627D188BA2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4" creationId="{96560D5B-D268-4991-A984-DE83DA0FC965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5" creationId="{93F8C511-D7CD-48C6-83CF-5C534133B7D2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6" creationId="{F48EA3A4-1071-4BCC-B9A1-93C2319532A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7" creationId="{1F2C94B8-9478-456A-95DB-3BD912D0505E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8" creationId="{4465100E-B4D5-4992-86A9-1AED9F0204CF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09" creationId="{92597975-8A65-4A70-B776-CB35E3CCB963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0" creationId="{63810DD4-DEF1-4A03-84D7-BD7569F212C4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3" creationId="{A0190E58-5A6B-46A9-BA16-822186068999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5" creationId="{00F115C8-AA89-48EC-ACE8-3816B059CAD3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6" creationId="{80D7C8F6-B4EF-4051-99AE-C09E4ED8947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7" creationId="{ED556B23-D7D1-4F28-B4CC-1FABF874459E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19" creationId="{C4AD7428-C360-40F5-9ED0-5A29A87BC72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0" creationId="{B31C1C51-84C1-406A-9885-EBB350505465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1" creationId="{C463ED4D-5BA3-4F36-AA49-FBB1CB25936B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2" creationId="{4A9D1593-1306-4472-A75F-25DB1E382021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3" creationId="{CF4C73A5-4283-414C-A2CE-45011A7FDAB1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4" creationId="{439E4A9D-6E13-41E8-AE14-7245A511AD4D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5" creationId="{9CFDF3FE-8284-4DCE-9B83-FACBF2E0B04D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6" creationId="{C9278789-FF35-465C-BFA5-DE83D9B3486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7" creationId="{4488EF8A-DF41-46D1-BB6E-012104C6E82A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8" creationId="{9A1E1432-A875-4046-8C7B-02B0DB25D7D0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29" creationId="{B6D09373-D598-460A-9627-8E5E608127A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0" creationId="{4E932297-ABA2-47B2-B900-1FE795ED207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1" creationId="{A9D4A00F-26B8-486B-9656-6B911D13DB8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2" creationId="{712C4E7C-E5A9-40D1-876C-640B4CBBB016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3" creationId="{E90CF40D-1EF6-4BC5-B3D3-E7D44BAFD4C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4" creationId="{D203FBC7-B43A-4CFD-AB64-681001FDDA2E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5" creationId="{6342A26E-A6CC-4504-AEE7-17BEB9C24B62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6" creationId="{8FAF9F53-B454-4E88-B36A-853B98FFFEB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7" creationId="{71E1822A-4FAD-45FF-8EE4-B0B99F8714F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8" creationId="{3AF7A698-81C0-4CFE-AC88-ECFD82A561E7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39" creationId="{1DAF3BF2-1B72-4844-9B3F-EF693D4F736C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0" creationId="{D4C2D951-406B-4810-A052-A1D187FA6630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1" creationId="{30D4443E-4B04-4AF4-8561-173B83FE620F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2" creationId="{7E165FE8-7C2B-4B70-821B-B0182888571E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3" creationId="{4BA8C7E6-3C8F-4CD6-878C-9A9D89665FF1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4" creationId="{9F09C1CF-61C5-40BC-A5C0-F66752EBB409}"/>
          </ac:spMkLst>
        </pc:spChg>
        <pc:spChg chg="mod">
          <ac:chgData name="hassan MH" userId="84cd2103f36ef0dc" providerId="LiveId" clId="{DEB09C12-C376-40B2-8D42-A50FB6EF1F24}" dt="2022-04-15T16:08:36.814" v="2250" actId="165"/>
          <ac:spMkLst>
            <pc:docMk/>
            <pc:sldMk cId="2940180332" sldId="346"/>
            <ac:spMk id="145" creationId="{DEF9D73A-6907-456D-B612-06389BFC1C36}"/>
          </ac:spMkLst>
        </pc:spChg>
        <pc:grpChg chg="del mod">
          <ac:chgData name="hassan MH" userId="84cd2103f36ef0dc" providerId="LiveId" clId="{DEB09C12-C376-40B2-8D42-A50FB6EF1F24}" dt="2022-04-15T16:08:36.814" v="2250" actId="165"/>
          <ac:grpSpMkLst>
            <pc:docMk/>
            <pc:sldMk cId="2940180332" sldId="346"/>
            <ac:grpSpMk id="2" creationId="{7EA55358-BB32-4940-A9FC-EEA7FBAF76B7}"/>
          </ac:grpSpMkLst>
        </pc:grpChg>
        <pc:grpChg chg="mod">
          <ac:chgData name="hassan MH" userId="84cd2103f36ef0dc" providerId="LiveId" clId="{DEB09C12-C376-40B2-8D42-A50FB6EF1F24}" dt="2022-04-15T16:03:59.990" v="2221" actId="1076"/>
          <ac:grpSpMkLst>
            <pc:docMk/>
            <pc:sldMk cId="2940180332" sldId="346"/>
            <ac:grpSpMk id="3" creationId="{49136FC1-D3D3-4B94-B453-F9C45105C5BD}"/>
          </ac:grpSpMkLst>
        </pc:grpChg>
        <pc:grpChg chg="mod">
          <ac:chgData name="hassan MH" userId="84cd2103f36ef0dc" providerId="LiveId" clId="{DEB09C12-C376-40B2-8D42-A50FB6EF1F24}" dt="2022-04-15T16:03:59.990" v="2221" actId="1076"/>
          <ac:grpSpMkLst>
            <pc:docMk/>
            <pc:sldMk cId="2940180332" sldId="346"/>
            <ac:grpSpMk id="4" creationId="{7FA6C7E6-886A-486F-9397-6F4E80CDC1EB}"/>
          </ac:grpSpMkLst>
        </pc:grpChg>
        <pc:grpChg chg="del mod topLvl">
          <ac:chgData name="hassan MH" userId="84cd2103f36ef0dc" providerId="LiveId" clId="{DEB09C12-C376-40B2-8D42-A50FB6EF1F24}" dt="2022-04-15T16:56:58.061" v="2268" actId="21"/>
          <ac:grpSpMkLst>
            <pc:docMk/>
            <pc:sldMk cId="2940180332" sldId="346"/>
            <ac:grpSpMk id="87" creationId="{58E048BE-B169-4194-BF3E-6AAFAF587BCA}"/>
          </ac:grpSpMkLst>
        </pc:grpChg>
        <pc:grpChg chg="mod">
          <ac:chgData name="hassan MH" userId="84cd2103f36ef0dc" providerId="LiveId" clId="{DEB09C12-C376-40B2-8D42-A50FB6EF1F24}" dt="2022-04-15T16:08:36.814" v="2250" actId="165"/>
          <ac:grpSpMkLst>
            <pc:docMk/>
            <pc:sldMk cId="2940180332" sldId="346"/>
            <ac:grpSpMk id="111" creationId="{D8F180A3-2327-4C65-9B61-15D508FC74D3}"/>
          </ac:grpSpMkLst>
        </pc:grpChg>
        <pc:grpChg chg="mod">
          <ac:chgData name="hassan MH" userId="84cd2103f36ef0dc" providerId="LiveId" clId="{DEB09C12-C376-40B2-8D42-A50FB6EF1F24}" dt="2022-04-15T16:08:36.814" v="2250" actId="165"/>
          <ac:grpSpMkLst>
            <pc:docMk/>
            <pc:sldMk cId="2940180332" sldId="346"/>
            <ac:grpSpMk id="112" creationId="{F60BCA54-E82A-4353-93A2-89DC03F83E2C}"/>
          </ac:grpSpMkLst>
        </pc:grpChg>
        <pc:grpChg chg="mod">
          <ac:chgData name="hassan MH" userId="84cd2103f36ef0dc" providerId="LiveId" clId="{DEB09C12-C376-40B2-8D42-A50FB6EF1F24}" dt="2022-04-15T16:08:36.814" v="2250" actId="165"/>
          <ac:grpSpMkLst>
            <pc:docMk/>
            <pc:sldMk cId="2940180332" sldId="346"/>
            <ac:grpSpMk id="114" creationId="{5187204F-E0EA-4E90-8134-F3D17D4DD567}"/>
          </ac:grpSpMkLst>
        </pc:grpChg>
        <pc:grpChg chg="mod">
          <ac:chgData name="hassan MH" userId="84cd2103f36ef0dc" providerId="LiveId" clId="{DEB09C12-C376-40B2-8D42-A50FB6EF1F24}" dt="2022-04-15T16:08:36.814" v="2250" actId="165"/>
          <ac:grpSpMkLst>
            <pc:docMk/>
            <pc:sldMk cId="2940180332" sldId="346"/>
            <ac:grpSpMk id="118" creationId="{0441825A-4969-4E32-A6CA-42FDCFC5F6DF}"/>
          </ac:grpSpMkLst>
        </pc:grpChg>
        <pc:picChg chg="add del mod">
          <ac:chgData name="hassan MH" userId="84cd2103f36ef0dc" providerId="LiveId" clId="{DEB09C12-C376-40B2-8D42-A50FB6EF1F24}" dt="2022-04-15T16:59:18.618" v="2324" actId="478"/>
          <ac:picMkLst>
            <pc:docMk/>
            <pc:sldMk cId="2940180332" sldId="346"/>
            <ac:picMk id="5" creationId="{E29E6391-18F4-4789-9F7C-1E47B33A8435}"/>
          </ac:picMkLst>
        </pc:picChg>
        <pc:picChg chg="add mod">
          <ac:chgData name="hassan MH" userId="84cd2103f36ef0dc" providerId="LiveId" clId="{DEB09C12-C376-40B2-8D42-A50FB6EF1F24}" dt="2022-04-15T17:00:30.411" v="2355" actId="14100"/>
          <ac:picMkLst>
            <pc:docMk/>
            <pc:sldMk cId="2940180332" sldId="346"/>
            <ac:picMk id="146" creationId="{C523DC87-B6EA-4E56-B082-D72CD1E2E8C9}"/>
          </ac:picMkLst>
        </pc:picChg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3418073040" sldId="346"/>
        </pc:sldMkLst>
      </pc:sldChg>
      <pc:sldChg chg="add del setBg">
        <pc:chgData name="hassan MH" userId="84cd2103f36ef0dc" providerId="LiveId" clId="{DEB09C12-C376-40B2-8D42-A50FB6EF1F24}" dt="2022-04-15T16:03:40.706" v="2212"/>
        <pc:sldMkLst>
          <pc:docMk/>
          <pc:sldMk cId="3833763919" sldId="346"/>
        </pc:sldMkLst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1107302273" sldId="347"/>
        </pc:sldMkLst>
      </pc:sldChg>
      <pc:sldChg chg="add del setBg">
        <pc:chgData name="hassan MH" userId="84cd2103f36ef0dc" providerId="LiveId" clId="{DEB09C12-C376-40B2-8D42-A50FB6EF1F24}" dt="2022-04-15T16:04:49.134" v="2224"/>
        <pc:sldMkLst>
          <pc:docMk/>
          <pc:sldMk cId="4246986212" sldId="347"/>
        </pc:sldMkLst>
      </pc:sldChg>
      <pc:sldChg chg="del">
        <pc:chgData name="hassan MH" userId="84cd2103f36ef0dc" providerId="LiveId" clId="{DEB09C12-C376-40B2-8D42-A50FB6EF1F24}" dt="2022-04-15T12:33:46.260" v="0" actId="47"/>
        <pc:sldMkLst>
          <pc:docMk/>
          <pc:sldMk cId="3858305129" sldId="348"/>
        </pc:sldMkLst>
      </pc:sldChg>
    </pc:docChg>
  </pc:docChgLst>
  <pc:docChgLst>
    <pc:chgData name="hassan MH" userId="84cd2103f36ef0dc" providerId="LiveId" clId="{A0557F7B-3549-4017-91FF-E50CF4204C40}"/>
    <pc:docChg chg="undo custSel addSld delSld modSld sldOrd">
      <pc:chgData name="hassan MH" userId="84cd2103f36ef0dc" providerId="LiveId" clId="{A0557F7B-3549-4017-91FF-E50CF4204C40}" dt="2021-03-23T14:40:37.004" v="80"/>
      <pc:docMkLst>
        <pc:docMk/>
      </pc:docMkLst>
      <pc:sldChg chg="addSp modSp">
        <pc:chgData name="hassan MH" userId="84cd2103f36ef0dc" providerId="LiveId" clId="{A0557F7B-3549-4017-91FF-E50CF4204C40}" dt="2021-03-23T14:40:37.004" v="80"/>
        <pc:sldMkLst>
          <pc:docMk/>
          <pc:sldMk cId="2621670972" sldId="267"/>
        </pc:sldMkLst>
        <pc:spChg chg="mod">
          <ac:chgData name="hassan MH" userId="84cd2103f36ef0dc" providerId="LiveId" clId="{A0557F7B-3549-4017-91FF-E50CF4204C40}" dt="2021-03-23T14:39:47.035" v="78" actId="164"/>
          <ac:spMkLst>
            <pc:docMk/>
            <pc:sldMk cId="2621670972" sldId="267"/>
            <ac:spMk id="188" creationId="{2D193DE6-D6AF-4727-BAA5-B3646D5C1570}"/>
          </ac:spMkLst>
        </pc:spChg>
        <pc:grpChg chg="add mod">
          <ac:chgData name="hassan MH" userId="84cd2103f36ef0dc" providerId="LiveId" clId="{A0557F7B-3549-4017-91FF-E50CF4204C40}" dt="2021-03-23T14:39:47.035" v="78" actId="164"/>
          <ac:grpSpMkLst>
            <pc:docMk/>
            <pc:sldMk cId="2621670972" sldId="267"/>
            <ac:grpSpMk id="2" creationId="{AA04660A-D7BE-427E-963F-B3C1EB81BD38}"/>
          </ac:grpSpMkLst>
        </pc:grpChg>
        <pc:grpChg chg="mod">
          <ac:chgData name="hassan MH" userId="84cd2103f36ef0dc" providerId="LiveId" clId="{A0557F7B-3549-4017-91FF-E50CF4204C40}" dt="2021-03-23T14:39:47.035" v="78" actId="164"/>
          <ac:grpSpMkLst>
            <pc:docMk/>
            <pc:sldMk cId="2621670972" sldId="267"/>
            <ac:grpSpMk id="187" creationId="{AA879B4E-0F73-4335-853E-815B3FD50339}"/>
          </ac:grpSpMkLst>
        </pc:grpChg>
        <pc:picChg chg="mod">
          <ac:chgData name="hassan MH" userId="84cd2103f36ef0dc" providerId="LiveId" clId="{A0557F7B-3549-4017-91FF-E50CF4204C40}" dt="2021-03-23T14:40:37.004" v="80"/>
          <ac:picMkLst>
            <pc:docMk/>
            <pc:sldMk cId="2621670972" sldId="267"/>
            <ac:picMk id="93" creationId="{C5071851-945C-437B-8825-DB209309690A}"/>
          </ac:picMkLst>
        </pc:picChg>
      </pc:sldChg>
      <pc:sldChg chg="addSp delSp modSp add mod ord setBg">
        <pc:chgData name="hassan MH" userId="84cd2103f36ef0dc" providerId="LiveId" clId="{A0557F7B-3549-4017-91FF-E50CF4204C40}" dt="2021-03-23T14:40:32.357" v="79"/>
        <pc:sldMkLst>
          <pc:docMk/>
          <pc:sldMk cId="2917870857" sldId="318"/>
        </pc:sldMkLst>
        <pc:spChg chg="del">
          <ac:chgData name="hassan MH" userId="84cd2103f36ef0dc" providerId="LiveId" clId="{A0557F7B-3549-4017-91FF-E50CF4204C40}" dt="2021-03-23T14:35:41.205" v="13" actId="478"/>
          <ac:spMkLst>
            <pc:docMk/>
            <pc:sldMk cId="2917870857" sldId="318"/>
            <ac:spMk id="10" creationId="{D118E4E7-2721-45BA-A1BB-8A8F6C89211B}"/>
          </ac:spMkLst>
        </pc:spChg>
        <pc:spChg chg="mod">
          <ac:chgData name="hassan MH" userId="84cd2103f36ef0dc" providerId="LiveId" clId="{A0557F7B-3549-4017-91FF-E50CF4204C40}" dt="2021-03-23T14:36:28.094" v="35" actId="1076"/>
          <ac:spMkLst>
            <pc:docMk/>
            <pc:sldMk cId="2917870857" sldId="318"/>
            <ac:spMk id="13" creationId="{75210AE0-8CBE-4AB5-830E-34F832F9472C}"/>
          </ac:spMkLst>
        </pc:spChg>
        <pc:spChg chg="del">
          <ac:chgData name="hassan MH" userId="84cd2103f36ef0dc" providerId="LiveId" clId="{A0557F7B-3549-4017-91FF-E50CF4204C40}" dt="2021-03-23T14:34:41.749" v="6" actId="478"/>
          <ac:spMkLst>
            <pc:docMk/>
            <pc:sldMk cId="2917870857" sldId="318"/>
            <ac:spMk id="14" creationId="{5B427FEB-9855-4D32-BDAD-F3728B7FCC25}"/>
          </ac:spMkLst>
        </pc:spChg>
        <pc:spChg chg="del">
          <ac:chgData name="hassan MH" userId="84cd2103f36ef0dc" providerId="LiveId" clId="{A0557F7B-3549-4017-91FF-E50CF4204C40}" dt="2021-03-23T14:34:51.846" v="9" actId="478"/>
          <ac:spMkLst>
            <pc:docMk/>
            <pc:sldMk cId="2917870857" sldId="318"/>
            <ac:spMk id="15" creationId="{DE6AE0B8-80DC-4623-A0CA-EF400B9AF321}"/>
          </ac:spMkLst>
        </pc:spChg>
        <pc:spChg chg="mod">
          <ac:chgData name="hassan MH" userId="84cd2103f36ef0dc" providerId="LiveId" clId="{A0557F7B-3549-4017-91FF-E50CF4204C40}" dt="2021-03-23T14:36:37.067" v="38" actId="14100"/>
          <ac:spMkLst>
            <pc:docMk/>
            <pc:sldMk cId="2917870857" sldId="318"/>
            <ac:spMk id="19" creationId="{DBC19A0F-2BFB-4AF5-AF0D-6E393AC7F57B}"/>
          </ac:spMkLst>
        </pc:spChg>
        <pc:spChg chg="del">
          <ac:chgData name="hassan MH" userId="84cd2103f36ef0dc" providerId="LiveId" clId="{A0557F7B-3549-4017-91FF-E50CF4204C40}" dt="2021-03-23T14:34:41.749" v="6" actId="478"/>
          <ac:spMkLst>
            <pc:docMk/>
            <pc:sldMk cId="2917870857" sldId="318"/>
            <ac:spMk id="22" creationId="{FA6015AC-86D7-4E4E-B33D-C1677F9AFDC1}"/>
          </ac:spMkLst>
        </pc:spChg>
        <pc:spChg chg="add mod ord">
          <ac:chgData name="hassan MH" userId="84cd2103f36ef0dc" providerId="LiveId" clId="{A0557F7B-3549-4017-91FF-E50CF4204C40}" dt="2021-03-23T14:38:56.801" v="60" actId="1076"/>
          <ac:spMkLst>
            <pc:docMk/>
            <pc:sldMk cId="2917870857" sldId="318"/>
            <ac:spMk id="44" creationId="{976CC3C2-30C1-4B51-9345-9F0F0066FB41}"/>
          </ac:spMkLst>
        </pc:spChg>
        <pc:spChg chg="add mod">
          <ac:chgData name="hassan MH" userId="84cd2103f36ef0dc" providerId="LiveId" clId="{A0557F7B-3549-4017-91FF-E50CF4204C40}" dt="2021-03-23T14:39:35.628" v="77" actId="164"/>
          <ac:spMkLst>
            <pc:docMk/>
            <pc:sldMk cId="2917870857" sldId="318"/>
            <ac:spMk id="46" creationId="{C26F29E5-C6AF-40FE-B6D1-20D9A3C4C141}"/>
          </ac:spMkLst>
        </pc:spChg>
        <pc:spChg chg="add del mod">
          <ac:chgData name="hassan MH" userId="84cd2103f36ef0dc" providerId="LiveId" clId="{A0557F7B-3549-4017-91FF-E50CF4204C40}" dt="2021-03-23T14:38:00.904" v="51" actId="478"/>
          <ac:spMkLst>
            <pc:docMk/>
            <pc:sldMk cId="2917870857" sldId="318"/>
            <ac:spMk id="95" creationId="{41D9E7F8-24BF-48E6-8212-54C9B250DCCE}"/>
          </ac:spMkLst>
        </pc:spChg>
        <pc:spChg chg="add del mod">
          <ac:chgData name="hassan MH" userId="84cd2103f36ef0dc" providerId="LiveId" clId="{A0557F7B-3549-4017-91FF-E50CF4204C40}" dt="2021-03-23T14:38:00.997" v="52" actId="478"/>
          <ac:spMkLst>
            <pc:docMk/>
            <pc:sldMk cId="2917870857" sldId="318"/>
            <ac:spMk id="96" creationId="{0281A4FA-FED7-4532-9D9C-7DA47D92E153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08" creationId="{AED5FB20-1811-4770-A213-F0CBDBC07451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09" creationId="{877AC5C2-BC72-4CE3-88EA-2650561FEDA8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65" creationId="{2FCDF513-8DF8-437F-94C1-4CF091295A40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66" creationId="{0CB35339-AE00-4272-BDB1-51FD93F75D9B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67" creationId="{EB622A26-1817-404A-805F-B6D5B2004CCC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0" creationId="{16A91048-D3BB-47B8-A6AC-9B83ED558EC8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1" creationId="{C4B4A966-2390-4A06-BB6F-E75E9D1AF7DF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2" creationId="{1069413B-938C-468B-8CE0-D8396EE1423B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3" creationId="{9A1754B4-38AE-4085-942A-B95FCF4FAB1F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4" creationId="{F4BBBFCD-F966-4923-AA9E-DB7207379FD6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5" creationId="{29041DC0-AF51-4701-B421-0BA81879011B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6" creationId="{B67844D5-03AB-401B-8449-677939FBCF1A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7" creationId="{170154BA-EECD-4A18-96E3-5A692557EEFA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8" creationId="{87F43041-29CC-4B6E-BF56-B0BAA04367DB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79" creationId="{FC34BC0B-CDD2-4DC6-9173-5C3594BC5963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80" creationId="{06E7D07D-79D6-4B79-B8D1-89C588FBC8FF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81" creationId="{0BB5B63A-12B3-482E-AE20-21A7582E02AE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82" creationId="{9EB7B296-5A25-445F-9B71-D46D84CC8946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83" creationId="{12B8E150-FA40-4B55-ABB6-8A33E73401C1}"/>
          </ac:spMkLst>
        </pc:spChg>
        <pc:spChg chg="del mod ord topLvl">
          <ac:chgData name="hassan MH" userId="84cd2103f36ef0dc" providerId="LiveId" clId="{A0557F7B-3549-4017-91FF-E50CF4204C40}" dt="2021-03-23T14:36:49.430" v="40" actId="478"/>
          <ac:spMkLst>
            <pc:docMk/>
            <pc:sldMk cId="2917870857" sldId="318"/>
            <ac:spMk id="188" creationId="{2D193DE6-D6AF-4727-BAA5-B3646D5C1570}"/>
          </ac:spMkLst>
        </pc:spChg>
        <pc:spChg chg="add del mod">
          <ac:chgData name="hassan MH" userId="84cd2103f36ef0dc" providerId="LiveId" clId="{A0557F7B-3549-4017-91FF-E50CF4204C40}" dt="2021-03-23T14:38:00.404" v="50" actId="478"/>
          <ac:spMkLst>
            <pc:docMk/>
            <pc:sldMk cId="2917870857" sldId="318"/>
            <ac:spMk id="189" creationId="{FC8DD69C-DC4A-4ED6-84D8-5E4CD3DBD7EE}"/>
          </ac:spMkLst>
        </pc:spChg>
        <pc:spChg chg="add del mod">
          <ac:chgData name="hassan MH" userId="84cd2103f36ef0dc" providerId="LiveId" clId="{A0557F7B-3549-4017-91FF-E50CF4204C40}" dt="2021-03-23T14:38:00.404" v="50" actId="478"/>
          <ac:spMkLst>
            <pc:docMk/>
            <pc:sldMk cId="2917870857" sldId="318"/>
            <ac:spMk id="190" creationId="{AA83869D-A831-45E3-8912-000D1DB27182}"/>
          </ac:spMkLst>
        </pc:spChg>
        <pc:spChg chg="mod">
          <ac:chgData name="hassan MH" userId="84cd2103f36ef0dc" providerId="LiveId" clId="{A0557F7B-3549-4017-91FF-E50CF4204C40}" dt="2021-03-23T14:36:21.457" v="27" actId="404"/>
          <ac:spMkLst>
            <pc:docMk/>
            <pc:sldMk cId="2917870857" sldId="318"/>
            <ac:spMk id="191" creationId="{6C9581E3-0E2D-4AFA-9CA6-FB9BD1468D0C}"/>
          </ac:spMkLst>
        </pc:spChg>
        <pc:grpChg chg="add del mod">
          <ac:chgData name="hassan MH" userId="84cd2103f36ef0dc" providerId="LiveId" clId="{A0557F7B-3549-4017-91FF-E50CF4204C40}" dt="2021-03-23T14:36:49.430" v="40" actId="478"/>
          <ac:grpSpMkLst>
            <pc:docMk/>
            <pc:sldMk cId="2917870857" sldId="318"/>
            <ac:grpSpMk id="2" creationId="{3C30C3D3-D80D-467A-AC52-0051588286BB}"/>
          </ac:grpSpMkLst>
        </pc:grpChg>
        <pc:grpChg chg="add mod">
          <ac:chgData name="hassan MH" userId="84cd2103f36ef0dc" providerId="LiveId" clId="{A0557F7B-3549-4017-91FF-E50CF4204C40}" dt="2021-03-23T14:39:35.628" v="77" actId="164"/>
          <ac:grpSpMkLst>
            <pc:docMk/>
            <pc:sldMk cId="2917870857" sldId="318"/>
            <ac:grpSpMk id="3" creationId="{0B4E2600-7DEE-4BF6-82F4-0B289A6E8626}"/>
          </ac:grpSpMkLst>
        </pc:grpChg>
        <pc:grpChg chg="add del">
          <ac:chgData name="hassan MH" userId="84cd2103f36ef0dc" providerId="LiveId" clId="{A0557F7B-3549-4017-91FF-E50CF4204C40}" dt="2021-03-23T14:38:00.404" v="50" actId="478"/>
          <ac:grpSpMkLst>
            <pc:docMk/>
            <pc:sldMk cId="2917870857" sldId="318"/>
            <ac:grpSpMk id="94" creationId="{54FBE7BF-672A-4AFD-B2D4-69B8E66B010C}"/>
          </ac:grpSpMkLst>
        </pc:grpChg>
        <pc:grpChg chg="mod ord topLvl">
          <ac:chgData name="hassan MH" userId="84cd2103f36ef0dc" providerId="LiveId" clId="{A0557F7B-3549-4017-91FF-E50CF4204C40}" dt="2021-03-23T14:39:35.628" v="77" actId="164"/>
          <ac:grpSpMkLst>
            <pc:docMk/>
            <pc:sldMk cId="2917870857" sldId="318"/>
            <ac:grpSpMk id="187" creationId="{AA879B4E-0F73-4335-853E-815B3FD50339}"/>
          </ac:grpSpMkLst>
        </pc:grpChg>
        <pc:grpChg chg="del">
          <ac:chgData name="hassan MH" userId="84cd2103f36ef0dc" providerId="LiveId" clId="{A0557F7B-3549-4017-91FF-E50CF4204C40}" dt="2021-03-23T14:34:51.846" v="9" actId="478"/>
          <ac:grpSpMkLst>
            <pc:docMk/>
            <pc:sldMk cId="2917870857" sldId="318"/>
            <ac:grpSpMk id="197" creationId="{F6DA8D30-DE96-49BE-A6CD-DBC40D2F3D6D}"/>
          </ac:grpSpMkLst>
        </pc:grpChg>
        <pc:picChg chg="mod">
          <ac:chgData name="hassan MH" userId="84cd2103f36ef0dc" providerId="LiveId" clId="{A0557F7B-3549-4017-91FF-E50CF4204C40}" dt="2021-03-23T14:40:32.357" v="79"/>
          <ac:picMkLst>
            <pc:docMk/>
            <pc:sldMk cId="2917870857" sldId="318"/>
            <ac:picMk id="93" creationId="{C5071851-945C-437B-8825-DB209309690A}"/>
          </ac:picMkLst>
        </pc:picChg>
      </pc:sldChg>
      <pc:sldChg chg="add del ord">
        <pc:chgData name="hassan MH" userId="84cd2103f36ef0dc" providerId="LiveId" clId="{A0557F7B-3549-4017-91FF-E50CF4204C40}" dt="2021-03-23T14:34:35.028" v="4" actId="2890"/>
        <pc:sldMkLst>
          <pc:docMk/>
          <pc:sldMk cId="4070987231" sldId="318"/>
        </pc:sldMkLst>
      </pc:sldChg>
    </pc:docChg>
  </pc:docChgLst>
  <pc:docChgLst>
    <pc:chgData name="hassan MH" userId="84cd2103f36ef0dc" providerId="LiveId" clId="{93D1C893-E944-408B-81F3-91C8BB3859AB}"/>
    <pc:docChg chg="modSld">
      <pc:chgData name="hassan MH" userId="84cd2103f36ef0dc" providerId="LiveId" clId="{93D1C893-E944-408B-81F3-91C8BB3859AB}" dt="2022-04-07T15:48:49.947" v="6" actId="20577"/>
      <pc:docMkLst>
        <pc:docMk/>
      </pc:docMkLst>
      <pc:sldChg chg="modNotesTx">
        <pc:chgData name="hassan MH" userId="84cd2103f36ef0dc" providerId="LiveId" clId="{93D1C893-E944-408B-81F3-91C8BB3859AB}" dt="2022-04-07T15:48:49.947" v="6" actId="20577"/>
        <pc:sldMkLst>
          <pc:docMk/>
          <pc:sldMk cId="1487315265" sldId="316"/>
        </pc:sldMkLst>
      </pc:sldChg>
      <pc:sldChg chg="addSp modSp mod">
        <pc:chgData name="hassan MH" userId="84cd2103f36ef0dc" providerId="LiveId" clId="{93D1C893-E944-408B-81F3-91C8BB3859AB}" dt="2022-04-07T15:36:55.520" v="4" actId="1076"/>
        <pc:sldMkLst>
          <pc:docMk/>
          <pc:sldMk cId="2224820013" sldId="328"/>
        </pc:sldMkLst>
        <pc:picChg chg="add mod">
          <ac:chgData name="hassan MH" userId="84cd2103f36ef0dc" providerId="LiveId" clId="{93D1C893-E944-408B-81F3-91C8BB3859AB}" dt="2022-04-07T15:36:55.520" v="4" actId="1076"/>
          <ac:picMkLst>
            <pc:docMk/>
            <pc:sldMk cId="2224820013" sldId="328"/>
            <ac:picMk id="19" creationId="{544EAE31-56F5-4C7E-A16B-27124C02283B}"/>
          </ac:picMkLst>
        </pc:picChg>
      </pc:sldChg>
    </pc:docChg>
  </pc:docChgLst>
  <pc:docChgLst>
    <pc:chgData name="hassan MH" userId="84cd2103f36ef0dc" providerId="LiveId" clId="{EC105026-A59A-472F-96D2-633B07EAEF26}"/>
    <pc:docChg chg="undo custSel addSld delSld modSld sldOrd modMainMaster">
      <pc:chgData name="hassan MH" userId="84cd2103f36ef0dc" providerId="LiveId" clId="{EC105026-A59A-472F-96D2-633B07EAEF26}" dt="2022-04-21T03:52:01.482" v="1695" actId="404"/>
      <pc:docMkLst>
        <pc:docMk/>
      </pc:docMkLst>
      <pc:sldChg chg="modSp mod">
        <pc:chgData name="hassan MH" userId="84cd2103f36ef0dc" providerId="LiveId" clId="{EC105026-A59A-472F-96D2-633B07EAEF26}" dt="2022-04-18T13:07:53.016" v="16" actId="1076"/>
        <pc:sldMkLst>
          <pc:docMk/>
          <pc:sldMk cId="1487315265" sldId="316"/>
        </pc:sldMkLst>
        <pc:spChg chg="mod">
          <ac:chgData name="hassan MH" userId="84cd2103f36ef0dc" providerId="LiveId" clId="{EC105026-A59A-472F-96D2-633B07EAEF26}" dt="2022-04-18T13:07:53.016" v="16" actId="1076"/>
          <ac:spMkLst>
            <pc:docMk/>
            <pc:sldMk cId="1487315265" sldId="316"/>
            <ac:spMk id="7" creationId="{D0DD99C7-B0F2-42C9-8154-DC9D5C52B44D}"/>
          </ac:spMkLst>
        </pc:spChg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674568692" sldId="326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3241919719" sldId="327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719007704" sldId="332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2428557051" sldId="333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4177408876" sldId="334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982488759" sldId="335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371448894" sldId="336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3551271637" sldId="337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4283023616" sldId="338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120436275" sldId="339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2104249314" sldId="340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4208543937" sldId="341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038211705" sldId="342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1188057779" sldId="343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4106468095" sldId="344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2627504679" sldId="345"/>
        </pc:sldMkLst>
      </pc:sldChg>
      <pc:sldChg chg="del">
        <pc:chgData name="hassan MH" userId="84cd2103f36ef0dc" providerId="LiveId" clId="{EC105026-A59A-472F-96D2-633B07EAEF26}" dt="2022-04-18T13:05:44.213" v="8" actId="47"/>
        <pc:sldMkLst>
          <pc:docMk/>
          <pc:sldMk cId="2940180332" sldId="346"/>
        </pc:sldMkLst>
      </pc:sldChg>
      <pc:sldChg chg="addSp delSp modSp new mod ord">
        <pc:chgData name="hassan MH" userId="84cd2103f36ef0dc" providerId="LiveId" clId="{EC105026-A59A-472F-96D2-633B07EAEF26}" dt="2022-04-18T13:09:40.584" v="23"/>
        <pc:sldMkLst>
          <pc:docMk/>
          <pc:sldMk cId="1910879418" sldId="347"/>
        </pc:sldMkLst>
        <pc:spChg chg="del">
          <ac:chgData name="hassan MH" userId="84cd2103f36ef0dc" providerId="LiveId" clId="{EC105026-A59A-472F-96D2-633B07EAEF26}" dt="2022-04-18T13:05:30.013" v="3" actId="478"/>
          <ac:spMkLst>
            <pc:docMk/>
            <pc:sldMk cId="1910879418" sldId="347"/>
            <ac:spMk id="2" creationId="{94CC04F1-92EE-44BA-AF3D-D103FDF95C8B}"/>
          </ac:spMkLst>
        </pc:spChg>
        <pc:spChg chg="del">
          <ac:chgData name="hassan MH" userId="84cd2103f36ef0dc" providerId="LiveId" clId="{EC105026-A59A-472F-96D2-633B07EAEF26}" dt="2022-04-18T13:05:30.013" v="3" actId="478"/>
          <ac:spMkLst>
            <pc:docMk/>
            <pc:sldMk cId="1910879418" sldId="347"/>
            <ac:spMk id="3" creationId="{7715B4BD-39A9-4BE4-9773-A95CE7B290DA}"/>
          </ac:spMkLst>
        </pc:spChg>
        <pc:spChg chg="add mod">
          <ac:chgData name="hassan MH" userId="84cd2103f36ef0dc" providerId="LiveId" clId="{EC105026-A59A-472F-96D2-633B07EAEF26}" dt="2022-04-18T13:08:04.347" v="17" actId="207"/>
          <ac:spMkLst>
            <pc:docMk/>
            <pc:sldMk cId="1910879418" sldId="347"/>
            <ac:spMk id="5" creationId="{CCDCA516-1328-46FD-BFF3-3438CADFC09A}"/>
          </ac:spMkLst>
        </pc:spChg>
        <pc:spChg chg="add mod">
          <ac:chgData name="hassan MH" userId="84cd2103f36ef0dc" providerId="LiveId" clId="{EC105026-A59A-472F-96D2-633B07EAEF26}" dt="2022-04-18T13:07:08.207" v="12" actId="1076"/>
          <ac:spMkLst>
            <pc:docMk/>
            <pc:sldMk cId="1910879418" sldId="347"/>
            <ac:spMk id="7" creationId="{710F3031-8B39-4CEC-BDAB-06433B1F2FA7}"/>
          </ac:spMkLst>
        </pc:spChg>
      </pc:sldChg>
      <pc:sldChg chg="addSp modSp add mod">
        <pc:chgData name="hassan MH" userId="84cd2103f36ef0dc" providerId="LiveId" clId="{EC105026-A59A-472F-96D2-633B07EAEF26}" dt="2022-04-18T13:10:47.041" v="37" actId="1076"/>
        <pc:sldMkLst>
          <pc:docMk/>
          <pc:sldMk cId="3308221672" sldId="348"/>
        </pc:sldMkLst>
        <pc:spChg chg="add mod">
          <ac:chgData name="hassan MH" userId="84cd2103f36ef0dc" providerId="LiveId" clId="{EC105026-A59A-472F-96D2-633B07EAEF26}" dt="2022-04-18T13:10:44.537" v="36" actId="1076"/>
          <ac:spMkLst>
            <pc:docMk/>
            <pc:sldMk cId="3308221672" sldId="348"/>
            <ac:spMk id="3" creationId="{A83E809A-DA54-47B7-AF99-823CB5E2943A}"/>
          </ac:spMkLst>
        </pc:spChg>
        <pc:spChg chg="add mod">
          <ac:chgData name="hassan MH" userId="84cd2103f36ef0dc" providerId="LiveId" clId="{EC105026-A59A-472F-96D2-633B07EAEF26}" dt="2022-04-18T13:10:34.991" v="34" actId="1076"/>
          <ac:spMkLst>
            <pc:docMk/>
            <pc:sldMk cId="3308221672" sldId="348"/>
            <ac:spMk id="5" creationId="{1A145798-3628-46AB-BF11-EE45730C6FE5}"/>
          </ac:spMkLst>
        </pc:spChg>
        <pc:spChg chg="add mod">
          <ac:chgData name="hassan MH" userId="84cd2103f36ef0dc" providerId="LiveId" clId="{EC105026-A59A-472F-96D2-633B07EAEF26}" dt="2022-04-18T13:10:47.041" v="37" actId="1076"/>
          <ac:spMkLst>
            <pc:docMk/>
            <pc:sldMk cId="3308221672" sldId="348"/>
            <ac:spMk id="7" creationId="{4590F2C6-08A1-4CFE-970F-3717EEB8DA48}"/>
          </ac:spMkLst>
        </pc:spChg>
      </pc:sldChg>
      <pc:sldChg chg="addSp modSp add mod">
        <pc:chgData name="hassan MH" userId="84cd2103f36ef0dc" providerId="LiveId" clId="{EC105026-A59A-472F-96D2-633B07EAEF26}" dt="2022-04-18T13:12:02.010" v="51" actId="1076"/>
        <pc:sldMkLst>
          <pc:docMk/>
          <pc:sldMk cId="1905947837" sldId="349"/>
        </pc:sldMkLst>
        <pc:spChg chg="add mod">
          <ac:chgData name="hassan MH" userId="84cd2103f36ef0dc" providerId="LiveId" clId="{EC105026-A59A-472F-96D2-633B07EAEF26}" dt="2022-04-18T13:11:59.278" v="50" actId="14100"/>
          <ac:spMkLst>
            <pc:docMk/>
            <pc:sldMk cId="1905947837" sldId="349"/>
            <ac:spMk id="3" creationId="{CD8D0D1A-06CA-41F2-807D-EF78E53B73C8}"/>
          </ac:spMkLst>
        </pc:spChg>
        <pc:spChg chg="add mod">
          <ac:chgData name="hassan MH" userId="84cd2103f36ef0dc" providerId="LiveId" clId="{EC105026-A59A-472F-96D2-633B07EAEF26}" dt="2022-04-18T13:12:02.010" v="51" actId="1076"/>
          <ac:spMkLst>
            <pc:docMk/>
            <pc:sldMk cId="1905947837" sldId="349"/>
            <ac:spMk id="5" creationId="{2DEB1DE3-FFA9-4AAE-B304-DA6EBC0C9A52}"/>
          </ac:spMkLst>
        </pc:spChg>
      </pc:sldChg>
      <pc:sldChg chg="addSp add mod">
        <pc:chgData name="hassan MH" userId="84cd2103f36ef0dc" providerId="LiveId" clId="{EC105026-A59A-472F-96D2-633B07EAEF26}" dt="2022-04-18T13:10:15.892" v="31" actId="22"/>
        <pc:sldMkLst>
          <pc:docMk/>
          <pc:sldMk cId="1795212248" sldId="350"/>
        </pc:sldMkLst>
        <pc:spChg chg="add">
          <ac:chgData name="hassan MH" userId="84cd2103f36ef0dc" providerId="LiveId" clId="{EC105026-A59A-472F-96D2-633B07EAEF26}" dt="2022-04-18T13:10:15.892" v="31" actId="22"/>
          <ac:spMkLst>
            <pc:docMk/>
            <pc:sldMk cId="1795212248" sldId="350"/>
            <ac:spMk id="3" creationId="{9444B755-C660-4F88-AFBE-33861F492EBC}"/>
          </ac:spMkLst>
        </pc:spChg>
      </pc:sldChg>
      <pc:sldChg chg="addSp modSp add mod">
        <pc:chgData name="hassan MH" userId="84cd2103f36ef0dc" providerId="LiveId" clId="{EC105026-A59A-472F-96D2-633B07EAEF26}" dt="2022-04-18T13:11:26.507" v="44" actId="1076"/>
        <pc:sldMkLst>
          <pc:docMk/>
          <pc:sldMk cId="4078102240" sldId="351"/>
        </pc:sldMkLst>
        <pc:spChg chg="add mod">
          <ac:chgData name="hassan MH" userId="84cd2103f36ef0dc" providerId="LiveId" clId="{EC105026-A59A-472F-96D2-633B07EAEF26}" dt="2022-04-18T13:11:26.507" v="44" actId="1076"/>
          <ac:spMkLst>
            <pc:docMk/>
            <pc:sldMk cId="4078102240" sldId="351"/>
            <ac:spMk id="3" creationId="{159D7D66-614B-4AD8-AA91-06004CEEEEE9}"/>
          </ac:spMkLst>
        </pc:spChg>
      </pc:sldChg>
      <pc:sldChg chg="addSp modSp add mod ord">
        <pc:chgData name="hassan MH" userId="84cd2103f36ef0dc" providerId="LiveId" clId="{EC105026-A59A-472F-96D2-633B07EAEF26}" dt="2022-04-18T13:10:08.500" v="30"/>
        <pc:sldMkLst>
          <pc:docMk/>
          <pc:sldMk cId="3176650883" sldId="352"/>
        </pc:sldMkLst>
        <pc:spChg chg="add mod">
          <ac:chgData name="hassan MH" userId="84cd2103f36ef0dc" providerId="LiveId" clId="{EC105026-A59A-472F-96D2-633B07EAEF26}" dt="2022-04-18T13:10:06.559" v="28" actId="1076"/>
          <ac:spMkLst>
            <pc:docMk/>
            <pc:sldMk cId="3176650883" sldId="352"/>
            <ac:spMk id="3" creationId="{0EE59DA8-6D9A-4137-A6D6-6C665ADB57BE}"/>
          </ac:spMkLst>
        </pc:spChg>
      </pc:sldChg>
      <pc:sldChg chg="addSp delSp modSp add mod">
        <pc:chgData name="hassan MH" userId="84cd2103f36ef0dc" providerId="LiveId" clId="{EC105026-A59A-472F-96D2-633B07EAEF26}" dt="2022-04-18T13:13:33.644" v="65" actId="1076"/>
        <pc:sldMkLst>
          <pc:docMk/>
          <pc:sldMk cId="3356035775" sldId="353"/>
        </pc:sldMkLst>
        <pc:spChg chg="del">
          <ac:chgData name="hassan MH" userId="84cd2103f36ef0dc" providerId="LiveId" clId="{EC105026-A59A-472F-96D2-633B07EAEF26}" dt="2022-04-18T13:11:04.540" v="39" actId="478"/>
          <ac:spMkLst>
            <pc:docMk/>
            <pc:sldMk cId="3356035775" sldId="353"/>
            <ac:spMk id="3" creationId="{0EE59DA8-6D9A-4137-A6D6-6C665ADB57BE}"/>
          </ac:spMkLst>
        </pc:spChg>
        <pc:spChg chg="add mod">
          <ac:chgData name="hassan MH" userId="84cd2103f36ef0dc" providerId="LiveId" clId="{EC105026-A59A-472F-96D2-633B07EAEF26}" dt="2022-04-18T13:13:13.934" v="63" actId="1076"/>
          <ac:spMkLst>
            <pc:docMk/>
            <pc:sldMk cId="3356035775" sldId="353"/>
            <ac:spMk id="4" creationId="{053EE818-F953-4EC4-B493-34C34C6646E8}"/>
          </ac:spMkLst>
        </pc:spChg>
        <pc:spChg chg="add mod">
          <ac:chgData name="hassan MH" userId="84cd2103f36ef0dc" providerId="LiveId" clId="{EC105026-A59A-472F-96D2-633B07EAEF26}" dt="2022-04-18T13:13:33.644" v="65" actId="1076"/>
          <ac:spMkLst>
            <pc:docMk/>
            <pc:sldMk cId="3356035775" sldId="353"/>
            <ac:spMk id="6" creationId="{3BCD43A7-7EC5-4332-A14C-D66E69308F47}"/>
          </ac:spMkLst>
        </pc:spChg>
      </pc:sldChg>
      <pc:sldChg chg="addSp delSp modSp add mod">
        <pc:chgData name="hassan MH" userId="84cd2103f36ef0dc" providerId="LiveId" clId="{EC105026-A59A-472F-96D2-633B07EAEF26}" dt="2022-04-18T13:12:50.890" v="58" actId="14100"/>
        <pc:sldMkLst>
          <pc:docMk/>
          <pc:sldMk cId="681402093" sldId="354"/>
        </pc:sldMkLst>
        <pc:spChg chg="del">
          <ac:chgData name="hassan MH" userId="84cd2103f36ef0dc" providerId="LiveId" clId="{EC105026-A59A-472F-96D2-633B07EAEF26}" dt="2022-04-18T13:12:31.704" v="53" actId="478"/>
          <ac:spMkLst>
            <pc:docMk/>
            <pc:sldMk cId="681402093" sldId="354"/>
            <ac:spMk id="3" creationId="{159D7D66-614B-4AD8-AA91-06004CEEEEE9}"/>
          </ac:spMkLst>
        </pc:spChg>
        <pc:spChg chg="add mod">
          <ac:chgData name="hassan MH" userId="84cd2103f36ef0dc" providerId="LiveId" clId="{EC105026-A59A-472F-96D2-633B07EAEF26}" dt="2022-04-18T13:12:38.200" v="55" actId="1076"/>
          <ac:spMkLst>
            <pc:docMk/>
            <pc:sldMk cId="681402093" sldId="354"/>
            <ac:spMk id="4" creationId="{16E38D13-FE49-4889-BF48-D4D6444F557C}"/>
          </ac:spMkLst>
        </pc:spChg>
        <pc:spChg chg="add mod">
          <ac:chgData name="hassan MH" userId="84cd2103f36ef0dc" providerId="LiveId" clId="{EC105026-A59A-472F-96D2-633B07EAEF26}" dt="2022-04-18T13:12:50.890" v="58" actId="14100"/>
          <ac:spMkLst>
            <pc:docMk/>
            <pc:sldMk cId="681402093" sldId="354"/>
            <ac:spMk id="6" creationId="{0C36E9FE-D809-4076-B523-08E455BF1633}"/>
          </ac:spMkLst>
        </pc:spChg>
      </pc:sldChg>
      <pc:sldChg chg="addSp delSp add mod">
        <pc:chgData name="hassan MH" userId="84cd2103f36ef0dc" providerId="LiveId" clId="{EC105026-A59A-472F-96D2-633B07EAEF26}" dt="2022-04-18T13:13:06.172" v="62" actId="22"/>
        <pc:sldMkLst>
          <pc:docMk/>
          <pc:sldMk cId="68794359" sldId="355"/>
        </pc:sldMkLst>
        <pc:spChg chg="del">
          <ac:chgData name="hassan MH" userId="84cd2103f36ef0dc" providerId="LiveId" clId="{EC105026-A59A-472F-96D2-633B07EAEF26}" dt="2022-04-18T13:12:55.094" v="60" actId="478"/>
          <ac:spMkLst>
            <pc:docMk/>
            <pc:sldMk cId="68794359" sldId="355"/>
            <ac:spMk id="4" creationId="{16E38D13-FE49-4889-BF48-D4D6444F557C}"/>
          </ac:spMkLst>
        </pc:spChg>
        <pc:spChg chg="add">
          <ac:chgData name="hassan MH" userId="84cd2103f36ef0dc" providerId="LiveId" clId="{EC105026-A59A-472F-96D2-633B07EAEF26}" dt="2022-04-18T13:13:06.172" v="62" actId="22"/>
          <ac:spMkLst>
            <pc:docMk/>
            <pc:sldMk cId="68794359" sldId="355"/>
            <ac:spMk id="5" creationId="{9833ACA3-51C0-4879-AEF2-AF42FDF8534F}"/>
          </ac:spMkLst>
        </pc:spChg>
        <pc:spChg chg="del">
          <ac:chgData name="hassan MH" userId="84cd2103f36ef0dc" providerId="LiveId" clId="{EC105026-A59A-472F-96D2-633B07EAEF26}" dt="2022-04-18T13:12:56.213" v="61" actId="478"/>
          <ac:spMkLst>
            <pc:docMk/>
            <pc:sldMk cId="68794359" sldId="355"/>
            <ac:spMk id="6" creationId="{0C36E9FE-D809-4076-B523-08E455BF1633}"/>
          </ac:spMkLst>
        </pc:spChg>
      </pc:sldChg>
      <pc:sldChg chg="addSp delSp modSp new mod">
        <pc:chgData name="hassan MH" userId="84cd2103f36ef0dc" providerId="LiveId" clId="{EC105026-A59A-472F-96D2-633B07EAEF26}" dt="2022-04-18T13:14:27.740" v="71" actId="1076"/>
        <pc:sldMkLst>
          <pc:docMk/>
          <pc:sldMk cId="681547408" sldId="356"/>
        </pc:sldMkLst>
        <pc:spChg chg="del">
          <ac:chgData name="hassan MH" userId="84cd2103f36ef0dc" providerId="LiveId" clId="{EC105026-A59A-472F-96D2-633B07EAEF26}" dt="2022-04-18T13:14:08.620" v="67" actId="478"/>
          <ac:spMkLst>
            <pc:docMk/>
            <pc:sldMk cId="681547408" sldId="356"/>
            <ac:spMk id="2" creationId="{1813C714-AB81-4A99-A382-235ACB7DDFB4}"/>
          </ac:spMkLst>
        </pc:spChg>
        <pc:spChg chg="del">
          <ac:chgData name="hassan MH" userId="84cd2103f36ef0dc" providerId="LiveId" clId="{EC105026-A59A-472F-96D2-633B07EAEF26}" dt="2022-04-18T13:14:08.620" v="67" actId="478"/>
          <ac:spMkLst>
            <pc:docMk/>
            <pc:sldMk cId="681547408" sldId="356"/>
            <ac:spMk id="3" creationId="{BBABF998-653A-4191-8444-6A7946D22D25}"/>
          </ac:spMkLst>
        </pc:spChg>
        <pc:spChg chg="add mod">
          <ac:chgData name="hassan MH" userId="84cd2103f36ef0dc" providerId="LiveId" clId="{EC105026-A59A-472F-96D2-633B07EAEF26}" dt="2022-04-18T13:14:27.740" v="71" actId="1076"/>
          <ac:spMkLst>
            <pc:docMk/>
            <pc:sldMk cId="681547408" sldId="356"/>
            <ac:spMk id="5" creationId="{5AA3DE88-F6D5-4CA0-BCA3-E0110950356A}"/>
          </ac:spMkLst>
        </pc:spChg>
      </pc:sldChg>
      <pc:sldChg chg="addSp delSp modSp new mod ord">
        <pc:chgData name="hassan MH" userId="84cd2103f36ef0dc" providerId="LiveId" clId="{EC105026-A59A-472F-96D2-633B07EAEF26}" dt="2022-04-18T13:15:59.630" v="93" actId="14100"/>
        <pc:sldMkLst>
          <pc:docMk/>
          <pc:sldMk cId="3536560935" sldId="357"/>
        </pc:sldMkLst>
        <pc:spChg chg="del">
          <ac:chgData name="hassan MH" userId="84cd2103f36ef0dc" providerId="LiveId" clId="{EC105026-A59A-472F-96D2-633B07EAEF26}" dt="2022-04-18T13:14:50.372" v="73" actId="478"/>
          <ac:spMkLst>
            <pc:docMk/>
            <pc:sldMk cId="3536560935" sldId="357"/>
            <ac:spMk id="2" creationId="{4B1C831E-D897-46C2-BAFA-00A715E4E12D}"/>
          </ac:spMkLst>
        </pc:spChg>
        <pc:spChg chg="del">
          <ac:chgData name="hassan MH" userId="84cd2103f36ef0dc" providerId="LiveId" clId="{EC105026-A59A-472F-96D2-633B07EAEF26}" dt="2022-04-18T13:14:50.372" v="73" actId="478"/>
          <ac:spMkLst>
            <pc:docMk/>
            <pc:sldMk cId="3536560935" sldId="357"/>
            <ac:spMk id="3" creationId="{D22224CF-A1B4-4A10-9CAB-620F4B5461C5}"/>
          </ac:spMkLst>
        </pc:spChg>
        <pc:spChg chg="add del mod">
          <ac:chgData name="hassan MH" userId="84cd2103f36ef0dc" providerId="LiveId" clId="{EC105026-A59A-472F-96D2-633B07EAEF26}" dt="2022-04-18T13:15:18.364" v="81" actId="478"/>
          <ac:spMkLst>
            <pc:docMk/>
            <pc:sldMk cId="3536560935" sldId="357"/>
            <ac:spMk id="5" creationId="{16F2E214-8AF0-4732-AF26-1C94339E37A0}"/>
          </ac:spMkLst>
        </pc:spChg>
        <pc:spChg chg="add del mod">
          <ac:chgData name="hassan MH" userId="84cd2103f36ef0dc" providerId="LiveId" clId="{EC105026-A59A-472F-96D2-633B07EAEF26}" dt="2022-04-18T13:15:19.552" v="82" actId="478"/>
          <ac:spMkLst>
            <pc:docMk/>
            <pc:sldMk cId="3536560935" sldId="357"/>
            <ac:spMk id="7" creationId="{0E9F9336-F8E8-49C4-AE54-374674274D19}"/>
          </ac:spMkLst>
        </pc:spChg>
        <pc:spChg chg="add del">
          <ac:chgData name="hassan MH" userId="84cd2103f36ef0dc" providerId="LiveId" clId="{EC105026-A59A-472F-96D2-633B07EAEF26}" dt="2022-04-18T13:15:44.641" v="88" actId="22"/>
          <ac:spMkLst>
            <pc:docMk/>
            <pc:sldMk cId="3536560935" sldId="357"/>
            <ac:spMk id="9" creationId="{4B7873EA-F6A2-497D-BE5D-B8F68F6C039A}"/>
          </ac:spMkLst>
        </pc:spChg>
        <pc:spChg chg="add mod">
          <ac:chgData name="hassan MH" userId="84cd2103f36ef0dc" providerId="LiveId" clId="{EC105026-A59A-472F-96D2-633B07EAEF26}" dt="2022-04-18T13:15:47.517" v="90" actId="1076"/>
          <ac:spMkLst>
            <pc:docMk/>
            <pc:sldMk cId="3536560935" sldId="357"/>
            <ac:spMk id="11" creationId="{84655619-B4D7-440B-B114-DF7D6EFC1AD4}"/>
          </ac:spMkLst>
        </pc:spChg>
        <pc:spChg chg="add mod">
          <ac:chgData name="hassan MH" userId="84cd2103f36ef0dc" providerId="LiveId" clId="{EC105026-A59A-472F-96D2-633B07EAEF26}" dt="2022-04-18T13:15:59.630" v="93" actId="14100"/>
          <ac:spMkLst>
            <pc:docMk/>
            <pc:sldMk cId="3536560935" sldId="357"/>
            <ac:spMk id="13" creationId="{54859B9D-ED28-4751-84FF-59702AB3EB1E}"/>
          </ac:spMkLst>
        </pc:spChg>
      </pc:sldChg>
      <pc:sldChg chg="add">
        <pc:chgData name="hassan MH" userId="84cd2103f36ef0dc" providerId="LiveId" clId="{EC105026-A59A-472F-96D2-633B07EAEF26}" dt="2022-04-18T13:15:16.403" v="80" actId="2890"/>
        <pc:sldMkLst>
          <pc:docMk/>
          <pc:sldMk cId="122106581" sldId="358"/>
        </pc:sldMkLst>
      </pc:sldChg>
      <pc:sldChg chg="addSp modSp add mod">
        <pc:chgData name="hassan MH" userId="84cd2103f36ef0dc" providerId="LiveId" clId="{EC105026-A59A-472F-96D2-633B07EAEF26}" dt="2022-04-18T13:16:18.555" v="96" actId="14100"/>
        <pc:sldMkLst>
          <pc:docMk/>
          <pc:sldMk cId="3962533107" sldId="359"/>
        </pc:sldMkLst>
        <pc:spChg chg="add mod">
          <ac:chgData name="hassan MH" userId="84cd2103f36ef0dc" providerId="LiveId" clId="{EC105026-A59A-472F-96D2-633B07EAEF26}" dt="2022-04-18T13:16:18.555" v="96" actId="14100"/>
          <ac:spMkLst>
            <pc:docMk/>
            <pc:sldMk cId="3962533107" sldId="359"/>
            <ac:spMk id="3" creationId="{50F01CF9-EA44-4BDB-A0AD-41FA769D9117}"/>
          </ac:spMkLst>
        </pc:spChg>
      </pc:sldChg>
      <pc:sldChg chg="addSp delSp modSp add mod ord setBg">
        <pc:chgData name="hassan MH" userId="84cd2103f36ef0dc" providerId="LiveId" clId="{EC105026-A59A-472F-96D2-633B07EAEF26}" dt="2022-04-21T03:51:31.740" v="1679" actId="1076"/>
        <pc:sldMkLst>
          <pc:docMk/>
          <pc:sldMk cId="510276670" sldId="360"/>
        </pc:sldMkLst>
        <pc:spChg chg="add mod">
          <ac:chgData name="hassan MH" userId="84cd2103f36ef0dc" providerId="LiveId" clId="{EC105026-A59A-472F-96D2-633B07EAEF26}" dt="2022-04-18T14:09:27.127" v="385" actId="1076"/>
          <ac:spMkLst>
            <pc:docMk/>
            <pc:sldMk cId="510276670" sldId="360"/>
            <ac:spMk id="6" creationId="{8BD575CE-C3BF-475F-A272-540708D77803}"/>
          </ac:spMkLst>
        </pc:spChg>
        <pc:spChg chg="add del mod">
          <ac:chgData name="hassan MH" userId="84cd2103f36ef0dc" providerId="LiveId" clId="{EC105026-A59A-472F-96D2-633B07EAEF26}" dt="2022-04-18T13:56:50.586" v="273" actId="478"/>
          <ac:spMkLst>
            <pc:docMk/>
            <pc:sldMk cId="510276670" sldId="360"/>
            <ac:spMk id="7" creationId="{A8A2E2E4-AE7A-499B-8BAD-332913F2099D}"/>
          </ac:spMkLst>
        </pc:spChg>
        <pc:spChg chg="add del mod">
          <ac:chgData name="hassan MH" userId="84cd2103f36ef0dc" providerId="LiveId" clId="{EC105026-A59A-472F-96D2-633B07EAEF26}" dt="2022-04-18T13:56:49.479" v="272" actId="478"/>
          <ac:spMkLst>
            <pc:docMk/>
            <pc:sldMk cId="510276670" sldId="360"/>
            <ac:spMk id="8" creationId="{FAB6500B-794E-4139-BD69-297314B616A6}"/>
          </ac:spMkLst>
        </pc:spChg>
        <pc:spChg chg="mod">
          <ac:chgData name="hassan MH" userId="84cd2103f36ef0dc" providerId="LiveId" clId="{EC105026-A59A-472F-96D2-633B07EAEF26}" dt="2022-04-18T13:37:00.859" v="142" actId="2085"/>
          <ac:spMkLst>
            <pc:docMk/>
            <pc:sldMk cId="510276670" sldId="360"/>
            <ac:spMk id="12" creationId="{94E4C659-5A39-476B-9B48-140173C316E2}"/>
          </ac:spMkLst>
        </pc:spChg>
        <pc:spChg chg="mod">
          <ac:chgData name="hassan MH" userId="84cd2103f36ef0dc" providerId="LiveId" clId="{EC105026-A59A-472F-96D2-633B07EAEF26}" dt="2022-04-18T13:37:05.054" v="150" actId="2085"/>
          <ac:spMkLst>
            <pc:docMk/>
            <pc:sldMk cId="510276670" sldId="360"/>
            <ac:spMk id="14" creationId="{B4D38167-61F6-42B8-ABFE-6C8850B13791}"/>
          </ac:spMkLst>
        </pc:spChg>
        <pc:spChg chg="mod">
          <ac:chgData name="hassan MH" userId="84cd2103f36ef0dc" providerId="LiveId" clId="{EC105026-A59A-472F-96D2-633B07EAEF26}" dt="2022-04-18T13:36:59.688" v="141" actId="2085"/>
          <ac:spMkLst>
            <pc:docMk/>
            <pc:sldMk cId="510276670" sldId="360"/>
            <ac:spMk id="15" creationId="{EC06977E-9F06-4E4A-90B4-8214FA62CCC1}"/>
          </ac:spMkLst>
        </pc:spChg>
        <pc:spChg chg="del mod">
          <ac:chgData name="hassan MH" userId="84cd2103f36ef0dc" providerId="LiveId" clId="{EC105026-A59A-472F-96D2-633B07EAEF26}" dt="2022-04-18T13:37:16.708" v="152" actId="478"/>
          <ac:spMkLst>
            <pc:docMk/>
            <pc:sldMk cId="510276670" sldId="360"/>
            <ac:spMk id="16" creationId="{3005DF35-1215-45C9-97D3-113F5B880CF0}"/>
          </ac:spMkLst>
        </pc:spChg>
        <pc:spChg chg="add mod">
          <ac:chgData name="hassan MH" userId="84cd2103f36ef0dc" providerId="LiveId" clId="{EC105026-A59A-472F-96D2-633B07EAEF26}" dt="2022-04-18T13:51:39.870" v="196" actId="207"/>
          <ac:spMkLst>
            <pc:docMk/>
            <pc:sldMk cId="510276670" sldId="360"/>
            <ac:spMk id="17" creationId="{D1BD3473-6EE8-4CD1-9881-8C863C5DE418}"/>
          </ac:spMkLst>
        </pc:spChg>
        <pc:spChg chg="mod topLvl">
          <ac:chgData name="hassan MH" userId="84cd2103f36ef0dc" providerId="LiveId" clId="{EC105026-A59A-472F-96D2-633B07EAEF26}" dt="2022-04-18T13:53:38.826" v="211" actId="164"/>
          <ac:spMkLst>
            <pc:docMk/>
            <pc:sldMk cId="510276670" sldId="360"/>
            <ac:spMk id="23" creationId="{C3F0BAF6-192B-4994-BFE7-CBCD8315FC1D}"/>
          </ac:spMkLst>
        </pc:spChg>
        <pc:spChg chg="mod topLvl">
          <ac:chgData name="hassan MH" userId="84cd2103f36ef0dc" providerId="LiveId" clId="{EC105026-A59A-472F-96D2-633B07EAEF26}" dt="2022-04-18T13:53:38.826" v="211" actId="164"/>
          <ac:spMkLst>
            <pc:docMk/>
            <pc:sldMk cId="510276670" sldId="360"/>
            <ac:spMk id="24" creationId="{496C8465-C2FC-4E2E-9B48-6DD03F268C4C}"/>
          </ac:spMkLst>
        </pc:spChg>
        <pc:spChg chg="mod">
          <ac:chgData name="hassan MH" userId="84cd2103f36ef0dc" providerId="LiveId" clId="{EC105026-A59A-472F-96D2-633B07EAEF26}" dt="2022-04-18T13:53:48.037" v="216"/>
          <ac:spMkLst>
            <pc:docMk/>
            <pc:sldMk cId="510276670" sldId="360"/>
            <ac:spMk id="27" creationId="{AE0C7067-84E2-4141-B18F-C659E2186EEC}"/>
          </ac:spMkLst>
        </pc:spChg>
        <pc:spChg chg="mod">
          <ac:chgData name="hassan MH" userId="84cd2103f36ef0dc" providerId="LiveId" clId="{EC105026-A59A-472F-96D2-633B07EAEF26}" dt="2022-04-18T13:53:48.037" v="216"/>
          <ac:spMkLst>
            <pc:docMk/>
            <pc:sldMk cId="510276670" sldId="360"/>
            <ac:spMk id="28" creationId="{5CA20504-1091-4140-979A-8857AE089033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2" creationId="{C7FAE5F2-76C9-4785-AAC4-D1D843B22284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3" creationId="{9655A9E2-A2F5-4E82-B608-13A32AA7BE7F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4" creationId="{1E05E529-118B-4A43-926C-EEB8CB49A40E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5" creationId="{DDA306AB-6801-443D-9223-EF1954D204AC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7" creationId="{7C34558B-904D-4E90-8FF0-AE5BAB26E779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8" creationId="{E62495C4-A2D2-4731-86F6-99C34E31D346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39" creationId="{0C985117-ABCF-4508-8A37-EA2353DE1A06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0" creationId="{676B4291-919A-4162-9452-DBCD8ADFC5B0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2" creationId="{3C2E7268-7262-4156-AE99-D49D7AF99A79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3" creationId="{DEEC276C-C365-4B01-A8C8-38A8497D09D8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4" creationId="{78CE70A5-3771-40B0-8307-5C8B3E026654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6" creationId="{837BA0BD-85CF-4AB7-A6B4-39CA9D2D030C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8" creationId="{0579694D-5FA0-4C02-9311-CE3980EF0B8C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49" creationId="{DE91E059-7A7D-496A-AD84-E4ECD1981F17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1" creationId="{E167883D-A119-4DAD-99AA-24B2A00CA1D8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2" creationId="{20CD4E6D-1FD0-4B5F-B1A9-CB1736749B1B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4" creationId="{CE1B323B-E48A-4D2A-AD29-B03BE98B869D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5" creationId="{2776D0E9-98EC-4B4D-9E99-C7125C2EEE64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7" creationId="{EB6C97F4-61F9-4CE8-A2E5-E1F1618AF197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8" creationId="{6AFA5331-3050-48FE-BD89-7E1B52242BE8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59" creationId="{946556D7-A717-4296-91A0-ADBB78E55F4D}"/>
          </ac:spMkLst>
        </pc:spChg>
        <pc:spChg chg="mod">
          <ac:chgData name="hassan MH" userId="84cd2103f36ef0dc" providerId="LiveId" clId="{EC105026-A59A-472F-96D2-633B07EAEF26}" dt="2022-04-18T14:09:22.615" v="383" actId="948"/>
          <ac:spMkLst>
            <pc:docMk/>
            <pc:sldMk cId="510276670" sldId="360"/>
            <ac:spMk id="61" creationId="{5259F3D5-C08D-4D5F-A051-1865B149E053}"/>
          </ac:spMkLst>
        </pc:spChg>
        <pc:spChg chg="mod">
          <ac:chgData name="hassan MH" userId="84cd2103f36ef0dc" providerId="LiveId" clId="{EC105026-A59A-472F-96D2-633B07EAEF26}" dt="2022-04-18T14:09:22.615" v="383" actId="948"/>
          <ac:spMkLst>
            <pc:docMk/>
            <pc:sldMk cId="510276670" sldId="360"/>
            <ac:spMk id="63" creationId="{13B6313C-DA8D-4842-8990-72EFFF4EF4A8}"/>
          </ac:spMkLst>
        </pc:spChg>
        <pc:spChg chg="mod">
          <ac:chgData name="hassan MH" userId="84cd2103f36ef0dc" providerId="LiveId" clId="{EC105026-A59A-472F-96D2-633B07EAEF26}" dt="2022-04-18T14:09:22.615" v="383" actId="948"/>
          <ac:spMkLst>
            <pc:docMk/>
            <pc:sldMk cId="510276670" sldId="360"/>
            <ac:spMk id="64" creationId="{D9D12281-2027-47C8-BC34-FAA5F1E21F0D}"/>
          </ac:spMkLst>
        </pc:spChg>
        <pc:spChg chg="mod">
          <ac:chgData name="hassan MH" userId="84cd2103f36ef0dc" providerId="LiveId" clId="{EC105026-A59A-472F-96D2-633B07EAEF26}" dt="2022-04-18T14:09:22.615" v="383" actId="948"/>
          <ac:spMkLst>
            <pc:docMk/>
            <pc:sldMk cId="510276670" sldId="360"/>
            <ac:spMk id="65" creationId="{C59ECDAB-7E96-461D-84A6-7D7D336C2D16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67" creationId="{DBCCA078-ED06-4EE0-9F31-8CC12886F59E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68" creationId="{FC29246E-BA24-4B86-93D1-936329F2A34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1" creationId="{985310E6-765E-4FD3-847E-B355D6635C4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2" creationId="{E84B4DFA-A333-418A-8783-D1AC1294562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3" creationId="{574D26F5-E00F-45E5-AB01-34DC5869F33F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4" creationId="{97DD38FC-4B23-4FAB-A3A9-6D0515CFDB1B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5" creationId="{581109D0-4013-47B7-87C9-9F0505894C8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6" creationId="{AD514C1D-7423-4712-93ED-083CC6C60A7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7" creationId="{395EDCB2-A49B-43E8-88E6-E1D9189B78A9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79" creationId="{7D11E460-56C5-4F4F-B5C6-96D174BABF0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0" creationId="{77899140-1D32-43F5-B490-9A2753C2FEA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1" creationId="{06C107A8-FEA1-45AD-96CD-595433458CC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2" creationId="{22D54D68-F07A-45D9-B111-99650A5465F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3" creationId="{2285293B-DA5B-4649-8995-9FBE568BC8D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4" creationId="{30DCB5F6-4D6D-4DE4-B168-F454E1EE914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5" creationId="{663D9A1D-74D2-4272-9D58-908BBC4A07E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7" creationId="{A12E6A5F-D319-46DD-8476-316DB0409F8E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8" creationId="{429D8ADB-CD35-48BA-B11C-19CB0FF5AE9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89" creationId="{82C09A66-C679-4268-BA16-1B5AD8832BC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0" creationId="{20731EED-DCAE-453C-AC19-F73081FC05F1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1" creationId="{ACFC4AD1-3948-48F7-BD4F-B82ECBCCBB8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2" creationId="{C31225D3-8ACA-4E3E-A352-A937DCB50BFB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3" creationId="{A9FAD4D3-C68F-42AF-B3FD-231C25108D6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5" creationId="{447F98E5-5852-4979-B1E6-A479E3D4828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6" creationId="{0FE650E9-8BEE-402D-9F77-1AFFB7037FF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7" creationId="{5BA8A5EF-8518-490D-99CE-DEC8F58F943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8" creationId="{148D9A26-5F0F-4A29-B714-90FDA3CEB9D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99" creationId="{B844A4E4-FE16-4BEC-AC25-56C0C7205866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0" creationId="{CA74E3AC-D52E-4038-B86A-6282098D81F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1" creationId="{05CAEACA-5172-48EC-A0BC-E0B85A6462F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3" creationId="{2E3CE6C7-50D2-440D-A57D-0FAFC935F78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4" creationId="{4282F230-CA87-4250-A4D6-CBFE357B3CA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5" creationId="{1E56C65E-0885-43FA-A1AD-621F4E165C7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6" creationId="{3B1A6B41-97CD-4F77-957D-637C440B557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7" creationId="{BA470324-BE85-4E12-98D2-6ED7564BA90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8" creationId="{19A4211B-2850-4D64-BA29-4CEAAC6CA6A9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09" creationId="{B0C1BE6E-620C-4397-9766-9E1D71211D96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1" creationId="{1288DAAD-0783-420A-AAB9-8F36918CD15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2" creationId="{A650F467-F964-4E32-B134-E03A7429EA1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3" creationId="{F3F14731-4031-4163-9CA5-5D529AA8038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4" creationId="{553C17E5-6A68-40FB-B214-9D477321572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5" creationId="{5196597E-EC7C-4F92-8B83-385F2E3F6495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6" creationId="{EAB62294-2443-407D-839E-CDFCEF5811FF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7" creationId="{EE4BAAF5-543B-4FED-9B36-A0AE9976E6A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19" creationId="{009163A6-0214-497C-91CF-8937110ACE91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0" creationId="{2D60C430-4B6C-471D-93E3-60E0CED9CD0C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1" creationId="{B958DA2E-B73A-4021-B164-79C39A2A99B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2" creationId="{31E179FD-54DB-45AD-9DD5-B7844DEB71BA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3" creationId="{A60C34E8-00BE-43FC-B0ED-60FAC36B952C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4" creationId="{DC5F4A7D-D7FA-4A6F-AD47-5CEBE0B1593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5" creationId="{4718097F-AAFA-4348-AF2D-7031AA82472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7" creationId="{8AE30D44-C183-453F-9607-F44F883D649C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8" creationId="{64CB5AE9-3298-45C2-B595-16A3BB5FAC0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29" creationId="{1E7F2D68-99A5-469F-A7BD-EEF4B966845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0" creationId="{756A22B5-7CCF-4003-B184-9DC6457509D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1" creationId="{DF718563-22E8-42EF-A59A-A02BBB4D5751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2" creationId="{1299B6DF-8503-427A-AFAB-96812237B0DC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3" creationId="{BC4A4E38-F2AF-4B5B-9DB8-FCC3363FA96F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5" creationId="{2B8D70D5-4AC8-43A0-A5B3-D2DF5B38184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6" creationId="{26A17AC9-1D83-4A6E-913A-72293FF7BB1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7" creationId="{15E17F29-910F-434C-8C48-B6FB532703E6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8" creationId="{E5BA8023-D14A-4A01-8039-AD68F324B4E2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39" creationId="{55412EEC-27FD-4A4D-A8CD-10AA1C26B64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0" creationId="{4D8BD6FC-A658-40FF-AC8C-AFB417AF587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1" creationId="{C2F2F76A-3B5E-47F7-B06C-7F0A4E773BDE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3" creationId="{65DA123A-F0B9-4E02-AA33-9C14FC54C20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4" creationId="{1208DC19-279D-4A31-8180-D56C94B67D4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5" creationId="{CD73A97C-7EB4-4240-90F0-62FE75884ABF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6" creationId="{E4B185C1-8741-44D3-834C-A801C7EA5A6D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7" creationId="{134E5A30-AF02-4499-A707-5BC64EF3749B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8" creationId="{FB94A916-A651-4844-B793-61760259202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49" creationId="{70E1E59F-8DBD-4F29-9212-F0E4E9C2C4D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1" creationId="{C54AC8C9-83A9-4BB4-8ECD-EDCFD67B8719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2" creationId="{40A61B70-B48D-4F31-A62B-48BF0B2419A0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3" creationId="{3AC44573-5AD1-4430-8145-416353D47A8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4" creationId="{06AE5A0A-2858-44C1-A7B1-9185FB2C5328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5" creationId="{A68EDE4D-1C76-4FCA-B85D-712A28594DFE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6" creationId="{959B55D3-E477-4E34-9947-1E740CB527BC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8" creationId="{45719E9B-0F0F-4C94-891D-19ABF44EDC07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59" creationId="{44371446-FEAF-4E52-8CBF-FA10E6949F39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60" creationId="{31CCC0ED-3A4E-40F1-B989-573D73E9C103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61" creationId="{C7E1BCD8-9616-4415-9A73-3FA481FA27E4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62" creationId="{2EC30C43-A4BE-4875-9AB5-7A662667C9CB}"/>
          </ac:spMkLst>
        </pc:spChg>
        <pc:spChg chg="mod">
          <ac:chgData name="hassan MH" userId="84cd2103f36ef0dc" providerId="LiveId" clId="{EC105026-A59A-472F-96D2-633B07EAEF26}" dt="2022-04-18T13:54:34.585" v="226" actId="165"/>
          <ac:spMkLst>
            <pc:docMk/>
            <pc:sldMk cId="510276670" sldId="360"/>
            <ac:spMk id="163" creationId="{99A444E6-B1C9-4A8F-8B9F-B446EFAAC5CA}"/>
          </ac:spMkLst>
        </pc:spChg>
        <pc:spChg chg="del mod">
          <ac:chgData name="hassan MH" userId="84cd2103f36ef0dc" providerId="LiveId" clId="{EC105026-A59A-472F-96D2-633B07EAEF26}" dt="2022-04-18T13:56:11.070" v="262" actId="478"/>
          <ac:spMkLst>
            <pc:docMk/>
            <pc:sldMk cId="510276670" sldId="360"/>
            <ac:spMk id="165" creationId="{9B54A1C6-543B-403F-A267-54DA4E155B5F}"/>
          </ac:spMkLst>
        </pc:spChg>
        <pc:spChg chg="del mod topLvl">
          <ac:chgData name="hassan MH" userId="84cd2103f36ef0dc" providerId="LiveId" clId="{EC105026-A59A-472F-96D2-633B07EAEF26}" dt="2022-04-18T13:56:13.283" v="263" actId="478"/>
          <ac:spMkLst>
            <pc:docMk/>
            <pc:sldMk cId="510276670" sldId="360"/>
            <ac:spMk id="166" creationId="{5E5AF744-2080-4075-8A26-1F83B824E894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69" creationId="{FCAEBA9E-A4B3-4939-B264-F891B643AAC5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0" creationId="{41A892EA-AD08-4D76-BB2B-12EE29C2D6BD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1" creationId="{9DB49C84-CECB-4D95-A4A1-E008E2DA2E4B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2" creationId="{76131259-1598-41C3-A609-255F99055680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3" creationId="{1FB99DD2-97CB-421D-AD28-1A3A7C28194F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5" creationId="{424497B2-2B22-46B2-AE06-73A11FF9778E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6" creationId="{342B9EB2-AD9A-42D9-9A44-EFEF5A0D1642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7" creationId="{02ECCFCB-2085-4E64-84B9-4AA83339BDDE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8" creationId="{57044C8F-DA1B-4CB4-99F5-C8792CE0B842}"/>
          </ac:spMkLst>
        </pc:spChg>
        <pc:spChg chg="mod">
          <ac:chgData name="hassan MH" userId="84cd2103f36ef0dc" providerId="LiveId" clId="{EC105026-A59A-472F-96D2-633B07EAEF26}" dt="2022-04-18T13:53:58.814" v="219" actId="27803"/>
          <ac:spMkLst>
            <pc:docMk/>
            <pc:sldMk cId="510276670" sldId="360"/>
            <ac:spMk id="179" creationId="{CB2D1A0D-DAF2-4FAF-935F-BC1402183AD6}"/>
          </ac:spMkLst>
        </pc:spChg>
        <pc:spChg chg="mod">
          <ac:chgData name="hassan MH" userId="84cd2103f36ef0dc" providerId="LiveId" clId="{EC105026-A59A-472F-96D2-633B07EAEF26}" dt="2022-04-18T13:55:26.962" v="247" actId="571"/>
          <ac:spMkLst>
            <pc:docMk/>
            <pc:sldMk cId="510276670" sldId="360"/>
            <ac:spMk id="181" creationId="{5855001A-5F0E-49B5-9A47-E4C8DBAB0D29}"/>
          </ac:spMkLst>
        </pc:spChg>
        <pc:spChg chg="mod">
          <ac:chgData name="hassan MH" userId="84cd2103f36ef0dc" providerId="LiveId" clId="{EC105026-A59A-472F-96D2-633B07EAEF26}" dt="2022-04-18T13:55:26.962" v="247" actId="571"/>
          <ac:spMkLst>
            <pc:docMk/>
            <pc:sldMk cId="510276670" sldId="360"/>
            <ac:spMk id="183" creationId="{5F3ADA67-BF5A-4E2E-BACC-420C9ABC9660}"/>
          </ac:spMkLst>
        </pc:spChg>
        <pc:spChg chg="mod">
          <ac:chgData name="hassan MH" userId="84cd2103f36ef0dc" providerId="LiveId" clId="{EC105026-A59A-472F-96D2-633B07EAEF26}" dt="2022-04-18T13:55:26.962" v="247" actId="571"/>
          <ac:spMkLst>
            <pc:docMk/>
            <pc:sldMk cId="510276670" sldId="360"/>
            <ac:spMk id="184" creationId="{BB89ECEB-166E-4E1B-9D4E-59FDB0588383}"/>
          </ac:spMkLst>
        </pc:spChg>
        <pc:spChg chg="mod">
          <ac:chgData name="hassan MH" userId="84cd2103f36ef0dc" providerId="LiveId" clId="{EC105026-A59A-472F-96D2-633B07EAEF26}" dt="2022-04-18T13:55:26.962" v="247" actId="571"/>
          <ac:spMkLst>
            <pc:docMk/>
            <pc:sldMk cId="510276670" sldId="360"/>
            <ac:spMk id="185" creationId="{154C2BDC-60DA-4400-8841-99FBF2037268}"/>
          </ac:spMkLst>
        </pc:spChg>
        <pc:spChg chg="mod">
          <ac:chgData name="hassan MH" userId="84cd2103f36ef0dc" providerId="LiveId" clId="{EC105026-A59A-472F-96D2-633B07EAEF26}" dt="2022-04-18T14:03:31.591" v="301" actId="164"/>
          <ac:spMkLst>
            <pc:docMk/>
            <pc:sldMk cId="510276670" sldId="360"/>
            <ac:spMk id="198" creationId="{4D6C8442-FB69-4A85-B91C-EF0A7F4CD18D}"/>
          </ac:spMkLst>
        </pc:spChg>
        <pc:spChg chg="mod">
          <ac:chgData name="hassan MH" userId="84cd2103f36ef0dc" providerId="LiveId" clId="{EC105026-A59A-472F-96D2-633B07EAEF26}" dt="2022-04-18T14:04:09.495" v="317" actId="207"/>
          <ac:spMkLst>
            <pc:docMk/>
            <pc:sldMk cId="510276670" sldId="360"/>
            <ac:spMk id="199" creationId="{7185D340-6637-4BC1-9CDB-4E839740BE94}"/>
          </ac:spMkLst>
        </pc:spChg>
        <pc:spChg chg="mod">
          <ac:chgData name="hassan MH" userId="84cd2103f36ef0dc" providerId="LiveId" clId="{EC105026-A59A-472F-96D2-633B07EAEF26}" dt="2022-04-18T14:03:21.820" v="299" actId="207"/>
          <ac:spMkLst>
            <pc:docMk/>
            <pc:sldMk cId="510276670" sldId="360"/>
            <ac:spMk id="201" creationId="{491C76D6-36E4-4788-8C58-1F06C3B33CF9}"/>
          </ac:spMkLst>
        </pc:spChg>
        <pc:spChg chg="mod">
          <ac:chgData name="hassan MH" userId="84cd2103f36ef0dc" providerId="LiveId" clId="{EC105026-A59A-472F-96D2-633B07EAEF26}" dt="2022-04-18T14:03:21.820" v="299" actId="207"/>
          <ac:spMkLst>
            <pc:docMk/>
            <pc:sldMk cId="510276670" sldId="360"/>
            <ac:spMk id="202" creationId="{5450843D-DDEC-4522-B2F4-633CAB12F60E}"/>
          </ac:spMkLst>
        </pc:spChg>
        <pc:spChg chg="mod">
          <ac:chgData name="hassan MH" userId="84cd2103f36ef0dc" providerId="LiveId" clId="{EC105026-A59A-472F-96D2-633B07EAEF26}" dt="2022-04-18T14:02:12.445" v="284" actId="27803"/>
          <ac:spMkLst>
            <pc:docMk/>
            <pc:sldMk cId="510276670" sldId="360"/>
            <ac:spMk id="205" creationId="{2799106B-2CA7-4D48-9044-E3FE401777DB}"/>
          </ac:spMkLst>
        </pc:spChg>
        <pc:spChg chg="mod">
          <ac:chgData name="hassan MH" userId="84cd2103f36ef0dc" providerId="LiveId" clId="{EC105026-A59A-472F-96D2-633B07EAEF26}" dt="2022-04-18T14:02:12.445" v="284" actId="27803"/>
          <ac:spMkLst>
            <pc:docMk/>
            <pc:sldMk cId="510276670" sldId="360"/>
            <ac:spMk id="206" creationId="{D6032ADF-B1B6-424F-8DA4-DB034C402529}"/>
          </ac:spMkLst>
        </pc:spChg>
        <pc:spChg chg="del mod">
          <ac:chgData name="hassan MH" userId="84cd2103f36ef0dc" providerId="LiveId" clId="{EC105026-A59A-472F-96D2-633B07EAEF26}" dt="2022-04-18T14:03:03.274" v="293" actId="478"/>
          <ac:spMkLst>
            <pc:docMk/>
            <pc:sldMk cId="510276670" sldId="360"/>
            <ac:spMk id="207" creationId="{9F049ED2-C686-4730-84FC-4398864BB9E4}"/>
          </ac:spMkLst>
        </pc:spChg>
        <pc:spChg chg="del mod">
          <ac:chgData name="hassan MH" userId="84cd2103f36ef0dc" providerId="LiveId" clId="{EC105026-A59A-472F-96D2-633B07EAEF26}" dt="2022-04-18T14:03:03.274" v="293" actId="478"/>
          <ac:spMkLst>
            <pc:docMk/>
            <pc:sldMk cId="510276670" sldId="360"/>
            <ac:spMk id="208" creationId="{44722F4C-2B93-4CF6-81F3-6D304C8CE970}"/>
          </ac:spMkLst>
        </pc:spChg>
        <pc:spChg chg="del mod">
          <ac:chgData name="hassan MH" userId="84cd2103f36ef0dc" providerId="LiveId" clId="{EC105026-A59A-472F-96D2-633B07EAEF26}" dt="2022-04-18T14:03:03.274" v="293" actId="478"/>
          <ac:spMkLst>
            <pc:docMk/>
            <pc:sldMk cId="510276670" sldId="360"/>
            <ac:spMk id="209" creationId="{071A2FCD-8510-4A60-BE7A-C765DBC32644}"/>
          </ac:spMkLst>
        </pc:spChg>
        <pc:spChg chg="mod">
          <ac:chgData name="hassan MH" userId="84cd2103f36ef0dc" providerId="LiveId" clId="{EC105026-A59A-472F-96D2-633B07EAEF26}" dt="2022-04-18T14:02:51.280" v="290" actId="207"/>
          <ac:spMkLst>
            <pc:docMk/>
            <pc:sldMk cId="510276670" sldId="360"/>
            <ac:spMk id="211" creationId="{4BA182E8-21A6-4384-95B3-9E2C32080419}"/>
          </ac:spMkLst>
        </pc:spChg>
        <pc:spChg chg="mod">
          <ac:chgData name="hassan MH" userId="84cd2103f36ef0dc" providerId="LiveId" clId="{EC105026-A59A-472F-96D2-633B07EAEF26}" dt="2022-04-18T14:02:51.280" v="290" actId="207"/>
          <ac:spMkLst>
            <pc:docMk/>
            <pc:sldMk cId="510276670" sldId="360"/>
            <ac:spMk id="212" creationId="{7F5EC964-B765-470F-AEF0-59FD72271EC2}"/>
          </ac:spMkLst>
        </pc:spChg>
        <pc:spChg chg="mod">
          <ac:chgData name="hassan MH" userId="84cd2103f36ef0dc" providerId="LiveId" clId="{EC105026-A59A-472F-96D2-633B07EAEF26}" dt="2022-04-18T14:02:51.280" v="290" actId="207"/>
          <ac:spMkLst>
            <pc:docMk/>
            <pc:sldMk cId="510276670" sldId="360"/>
            <ac:spMk id="213" creationId="{24A89EEF-E677-427A-AF88-A265D2129B62}"/>
          </ac:spMkLst>
        </pc:spChg>
        <pc:spChg chg="mod">
          <ac:chgData name="hassan MH" userId="84cd2103f36ef0dc" providerId="LiveId" clId="{EC105026-A59A-472F-96D2-633B07EAEF26}" dt="2022-04-18T14:02:54.845" v="291" actId="207"/>
          <ac:spMkLst>
            <pc:docMk/>
            <pc:sldMk cId="510276670" sldId="360"/>
            <ac:spMk id="214" creationId="{A3D40D41-489A-4CE1-A257-27689947F8A3}"/>
          </ac:spMkLst>
        </pc:spChg>
        <pc:spChg chg="mod">
          <ac:chgData name="hassan MH" userId="84cd2103f36ef0dc" providerId="LiveId" clId="{EC105026-A59A-472F-96D2-633B07EAEF26}" dt="2022-04-18T14:02:51.280" v="290" actId="207"/>
          <ac:spMkLst>
            <pc:docMk/>
            <pc:sldMk cId="510276670" sldId="360"/>
            <ac:spMk id="215" creationId="{5F21884C-A03C-411B-B053-7E851D862313}"/>
          </ac:spMkLst>
        </pc:spChg>
        <pc:spChg chg="mod">
          <ac:chgData name="hassan MH" userId="84cd2103f36ef0dc" providerId="LiveId" clId="{EC105026-A59A-472F-96D2-633B07EAEF26}" dt="2022-04-18T14:02:51.280" v="290" actId="207"/>
          <ac:spMkLst>
            <pc:docMk/>
            <pc:sldMk cId="510276670" sldId="360"/>
            <ac:spMk id="216" creationId="{9734D2E3-F1BD-45E9-8624-95DE8BC4B621}"/>
          </ac:spMkLst>
        </pc:spChg>
        <pc:spChg chg="mod">
          <ac:chgData name="hassan MH" userId="84cd2103f36ef0dc" providerId="LiveId" clId="{EC105026-A59A-472F-96D2-633B07EAEF26}" dt="2022-04-18T14:09:27.127" v="385" actId="1076"/>
          <ac:spMkLst>
            <pc:docMk/>
            <pc:sldMk cId="510276670" sldId="360"/>
            <ac:spMk id="218" creationId="{EB00B01E-39C4-45FF-9293-256F346701B5}"/>
          </ac:spMkLst>
        </pc:spChg>
        <pc:spChg chg="mod">
          <ac:chgData name="hassan MH" userId="84cd2103f36ef0dc" providerId="LiveId" clId="{EC105026-A59A-472F-96D2-633B07EAEF26}" dt="2022-04-18T14:09:27.127" v="385" actId="1076"/>
          <ac:spMkLst>
            <pc:docMk/>
            <pc:sldMk cId="510276670" sldId="360"/>
            <ac:spMk id="219" creationId="{084B56D1-0D05-4C1A-A0B6-D20A561A93F1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1" creationId="{C990730D-7A45-477B-AA73-557450E8BDEC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2" creationId="{FBF6B80E-6C60-444D-A1D5-602A37E688E1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3" creationId="{F47AD9A5-510D-4061-84A8-0D7ACF17ACDA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4" creationId="{15BCFB25-F6F7-4E5E-A01A-DBBC3BF5DA19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5" creationId="{22341B07-6742-43BB-A922-7987065E6CF0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6" creationId="{DD205D4E-9E44-453E-B8B5-6343BA688144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7" creationId="{AF647822-ACBF-40C8-8C60-D1EA93975FDF}"/>
          </ac:spMkLst>
        </pc:spChg>
        <pc:spChg chg="mod">
          <ac:chgData name="hassan MH" userId="84cd2103f36ef0dc" providerId="LiveId" clId="{EC105026-A59A-472F-96D2-633B07EAEF26}" dt="2022-04-18T14:02:14.210" v="285" actId="27803"/>
          <ac:spMkLst>
            <pc:docMk/>
            <pc:sldMk cId="510276670" sldId="360"/>
            <ac:spMk id="228" creationId="{4DB2B53E-C75C-4BD5-8668-A85B7B8FC599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32" creationId="{C45FAF77-09B2-4C81-AB05-8CF6770541EA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33" creationId="{6DB54A3F-649F-4C12-8F8C-FFD43E5C5CCF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34" creationId="{E5EBF66A-6741-47BF-BE40-4B891E86FD1C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35" creationId="{F8D1A91B-1E55-4BE0-9FB6-6CFC9C7A3E23}"/>
          </ac:spMkLst>
        </pc:spChg>
        <pc:spChg chg="del mod">
          <ac:chgData name="hassan MH" userId="84cd2103f36ef0dc" providerId="LiveId" clId="{EC105026-A59A-472F-96D2-633B07EAEF26}" dt="2022-04-18T14:05:11.196" v="343" actId="478"/>
          <ac:spMkLst>
            <pc:docMk/>
            <pc:sldMk cId="510276670" sldId="360"/>
            <ac:spMk id="236" creationId="{8A18A41E-B5B3-4935-90A4-C71DEC9A75F2}"/>
          </ac:spMkLst>
        </pc:spChg>
        <pc:spChg chg="del mod">
          <ac:chgData name="hassan MH" userId="84cd2103f36ef0dc" providerId="LiveId" clId="{EC105026-A59A-472F-96D2-633B07EAEF26}" dt="2022-04-18T14:03:56.606" v="312" actId="478"/>
          <ac:spMkLst>
            <pc:docMk/>
            <pc:sldMk cId="510276670" sldId="360"/>
            <ac:spMk id="237" creationId="{24812980-BACC-4D70-AD2C-41EEA1735991}"/>
          </ac:spMkLst>
        </pc:spChg>
        <pc:spChg chg="mod">
          <ac:chgData name="hassan MH" userId="84cd2103f36ef0dc" providerId="LiveId" clId="{EC105026-A59A-472F-96D2-633B07EAEF26}" dt="2022-04-18T14:04:05.550" v="315" actId="207"/>
          <ac:spMkLst>
            <pc:docMk/>
            <pc:sldMk cId="510276670" sldId="360"/>
            <ac:spMk id="238" creationId="{C09A9DC6-C685-441A-BB5E-4E8614780EB7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0" creationId="{01FFAB15-0D65-4B4F-AE2A-34436232EA95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1" creationId="{52A7C8D1-3016-479B-80CE-0EF05E1FEDBA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2" creationId="{69E62386-DAFE-45C1-8730-C5FCC73183A6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3" creationId="{AF284256-230D-4C1C-809D-8CF82D0BE91F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4" creationId="{8385E88F-DC2A-42BF-89F7-AA8B490FC9E2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45" creationId="{B286BAFF-1284-4AEA-966A-38D66CB574A4}"/>
          </ac:spMkLst>
        </pc:spChg>
        <pc:spChg chg="mod">
          <ac:chgData name="hassan MH" userId="84cd2103f36ef0dc" providerId="LiveId" clId="{EC105026-A59A-472F-96D2-633B07EAEF26}" dt="2022-04-18T14:04:03.730" v="314" actId="207"/>
          <ac:spMkLst>
            <pc:docMk/>
            <pc:sldMk cId="510276670" sldId="360"/>
            <ac:spMk id="247" creationId="{790A3059-1589-41B1-A987-0EF483E417B4}"/>
          </ac:spMkLst>
        </pc:spChg>
        <pc:spChg chg="mod">
          <ac:chgData name="hassan MH" userId="84cd2103f36ef0dc" providerId="LiveId" clId="{EC105026-A59A-472F-96D2-633B07EAEF26}" dt="2022-04-18T14:04:03.730" v="314" actId="207"/>
          <ac:spMkLst>
            <pc:docMk/>
            <pc:sldMk cId="510276670" sldId="360"/>
            <ac:spMk id="248" creationId="{A9EB4581-BBDB-48C0-935D-DFA1D3AB31C4}"/>
          </ac:spMkLst>
        </pc:spChg>
        <pc:spChg chg="mod">
          <ac:chgData name="hassan MH" userId="84cd2103f36ef0dc" providerId="LiveId" clId="{EC105026-A59A-472F-96D2-633B07EAEF26}" dt="2022-04-18T14:04:03.730" v="314" actId="207"/>
          <ac:spMkLst>
            <pc:docMk/>
            <pc:sldMk cId="510276670" sldId="360"/>
            <ac:spMk id="249" creationId="{AC323F11-E301-4B79-A357-98DF63C385E6}"/>
          </ac:spMkLst>
        </pc:spChg>
        <pc:spChg chg="mod">
          <ac:chgData name="hassan MH" userId="84cd2103f36ef0dc" providerId="LiveId" clId="{EC105026-A59A-472F-96D2-633B07EAEF26}" dt="2022-04-18T14:04:03.730" v="314" actId="207"/>
          <ac:spMkLst>
            <pc:docMk/>
            <pc:sldMk cId="510276670" sldId="360"/>
            <ac:spMk id="250" creationId="{BC35A10A-0D20-420A-8841-1448C0E75951}"/>
          </ac:spMkLst>
        </pc:spChg>
        <pc:spChg chg="del mod">
          <ac:chgData name="hassan MH" userId="84cd2103f36ef0dc" providerId="LiveId" clId="{EC105026-A59A-472F-96D2-633B07EAEF26}" dt="2022-04-18T14:03:49.482" v="308" actId="478"/>
          <ac:spMkLst>
            <pc:docMk/>
            <pc:sldMk cId="510276670" sldId="360"/>
            <ac:spMk id="251" creationId="{436CC469-5D15-47E4-8CB6-961DD3B2529F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53" creationId="{7B93A6D7-F8B0-4B76-84B1-9487398F3D59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54" creationId="{960C19C5-5FAB-456E-95CE-BCB56B19A483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55" creationId="{0DE5E2DA-B795-4919-85B5-852328F51539}"/>
          </ac:spMkLst>
        </pc:spChg>
        <pc:spChg chg="mod">
          <ac:chgData name="hassan MH" userId="84cd2103f36ef0dc" providerId="LiveId" clId="{EC105026-A59A-472F-96D2-633B07EAEF26}" dt="2022-04-18T14:03:43.830" v="305" actId="27803"/>
          <ac:spMkLst>
            <pc:docMk/>
            <pc:sldMk cId="510276670" sldId="360"/>
            <ac:spMk id="256" creationId="{CCB27737-789F-4DE9-AD3F-E815A5C0C6EB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58" creationId="{70B923C8-438B-4CCE-880E-8A252FDB956A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59" creationId="{49CB6E5D-D66C-4D7A-9DD0-EC3CF4175432}"/>
          </ac:spMkLst>
        </pc:spChg>
        <pc:spChg chg="mod">
          <ac:chgData name="hassan MH" userId="84cd2103f36ef0dc" providerId="LiveId" clId="{EC105026-A59A-472F-96D2-633B07EAEF26}" dt="2022-04-18T14:04:33.055" v="324" actId="207"/>
          <ac:spMkLst>
            <pc:docMk/>
            <pc:sldMk cId="510276670" sldId="360"/>
            <ac:spMk id="261" creationId="{126EC60E-43F4-499F-ACA6-CED0C061E350}"/>
          </ac:spMkLst>
        </pc:spChg>
        <pc:spChg chg="mod">
          <ac:chgData name="hassan MH" userId="84cd2103f36ef0dc" providerId="LiveId" clId="{EC105026-A59A-472F-96D2-633B07EAEF26}" dt="2022-04-18T14:04:33.055" v="324" actId="207"/>
          <ac:spMkLst>
            <pc:docMk/>
            <pc:sldMk cId="510276670" sldId="360"/>
            <ac:spMk id="262" creationId="{6CB4F52D-C892-4346-B67A-13D6512C9DAF}"/>
          </ac:spMkLst>
        </pc:spChg>
        <pc:spChg chg="mod">
          <ac:chgData name="hassan MH" userId="84cd2103f36ef0dc" providerId="LiveId" clId="{EC105026-A59A-472F-96D2-633B07EAEF26}" dt="2022-04-18T14:04:36.551" v="326" actId="207"/>
          <ac:spMkLst>
            <pc:docMk/>
            <pc:sldMk cId="510276670" sldId="360"/>
            <ac:spMk id="264" creationId="{1167C0CE-9E69-4841-B215-91CE614D52BF}"/>
          </ac:spMkLst>
        </pc:spChg>
        <pc:spChg chg="mod">
          <ac:chgData name="hassan MH" userId="84cd2103f36ef0dc" providerId="LiveId" clId="{EC105026-A59A-472F-96D2-633B07EAEF26}" dt="2022-04-18T14:04:36.551" v="326" actId="207"/>
          <ac:spMkLst>
            <pc:docMk/>
            <pc:sldMk cId="510276670" sldId="360"/>
            <ac:spMk id="265" creationId="{CA118EBF-28A1-4789-B528-4475E4230CBF}"/>
          </ac:spMkLst>
        </pc:spChg>
        <pc:spChg chg="mod">
          <ac:chgData name="hassan MH" userId="84cd2103f36ef0dc" providerId="LiveId" clId="{EC105026-A59A-472F-96D2-633B07EAEF26}" dt="2022-04-18T14:04:36.551" v="326" actId="207"/>
          <ac:spMkLst>
            <pc:docMk/>
            <pc:sldMk cId="510276670" sldId="360"/>
            <ac:spMk id="266" creationId="{C8AAC7CB-2EE5-4DD7-B3E1-7D5A6E3AAB42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68" creationId="{DADE7D4A-D5A1-4991-BF6A-0A5BE6FEAF87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69" creationId="{151D89C0-0207-46A0-BA88-BD459ABF4133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70" creationId="{9B2A1071-6D6A-4970-840D-69601F73C334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71" creationId="{4165EDE7-E8BF-4F4D-B9FA-5F4508F79AA7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72" creationId="{52403296-C8E9-4CF7-B52D-7E524CB44DF9}"/>
          </ac:spMkLst>
        </pc:spChg>
        <pc:spChg chg="mod">
          <ac:chgData name="hassan MH" userId="84cd2103f36ef0dc" providerId="LiveId" clId="{EC105026-A59A-472F-96D2-633B07EAEF26}" dt="2022-04-18T14:04:29.161" v="323" actId="207"/>
          <ac:spMkLst>
            <pc:docMk/>
            <pc:sldMk cId="510276670" sldId="360"/>
            <ac:spMk id="273" creationId="{E2F8986D-C591-4294-A44A-F8786B15BA88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74" creationId="{98FEDD17-8CA7-47E1-B347-75984DD7C214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75" creationId="{E255EB04-533D-40AA-A0C3-7F4963A6F8BC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76" creationId="{D5396BC5-A47C-42BE-A135-42A73BC9BEF1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77" creationId="{87E7CDF9-5B24-4030-8FA1-8E24E8BD5503}"/>
          </ac:spMkLst>
        </pc:spChg>
        <pc:spChg chg="mod">
          <ac:chgData name="hassan MH" userId="84cd2103f36ef0dc" providerId="LiveId" clId="{EC105026-A59A-472F-96D2-633B07EAEF26}" dt="2022-04-18T14:04:42.486" v="330" actId="207"/>
          <ac:spMkLst>
            <pc:docMk/>
            <pc:sldMk cId="510276670" sldId="360"/>
            <ac:spMk id="279" creationId="{83B24E4F-F61B-4565-8C4D-AAFF0FC6DB71}"/>
          </ac:spMkLst>
        </pc:spChg>
        <pc:spChg chg="mod">
          <ac:chgData name="hassan MH" userId="84cd2103f36ef0dc" providerId="LiveId" clId="{EC105026-A59A-472F-96D2-633B07EAEF26}" dt="2022-04-18T14:04:42.486" v="330" actId="207"/>
          <ac:spMkLst>
            <pc:docMk/>
            <pc:sldMk cId="510276670" sldId="360"/>
            <ac:spMk id="280" creationId="{EF297D62-3448-490A-BA12-E8B7FB5B7EE6}"/>
          </ac:spMkLst>
        </pc:spChg>
        <pc:spChg chg="mod">
          <ac:chgData name="hassan MH" userId="84cd2103f36ef0dc" providerId="LiveId" clId="{EC105026-A59A-472F-96D2-633B07EAEF26}" dt="2022-04-18T14:04:43.381" v="331" actId="207"/>
          <ac:spMkLst>
            <pc:docMk/>
            <pc:sldMk cId="510276670" sldId="360"/>
            <ac:spMk id="282" creationId="{8635735B-A41B-4E03-82D5-6E2501D0F921}"/>
          </ac:spMkLst>
        </pc:spChg>
        <pc:spChg chg="mod">
          <ac:chgData name="hassan MH" userId="84cd2103f36ef0dc" providerId="LiveId" clId="{EC105026-A59A-472F-96D2-633B07EAEF26}" dt="2022-04-18T14:04:43.381" v="331" actId="207"/>
          <ac:spMkLst>
            <pc:docMk/>
            <pc:sldMk cId="510276670" sldId="360"/>
            <ac:spMk id="283" creationId="{AD70297A-E73D-4397-8DC4-1278679B9E74}"/>
          </ac:spMkLst>
        </pc:spChg>
        <pc:spChg chg="mod">
          <ac:chgData name="hassan MH" userId="84cd2103f36ef0dc" providerId="LiveId" clId="{EC105026-A59A-472F-96D2-633B07EAEF26}" dt="2022-04-18T14:04:23.809" v="322" actId="207"/>
          <ac:spMkLst>
            <pc:docMk/>
            <pc:sldMk cId="510276670" sldId="360"/>
            <ac:spMk id="285" creationId="{EA4D6B95-4909-4C2A-A373-43FABFB12CC8}"/>
          </ac:spMkLst>
        </pc:spChg>
        <pc:spChg chg="mod">
          <ac:chgData name="hassan MH" userId="84cd2103f36ef0dc" providerId="LiveId" clId="{EC105026-A59A-472F-96D2-633B07EAEF26}" dt="2022-04-18T14:04:23.809" v="322" actId="207"/>
          <ac:spMkLst>
            <pc:docMk/>
            <pc:sldMk cId="510276670" sldId="360"/>
            <ac:spMk id="286" creationId="{E994DB8C-5C91-4100-A8A4-3AC4ECF3DF48}"/>
          </ac:spMkLst>
        </pc:spChg>
        <pc:spChg chg="del mod">
          <ac:chgData name="hassan MH" userId="84cd2103f36ef0dc" providerId="LiveId" clId="{EC105026-A59A-472F-96D2-633B07EAEF26}" dt="2022-04-18T14:04:55.634" v="335" actId="478"/>
          <ac:spMkLst>
            <pc:docMk/>
            <pc:sldMk cId="510276670" sldId="360"/>
            <ac:spMk id="287" creationId="{0466A929-A867-4990-8E5C-07B550DD5A09}"/>
          </ac:spMkLst>
        </pc:spChg>
        <pc:spChg chg="del mod">
          <ac:chgData name="hassan MH" userId="84cd2103f36ef0dc" providerId="LiveId" clId="{EC105026-A59A-472F-96D2-633B07EAEF26}" dt="2022-04-18T14:04:57.533" v="336" actId="478"/>
          <ac:spMkLst>
            <pc:docMk/>
            <pc:sldMk cId="510276670" sldId="360"/>
            <ac:spMk id="288" creationId="{10D3BAD5-F71F-4891-BFD0-717760DFC72A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0" creationId="{A39FC166-5BB6-4A92-B9D3-1517AEC4C40E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1" creationId="{9F663D24-60A2-4E21-AE45-C674125DA17A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3" creationId="{A244423B-66B5-4E0D-B33F-682D7D978DDE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4" creationId="{A74B2EAC-4D8A-4FB6-8DC6-E92E05C97DE0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5" creationId="{A235CB37-856D-4276-9468-23A5B1A732B5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6" creationId="{D78F4ACF-A8F8-41A0-9EA9-54341DEBF686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7" creationId="{4A812B99-08BD-4102-8598-FA37FD0FF2CF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8" creationId="{727E433C-6731-44A8-924E-0722B50CA882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299" creationId="{ACDE2EFA-F87B-4B42-92AA-848C79F8239E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0" creationId="{2642DC3C-8CE0-4FCF-A2F6-E282D0954720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1" creationId="{37E8CBAE-BD92-480F-A3F8-25C1C0F1E00C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2" creationId="{CCAB8476-E908-4A20-8BF0-DD9DAC4DC64F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3" creationId="{7A75BCEC-F0E6-45DB-A57E-B95578C477F1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4" creationId="{90C4798B-6400-4051-A478-0A5CBE9DA771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5" creationId="{714631F2-A0A1-44B1-ACDB-2A93EC574DFB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6" creationId="{ABBF2028-D475-4C2E-B7FB-2E63F8AA167A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7" creationId="{5429CC6E-37C7-4775-8FB2-066FAF9139A9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09" creationId="{3EED7A15-9292-4A2A-B9C3-5F1AAD242EB0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10" creationId="{6A940250-2744-4C45-8196-ABFE13702F3A}"/>
          </ac:spMkLst>
        </pc:spChg>
        <pc:spChg chg="mod">
          <ac:chgData name="hassan MH" userId="84cd2103f36ef0dc" providerId="LiveId" clId="{EC105026-A59A-472F-96D2-633B07EAEF26}" dt="2022-04-18T14:04:14.773" v="318" actId="27803"/>
          <ac:spMkLst>
            <pc:docMk/>
            <pc:sldMk cId="510276670" sldId="360"/>
            <ac:spMk id="311" creationId="{0EC43069-47B6-4C16-9AE5-03C6AD149BEC}"/>
          </ac:spMkLst>
        </pc:spChg>
        <pc:spChg chg="mod topLvl">
          <ac:chgData name="hassan MH" userId="84cd2103f36ef0dc" providerId="LiveId" clId="{EC105026-A59A-472F-96D2-633B07EAEF26}" dt="2022-04-18T14:15:38.296" v="435" actId="1076"/>
          <ac:spMkLst>
            <pc:docMk/>
            <pc:sldMk cId="510276670" sldId="360"/>
            <ac:spMk id="321" creationId="{74974B62-57BA-45CF-8EA0-81E9FE68AD63}"/>
          </ac:spMkLst>
        </pc:spChg>
        <pc:spChg chg="del mod topLvl">
          <ac:chgData name="hassan MH" userId="84cd2103f36ef0dc" providerId="LiveId" clId="{EC105026-A59A-472F-96D2-633B07EAEF26}" dt="2022-04-18T14:08:59.433" v="377" actId="478"/>
          <ac:spMkLst>
            <pc:docMk/>
            <pc:sldMk cId="510276670" sldId="360"/>
            <ac:spMk id="322" creationId="{BCBC5532-BC11-43CA-9BE9-845F6E4DD8BF}"/>
          </ac:spMkLst>
        </pc:spChg>
        <pc:spChg chg="mod">
          <ac:chgData name="hassan MH" userId="84cd2103f36ef0dc" providerId="LiveId" clId="{EC105026-A59A-472F-96D2-633B07EAEF26}" dt="2022-04-18T14:08:32.935" v="366" actId="207"/>
          <ac:spMkLst>
            <pc:docMk/>
            <pc:sldMk cId="510276670" sldId="360"/>
            <ac:spMk id="324" creationId="{BCB3D800-7EF6-4906-AC43-C67B9F577FA3}"/>
          </ac:spMkLst>
        </pc:spChg>
        <pc:spChg chg="mod">
          <ac:chgData name="hassan MH" userId="84cd2103f36ef0dc" providerId="LiveId" clId="{EC105026-A59A-472F-96D2-633B07EAEF26}" dt="2022-04-18T14:08:37.178" v="367" actId="207"/>
          <ac:spMkLst>
            <pc:docMk/>
            <pc:sldMk cId="510276670" sldId="360"/>
            <ac:spMk id="326" creationId="{B610A50A-2DE0-4570-A2B3-68BC908EC971}"/>
          </ac:spMkLst>
        </pc:spChg>
        <pc:spChg chg="mod">
          <ac:chgData name="hassan MH" userId="84cd2103f36ef0dc" providerId="LiveId" clId="{EC105026-A59A-472F-96D2-633B07EAEF26}" dt="2022-04-18T14:08:39.323" v="368" actId="207"/>
          <ac:spMkLst>
            <pc:docMk/>
            <pc:sldMk cId="510276670" sldId="360"/>
            <ac:spMk id="327" creationId="{52651F02-192A-41D0-B04B-03C07FDA39EC}"/>
          </ac:spMkLst>
        </pc:spChg>
        <pc:spChg chg="del mod">
          <ac:chgData name="hassan MH" userId="84cd2103f36ef0dc" providerId="LiveId" clId="{EC105026-A59A-472F-96D2-633B07EAEF26}" dt="2022-04-18T14:08:52.442" v="373" actId="478"/>
          <ac:spMkLst>
            <pc:docMk/>
            <pc:sldMk cId="510276670" sldId="360"/>
            <ac:spMk id="328" creationId="{BD516E21-A689-4762-946D-E530406F27C8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0" creationId="{0E6A32E4-F29F-45AE-A3B4-8980FB8DDE9B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2" creationId="{E085C572-61E2-4959-BDFB-FC9C8306FF23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3" creationId="{2D463D10-5527-4FAF-AE76-49CC1C8B6043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4" creationId="{2C59D5DE-4E7F-463D-9DB4-41E8D4DC6C59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6" creationId="{61A3C56F-3A0A-4849-854C-FCA150B57EC7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7" creationId="{A675B458-A5DA-4F73-8558-70FED478227A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39" creationId="{5160040B-41C4-4BCB-B93A-C162B65BD1AF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0" creationId="{BB0E9129-1E46-47A8-A7C3-5A79C378B2B3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2" creationId="{1DD904DC-660F-4ECC-9B37-F78C048D8E25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3" creationId="{356BDAC1-709D-470B-BC43-19DFFACCC064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5" creationId="{1A7E0B69-248C-4F4D-B9E4-739F6451360B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6" creationId="{83A09BC1-A79D-49CA-80E0-80CF9B4C79E8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7" creationId="{3A7081E8-C58C-4B97-B1CD-B9187AD82AA3}"/>
          </ac:spMkLst>
        </pc:spChg>
        <pc:spChg chg="mod">
          <ac:chgData name="hassan MH" userId="84cd2103f36ef0dc" providerId="LiveId" clId="{EC105026-A59A-472F-96D2-633B07EAEF26}" dt="2022-04-18T14:09:35.414" v="389" actId="207"/>
          <ac:spMkLst>
            <pc:docMk/>
            <pc:sldMk cId="510276670" sldId="360"/>
            <ac:spMk id="348" creationId="{D8504312-A836-42EC-848B-2D3599F1D319}"/>
          </ac:spMkLst>
        </pc:spChg>
        <pc:spChg chg="mod">
          <ac:chgData name="hassan MH" userId="84cd2103f36ef0dc" providerId="LiveId" clId="{EC105026-A59A-472F-96D2-633B07EAEF26}" dt="2022-04-18T14:12:44.527" v="415" actId="207"/>
          <ac:spMkLst>
            <pc:docMk/>
            <pc:sldMk cId="510276670" sldId="360"/>
            <ac:spMk id="361" creationId="{84213F1C-4D70-4110-AD41-7AD0136ACA23}"/>
          </ac:spMkLst>
        </pc:spChg>
        <pc:spChg chg="mod">
          <ac:chgData name="hassan MH" userId="84cd2103f36ef0dc" providerId="LiveId" clId="{EC105026-A59A-472F-96D2-633B07EAEF26}" dt="2022-04-18T14:12:48.602" v="416" actId="207"/>
          <ac:spMkLst>
            <pc:docMk/>
            <pc:sldMk cId="510276670" sldId="360"/>
            <ac:spMk id="362" creationId="{9182265E-CB42-4403-8171-203BAE6FCDA0}"/>
          </ac:spMkLst>
        </pc:spChg>
        <pc:spChg chg="mod">
          <ac:chgData name="hassan MH" userId="84cd2103f36ef0dc" providerId="LiveId" clId="{EC105026-A59A-472F-96D2-633B07EAEF26}" dt="2022-04-18T14:12:29.719" v="413" actId="207"/>
          <ac:spMkLst>
            <pc:docMk/>
            <pc:sldMk cId="510276670" sldId="360"/>
            <ac:spMk id="364" creationId="{AED3877A-4D3D-4C59-AAD2-53EF5A88CC5F}"/>
          </ac:spMkLst>
        </pc:spChg>
        <pc:spChg chg="mod">
          <ac:chgData name="hassan MH" userId="84cd2103f36ef0dc" providerId="LiveId" clId="{EC105026-A59A-472F-96D2-633B07EAEF26}" dt="2022-04-18T14:12:35.780" v="414" actId="207"/>
          <ac:spMkLst>
            <pc:docMk/>
            <pc:sldMk cId="510276670" sldId="360"/>
            <ac:spMk id="365" creationId="{8B80D936-2AA4-4E98-A0E8-37C1A050ADBC}"/>
          </ac:spMkLst>
        </pc:spChg>
        <pc:spChg chg="mod">
          <ac:chgData name="hassan MH" userId="84cd2103f36ef0dc" providerId="LiveId" clId="{EC105026-A59A-472F-96D2-633B07EAEF26}" dt="2022-04-18T14:12:57.720" v="419" actId="207"/>
          <ac:spMkLst>
            <pc:docMk/>
            <pc:sldMk cId="510276670" sldId="360"/>
            <ac:spMk id="367" creationId="{798FDF6E-34D5-4BA4-8F98-1EB4B8AD6CA2}"/>
          </ac:spMkLst>
        </pc:spChg>
        <pc:spChg chg="mod">
          <ac:chgData name="hassan MH" userId="84cd2103f36ef0dc" providerId="LiveId" clId="{EC105026-A59A-472F-96D2-633B07EAEF26}" dt="2022-04-18T14:12:54.646" v="418" actId="948"/>
          <ac:spMkLst>
            <pc:docMk/>
            <pc:sldMk cId="510276670" sldId="360"/>
            <ac:spMk id="368" creationId="{B1C4026F-1BC3-4E44-A867-3CD82817779D}"/>
          </ac:spMkLst>
        </pc:spChg>
        <pc:spChg chg="mod">
          <ac:chgData name="hassan MH" userId="84cd2103f36ef0dc" providerId="LiveId" clId="{EC105026-A59A-472F-96D2-633B07EAEF26}" dt="2022-04-18T14:13:03.694" v="420"/>
          <ac:spMkLst>
            <pc:docMk/>
            <pc:sldMk cId="510276670" sldId="360"/>
            <ac:spMk id="370" creationId="{E8CF349A-9082-4088-A5E9-374F1F6F6A4B}"/>
          </ac:spMkLst>
        </pc:spChg>
        <pc:spChg chg="mod">
          <ac:chgData name="hassan MH" userId="84cd2103f36ef0dc" providerId="LiveId" clId="{EC105026-A59A-472F-96D2-633B07EAEF26}" dt="2022-04-18T14:13:03.694" v="420"/>
          <ac:spMkLst>
            <pc:docMk/>
            <pc:sldMk cId="510276670" sldId="360"/>
            <ac:spMk id="371" creationId="{80B4DDBF-4EB9-4D46-B67F-320C0673BFB9}"/>
          </ac:spMkLst>
        </pc:spChg>
        <pc:spChg chg="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87" creationId="{84262C4D-3D8A-474A-A861-DCB960E4C522}"/>
          </ac:spMkLst>
        </pc:spChg>
        <pc:spChg chg="del mod">
          <ac:chgData name="hassan MH" userId="84cd2103f36ef0dc" providerId="LiveId" clId="{EC105026-A59A-472F-96D2-633B07EAEF26}" dt="2022-04-18T14:17:22.828" v="448" actId="478"/>
          <ac:spMkLst>
            <pc:docMk/>
            <pc:sldMk cId="510276670" sldId="360"/>
            <ac:spMk id="388" creationId="{E0E4F9BA-8FEA-4EC3-91BF-BF69A47A6520}"/>
          </ac:spMkLst>
        </pc:spChg>
        <pc:spChg chg="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89" creationId="{B63CCE7C-F968-4C6E-B98A-871FA12A11D8}"/>
          </ac:spMkLst>
        </pc:spChg>
        <pc:spChg chg="del mod">
          <ac:chgData name="hassan MH" userId="84cd2103f36ef0dc" providerId="LiveId" clId="{EC105026-A59A-472F-96D2-633B07EAEF26}" dt="2022-04-18T14:17:23.689" v="449" actId="478"/>
          <ac:spMkLst>
            <pc:docMk/>
            <pc:sldMk cId="510276670" sldId="360"/>
            <ac:spMk id="390" creationId="{C74D7C3D-DDD5-4679-A59A-BB2DA5AE3658}"/>
          </ac:spMkLst>
        </pc:spChg>
        <pc:spChg chg="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91" creationId="{C1B3A4B8-9333-444A-9A51-817205B7F990}"/>
          </ac:spMkLst>
        </pc:spChg>
        <pc:spChg chg="add del">
          <ac:chgData name="hassan MH" userId="84cd2103f36ef0dc" providerId="LiveId" clId="{EC105026-A59A-472F-96D2-633B07EAEF26}" dt="2022-04-18T14:17:50.162" v="452" actId="478"/>
          <ac:spMkLst>
            <pc:docMk/>
            <pc:sldMk cId="510276670" sldId="360"/>
            <ac:spMk id="392" creationId="{2DC46458-1F62-4D64-A235-87369C494E7D}"/>
          </ac:spMkLst>
        </pc:spChg>
        <pc:spChg chg="mod">
          <ac:chgData name="hassan MH" userId="84cd2103f36ef0dc" providerId="LiveId" clId="{EC105026-A59A-472F-96D2-633B07EAEF26}" dt="2022-04-18T14:17:55.322" v="453" actId="27803"/>
          <ac:spMkLst>
            <pc:docMk/>
            <pc:sldMk cId="510276670" sldId="360"/>
            <ac:spMk id="394" creationId="{C79094AE-FA65-470A-9179-9A6CAE85FE5B}"/>
          </ac:spMkLst>
        </pc:spChg>
        <pc:spChg chg="mod">
          <ac:chgData name="hassan MH" userId="84cd2103f36ef0dc" providerId="LiveId" clId="{EC105026-A59A-472F-96D2-633B07EAEF26}" dt="2022-04-18T14:17:59.312" v="455" actId="1076"/>
          <ac:spMkLst>
            <pc:docMk/>
            <pc:sldMk cId="510276670" sldId="360"/>
            <ac:spMk id="395" creationId="{B7803E6A-419F-4458-A9A3-991D68E0E67E}"/>
          </ac:spMkLst>
        </pc:spChg>
        <pc:spChg chg="add 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96" creationId="{2ED5340C-2929-444C-9CF1-13CC213AF124}"/>
          </ac:spMkLst>
        </pc:spChg>
        <pc:spChg chg="add 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97" creationId="{A6E82572-335F-456D-B629-95D084A01253}"/>
          </ac:spMkLst>
        </pc:spChg>
        <pc:spChg chg="add 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98" creationId="{5586E55E-5CA6-403B-88AA-F93BF6108E5F}"/>
          </ac:spMkLst>
        </pc:spChg>
        <pc:spChg chg="add 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399" creationId="{B2394C4C-A7D0-4D1A-8F1A-03F668697668}"/>
          </ac:spMkLst>
        </pc:spChg>
        <pc:spChg chg="add del mod">
          <ac:chgData name="hassan MH" userId="84cd2103f36ef0dc" providerId="LiveId" clId="{EC105026-A59A-472F-96D2-633B07EAEF26}" dt="2022-04-18T14:20:11.438" v="499" actId="478"/>
          <ac:spMkLst>
            <pc:docMk/>
            <pc:sldMk cId="510276670" sldId="360"/>
            <ac:spMk id="400" creationId="{D0FD7964-DF74-40F7-A572-2400D6D4E5BB}"/>
          </ac:spMkLst>
        </pc:spChg>
        <pc:spChg chg="add mod">
          <ac:chgData name="hassan MH" userId="84cd2103f36ef0dc" providerId="LiveId" clId="{EC105026-A59A-472F-96D2-633B07EAEF26}" dt="2022-04-18T14:19:25.160" v="485" actId="164"/>
          <ac:spMkLst>
            <pc:docMk/>
            <pc:sldMk cId="510276670" sldId="360"/>
            <ac:spMk id="401" creationId="{6D6F7267-04C6-4FFA-B76C-C6A93D0E7FFF}"/>
          </ac:spMkLst>
        </pc:spChg>
        <pc:spChg chg="add mod">
          <ac:chgData name="hassan MH" userId="84cd2103f36ef0dc" providerId="LiveId" clId="{EC105026-A59A-472F-96D2-633B07EAEF26}" dt="2022-04-18T14:19:40.316" v="489" actId="14100"/>
          <ac:spMkLst>
            <pc:docMk/>
            <pc:sldMk cId="510276670" sldId="360"/>
            <ac:spMk id="402" creationId="{3BB752E2-4CEE-4A6E-BD84-E19869D8B09C}"/>
          </ac:spMkLst>
        </pc:spChg>
        <pc:spChg chg="mod">
          <ac:chgData name="hassan MH" userId="84cd2103f36ef0dc" providerId="LiveId" clId="{EC105026-A59A-472F-96D2-633B07EAEF26}" dt="2022-04-21T03:51:31.740" v="1679" actId="1076"/>
          <ac:spMkLst>
            <pc:docMk/>
            <pc:sldMk cId="510276670" sldId="360"/>
            <ac:spMk id="682" creationId="{B6B8743F-8C66-4DCD-BB1C-D1D20DBA99CB}"/>
          </ac:spMkLst>
        </pc:spChg>
        <pc:grpChg chg="mod">
          <ac:chgData name="hassan MH" userId="84cd2103f36ef0dc" providerId="LiveId" clId="{EC105026-A59A-472F-96D2-633B07EAEF26}" dt="2022-04-18T13:37:47.978" v="159" actId="1076"/>
          <ac:grpSpMkLst>
            <pc:docMk/>
            <pc:sldMk cId="510276670" sldId="360"/>
            <ac:grpSpMk id="11" creationId="{DA0F230C-2DD7-41B3-B9B9-AA63B09D5712}"/>
          </ac:grpSpMkLst>
        </pc:grpChg>
        <pc:grpChg chg="mod">
          <ac:chgData name="hassan MH" userId="84cd2103f36ef0dc" providerId="LiveId" clId="{EC105026-A59A-472F-96D2-633B07EAEF26}" dt="2022-04-18T13:36:49.333" v="136" actId="207"/>
          <ac:grpSpMkLst>
            <pc:docMk/>
            <pc:sldMk cId="510276670" sldId="360"/>
            <ac:grpSpMk id="13" creationId="{76CE77DB-8EE6-4F8B-9266-9320181A4C60}"/>
          </ac:grpSpMkLst>
        </pc:grpChg>
        <pc:grpChg chg="del mod">
          <ac:chgData name="hassan MH" userId="84cd2103f36ef0dc" providerId="LiveId" clId="{EC105026-A59A-472F-96D2-633B07EAEF26}" dt="2022-04-18T13:53:24.052" v="206" actId="165"/>
          <ac:grpSpMkLst>
            <pc:docMk/>
            <pc:sldMk cId="510276670" sldId="360"/>
            <ac:grpSpMk id="22" creationId="{0ED5F6F1-8CCF-4F46-A566-CB7804651032}"/>
          </ac:grpSpMkLst>
        </pc:grpChg>
        <pc:grpChg chg="add mod">
          <ac:chgData name="hassan MH" userId="84cd2103f36ef0dc" providerId="LiveId" clId="{EC105026-A59A-472F-96D2-633B07EAEF26}" dt="2022-04-18T14:09:27.127" v="385" actId="1076"/>
          <ac:grpSpMkLst>
            <pc:docMk/>
            <pc:sldMk cId="510276670" sldId="360"/>
            <ac:grpSpMk id="25" creationId="{E7424227-73D3-4C5F-8F26-27B600492F13}"/>
          </ac:grpSpMkLst>
        </pc:grpChg>
        <pc:grpChg chg="add del mod">
          <ac:chgData name="hassan MH" userId="84cd2103f36ef0dc" providerId="LiveId" clId="{EC105026-A59A-472F-96D2-633B07EAEF26}" dt="2022-04-18T13:55:09.840" v="239" actId="478"/>
          <ac:grpSpMkLst>
            <pc:docMk/>
            <pc:sldMk cId="510276670" sldId="360"/>
            <ac:grpSpMk id="26" creationId="{793E6D61-E161-44E3-83BF-7C745D1C2BB2}"/>
          </ac:grpSpMkLst>
        </pc:grpChg>
        <pc:grpChg chg="del 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29" creationId="{B74C144F-6ADF-46AB-AE34-E6242AD72B1F}"/>
          </ac:grpSpMkLst>
        </pc:grpChg>
        <pc:grpChg chg="del mod">
          <ac:chgData name="hassan MH" userId="84cd2103f36ef0dc" providerId="LiveId" clId="{EC105026-A59A-472F-96D2-633B07EAEF26}" dt="2022-04-18T13:55:14.122" v="241" actId="478"/>
          <ac:grpSpMkLst>
            <pc:docMk/>
            <pc:sldMk cId="510276670" sldId="360"/>
            <ac:grpSpMk id="30" creationId="{046FDE49-D0A2-42EE-B1F8-DED214F551BF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31" creationId="{D97FFCBD-9C56-459C-89F9-C208E887061F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36" creationId="{735CF583-F62E-4DDE-8A2E-2929CBC08763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41" creationId="{8A6B4B63-A209-4628-8264-5A63FC061A26}"/>
          </ac:grpSpMkLst>
        </pc:grpChg>
        <pc:grpChg chg="del mod">
          <ac:chgData name="hassan MH" userId="84cd2103f36ef0dc" providerId="LiveId" clId="{EC105026-A59A-472F-96D2-633B07EAEF26}" dt="2022-04-18T13:55:57.945" v="253" actId="478"/>
          <ac:grpSpMkLst>
            <pc:docMk/>
            <pc:sldMk cId="510276670" sldId="360"/>
            <ac:grpSpMk id="45" creationId="{CB27AF19-78BE-4ECB-A892-10D8A07BC23C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47" creationId="{43BD56AD-6668-416D-94F3-D2E9D21D675C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50" creationId="{40DAF055-BDF9-4C62-B98C-F93C54FC5016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53" creationId="{764EDCBA-0E5E-4647-8A1E-C2AF97E7BA85}"/>
          </ac:grpSpMkLst>
        </pc:grpChg>
        <pc:grpChg chg="del mod">
          <ac:chgData name="hassan MH" userId="84cd2103f36ef0dc" providerId="LiveId" clId="{EC105026-A59A-472F-96D2-633B07EAEF26}" dt="2022-04-18T13:55:15.127" v="242" actId="478"/>
          <ac:grpSpMkLst>
            <pc:docMk/>
            <pc:sldMk cId="510276670" sldId="360"/>
            <ac:grpSpMk id="56" creationId="{902310D9-9ABB-423A-9C91-6AFFEDE2B1A1}"/>
          </ac:grpSpMkLst>
        </pc:grpChg>
        <pc:grpChg chg="mod topLvl">
          <ac:chgData name="hassan MH" userId="84cd2103f36ef0dc" providerId="LiveId" clId="{EC105026-A59A-472F-96D2-633B07EAEF26}" dt="2022-04-18T14:09:28.701" v="386" actId="1076"/>
          <ac:grpSpMkLst>
            <pc:docMk/>
            <pc:sldMk cId="510276670" sldId="360"/>
            <ac:grpSpMk id="60" creationId="{6882FAA7-7658-4B05-947F-EC636DFEB3C2}"/>
          </ac:grpSpMkLst>
        </pc:grpChg>
        <pc:grpChg chg="mod">
          <ac:chgData name="hassan MH" userId="84cd2103f36ef0dc" providerId="LiveId" clId="{EC105026-A59A-472F-96D2-633B07EAEF26}" dt="2022-04-18T13:55:47.221" v="250" actId="207"/>
          <ac:grpSpMkLst>
            <pc:docMk/>
            <pc:sldMk cId="510276670" sldId="360"/>
            <ac:grpSpMk id="62" creationId="{588BC05E-ED17-4C78-9B18-6338087F24BE}"/>
          </ac:grpSpMkLst>
        </pc:grpChg>
        <pc:grpChg chg="del mod">
          <ac:chgData name="hassan MH" userId="84cd2103f36ef0dc" providerId="LiveId" clId="{EC105026-A59A-472F-96D2-633B07EAEF26}" dt="2022-04-18T13:55:58.557" v="254" actId="478"/>
          <ac:grpSpMkLst>
            <pc:docMk/>
            <pc:sldMk cId="510276670" sldId="360"/>
            <ac:grpSpMk id="66" creationId="{3A0CC62E-BFCF-4712-B815-F71AAF5DCE5A}"/>
          </ac:grpSpMkLst>
        </pc:grpChg>
        <pc:grpChg chg="del mod">
          <ac:chgData name="hassan MH" userId="84cd2103f36ef0dc" providerId="LiveId" clId="{EC105026-A59A-472F-96D2-633B07EAEF26}" dt="2022-04-18T13:54:34.585" v="226" actId="165"/>
          <ac:grpSpMkLst>
            <pc:docMk/>
            <pc:sldMk cId="510276670" sldId="360"/>
            <ac:grpSpMk id="69" creationId="{AF47EFF4-3C6B-460C-8DDE-79ECCB05B4B7}"/>
          </ac:grpSpMkLst>
        </pc:grpChg>
        <pc:grpChg chg="del mod topLvl">
          <ac:chgData name="hassan MH" userId="84cd2103f36ef0dc" providerId="LiveId" clId="{EC105026-A59A-472F-96D2-633B07EAEF26}" dt="2022-04-18T13:56:01.994" v="257" actId="478"/>
          <ac:grpSpMkLst>
            <pc:docMk/>
            <pc:sldMk cId="510276670" sldId="360"/>
            <ac:grpSpMk id="70" creationId="{9728891E-385B-40EB-BFF1-DE5F11A01FDC}"/>
          </ac:grpSpMkLst>
        </pc:grpChg>
        <pc:grpChg chg="del mod topLvl">
          <ac:chgData name="hassan MH" userId="84cd2103f36ef0dc" providerId="LiveId" clId="{EC105026-A59A-472F-96D2-633B07EAEF26}" dt="2022-04-18T13:56:01.994" v="257" actId="478"/>
          <ac:grpSpMkLst>
            <pc:docMk/>
            <pc:sldMk cId="510276670" sldId="360"/>
            <ac:grpSpMk id="78" creationId="{1C1CA8B5-8F0C-45EC-8653-4D9A7EBEAABB}"/>
          </ac:grpSpMkLst>
        </pc:grpChg>
        <pc:grpChg chg="del mod topLvl">
          <ac:chgData name="hassan MH" userId="84cd2103f36ef0dc" providerId="LiveId" clId="{EC105026-A59A-472F-96D2-633B07EAEF26}" dt="2022-04-18T13:56:01.994" v="257" actId="478"/>
          <ac:grpSpMkLst>
            <pc:docMk/>
            <pc:sldMk cId="510276670" sldId="360"/>
            <ac:grpSpMk id="86" creationId="{9DAD4EFA-87E0-43AF-BAC2-4F16589D545F}"/>
          </ac:grpSpMkLst>
        </pc:grpChg>
        <pc:grpChg chg="del mod topLvl">
          <ac:chgData name="hassan MH" userId="84cd2103f36ef0dc" providerId="LiveId" clId="{EC105026-A59A-472F-96D2-633B07EAEF26}" dt="2022-04-18T13:56:00.917" v="256" actId="478"/>
          <ac:grpSpMkLst>
            <pc:docMk/>
            <pc:sldMk cId="510276670" sldId="360"/>
            <ac:grpSpMk id="94" creationId="{BFD22221-E0E5-4DDE-9476-16F332C0AF60}"/>
          </ac:grpSpMkLst>
        </pc:grpChg>
        <pc:grpChg chg="del mod topLvl">
          <ac:chgData name="hassan MH" userId="84cd2103f36ef0dc" providerId="LiveId" clId="{EC105026-A59A-472F-96D2-633B07EAEF26}" dt="2022-04-18T13:56:00.917" v="256" actId="478"/>
          <ac:grpSpMkLst>
            <pc:docMk/>
            <pc:sldMk cId="510276670" sldId="360"/>
            <ac:grpSpMk id="102" creationId="{79CDBA1A-994B-48B9-B706-0FCF3397DB55}"/>
          </ac:grpSpMkLst>
        </pc:grpChg>
        <pc:grpChg chg="mod topLvl">
          <ac:chgData name="hassan MH" userId="84cd2103f36ef0dc" providerId="LiveId" clId="{EC105026-A59A-472F-96D2-633B07EAEF26}" dt="2022-04-18T14:09:27.127" v="385" actId="1076"/>
          <ac:grpSpMkLst>
            <pc:docMk/>
            <pc:sldMk cId="510276670" sldId="360"/>
            <ac:grpSpMk id="110" creationId="{BE71818F-E544-4C64-A3D9-B58C2C0CF1C3}"/>
          </ac:grpSpMkLst>
        </pc:grpChg>
        <pc:grpChg chg="del mod topLvl">
          <ac:chgData name="hassan MH" userId="84cd2103f36ef0dc" providerId="LiveId" clId="{EC105026-A59A-472F-96D2-633B07EAEF26}" dt="2022-04-18T13:56:02.821" v="258" actId="478"/>
          <ac:grpSpMkLst>
            <pc:docMk/>
            <pc:sldMk cId="510276670" sldId="360"/>
            <ac:grpSpMk id="118" creationId="{EB72D3D4-7D9A-4450-8CC5-FD147DC1E706}"/>
          </ac:grpSpMkLst>
        </pc:grpChg>
        <pc:grpChg chg="del mod topLvl">
          <ac:chgData name="hassan MH" userId="84cd2103f36ef0dc" providerId="LiveId" clId="{EC105026-A59A-472F-96D2-633B07EAEF26}" dt="2022-04-18T13:55:59.548" v="255" actId="478"/>
          <ac:grpSpMkLst>
            <pc:docMk/>
            <pc:sldMk cId="510276670" sldId="360"/>
            <ac:grpSpMk id="126" creationId="{8DD0D95A-A56A-40AA-ACE0-5AC476D97658}"/>
          </ac:grpSpMkLst>
        </pc:grpChg>
        <pc:grpChg chg="del mod topLvl">
          <ac:chgData name="hassan MH" userId="84cd2103f36ef0dc" providerId="LiveId" clId="{EC105026-A59A-472F-96D2-633B07EAEF26}" dt="2022-04-18T13:56:01.994" v="257" actId="478"/>
          <ac:grpSpMkLst>
            <pc:docMk/>
            <pc:sldMk cId="510276670" sldId="360"/>
            <ac:grpSpMk id="134" creationId="{478081CE-E2C8-4186-9820-E95E7B6FC62A}"/>
          </ac:grpSpMkLst>
        </pc:grpChg>
        <pc:grpChg chg="del mod topLvl">
          <ac:chgData name="hassan MH" userId="84cd2103f36ef0dc" providerId="LiveId" clId="{EC105026-A59A-472F-96D2-633B07EAEF26}" dt="2022-04-18T13:56:02.821" v="258" actId="478"/>
          <ac:grpSpMkLst>
            <pc:docMk/>
            <pc:sldMk cId="510276670" sldId="360"/>
            <ac:grpSpMk id="142" creationId="{D450A794-C3A5-4BDE-9921-57600089E676}"/>
          </ac:grpSpMkLst>
        </pc:grpChg>
        <pc:grpChg chg="del mod topLvl">
          <ac:chgData name="hassan MH" userId="84cd2103f36ef0dc" providerId="LiveId" clId="{EC105026-A59A-472F-96D2-633B07EAEF26}" dt="2022-04-18T13:56:01.994" v="257" actId="478"/>
          <ac:grpSpMkLst>
            <pc:docMk/>
            <pc:sldMk cId="510276670" sldId="360"/>
            <ac:grpSpMk id="150" creationId="{4D5F5CF7-12AC-4185-9988-1D446505E87B}"/>
          </ac:grpSpMkLst>
        </pc:grpChg>
        <pc:grpChg chg="del mod topLvl">
          <ac:chgData name="hassan MH" userId="84cd2103f36ef0dc" providerId="LiveId" clId="{EC105026-A59A-472F-96D2-633B07EAEF26}" dt="2022-04-18T13:56:03.912" v="259" actId="478"/>
          <ac:grpSpMkLst>
            <pc:docMk/>
            <pc:sldMk cId="510276670" sldId="360"/>
            <ac:grpSpMk id="157" creationId="{1203F685-34EE-4B96-9DE3-8569DDCE12C9}"/>
          </ac:grpSpMkLst>
        </pc:grpChg>
        <pc:grpChg chg="del mod">
          <ac:chgData name="hassan MH" userId="84cd2103f36ef0dc" providerId="LiveId" clId="{EC105026-A59A-472F-96D2-633B07EAEF26}" dt="2022-04-18T13:56:11.070" v="262" actId="478"/>
          <ac:grpSpMkLst>
            <pc:docMk/>
            <pc:sldMk cId="510276670" sldId="360"/>
            <ac:grpSpMk id="164" creationId="{99D6542E-962A-44BF-B5E2-7DF49D94EBBD}"/>
          </ac:grpSpMkLst>
        </pc:grpChg>
        <pc:grpChg chg="del mod">
          <ac:chgData name="hassan MH" userId="84cd2103f36ef0dc" providerId="LiveId" clId="{EC105026-A59A-472F-96D2-633B07EAEF26}" dt="2022-04-18T13:55:15.914" v="243" actId="478"/>
          <ac:grpSpMkLst>
            <pc:docMk/>
            <pc:sldMk cId="510276670" sldId="360"/>
            <ac:grpSpMk id="167" creationId="{CB15FC4D-FD85-4D6B-8790-13C6ED36F8FF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168" creationId="{FBDCD754-0A09-483D-9A4D-F6EE6BA933E8}"/>
          </ac:grpSpMkLst>
        </pc:grpChg>
        <pc:grpChg chg="mod">
          <ac:chgData name="hassan MH" userId="84cd2103f36ef0dc" providerId="LiveId" clId="{EC105026-A59A-472F-96D2-633B07EAEF26}" dt="2022-04-18T13:53:58.814" v="219" actId="27803"/>
          <ac:grpSpMkLst>
            <pc:docMk/>
            <pc:sldMk cId="510276670" sldId="360"/>
            <ac:grpSpMk id="174" creationId="{1976756F-6466-4812-8B51-85A50533DB60}"/>
          </ac:grpSpMkLst>
        </pc:grpChg>
        <pc:grpChg chg="add mod">
          <ac:chgData name="hassan MH" userId="84cd2103f36ef0dc" providerId="LiveId" clId="{EC105026-A59A-472F-96D2-633B07EAEF26}" dt="2022-04-18T13:55:26.962" v="247" actId="571"/>
          <ac:grpSpMkLst>
            <pc:docMk/>
            <pc:sldMk cId="510276670" sldId="360"/>
            <ac:grpSpMk id="180" creationId="{1B118E8F-D518-4B79-B89E-0A409217B0C4}"/>
          </ac:grpSpMkLst>
        </pc:grpChg>
        <pc:grpChg chg="mod">
          <ac:chgData name="hassan MH" userId="84cd2103f36ef0dc" providerId="LiveId" clId="{EC105026-A59A-472F-96D2-633B07EAEF26}" dt="2022-04-18T13:55:26.962" v="247" actId="571"/>
          <ac:grpSpMkLst>
            <pc:docMk/>
            <pc:sldMk cId="510276670" sldId="360"/>
            <ac:grpSpMk id="182" creationId="{E2C54289-BF7C-4FF2-B798-F1218173AAD3}"/>
          </ac:grpSpMkLst>
        </pc:grpChg>
        <pc:grpChg chg="add del mod">
          <ac:chgData name="hassan MH" userId="84cd2103f36ef0dc" providerId="LiveId" clId="{EC105026-A59A-472F-96D2-633B07EAEF26}" dt="2022-04-18T13:56:13.283" v="263" actId="478"/>
          <ac:grpSpMkLst>
            <pc:docMk/>
            <pc:sldMk cId="510276670" sldId="360"/>
            <ac:grpSpMk id="186" creationId="{09CD5C3F-489F-4C1A-B948-D669E2EEC251}"/>
          </ac:grpSpMkLst>
        </pc:grpChg>
        <pc:grpChg chg="del mod">
          <ac:chgData name="hassan MH" userId="84cd2103f36ef0dc" providerId="LiveId" clId="{EC105026-A59A-472F-96D2-633B07EAEF26}" dt="2022-04-18T14:02:10.863" v="283" actId="27803"/>
          <ac:grpSpMkLst>
            <pc:docMk/>
            <pc:sldMk cId="510276670" sldId="360"/>
            <ac:grpSpMk id="197" creationId="{FDD3283B-7E21-4FE5-8020-0A6DDC184C14}"/>
          </ac:grpSpMkLst>
        </pc:grpChg>
        <pc:grpChg chg="mod">
          <ac:chgData name="hassan MH" userId="84cd2103f36ef0dc" providerId="LiveId" clId="{EC105026-A59A-472F-96D2-633B07EAEF26}" dt="2022-04-18T14:03:31.591" v="301" actId="164"/>
          <ac:grpSpMkLst>
            <pc:docMk/>
            <pc:sldMk cId="510276670" sldId="360"/>
            <ac:grpSpMk id="200" creationId="{1121C14C-0C92-46BB-B354-570A1D222974}"/>
          </ac:grpSpMkLst>
        </pc:grpChg>
        <pc:grpChg chg="del mod">
          <ac:chgData name="hassan MH" userId="84cd2103f36ef0dc" providerId="LiveId" clId="{EC105026-A59A-472F-96D2-633B07EAEF26}" dt="2022-04-18T14:02:12.445" v="284" actId="27803"/>
          <ac:grpSpMkLst>
            <pc:docMk/>
            <pc:sldMk cId="510276670" sldId="360"/>
            <ac:grpSpMk id="203" creationId="{86CC48A7-CB61-4202-83F9-C97366F7391B}"/>
          </ac:grpSpMkLst>
        </pc:grpChg>
        <pc:grpChg chg="del mod">
          <ac:chgData name="hassan MH" userId="84cd2103f36ef0dc" providerId="LiveId" clId="{EC105026-A59A-472F-96D2-633B07EAEF26}" dt="2022-04-18T14:02:30.526" v="288" actId="478"/>
          <ac:grpSpMkLst>
            <pc:docMk/>
            <pc:sldMk cId="510276670" sldId="360"/>
            <ac:grpSpMk id="204" creationId="{1BD4BFA2-8B02-49D2-AF71-5D7A07515312}"/>
          </ac:grpSpMkLst>
        </pc:grpChg>
        <pc:grpChg chg="mod">
          <ac:chgData name="hassan MH" userId="84cd2103f36ef0dc" providerId="LiveId" clId="{EC105026-A59A-472F-96D2-633B07EAEF26}" dt="2022-04-18T14:09:27.127" v="385" actId="1076"/>
          <ac:grpSpMkLst>
            <pc:docMk/>
            <pc:sldMk cId="510276670" sldId="360"/>
            <ac:grpSpMk id="210" creationId="{F86F9BFA-A9AA-49B4-97E4-766588E8CB15}"/>
          </ac:grpSpMkLst>
        </pc:grpChg>
        <pc:grpChg chg="del mod">
          <ac:chgData name="hassan MH" userId="84cd2103f36ef0dc" providerId="LiveId" clId="{EC105026-A59A-472F-96D2-633B07EAEF26}" dt="2022-04-18T14:02:14.210" v="285" actId="27803"/>
          <ac:grpSpMkLst>
            <pc:docMk/>
            <pc:sldMk cId="510276670" sldId="360"/>
            <ac:grpSpMk id="217" creationId="{FAD01B26-D581-4CB3-A0DE-381F47D20D26}"/>
          </ac:grpSpMkLst>
        </pc:grpChg>
        <pc:grpChg chg="mod">
          <ac:chgData name="hassan MH" userId="84cd2103f36ef0dc" providerId="LiveId" clId="{EC105026-A59A-472F-96D2-633B07EAEF26}" dt="2022-04-18T14:09:27.127" v="385" actId="1076"/>
          <ac:grpSpMkLst>
            <pc:docMk/>
            <pc:sldMk cId="510276670" sldId="360"/>
            <ac:grpSpMk id="220" creationId="{655D3961-26BC-41CD-ACCF-833FA0F4DAFB}"/>
          </ac:grpSpMkLst>
        </pc:grpChg>
        <pc:grpChg chg="add mod">
          <ac:chgData name="hassan MH" userId="84cd2103f36ef0dc" providerId="LiveId" clId="{EC105026-A59A-472F-96D2-633B07EAEF26}" dt="2022-04-18T14:09:27.127" v="385" actId="1076"/>
          <ac:grpSpMkLst>
            <pc:docMk/>
            <pc:sldMk cId="510276670" sldId="360"/>
            <ac:grpSpMk id="229" creationId="{3B4B0765-F624-4BD5-B9CB-9E48CEFDD551}"/>
          </ac:grpSpMkLst>
        </pc:grpChg>
        <pc:grpChg chg="del mod">
          <ac:chgData name="hassan MH" userId="84cd2103f36ef0dc" providerId="LiveId" clId="{EC105026-A59A-472F-96D2-633B07EAEF26}" dt="2022-04-18T14:03:43.830" v="305" actId="27803"/>
          <ac:grpSpMkLst>
            <pc:docMk/>
            <pc:sldMk cId="510276670" sldId="360"/>
            <ac:grpSpMk id="230" creationId="{983BF47B-87DF-499B-8AAA-A3420A316DD2}"/>
          </ac:grpSpMkLst>
        </pc:grpChg>
        <pc:grpChg chg="del mod">
          <ac:chgData name="hassan MH" userId="84cd2103f36ef0dc" providerId="LiveId" clId="{EC105026-A59A-472F-96D2-633B07EAEF26}" dt="2022-04-18T14:03:54.888" v="310" actId="478"/>
          <ac:grpSpMkLst>
            <pc:docMk/>
            <pc:sldMk cId="510276670" sldId="360"/>
            <ac:grpSpMk id="231" creationId="{87F893B4-896F-48EB-BD33-D19B007892B8}"/>
          </ac:grpSpMkLst>
        </pc:grpChg>
        <pc:grpChg chg="del mod">
          <ac:chgData name="hassan MH" userId="84cd2103f36ef0dc" providerId="LiveId" clId="{EC105026-A59A-472F-96D2-633B07EAEF26}" dt="2022-04-18T14:03:47.043" v="307" actId="478"/>
          <ac:grpSpMkLst>
            <pc:docMk/>
            <pc:sldMk cId="510276670" sldId="360"/>
            <ac:grpSpMk id="239" creationId="{4E12A3F0-8FEA-4833-94B1-AD86E4FE5F57}"/>
          </ac:grpSpMkLst>
        </pc:grpChg>
        <pc:grpChg chg="mod">
          <ac:chgData name="hassan MH" userId="84cd2103f36ef0dc" providerId="LiveId" clId="{EC105026-A59A-472F-96D2-633B07EAEF26}" dt="2022-04-18T14:05:12.991" v="344" actId="1076"/>
          <ac:grpSpMkLst>
            <pc:docMk/>
            <pc:sldMk cId="510276670" sldId="360"/>
            <ac:grpSpMk id="246" creationId="{72F4C1B3-9843-4B7E-8DF0-521F435F096A}"/>
          </ac:grpSpMkLst>
        </pc:grpChg>
        <pc:grpChg chg="del mod">
          <ac:chgData name="hassan MH" userId="84cd2103f36ef0dc" providerId="LiveId" clId="{EC105026-A59A-472F-96D2-633B07EAEF26}" dt="2022-04-18T14:03:55.792" v="311" actId="478"/>
          <ac:grpSpMkLst>
            <pc:docMk/>
            <pc:sldMk cId="510276670" sldId="360"/>
            <ac:grpSpMk id="252" creationId="{38266FBB-2B12-4ECB-9300-F6514F89BE3F}"/>
          </ac:grpSpMkLst>
        </pc:grpChg>
        <pc:grpChg chg="del mod">
          <ac:chgData name="hassan MH" userId="84cd2103f36ef0dc" providerId="LiveId" clId="{EC105026-A59A-472F-96D2-633B07EAEF26}" dt="2022-04-18T14:04:14.773" v="318" actId="27803"/>
          <ac:grpSpMkLst>
            <pc:docMk/>
            <pc:sldMk cId="510276670" sldId="360"/>
            <ac:grpSpMk id="257" creationId="{87C5F04A-65DA-40FB-9358-BB3F2AEAF7FC}"/>
          </ac:grpSpMkLst>
        </pc:grpChg>
        <pc:grpChg chg="del mod">
          <ac:chgData name="hassan MH" userId="84cd2103f36ef0dc" providerId="LiveId" clId="{EC105026-A59A-472F-96D2-633B07EAEF26}" dt="2022-04-18T14:04:55.634" v="335" actId="478"/>
          <ac:grpSpMkLst>
            <pc:docMk/>
            <pc:sldMk cId="510276670" sldId="360"/>
            <ac:grpSpMk id="260" creationId="{8B82A280-0D1B-4552-9FFF-85EC28F2C647}"/>
          </ac:grpSpMkLst>
        </pc:grpChg>
        <pc:grpChg chg="del mod">
          <ac:chgData name="hassan MH" userId="84cd2103f36ef0dc" providerId="LiveId" clId="{EC105026-A59A-472F-96D2-633B07EAEF26}" dt="2022-04-18T14:04:55.634" v="335" actId="478"/>
          <ac:grpSpMkLst>
            <pc:docMk/>
            <pc:sldMk cId="510276670" sldId="360"/>
            <ac:grpSpMk id="263" creationId="{87DCDA9E-BA47-41E7-BDD9-96338C751686}"/>
          </ac:grpSpMkLst>
        </pc:grpChg>
        <pc:grpChg chg="del mod">
          <ac:chgData name="hassan MH" userId="84cd2103f36ef0dc" providerId="LiveId" clId="{EC105026-A59A-472F-96D2-633B07EAEF26}" dt="2022-04-18T14:04:55.634" v="335" actId="478"/>
          <ac:grpSpMkLst>
            <pc:docMk/>
            <pc:sldMk cId="510276670" sldId="360"/>
            <ac:grpSpMk id="267" creationId="{7BA25ABF-568A-4529-A99D-941CCA4ABC1A}"/>
          </ac:grpSpMkLst>
        </pc:grpChg>
        <pc:grpChg chg="mod">
          <ac:chgData name="hassan MH" userId="84cd2103f36ef0dc" providerId="LiveId" clId="{EC105026-A59A-472F-96D2-633B07EAEF26}" dt="2022-04-18T14:05:16.003" v="346" actId="1076"/>
          <ac:grpSpMkLst>
            <pc:docMk/>
            <pc:sldMk cId="510276670" sldId="360"/>
            <ac:grpSpMk id="278" creationId="{FF4E6EE6-2035-4450-9693-7FAE46477066}"/>
          </ac:grpSpMkLst>
        </pc:grpChg>
        <pc:grpChg chg="mod">
          <ac:chgData name="hassan MH" userId="84cd2103f36ef0dc" providerId="LiveId" clId="{EC105026-A59A-472F-96D2-633B07EAEF26}" dt="2022-04-18T14:05:18.853" v="347" actId="1076"/>
          <ac:grpSpMkLst>
            <pc:docMk/>
            <pc:sldMk cId="510276670" sldId="360"/>
            <ac:grpSpMk id="281" creationId="{C63A34AE-5ADF-43AF-B001-C5EA39F72F87}"/>
          </ac:grpSpMkLst>
        </pc:grpChg>
        <pc:grpChg chg="mod">
          <ac:chgData name="hassan MH" userId="84cd2103f36ef0dc" providerId="LiveId" clId="{EC105026-A59A-472F-96D2-633B07EAEF26}" dt="2022-04-18T14:05:14.419" v="345" actId="1076"/>
          <ac:grpSpMkLst>
            <pc:docMk/>
            <pc:sldMk cId="510276670" sldId="360"/>
            <ac:grpSpMk id="284" creationId="{19CE4FCE-7CE0-43CE-B3F3-7F62DCAA8306}"/>
          </ac:grpSpMkLst>
        </pc:grpChg>
        <pc:grpChg chg="del mod">
          <ac:chgData name="hassan MH" userId="84cd2103f36ef0dc" providerId="LiveId" clId="{EC105026-A59A-472F-96D2-633B07EAEF26}" dt="2022-04-18T14:04:55.634" v="335" actId="478"/>
          <ac:grpSpMkLst>
            <pc:docMk/>
            <pc:sldMk cId="510276670" sldId="360"/>
            <ac:grpSpMk id="289" creationId="{63FB0502-E772-4281-93A3-36678FD207B3}"/>
          </ac:grpSpMkLst>
        </pc:grpChg>
        <pc:grpChg chg="mod">
          <ac:chgData name="hassan MH" userId="84cd2103f36ef0dc" providerId="LiveId" clId="{EC105026-A59A-472F-96D2-633B07EAEF26}" dt="2022-04-18T14:04:14.773" v="318" actId="27803"/>
          <ac:grpSpMkLst>
            <pc:docMk/>
            <pc:sldMk cId="510276670" sldId="360"/>
            <ac:grpSpMk id="292" creationId="{B3C7064B-1F1C-4CCB-9E8F-920DAD8A327F}"/>
          </ac:grpSpMkLst>
        </pc:grpChg>
        <pc:grpChg chg="del mod">
          <ac:chgData name="hassan MH" userId="84cd2103f36ef0dc" providerId="LiveId" clId="{EC105026-A59A-472F-96D2-633B07EAEF26}" dt="2022-04-18T14:04:55.634" v="335" actId="478"/>
          <ac:grpSpMkLst>
            <pc:docMk/>
            <pc:sldMk cId="510276670" sldId="360"/>
            <ac:grpSpMk id="308" creationId="{E1E4E073-7071-4E79-AB5E-D493F242B921}"/>
          </ac:grpSpMkLst>
        </pc:grpChg>
        <pc:grpChg chg="add del mod">
          <ac:chgData name="hassan MH" userId="84cd2103f36ef0dc" providerId="LiveId" clId="{EC105026-A59A-472F-96D2-633B07EAEF26}" dt="2022-04-18T14:08:59.433" v="377" actId="478"/>
          <ac:grpSpMkLst>
            <pc:docMk/>
            <pc:sldMk cId="510276670" sldId="360"/>
            <ac:grpSpMk id="320" creationId="{431BC5FB-7A7B-4665-8CF7-5F978BEAA01F}"/>
          </ac:grpSpMkLst>
        </pc:grpChg>
        <pc:grpChg chg="mod">
          <ac:chgData name="hassan MH" userId="84cd2103f36ef0dc" providerId="LiveId" clId="{EC105026-A59A-472F-96D2-633B07EAEF26}" dt="2022-04-18T14:15:36.712" v="434" actId="1076"/>
          <ac:grpSpMkLst>
            <pc:docMk/>
            <pc:sldMk cId="510276670" sldId="360"/>
            <ac:grpSpMk id="323" creationId="{A56960E7-4DC4-46E9-95F7-69A7B5E40A12}"/>
          </ac:grpSpMkLst>
        </pc:grpChg>
        <pc:grpChg chg="mod">
          <ac:chgData name="hassan MH" userId="84cd2103f36ef0dc" providerId="LiveId" clId="{EC105026-A59A-472F-96D2-633B07EAEF26}" dt="2022-04-18T14:08:08.099" v="360" actId="27803"/>
          <ac:grpSpMkLst>
            <pc:docMk/>
            <pc:sldMk cId="510276670" sldId="360"/>
            <ac:grpSpMk id="325" creationId="{1EDCF1BC-5B2E-48B9-A077-3AE18716638E}"/>
          </ac:grpSpMkLst>
        </pc:grpChg>
        <pc:grpChg chg="add 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29" creationId="{EECC5E9D-BE7A-4891-AE56-9C27B713C6BA}"/>
          </ac:grpSpMkLst>
        </pc:grpChg>
        <pc:grpChg chg="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31" creationId="{7D71A04A-C3BD-4566-B52D-B807634FF62E}"/>
          </ac:grpSpMkLst>
        </pc:grpChg>
        <pc:grpChg chg="add 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35" creationId="{66CAF35D-1F69-449A-9EBD-CA6734215A62}"/>
          </ac:grpSpMkLst>
        </pc:grpChg>
        <pc:grpChg chg="add 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38" creationId="{FDD4AFD2-A627-4B3C-8742-C64D4D99214B}"/>
          </ac:grpSpMkLst>
        </pc:grpChg>
        <pc:grpChg chg="add 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41" creationId="{68BF79DF-5CE1-496A-9876-86274952932A}"/>
          </ac:grpSpMkLst>
        </pc:grpChg>
        <pc:grpChg chg="add mod">
          <ac:chgData name="hassan MH" userId="84cd2103f36ef0dc" providerId="LiveId" clId="{EC105026-A59A-472F-96D2-633B07EAEF26}" dt="2022-04-18T14:09:35.414" v="389" actId="207"/>
          <ac:grpSpMkLst>
            <pc:docMk/>
            <pc:sldMk cId="510276670" sldId="360"/>
            <ac:grpSpMk id="344" creationId="{3A107BB0-AAB6-490E-8ED5-A035A78BFFA5}"/>
          </ac:grpSpMkLst>
        </pc:grpChg>
        <pc:grpChg chg="add mod">
          <ac:chgData name="hassan MH" userId="84cd2103f36ef0dc" providerId="LiveId" clId="{EC105026-A59A-472F-96D2-633B07EAEF26}" dt="2022-04-18T14:15:35.490" v="433" actId="1076"/>
          <ac:grpSpMkLst>
            <pc:docMk/>
            <pc:sldMk cId="510276670" sldId="360"/>
            <ac:grpSpMk id="360" creationId="{6DA85E2F-BAB4-45FE-8FF3-DF381186002F}"/>
          </ac:grpSpMkLst>
        </pc:grpChg>
        <pc:grpChg chg="add mod">
          <ac:chgData name="hassan MH" userId="84cd2103f36ef0dc" providerId="LiveId" clId="{EC105026-A59A-472F-96D2-633B07EAEF26}" dt="2022-04-18T14:15:35.490" v="433" actId="1076"/>
          <ac:grpSpMkLst>
            <pc:docMk/>
            <pc:sldMk cId="510276670" sldId="360"/>
            <ac:grpSpMk id="363" creationId="{BDA7E437-3D02-4312-803D-7809C8087AFA}"/>
          </ac:grpSpMkLst>
        </pc:grpChg>
        <pc:grpChg chg="add mod">
          <ac:chgData name="hassan MH" userId="84cd2103f36ef0dc" providerId="LiveId" clId="{EC105026-A59A-472F-96D2-633B07EAEF26}" dt="2022-04-18T14:15:35.490" v="433" actId="1076"/>
          <ac:grpSpMkLst>
            <pc:docMk/>
            <pc:sldMk cId="510276670" sldId="360"/>
            <ac:grpSpMk id="366" creationId="{67455487-B934-4755-9C75-30ECEFF499B0}"/>
          </ac:grpSpMkLst>
        </pc:grpChg>
        <pc:grpChg chg="add del mod">
          <ac:chgData name="hassan MH" userId="84cd2103f36ef0dc" providerId="LiveId" clId="{EC105026-A59A-472F-96D2-633B07EAEF26}" dt="2022-04-18T14:14:09.643" v="426" actId="478"/>
          <ac:grpSpMkLst>
            <pc:docMk/>
            <pc:sldMk cId="510276670" sldId="360"/>
            <ac:grpSpMk id="369" creationId="{ECD7791B-FD57-430E-A479-CC7CE4E1EBF9}"/>
          </ac:grpSpMkLst>
        </pc:grpChg>
        <pc:grpChg chg="del mod">
          <ac:chgData name="hassan MH" userId="84cd2103f36ef0dc" providerId="LiveId" clId="{EC105026-A59A-472F-96D2-633B07EAEF26}" dt="2022-04-18T14:17:02.447" v="445" actId="27803"/>
          <ac:grpSpMkLst>
            <pc:docMk/>
            <pc:sldMk cId="510276670" sldId="360"/>
            <ac:grpSpMk id="386" creationId="{A564E299-5A52-4061-A60D-DC3E1278CB49}"/>
          </ac:grpSpMkLst>
        </pc:grpChg>
        <pc:grpChg chg="del mod">
          <ac:chgData name="hassan MH" userId="84cd2103f36ef0dc" providerId="LiveId" clId="{EC105026-A59A-472F-96D2-633B07EAEF26}" dt="2022-04-18T14:20:11.438" v="499" actId="478"/>
          <ac:grpSpMkLst>
            <pc:docMk/>
            <pc:sldMk cId="510276670" sldId="360"/>
            <ac:grpSpMk id="393" creationId="{B9EE96C7-37BA-45B3-B8F5-022D8E14F3EA}"/>
          </ac:grpSpMkLst>
        </pc:grpChg>
        <pc:grpChg chg="add del mod">
          <ac:chgData name="hassan MH" userId="84cd2103f36ef0dc" providerId="LiveId" clId="{EC105026-A59A-472F-96D2-633B07EAEF26}" dt="2022-04-18T14:19:47.811" v="491" actId="21"/>
          <ac:grpSpMkLst>
            <pc:docMk/>
            <pc:sldMk cId="510276670" sldId="360"/>
            <ac:grpSpMk id="403" creationId="{7F94B9D2-A21D-48A2-ACAE-928740AE1C15}"/>
          </ac:grpSpMkLst>
        </pc:grpChg>
        <pc:picChg chg="add del mod">
          <ac:chgData name="hassan MH" userId="84cd2103f36ef0dc" providerId="LiveId" clId="{EC105026-A59A-472F-96D2-633B07EAEF26}" dt="2022-04-18T14:09:15.163" v="380" actId="478"/>
          <ac:picMkLst>
            <pc:docMk/>
            <pc:sldMk cId="510276670" sldId="360"/>
            <ac:picMk id="3" creationId="{41DEA3F4-E970-4498-8623-636D4C2103D7}"/>
          </ac:picMkLst>
        </pc:picChg>
        <pc:picChg chg="add mod">
          <ac:chgData name="hassan MH" userId="84cd2103f36ef0dc" providerId="LiveId" clId="{EC105026-A59A-472F-96D2-633B07EAEF26}" dt="2022-04-18T13:34:18.272" v="106" actId="1076"/>
          <ac:picMkLst>
            <pc:docMk/>
            <pc:sldMk cId="510276670" sldId="360"/>
            <ac:picMk id="5" creationId="{B15F4EE1-0C6D-4DFF-8589-DD9BB5047C68}"/>
          </ac:picMkLst>
        </pc:picChg>
        <pc:picChg chg="add del mod">
          <ac:chgData name="hassan MH" userId="84cd2103f36ef0dc" providerId="LiveId" clId="{EC105026-A59A-472F-96D2-633B07EAEF26}" dt="2022-04-18T13:36:39.321" v="131" actId="27803"/>
          <ac:picMkLst>
            <pc:docMk/>
            <pc:sldMk cId="510276670" sldId="360"/>
            <ac:picMk id="10" creationId="{13E28035-7A24-454D-BEBD-11B20D3ED5A8}"/>
          </ac:picMkLst>
        </pc:picChg>
        <pc:picChg chg="add del mod">
          <ac:chgData name="hassan MH" userId="84cd2103f36ef0dc" providerId="LiveId" clId="{EC105026-A59A-472F-96D2-633B07EAEF26}" dt="2022-04-18T13:53:02.446" v="201" actId="27803"/>
          <ac:picMkLst>
            <pc:docMk/>
            <pc:sldMk cId="510276670" sldId="360"/>
            <ac:picMk id="19" creationId="{C260A560-4976-47CC-8658-8554A7B851C4}"/>
          </ac:picMkLst>
        </pc:picChg>
        <pc:picChg chg="add del mod">
          <ac:chgData name="hassan MH" userId="84cd2103f36ef0dc" providerId="LiveId" clId="{EC105026-A59A-472F-96D2-633B07EAEF26}" dt="2022-04-18T13:53:58.814" v="219" actId="27803"/>
          <ac:picMkLst>
            <pc:docMk/>
            <pc:sldMk cId="510276670" sldId="360"/>
            <ac:picMk id="21" creationId="{B90CAFAC-4FA8-4467-AACA-AE2E0D70EC99}"/>
          </ac:picMkLst>
        </pc:picChg>
        <pc:picChg chg="add del mod">
          <ac:chgData name="hassan MH" userId="84cd2103f36ef0dc" providerId="LiveId" clId="{EC105026-A59A-472F-96D2-633B07EAEF26}" dt="2022-04-18T14:04:14.773" v="318" actId="27803"/>
          <ac:picMkLst>
            <pc:docMk/>
            <pc:sldMk cId="510276670" sldId="360"/>
            <ac:picMk id="188" creationId="{C53C03AC-467E-4E1A-B85D-E64A995E1950}"/>
          </ac:picMkLst>
        </pc:picChg>
        <pc:picChg chg="add del mod">
          <ac:chgData name="hassan MH" userId="84cd2103f36ef0dc" providerId="LiveId" clId="{EC105026-A59A-472F-96D2-633B07EAEF26}" dt="2022-04-18T14:03:43.830" v="305" actId="27803"/>
          <ac:picMkLst>
            <pc:docMk/>
            <pc:sldMk cId="510276670" sldId="360"/>
            <ac:picMk id="190" creationId="{20E035B3-CD69-4FB7-B3EA-72AEF5D48EBF}"/>
          </ac:picMkLst>
        </pc:picChg>
        <pc:picChg chg="add del mod">
          <ac:chgData name="hassan MH" userId="84cd2103f36ef0dc" providerId="LiveId" clId="{EC105026-A59A-472F-96D2-633B07EAEF26}" dt="2022-04-18T14:02:10.863" v="283" actId="27803"/>
          <ac:picMkLst>
            <pc:docMk/>
            <pc:sldMk cId="510276670" sldId="360"/>
            <ac:picMk id="192" creationId="{C2C5472B-513E-449C-8BB0-E26650B0FBCF}"/>
          </ac:picMkLst>
        </pc:picChg>
        <pc:picChg chg="add del mod">
          <ac:chgData name="hassan MH" userId="84cd2103f36ef0dc" providerId="LiveId" clId="{EC105026-A59A-472F-96D2-633B07EAEF26}" dt="2022-04-18T14:02:12.445" v="284" actId="27803"/>
          <ac:picMkLst>
            <pc:docMk/>
            <pc:sldMk cId="510276670" sldId="360"/>
            <ac:picMk id="194" creationId="{6529A7D0-B465-48DC-8000-56BD6C9EA213}"/>
          </ac:picMkLst>
        </pc:picChg>
        <pc:picChg chg="add del mod">
          <ac:chgData name="hassan MH" userId="84cd2103f36ef0dc" providerId="LiveId" clId="{EC105026-A59A-472F-96D2-633B07EAEF26}" dt="2022-04-18T14:02:14.210" v="285" actId="27803"/>
          <ac:picMkLst>
            <pc:docMk/>
            <pc:sldMk cId="510276670" sldId="360"/>
            <ac:picMk id="196" creationId="{726DBAA6-27B7-4390-921F-C5C9D1008D9F}"/>
          </ac:picMkLst>
        </pc:picChg>
        <pc:picChg chg="add del mod">
          <ac:chgData name="hassan MH" userId="84cd2103f36ef0dc" providerId="LiveId" clId="{EC105026-A59A-472F-96D2-633B07EAEF26}" dt="2022-04-18T14:08:05.998" v="359" actId="27803"/>
          <ac:picMkLst>
            <pc:docMk/>
            <pc:sldMk cId="510276670" sldId="360"/>
            <ac:picMk id="313" creationId="{5E4940BC-CB3A-4001-A31D-C7C36BC98318}"/>
          </ac:picMkLst>
        </pc:picChg>
        <pc:picChg chg="add del mod">
          <ac:chgData name="hassan MH" userId="84cd2103f36ef0dc" providerId="LiveId" clId="{EC105026-A59A-472F-96D2-633B07EAEF26}" dt="2022-04-18T14:08:08.099" v="360" actId="27803"/>
          <ac:picMkLst>
            <pc:docMk/>
            <pc:sldMk cId="510276670" sldId="360"/>
            <ac:picMk id="315" creationId="{FAD95F79-BC9A-4D9E-A88A-1AAECFBEAF8B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17" creationId="{003066FB-99E8-4733-B750-0C6B18F3066E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19" creationId="{8AFA1546-710F-483E-AD70-98557306DE82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49" creationId="{906EFF18-66C0-4375-ABED-A55F705FB61F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50" creationId="{8577FA81-1C05-4C7C-A83C-F9D3204003E0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51" creationId="{875D8A74-3706-4BC9-8268-304C082BF40B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52" creationId="{40CCC963-D57E-4985-AB75-50BB3681BC60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53" creationId="{6038A0E8-DF56-4602-B6E4-5C4C1770C6E0}"/>
          </ac:picMkLst>
        </pc:picChg>
        <pc:picChg chg="add mod">
          <ac:chgData name="hassan MH" userId="84cd2103f36ef0dc" providerId="LiveId" clId="{EC105026-A59A-472F-96D2-633B07EAEF26}" dt="2022-04-18T14:18:56.076" v="477" actId="1076"/>
          <ac:picMkLst>
            <pc:docMk/>
            <pc:sldMk cId="510276670" sldId="360"/>
            <ac:picMk id="354" creationId="{2400010F-213A-4921-89D8-28C1CD2DBE25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56" creationId="{6AE687F9-5950-473C-BFF1-D8BA4F0C4969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57" creationId="{B0982A4B-0F0C-4175-A66E-9F8D0EED0CFA}"/>
          </ac:picMkLst>
        </pc:picChg>
        <pc:picChg chg="add mod">
          <ac:chgData name="hassan MH" userId="84cd2103f36ef0dc" providerId="LiveId" clId="{EC105026-A59A-472F-96D2-633B07EAEF26}" dt="2022-04-18T14:11:57.271" v="408" actId="1076"/>
          <ac:picMkLst>
            <pc:docMk/>
            <pc:sldMk cId="510276670" sldId="360"/>
            <ac:picMk id="359" creationId="{BC63EED7-93CB-426A-A967-6C2431DEC0A1}"/>
          </ac:picMkLst>
        </pc:picChg>
        <pc:picChg chg="add del mod">
          <ac:chgData name="hassan MH" userId="84cd2103f36ef0dc" providerId="LiveId" clId="{EC105026-A59A-472F-96D2-633B07EAEF26}" dt="2022-04-18T14:17:02.447" v="445" actId="27803"/>
          <ac:picMkLst>
            <pc:docMk/>
            <pc:sldMk cId="510276670" sldId="360"/>
            <ac:picMk id="373" creationId="{97023733-1ECB-4B64-9F2D-FD2AF3E099A3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75" creationId="{C4E95417-96DB-46E8-B0ED-6E55A35A1909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77" creationId="{2F4FF3D7-F4EF-463D-AD52-DEC3B82512E3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79" creationId="{3E641612-0EC4-4D23-9679-EB2D443F506A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381" creationId="{954E9C89-2228-4603-B424-37EA7D1B10FF}"/>
          </ac:picMkLst>
        </pc:picChg>
        <pc:picChg chg="add del mod">
          <ac:chgData name="hassan MH" userId="84cd2103f36ef0dc" providerId="LiveId" clId="{EC105026-A59A-472F-96D2-633B07EAEF26}" dt="2022-04-18T14:17:55.322" v="453" actId="27803"/>
          <ac:picMkLst>
            <pc:docMk/>
            <pc:sldMk cId="510276670" sldId="360"/>
            <ac:picMk id="383" creationId="{FE372FAB-352E-4D6F-B332-A2B8C1591C85}"/>
          </ac:picMkLst>
        </pc:picChg>
        <pc:picChg chg="add del mod">
          <ac:chgData name="hassan MH" userId="84cd2103f36ef0dc" providerId="LiveId" clId="{EC105026-A59A-472F-96D2-633B07EAEF26}" dt="2022-04-18T14:20:06.970" v="498" actId="478"/>
          <ac:picMkLst>
            <pc:docMk/>
            <pc:sldMk cId="510276670" sldId="360"/>
            <ac:picMk id="385" creationId="{3935B813-6E47-4F57-9C95-EEF1A96D67F6}"/>
          </ac:picMkLst>
        </pc:picChg>
        <pc:picChg chg="add del mod">
          <ac:chgData name="hassan MH" userId="84cd2103f36ef0dc" providerId="LiveId" clId="{EC105026-A59A-472F-96D2-633B07EAEF26}" dt="2022-04-18T14:20:11.438" v="499" actId="478"/>
          <ac:picMkLst>
            <pc:docMk/>
            <pc:sldMk cId="510276670" sldId="360"/>
            <ac:picMk id="404" creationId="{C18E11E6-1E78-402A-AC61-C7E03ED4B52F}"/>
          </ac:picMkLst>
        </pc:picChg>
      </pc:sldChg>
      <pc:sldChg chg="new">
        <pc:chgData name="hassan MH" userId="84cd2103f36ef0dc" providerId="LiveId" clId="{EC105026-A59A-472F-96D2-633B07EAEF26}" dt="2022-04-18T13:33:08.280" v="97" actId="680"/>
        <pc:sldMkLst>
          <pc:docMk/>
          <pc:sldMk cId="1800187034" sldId="361"/>
        </pc:sldMkLst>
      </pc:sldChg>
      <pc:sldChg chg="addSp delSp modSp add mod">
        <pc:chgData name="hassan MH" userId="84cd2103f36ef0dc" providerId="LiveId" clId="{EC105026-A59A-472F-96D2-633B07EAEF26}" dt="2022-04-18T14:57:47.511" v="1644" actId="1076"/>
        <pc:sldMkLst>
          <pc:docMk/>
          <pc:sldMk cId="2125754800" sldId="362"/>
        </pc:sldMkLst>
        <pc:spChg chg="add mod">
          <ac:chgData name="hassan MH" userId="84cd2103f36ef0dc" providerId="LiveId" clId="{EC105026-A59A-472F-96D2-633B07EAEF26}" dt="2022-04-18T14:21:27.494" v="533" actId="207"/>
          <ac:spMkLst>
            <pc:docMk/>
            <pc:sldMk cId="2125754800" sldId="362"/>
            <ac:spMk id="3" creationId="{CFABCE4F-C09B-4D78-8E3A-72CA8D3F6E8F}"/>
          </ac:spMkLst>
        </pc:spChg>
        <pc:spChg chg="del">
          <ac:chgData name="hassan MH" userId="84cd2103f36ef0dc" providerId="LiveId" clId="{EC105026-A59A-472F-96D2-633B07EAEF26}" dt="2022-04-18T14:20:14.949" v="500" actId="478"/>
          <ac:spMkLst>
            <pc:docMk/>
            <pc:sldMk cId="2125754800" sldId="362"/>
            <ac:spMk id="6" creationId="{8BD575CE-C3BF-475F-A272-540708D77803}"/>
          </ac:spMkLst>
        </pc:spChg>
        <pc:spChg chg="mod">
          <ac:chgData name="hassan MH" userId="84cd2103f36ef0dc" providerId="LiveId" clId="{EC105026-A59A-472F-96D2-633B07EAEF26}" dt="2022-04-18T14:57:44.005" v="1643" actId="164"/>
          <ac:spMkLst>
            <pc:docMk/>
            <pc:sldMk cId="2125754800" sldId="362"/>
            <ac:spMk id="8" creationId="{1ECA2D87-304E-434F-98F9-E53A27D727DC}"/>
          </ac:spMkLst>
        </pc:spChg>
        <pc:spChg chg="mod">
          <ac:chgData name="hassan MH" userId="84cd2103f36ef0dc" providerId="LiveId" clId="{EC105026-A59A-472F-96D2-633B07EAEF26}" dt="2022-04-18T14:57:44.005" v="1643" actId="164"/>
          <ac:spMkLst>
            <pc:docMk/>
            <pc:sldMk cId="2125754800" sldId="362"/>
            <ac:spMk id="9" creationId="{71B27169-04FE-42F5-BEA7-4E43D8AD9BEE}"/>
          </ac:spMkLst>
        </pc:spChg>
        <pc:spChg chg="mod">
          <ac:chgData name="hassan MH" userId="84cd2103f36ef0dc" providerId="LiveId" clId="{EC105026-A59A-472F-96D2-633B07EAEF26}" dt="2022-04-18T14:56:29.071" v="1615" actId="164"/>
          <ac:spMkLst>
            <pc:docMk/>
            <pc:sldMk cId="2125754800" sldId="362"/>
            <ac:spMk id="16" creationId="{925D3A36-3A11-40DE-9FCA-C2145ADB3C35}"/>
          </ac:spMkLst>
        </pc:spChg>
        <pc:spChg chg="mod">
          <ac:chgData name="hassan MH" userId="84cd2103f36ef0dc" providerId="LiveId" clId="{EC105026-A59A-472F-96D2-633B07EAEF26}" dt="2022-04-18T14:56:29.071" v="1615" actId="164"/>
          <ac:spMkLst>
            <pc:docMk/>
            <pc:sldMk cId="2125754800" sldId="362"/>
            <ac:spMk id="18" creationId="{67B9B203-F7FF-44C3-997F-9E033C10B2EE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0" creationId="{67DBC1A2-6AF3-4134-AB56-BCFB21E6D415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1" creationId="{ACE442E8-119E-4388-AAC9-4F86226412D3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2" creationId="{013B1C1A-9D34-4FFC-89D8-1BFE8E3F247C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6" creationId="{9BB2096F-CCCA-4767-B6FD-B5D219D14200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7" creationId="{3F1998AC-A601-43B9-A682-DBA7AF2DCE26}"/>
          </ac:spMkLst>
        </pc:spChg>
        <pc:spChg chg="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28" creationId="{DB9D6886-CE21-4CDD-8670-BC7F73150936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0" creationId="{1B93BAE2-EFAF-49B6-9390-1BAEA4042CEF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1" creationId="{2C83A601-0061-4C1D-8E67-A7A280477722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2" creationId="{59F0F808-A232-4DCF-B94B-E23C57F2F374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3" creationId="{B1155A05-C6CD-43FD-B8F8-61C7392410FC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4" creationId="{EE17823A-1B64-49BB-907C-6CA6936A27CA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5" creationId="{00367559-7C14-4210-ACE2-24AE44E5C1E5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6" creationId="{89087B89-6D08-49AC-B2B7-7351C0ADF8DC}"/>
          </ac:spMkLst>
        </pc:spChg>
        <pc:spChg chg="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37" creationId="{0A55C0EB-B2AA-4A9C-A388-FA5EC94671D9}"/>
          </ac:spMkLst>
        </pc:spChg>
        <pc:spChg chg="mod topLvl">
          <ac:chgData name="hassan MH" userId="84cd2103f36ef0dc" providerId="LiveId" clId="{EC105026-A59A-472F-96D2-633B07EAEF26}" dt="2022-04-18T14:31:37.288" v="1175" actId="164"/>
          <ac:spMkLst>
            <pc:docMk/>
            <pc:sldMk cId="2125754800" sldId="362"/>
            <ac:spMk id="41" creationId="{DCA230CC-F730-4FB8-982E-FBBFD5A1F974}"/>
          </ac:spMkLst>
        </pc:spChg>
        <pc:spChg chg="del mod topLvl">
          <ac:chgData name="hassan MH" userId="84cd2103f36ef0dc" providerId="LiveId" clId="{EC105026-A59A-472F-96D2-633B07EAEF26}" dt="2022-04-18T14:30:48.825" v="1161" actId="478"/>
          <ac:spMkLst>
            <pc:docMk/>
            <pc:sldMk cId="2125754800" sldId="362"/>
            <ac:spMk id="42" creationId="{06E22AE3-6148-44A1-A4A3-62E7FFC1EBCB}"/>
          </ac:spMkLst>
        </pc:spChg>
        <pc:spChg chg="add mod ord">
          <ac:chgData name="hassan MH" userId="84cd2103f36ef0dc" providerId="LiveId" clId="{EC105026-A59A-472F-96D2-633B07EAEF26}" dt="2022-04-18T14:31:37.288" v="1175" actId="164"/>
          <ac:spMkLst>
            <pc:docMk/>
            <pc:sldMk cId="2125754800" sldId="362"/>
            <ac:spMk id="43" creationId="{76DE35D1-91C0-47F4-9BF1-358F357EC8E8}"/>
          </ac:spMkLst>
        </pc:spChg>
        <pc:spChg chg="add mod ord topLvl">
          <ac:chgData name="hassan MH" userId="84cd2103f36ef0dc" providerId="LiveId" clId="{EC105026-A59A-472F-96D2-633B07EAEF26}" dt="2022-04-18T14:35:23.069" v="1266" actId="164"/>
          <ac:spMkLst>
            <pc:docMk/>
            <pc:sldMk cId="2125754800" sldId="362"/>
            <ac:spMk id="50" creationId="{0739C5AE-A9CD-4A44-ACF3-65BDCB8983D7}"/>
          </ac:spMkLst>
        </pc:spChg>
        <pc:spChg chg="add mod">
          <ac:chgData name="hassan MH" userId="84cd2103f36ef0dc" providerId="LiveId" clId="{EC105026-A59A-472F-96D2-633B07EAEF26}" dt="2022-04-18T14:21:27.494" v="533" actId="207"/>
          <ac:spMkLst>
            <pc:docMk/>
            <pc:sldMk cId="2125754800" sldId="362"/>
            <ac:spMk id="131" creationId="{E4768169-60C6-4DA2-94A8-77BA3819306E}"/>
          </ac:spMkLst>
        </pc:spChg>
        <pc:spChg chg="mod">
          <ac:chgData name="hassan MH" userId="84cd2103f36ef0dc" providerId="LiveId" clId="{EC105026-A59A-472F-96D2-633B07EAEF26}" dt="2022-04-18T14:21:37.088" v="536"/>
          <ac:spMkLst>
            <pc:docMk/>
            <pc:sldMk cId="2125754800" sldId="362"/>
            <ac:spMk id="134" creationId="{0288C8D8-973F-4490-9C4B-81590C9292C6}"/>
          </ac:spMkLst>
        </pc:spChg>
        <pc:spChg chg="mod">
          <ac:chgData name="hassan MH" userId="84cd2103f36ef0dc" providerId="LiveId" clId="{EC105026-A59A-472F-96D2-633B07EAEF26}" dt="2022-04-18T14:21:37.088" v="536"/>
          <ac:spMkLst>
            <pc:docMk/>
            <pc:sldMk cId="2125754800" sldId="362"/>
            <ac:spMk id="135" creationId="{53EE9383-48FC-4D2E-BA0A-4D8B85B30893}"/>
          </ac:spMkLst>
        </pc:spChg>
        <pc:spChg chg="mod">
          <ac:chgData name="hassan MH" userId="84cd2103f36ef0dc" providerId="LiveId" clId="{EC105026-A59A-472F-96D2-633B07EAEF26}" dt="2022-04-18T14:24:08.526" v="756"/>
          <ac:spMkLst>
            <pc:docMk/>
            <pc:sldMk cId="2125754800" sldId="362"/>
            <ac:spMk id="137" creationId="{D637500D-1BA5-4E39-B871-C6C287872E2F}"/>
          </ac:spMkLst>
        </pc:spChg>
        <pc:spChg chg="mod">
          <ac:chgData name="hassan MH" userId="84cd2103f36ef0dc" providerId="LiveId" clId="{EC105026-A59A-472F-96D2-633B07EAEF26}" dt="2022-04-18T14:24:08.526" v="756"/>
          <ac:spMkLst>
            <pc:docMk/>
            <pc:sldMk cId="2125754800" sldId="362"/>
            <ac:spMk id="138" creationId="{8FAE1BB8-612D-4F6A-849F-E5478E1EA7DE}"/>
          </ac:spMkLst>
        </pc:spChg>
        <pc:spChg chg="mod">
          <ac:chgData name="hassan MH" userId="84cd2103f36ef0dc" providerId="LiveId" clId="{EC105026-A59A-472F-96D2-633B07EAEF26}" dt="2022-04-18T14:25:10.709" v="778" actId="1076"/>
          <ac:spMkLst>
            <pc:docMk/>
            <pc:sldMk cId="2125754800" sldId="362"/>
            <ac:spMk id="140" creationId="{1EBB4B4A-4EF7-462B-A728-5C3268B61DF6}"/>
          </ac:spMkLst>
        </pc:spChg>
        <pc:spChg chg="mod">
          <ac:chgData name="hassan MH" userId="84cd2103f36ef0dc" providerId="LiveId" clId="{EC105026-A59A-472F-96D2-633B07EAEF26}" dt="2022-04-18T14:25:25.063" v="784" actId="688"/>
          <ac:spMkLst>
            <pc:docMk/>
            <pc:sldMk cId="2125754800" sldId="362"/>
            <ac:spMk id="141" creationId="{50EAF886-FF5A-4B1E-AECB-E51395027D4D}"/>
          </ac:spMkLst>
        </pc:spChg>
        <pc:spChg chg="add mod">
          <ac:chgData name="hassan MH" userId="84cd2103f36ef0dc" providerId="LiveId" clId="{EC105026-A59A-472F-96D2-633B07EAEF26}" dt="2022-04-18T14:57:44.005" v="1643" actId="164"/>
          <ac:spMkLst>
            <pc:docMk/>
            <pc:sldMk cId="2125754800" sldId="362"/>
            <ac:spMk id="145" creationId="{BD1D94B3-1BF6-466D-AFBB-B2EEC2438618}"/>
          </ac:spMkLst>
        </pc:spChg>
        <pc:spChg chg="add mod">
          <ac:chgData name="hassan MH" userId="84cd2103f36ef0dc" providerId="LiveId" clId="{EC105026-A59A-472F-96D2-633B07EAEF26}" dt="2022-04-18T14:57:44.005" v="1643" actId="164"/>
          <ac:spMkLst>
            <pc:docMk/>
            <pc:sldMk cId="2125754800" sldId="362"/>
            <ac:spMk id="146" creationId="{9ED7A360-B369-46B4-9AEF-B80C3C3FED2D}"/>
          </ac:spMkLst>
        </pc:spChg>
        <pc:spChg chg="add mod">
          <ac:chgData name="hassan MH" userId="84cd2103f36ef0dc" providerId="LiveId" clId="{EC105026-A59A-472F-96D2-633B07EAEF26}" dt="2022-04-18T14:57:44.005" v="1643" actId="164"/>
          <ac:spMkLst>
            <pc:docMk/>
            <pc:sldMk cId="2125754800" sldId="362"/>
            <ac:spMk id="147" creationId="{7759D5BF-D431-4010-AE43-DA02A0F64D86}"/>
          </ac:spMkLst>
        </pc:spChg>
        <pc:spChg chg="add mod">
          <ac:chgData name="hassan MH" userId="84cd2103f36ef0dc" providerId="LiveId" clId="{EC105026-A59A-472F-96D2-633B07EAEF26}" dt="2022-04-18T14:56:29.071" v="1615" actId="164"/>
          <ac:spMkLst>
            <pc:docMk/>
            <pc:sldMk cId="2125754800" sldId="362"/>
            <ac:spMk id="151" creationId="{18332FA2-9544-4CA9-A8EE-1DABF0A881E5}"/>
          </ac:spMkLst>
        </pc:spChg>
        <pc:spChg chg="add mod">
          <ac:chgData name="hassan MH" userId="84cd2103f36ef0dc" providerId="LiveId" clId="{EC105026-A59A-472F-96D2-633B07EAEF26}" dt="2022-04-18T14:56:29.071" v="1615" actId="164"/>
          <ac:spMkLst>
            <pc:docMk/>
            <pc:sldMk cId="2125754800" sldId="362"/>
            <ac:spMk id="152" creationId="{380500BC-B64C-4B2B-AE90-C9BE6A60D297}"/>
          </ac:spMkLst>
        </pc:spChg>
        <pc:spChg chg="add mod">
          <ac:chgData name="hassan MH" userId="84cd2103f36ef0dc" providerId="LiveId" clId="{EC105026-A59A-472F-96D2-633B07EAEF26}" dt="2022-04-18T14:56:29.071" v="1615" actId="164"/>
          <ac:spMkLst>
            <pc:docMk/>
            <pc:sldMk cId="2125754800" sldId="362"/>
            <ac:spMk id="153" creationId="{AB2F0926-D2DF-4C97-B587-092FB4FE57CB}"/>
          </ac:spMkLst>
        </pc:spChg>
        <pc:spChg chg="mod">
          <ac:chgData name="hassan MH" userId="84cd2103f36ef0dc" providerId="LiveId" clId="{EC105026-A59A-472F-96D2-633B07EAEF26}" dt="2022-04-18T14:26:33.599" v="805"/>
          <ac:spMkLst>
            <pc:docMk/>
            <pc:sldMk cId="2125754800" sldId="362"/>
            <ac:spMk id="155" creationId="{8947F132-9676-47EF-94F4-21D690609F81}"/>
          </ac:spMkLst>
        </pc:spChg>
        <pc:spChg chg="mod">
          <ac:chgData name="hassan MH" userId="84cd2103f36ef0dc" providerId="LiveId" clId="{EC105026-A59A-472F-96D2-633B07EAEF26}" dt="2022-04-18T14:26:33.599" v="805"/>
          <ac:spMkLst>
            <pc:docMk/>
            <pc:sldMk cId="2125754800" sldId="362"/>
            <ac:spMk id="156" creationId="{58B96B9E-9167-4954-B409-16FB2E4C5072}"/>
          </ac:spMkLst>
        </pc:spChg>
        <pc:spChg chg="add 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164" creationId="{72C913C3-F457-448E-9F3E-A475D6186410}"/>
          </ac:spMkLst>
        </pc:spChg>
        <pc:spChg chg="add 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165" creationId="{DA9969CF-5258-475C-B70F-E49F220193B3}"/>
          </ac:spMkLst>
        </pc:spChg>
        <pc:spChg chg="add mod">
          <ac:chgData name="hassan MH" userId="84cd2103f36ef0dc" providerId="LiveId" clId="{EC105026-A59A-472F-96D2-633B07EAEF26}" dt="2022-04-18T14:56:27.317" v="1614" actId="164"/>
          <ac:spMkLst>
            <pc:docMk/>
            <pc:sldMk cId="2125754800" sldId="362"/>
            <ac:spMk id="166" creationId="{B2734FF4-8302-43BC-BC02-0B844B883F72}"/>
          </ac:spMkLst>
        </pc:spChg>
        <pc:spChg chg="add mod">
          <ac:chgData name="hassan MH" userId="84cd2103f36ef0dc" providerId="LiveId" clId="{EC105026-A59A-472F-96D2-633B07EAEF26}" dt="2022-04-18T14:31:56.311" v="1184" actId="164"/>
          <ac:spMkLst>
            <pc:docMk/>
            <pc:sldMk cId="2125754800" sldId="362"/>
            <ac:spMk id="167" creationId="{35102F43-1401-4538-8CBC-92D683884444}"/>
          </ac:spMkLst>
        </pc:spChg>
        <pc:spChg chg="mod">
          <ac:chgData name="hassan MH" userId="84cd2103f36ef0dc" providerId="LiveId" clId="{EC105026-A59A-472F-96D2-633B07EAEF26}" dt="2022-04-18T14:28:16.452" v="1119"/>
          <ac:spMkLst>
            <pc:docMk/>
            <pc:sldMk cId="2125754800" sldId="362"/>
            <ac:spMk id="169" creationId="{9B28C343-750C-4B00-8559-F7D681E09130}"/>
          </ac:spMkLst>
        </pc:spChg>
        <pc:spChg chg="mod">
          <ac:chgData name="hassan MH" userId="84cd2103f36ef0dc" providerId="LiveId" clId="{EC105026-A59A-472F-96D2-633B07EAEF26}" dt="2022-04-18T14:28:16.452" v="1119"/>
          <ac:spMkLst>
            <pc:docMk/>
            <pc:sldMk cId="2125754800" sldId="362"/>
            <ac:spMk id="170" creationId="{B40A50CE-4C7D-4FDC-A74D-F4C4549B1AD3}"/>
          </ac:spMkLst>
        </pc:spChg>
        <pc:spChg chg="add 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180" creationId="{88E5F2CB-ACC6-41C1-9DF0-B8C509D2D836}"/>
          </ac:spMkLst>
        </pc:spChg>
        <pc:spChg chg="add 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181" creationId="{15CDA3F7-C273-40C8-BC52-15F0B161F0F8}"/>
          </ac:spMkLst>
        </pc:spChg>
        <pc:spChg chg="add mod">
          <ac:chgData name="hassan MH" userId="84cd2103f36ef0dc" providerId="LiveId" clId="{EC105026-A59A-472F-96D2-633B07EAEF26}" dt="2022-04-18T14:57:04.584" v="1629" actId="164"/>
          <ac:spMkLst>
            <pc:docMk/>
            <pc:sldMk cId="2125754800" sldId="362"/>
            <ac:spMk id="182" creationId="{FE1CE3F4-89C8-401E-9735-9D39C2677A0D}"/>
          </ac:spMkLst>
        </pc:spChg>
        <pc:spChg chg="mod">
          <ac:chgData name="hassan MH" userId="84cd2103f36ef0dc" providerId="LiveId" clId="{EC105026-A59A-472F-96D2-633B07EAEF26}" dt="2022-04-18T14:29:56.655" v="1148" actId="948"/>
          <ac:spMkLst>
            <pc:docMk/>
            <pc:sldMk cId="2125754800" sldId="362"/>
            <ac:spMk id="184" creationId="{A76B1C78-6C7A-4E83-B34C-9FDFFAC5890D}"/>
          </ac:spMkLst>
        </pc:spChg>
        <pc:spChg chg="mod">
          <ac:chgData name="hassan MH" userId="84cd2103f36ef0dc" providerId="LiveId" clId="{EC105026-A59A-472F-96D2-633B07EAEF26}" dt="2022-04-18T14:29:56.655" v="1148" actId="948"/>
          <ac:spMkLst>
            <pc:docMk/>
            <pc:sldMk cId="2125754800" sldId="362"/>
            <ac:spMk id="185" creationId="{1F11ADA7-7DF6-4BC1-8F4C-1D61DDC21B78}"/>
          </ac:spMkLst>
        </pc:spChg>
        <pc:spChg chg="mod">
          <ac:chgData name="hassan MH" userId="84cd2103f36ef0dc" providerId="LiveId" clId="{EC105026-A59A-472F-96D2-633B07EAEF26}" dt="2022-04-18T14:31:57.958" v="1185"/>
          <ac:spMkLst>
            <pc:docMk/>
            <pc:sldMk cId="2125754800" sldId="362"/>
            <ac:spMk id="196" creationId="{24BD55AC-8384-4D94-A861-CEF675EE655F}"/>
          </ac:spMkLst>
        </pc:spChg>
        <pc:spChg chg="mod">
          <ac:chgData name="hassan MH" userId="84cd2103f36ef0dc" providerId="LiveId" clId="{EC105026-A59A-472F-96D2-633B07EAEF26}" dt="2022-04-18T14:31:57.958" v="1185"/>
          <ac:spMkLst>
            <pc:docMk/>
            <pc:sldMk cId="2125754800" sldId="362"/>
            <ac:spMk id="203" creationId="{253F58C5-2627-49C6-A358-A58FB2901E82}"/>
          </ac:spMkLst>
        </pc:spChg>
        <pc:spChg chg="mod">
          <ac:chgData name="hassan MH" userId="84cd2103f36ef0dc" providerId="LiveId" clId="{EC105026-A59A-472F-96D2-633B07EAEF26}" dt="2022-04-18T14:31:57.958" v="1185"/>
          <ac:spMkLst>
            <pc:docMk/>
            <pc:sldMk cId="2125754800" sldId="362"/>
            <ac:spMk id="204" creationId="{C92AE0DB-8694-4D92-9846-0D83F171F43F}"/>
          </ac:spMkLst>
        </pc:spChg>
        <pc:spChg chg="add mod">
          <ac:chgData name="hassan MH" userId="84cd2103f36ef0dc" providerId="LiveId" clId="{EC105026-A59A-472F-96D2-633B07EAEF26}" dt="2022-04-18T14:56:35.161" v="1619" actId="164"/>
          <ac:spMkLst>
            <pc:docMk/>
            <pc:sldMk cId="2125754800" sldId="362"/>
            <ac:spMk id="205" creationId="{26EF9CBD-280E-489E-97A4-34314E7946E1}"/>
          </ac:spMkLst>
        </pc:spChg>
        <pc:spChg chg="add mod">
          <ac:chgData name="hassan MH" userId="84cd2103f36ef0dc" providerId="LiveId" clId="{EC105026-A59A-472F-96D2-633B07EAEF26}" dt="2022-04-18T14:56:35.161" v="1619" actId="164"/>
          <ac:spMkLst>
            <pc:docMk/>
            <pc:sldMk cId="2125754800" sldId="362"/>
            <ac:spMk id="206" creationId="{0ABF23D9-35A8-4739-B536-E4022D98AC57}"/>
          </ac:spMkLst>
        </pc:spChg>
        <pc:spChg chg="add mod">
          <ac:chgData name="hassan MH" userId="84cd2103f36ef0dc" providerId="LiveId" clId="{EC105026-A59A-472F-96D2-633B07EAEF26}" dt="2022-04-18T14:56:35.161" v="1619" actId="164"/>
          <ac:spMkLst>
            <pc:docMk/>
            <pc:sldMk cId="2125754800" sldId="362"/>
            <ac:spMk id="207" creationId="{F8DB134E-FA7F-4279-8F58-767F571ECB39}"/>
          </ac:spMkLst>
        </pc:spChg>
        <pc:spChg chg="mod ord topLvl">
          <ac:chgData name="hassan MH" userId="84cd2103f36ef0dc" providerId="LiveId" clId="{EC105026-A59A-472F-96D2-633B07EAEF26}" dt="2022-04-18T14:35:23.069" v="1266" actId="164"/>
          <ac:spMkLst>
            <pc:docMk/>
            <pc:sldMk cId="2125754800" sldId="362"/>
            <ac:spMk id="209" creationId="{D3BB9E9B-5F36-4825-8469-7B03B95DD246}"/>
          </ac:spMkLst>
        </pc:spChg>
        <pc:spChg chg="del mod topLvl">
          <ac:chgData name="hassan MH" userId="84cd2103f36ef0dc" providerId="LiveId" clId="{EC105026-A59A-472F-96D2-633B07EAEF26}" dt="2022-04-18T14:32:59.292" v="1201" actId="478"/>
          <ac:spMkLst>
            <pc:docMk/>
            <pc:sldMk cId="2125754800" sldId="362"/>
            <ac:spMk id="217" creationId="{C6A25799-79ED-48D0-B079-CE2417E5D6DC}"/>
          </ac:spMkLst>
        </pc:spChg>
        <pc:spChg chg="del">
          <ac:chgData name="hassan MH" userId="84cd2103f36ef0dc" providerId="LiveId" clId="{EC105026-A59A-472F-96D2-633B07EAEF26}" dt="2022-04-18T14:20:14.949" v="500" actId="478"/>
          <ac:spMkLst>
            <pc:docMk/>
            <pc:sldMk cId="2125754800" sldId="362"/>
            <ac:spMk id="218" creationId="{EB00B01E-39C4-45FF-9293-256F346701B5}"/>
          </ac:spMkLst>
        </pc:spChg>
        <pc:spChg chg="del">
          <ac:chgData name="hassan MH" userId="84cd2103f36ef0dc" providerId="LiveId" clId="{EC105026-A59A-472F-96D2-633B07EAEF26}" dt="2022-04-18T14:20:14.949" v="500" actId="478"/>
          <ac:spMkLst>
            <pc:docMk/>
            <pc:sldMk cId="2125754800" sldId="362"/>
            <ac:spMk id="219" creationId="{084B56D1-0D05-4C1A-A0B6-D20A561A93F1}"/>
          </ac:spMkLst>
        </pc:spChg>
        <pc:spChg chg="add mod">
          <ac:chgData name="hassan MH" userId="84cd2103f36ef0dc" providerId="LiveId" clId="{EC105026-A59A-472F-96D2-633B07EAEF26}" dt="2022-04-18T14:35:36.360" v="1270" actId="571"/>
          <ac:spMkLst>
            <pc:docMk/>
            <pc:sldMk cId="2125754800" sldId="362"/>
            <ac:spMk id="231" creationId="{5ADAF551-C645-4EB8-887C-7902187C13BB}"/>
          </ac:spMkLst>
        </pc:spChg>
        <pc:spChg chg="add mod">
          <ac:chgData name="hassan MH" userId="84cd2103f36ef0dc" providerId="LiveId" clId="{EC105026-A59A-472F-96D2-633B07EAEF26}" dt="2022-04-18T14:35:36.360" v="1270" actId="571"/>
          <ac:spMkLst>
            <pc:docMk/>
            <pc:sldMk cId="2125754800" sldId="362"/>
            <ac:spMk id="232" creationId="{BB4BF9F7-430A-4E2C-B122-52A8638CAEDA}"/>
          </ac:spMkLst>
        </pc:spChg>
        <pc:spChg chg="add mod">
          <ac:chgData name="hassan MH" userId="84cd2103f36ef0dc" providerId="LiveId" clId="{EC105026-A59A-472F-96D2-633B07EAEF26}" dt="2022-04-18T14:56:31.550" v="1617" actId="164"/>
          <ac:spMkLst>
            <pc:docMk/>
            <pc:sldMk cId="2125754800" sldId="362"/>
            <ac:spMk id="233" creationId="{639C1972-C748-4308-9F7E-A931E5695600}"/>
          </ac:spMkLst>
        </pc:spChg>
        <pc:spChg chg="add mod">
          <ac:chgData name="hassan MH" userId="84cd2103f36ef0dc" providerId="LiveId" clId="{EC105026-A59A-472F-96D2-633B07EAEF26}" dt="2022-04-18T14:56:31.550" v="1617" actId="164"/>
          <ac:spMkLst>
            <pc:docMk/>
            <pc:sldMk cId="2125754800" sldId="362"/>
            <ac:spMk id="234" creationId="{76EA1E25-1C99-4EB7-8ADC-00E2F9EE542B}"/>
          </ac:spMkLst>
        </pc:spChg>
        <pc:spChg chg="add mod">
          <ac:chgData name="hassan MH" userId="84cd2103f36ef0dc" providerId="LiveId" clId="{EC105026-A59A-472F-96D2-633B07EAEF26}" dt="2022-04-18T14:56:31.550" v="1617" actId="164"/>
          <ac:spMkLst>
            <pc:docMk/>
            <pc:sldMk cId="2125754800" sldId="362"/>
            <ac:spMk id="235" creationId="{AFE990CE-25CB-4617-A548-B8EC2222A962}"/>
          </ac:spMkLst>
        </pc:spChg>
        <pc:spChg chg="mod">
          <ac:chgData name="hassan MH" userId="84cd2103f36ef0dc" providerId="LiveId" clId="{EC105026-A59A-472F-96D2-633B07EAEF26}" dt="2022-04-18T14:36:40.388" v="1279"/>
          <ac:spMkLst>
            <pc:docMk/>
            <pc:sldMk cId="2125754800" sldId="362"/>
            <ac:spMk id="237" creationId="{DB8A9833-9ADD-4487-AA6F-285F8C1DE329}"/>
          </ac:spMkLst>
        </pc:spChg>
        <pc:spChg chg="del">
          <ac:chgData name="hassan MH" userId="84cd2103f36ef0dc" providerId="LiveId" clId="{EC105026-A59A-472F-96D2-633B07EAEF26}" dt="2022-04-18T14:20:19.274" v="504" actId="478"/>
          <ac:spMkLst>
            <pc:docMk/>
            <pc:sldMk cId="2125754800" sldId="362"/>
            <ac:spMk id="238" creationId="{C09A9DC6-C685-441A-BB5E-4E8614780EB7}"/>
          </ac:spMkLst>
        </pc:spChg>
        <pc:spChg chg="mod">
          <ac:chgData name="hassan MH" userId="84cd2103f36ef0dc" providerId="LiveId" clId="{EC105026-A59A-472F-96D2-633B07EAEF26}" dt="2022-04-18T14:36:40.388" v="1279"/>
          <ac:spMkLst>
            <pc:docMk/>
            <pc:sldMk cId="2125754800" sldId="362"/>
            <ac:spMk id="239" creationId="{C29C6A53-7790-4562-B352-D0C8CC2A011D}"/>
          </ac:spMkLst>
        </pc:spChg>
        <pc:spChg chg="mod">
          <ac:chgData name="hassan MH" userId="84cd2103f36ef0dc" providerId="LiveId" clId="{EC105026-A59A-472F-96D2-633B07EAEF26}" dt="2022-04-18T14:57:30.954" v="1636" actId="1076"/>
          <ac:spMkLst>
            <pc:docMk/>
            <pc:sldMk cId="2125754800" sldId="362"/>
            <ac:spMk id="241" creationId="{090DE588-B1EB-4758-8228-9CCE9E0D8C64}"/>
          </ac:spMkLst>
        </pc:spChg>
        <pc:spChg chg="mod">
          <ac:chgData name="hassan MH" userId="84cd2103f36ef0dc" providerId="LiveId" clId="{EC105026-A59A-472F-96D2-633B07EAEF26}" dt="2022-04-18T14:57:19.374" v="1634" actId="1076"/>
          <ac:spMkLst>
            <pc:docMk/>
            <pc:sldMk cId="2125754800" sldId="362"/>
            <ac:spMk id="242" creationId="{34C14E62-59D6-482B-95C8-40855FFD8573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87" creationId="{84262C4D-3D8A-474A-A861-DCB960E4C522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89" creationId="{B63CCE7C-F968-4C6E-B98A-871FA12A11D8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91" creationId="{C1B3A4B8-9333-444A-9A51-817205B7F990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96" creationId="{2ED5340C-2929-444C-9CF1-13CC213AF124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97" creationId="{A6E82572-335F-456D-B629-95D084A01253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98" creationId="{5586E55E-5CA6-403B-88AA-F93BF6108E5F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399" creationId="{B2394C4C-A7D0-4D1A-8F1A-03F668697668}"/>
          </ac:spMkLst>
        </pc:spChg>
        <pc:spChg chg="mod topLvl">
          <ac:chgData name="hassan MH" userId="84cd2103f36ef0dc" providerId="LiveId" clId="{EC105026-A59A-472F-96D2-633B07EAEF26}" dt="2022-04-18T14:56:41.693" v="1622" actId="164"/>
          <ac:spMkLst>
            <pc:docMk/>
            <pc:sldMk cId="2125754800" sldId="362"/>
            <ac:spMk id="400" creationId="{D0FD7964-DF74-40F7-A572-2400D6D4E5BB}"/>
          </ac:spMkLst>
        </pc:spChg>
        <pc:grpChg chg="add del mod">
          <ac:chgData name="hassan MH" userId="84cd2103f36ef0dc" providerId="LiveId" clId="{EC105026-A59A-472F-96D2-633B07EAEF26}" dt="2022-04-18T14:22:57.476" v="699" actId="165"/>
          <ac:grpSpMkLst>
            <pc:docMk/>
            <pc:sldMk cId="2125754800" sldId="362"/>
            <ac:grpSpMk id="2" creationId="{877C1A4F-2756-498B-A76E-747C7DBFEF78}"/>
          </ac:grpSpMkLst>
        </pc:grpChg>
        <pc:grpChg chg="add mod">
          <ac:chgData name="hassan MH" userId="84cd2103f36ef0dc" providerId="LiveId" clId="{EC105026-A59A-472F-96D2-633B07EAEF26}" dt="2022-04-18T14:56:41.693" v="1622" actId="164"/>
          <ac:grpSpMkLst>
            <pc:docMk/>
            <pc:sldMk cId="2125754800" sldId="362"/>
            <ac:grpSpMk id="4" creationId="{4F1AAE1F-069A-4344-BC92-A88E51BD1031}"/>
          </ac:grpSpMkLst>
        </pc:grpChg>
        <pc:grpChg chg="del mod">
          <ac:chgData name="hassan MH" userId="84cd2103f36ef0dc" providerId="LiveId" clId="{EC105026-A59A-472F-96D2-633B07EAEF26}" dt="2022-04-18T14:24:50.457" v="772" actId="27803"/>
          <ac:grpSpMkLst>
            <pc:docMk/>
            <pc:sldMk cId="2125754800" sldId="362"/>
            <ac:grpSpMk id="7" creationId="{C7E047B5-4CF0-4CC6-8033-C52EF1602C36}"/>
          </ac:grpSpMkLst>
        </pc:grpChg>
        <pc:grpChg chg="del mod">
          <ac:chgData name="hassan MH" userId="84cd2103f36ef0dc" providerId="LiveId" clId="{EC105026-A59A-472F-96D2-633B07EAEF26}" dt="2022-04-18T14:26:13.562" v="797" actId="27803"/>
          <ac:grpSpMkLst>
            <pc:docMk/>
            <pc:sldMk cId="2125754800" sldId="362"/>
            <ac:grpSpMk id="10" creationId="{D7B8BDAF-BB53-408D-BE3E-022C6365CA66}"/>
          </ac:grpSpMkLst>
        </pc:grpChg>
        <pc:grpChg chg="del mod">
          <ac:chgData name="hassan MH" userId="84cd2103f36ef0dc" providerId="LiveId" clId="{EC105026-A59A-472F-96D2-633B07EAEF26}" dt="2022-04-18T14:27:22.194" v="880" actId="27803"/>
          <ac:grpSpMkLst>
            <pc:docMk/>
            <pc:sldMk cId="2125754800" sldId="362"/>
            <ac:grpSpMk id="19" creationId="{5F01A48F-282F-4E27-A48B-ABF8CAC786EC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25" creationId="{E7424227-73D3-4C5F-8F26-27B600492F13}"/>
          </ac:grpSpMkLst>
        </pc:grpChg>
        <pc:grpChg chg="del mod">
          <ac:chgData name="hassan MH" userId="84cd2103f36ef0dc" providerId="LiveId" clId="{EC105026-A59A-472F-96D2-633B07EAEF26}" dt="2022-04-18T14:29:06.570" v="1132" actId="27803"/>
          <ac:grpSpMkLst>
            <pc:docMk/>
            <pc:sldMk cId="2125754800" sldId="362"/>
            <ac:grpSpMk id="29" creationId="{8693CBD0-C1F3-4BA7-8CCF-CC67D52EFB48}"/>
          </ac:grpSpMkLst>
        </pc:grpChg>
        <pc:grpChg chg="del mod">
          <ac:chgData name="hassan MH" userId="84cd2103f36ef0dc" providerId="LiveId" clId="{EC105026-A59A-472F-96D2-633B07EAEF26}" dt="2022-04-18T14:30:36.596" v="1157" actId="165"/>
          <ac:grpSpMkLst>
            <pc:docMk/>
            <pc:sldMk cId="2125754800" sldId="362"/>
            <ac:grpSpMk id="40" creationId="{D1D14E83-CD42-4F59-AA0E-9536F4146666}"/>
          </ac:grpSpMkLst>
        </pc:grpChg>
        <pc:grpChg chg="add mod">
          <ac:chgData name="hassan MH" userId="84cd2103f36ef0dc" providerId="LiveId" clId="{EC105026-A59A-472F-96D2-633B07EAEF26}" dt="2022-04-18T14:56:35.161" v="1619" actId="164"/>
          <ac:grpSpMkLst>
            <pc:docMk/>
            <pc:sldMk cId="2125754800" sldId="362"/>
            <ac:grpSpMk id="44" creationId="{F1E7125F-1360-41D3-8D01-7D047879FFD1}"/>
          </ac:grpSpMkLst>
        </pc:grpChg>
        <pc:grpChg chg="add mod">
          <ac:chgData name="hassan MH" userId="84cd2103f36ef0dc" providerId="LiveId" clId="{EC105026-A59A-472F-96D2-633B07EAEF26}" dt="2022-04-18T14:31:51.067" v="1183" actId="164"/>
          <ac:grpSpMkLst>
            <pc:docMk/>
            <pc:sldMk cId="2125754800" sldId="362"/>
            <ac:grpSpMk id="45" creationId="{4572562C-D783-43A0-AB43-B919CE37EA9A}"/>
          </ac:grpSpMkLst>
        </pc:grpChg>
        <pc:grpChg chg="add mod">
          <ac:chgData name="hassan MH" userId="84cd2103f36ef0dc" providerId="LiveId" clId="{EC105026-A59A-472F-96D2-633B07EAEF26}" dt="2022-04-18T14:31:56.311" v="1184" actId="164"/>
          <ac:grpSpMkLst>
            <pc:docMk/>
            <pc:sldMk cId="2125754800" sldId="362"/>
            <ac:grpSpMk id="46" creationId="{ABF7C7EA-1217-418C-9B8F-50B28F94F488}"/>
          </ac:grpSpMkLst>
        </pc:grpChg>
        <pc:grpChg chg="add del mod">
          <ac:chgData name="hassan MH" userId="84cd2103f36ef0dc" providerId="LiveId" clId="{EC105026-A59A-472F-96D2-633B07EAEF26}" dt="2022-04-18T14:33:48.369" v="1222" actId="165"/>
          <ac:grpSpMkLst>
            <pc:docMk/>
            <pc:sldMk cId="2125754800" sldId="362"/>
            <ac:grpSpMk id="49" creationId="{76C485F0-5806-44C4-BFED-86B0F664D743}"/>
          </ac:grpSpMkLst>
        </pc:grpChg>
        <pc:grpChg chg="add del mod">
          <ac:chgData name="hassan MH" userId="84cd2103f36ef0dc" providerId="LiveId" clId="{EC105026-A59A-472F-96D2-633B07EAEF26}" dt="2022-04-18T14:34:39.043" v="1254" actId="165"/>
          <ac:grpSpMkLst>
            <pc:docMk/>
            <pc:sldMk cId="2125754800" sldId="362"/>
            <ac:grpSpMk id="51" creationId="{0538D6CF-2152-45D2-914A-843296CC1603}"/>
          </ac:grpSpMkLst>
        </pc:grpChg>
        <pc:grpChg chg="add del mod">
          <ac:chgData name="hassan MH" userId="84cd2103f36ef0dc" providerId="LiveId" clId="{EC105026-A59A-472F-96D2-633B07EAEF26}" dt="2022-04-18T14:35:17.895" v="1263" actId="165"/>
          <ac:grpSpMkLst>
            <pc:docMk/>
            <pc:sldMk cId="2125754800" sldId="362"/>
            <ac:grpSpMk id="52" creationId="{90D3595F-FF18-410C-83A2-C450D8986443}"/>
          </ac:grpSpMkLst>
        </pc:grpChg>
        <pc:grpChg chg="add mod">
          <ac:chgData name="hassan MH" userId="84cd2103f36ef0dc" providerId="LiveId" clId="{EC105026-A59A-472F-96D2-633B07EAEF26}" dt="2022-04-18T14:56:31.550" v="1617" actId="164"/>
          <ac:grpSpMkLst>
            <pc:docMk/>
            <pc:sldMk cId="2125754800" sldId="362"/>
            <ac:grpSpMk id="53" creationId="{FFAAF30D-41FF-41AC-B9B3-BADBBFD22B25}"/>
          </ac:grpSpMkLst>
        </pc:grpChg>
        <pc:grpChg chg="add mod">
          <ac:chgData name="hassan MH" userId="84cd2103f36ef0dc" providerId="LiveId" clId="{EC105026-A59A-472F-96D2-633B07EAEF26}" dt="2022-04-18T14:56:27.317" v="1614" actId="164"/>
          <ac:grpSpMkLst>
            <pc:docMk/>
            <pc:sldMk cId="2125754800" sldId="362"/>
            <ac:grpSpMk id="54" creationId="{92A4359B-D858-4E42-99EC-1E93B63FAD00}"/>
          </ac:grpSpMkLst>
        </pc:grpChg>
        <pc:grpChg chg="add mod">
          <ac:chgData name="hassan MH" userId="84cd2103f36ef0dc" providerId="LiveId" clId="{EC105026-A59A-472F-96D2-633B07EAEF26}" dt="2022-04-18T14:56:29.999" v="1616" actId="1076"/>
          <ac:grpSpMkLst>
            <pc:docMk/>
            <pc:sldMk cId="2125754800" sldId="362"/>
            <ac:grpSpMk id="55" creationId="{125229E5-8434-4A2D-9E27-1FE95C568A78}"/>
          </ac:grpSpMkLst>
        </pc:grpChg>
        <pc:grpChg chg="add mod">
          <ac:chgData name="hassan MH" userId="84cd2103f36ef0dc" providerId="LiveId" clId="{EC105026-A59A-472F-96D2-633B07EAEF26}" dt="2022-04-18T14:56:32.905" v="1618" actId="1076"/>
          <ac:grpSpMkLst>
            <pc:docMk/>
            <pc:sldMk cId="2125754800" sldId="362"/>
            <ac:grpSpMk id="56" creationId="{4CDBD6BD-F63D-426D-874C-E684D4B12EC8}"/>
          </ac:grpSpMkLst>
        </pc:grpChg>
        <pc:grpChg chg="add mod">
          <ac:chgData name="hassan MH" userId="84cd2103f36ef0dc" providerId="LiveId" clId="{EC105026-A59A-472F-96D2-633B07EAEF26}" dt="2022-04-18T14:57:37.058" v="1638" actId="1076"/>
          <ac:grpSpMkLst>
            <pc:docMk/>
            <pc:sldMk cId="2125754800" sldId="362"/>
            <ac:grpSpMk id="57" creationId="{63E5AA39-4360-4AAC-9908-607ADA3FDB33}"/>
          </ac:grpSpMkLst>
        </pc:grpChg>
        <pc:grpChg chg="add mod">
          <ac:chgData name="hassan MH" userId="84cd2103f36ef0dc" providerId="LiveId" clId="{EC105026-A59A-472F-96D2-633B07EAEF26}" dt="2022-04-18T14:57:47.511" v="1644" actId="1076"/>
          <ac:grpSpMkLst>
            <pc:docMk/>
            <pc:sldMk cId="2125754800" sldId="362"/>
            <ac:grpSpMk id="58" creationId="{52002826-2756-41FA-8242-CCC165536A95}"/>
          </ac:grpSpMkLst>
        </pc:grpChg>
        <pc:grpChg chg="add mod">
          <ac:chgData name="hassan MH" userId="84cd2103f36ef0dc" providerId="LiveId" clId="{EC105026-A59A-472F-96D2-633B07EAEF26}" dt="2022-04-18T14:57:40.325" v="1642" actId="14100"/>
          <ac:grpSpMkLst>
            <pc:docMk/>
            <pc:sldMk cId="2125754800" sldId="362"/>
            <ac:grpSpMk id="59" creationId="{B9DB47B8-1FA7-4AF9-BC7D-F280F8B38ED4}"/>
          </ac:grpSpMkLst>
        </pc:grpChg>
        <pc:grpChg chg="del">
          <ac:chgData name="hassan MH" userId="84cd2103f36ef0dc" providerId="LiveId" clId="{EC105026-A59A-472F-96D2-633B07EAEF26}" dt="2022-04-18T14:20:22.068" v="505" actId="478"/>
          <ac:grpSpMkLst>
            <pc:docMk/>
            <pc:sldMk cId="2125754800" sldId="362"/>
            <ac:grpSpMk id="60" creationId="{6882FAA7-7658-4B05-947F-EC636DFEB3C2}"/>
          </ac:grpSpMkLst>
        </pc:grpChg>
        <pc:grpChg chg="add mod">
          <ac:chgData name="hassan MH" userId="84cd2103f36ef0dc" providerId="LiveId" clId="{EC105026-A59A-472F-96D2-633B07EAEF26}" dt="2022-04-18T14:57:44.005" v="1643" actId="164"/>
          <ac:grpSpMkLst>
            <pc:docMk/>
            <pc:sldMk cId="2125754800" sldId="362"/>
            <ac:grpSpMk id="66" creationId="{0BB48423-6644-4F85-9DFE-63898DCEE7B6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110" creationId="{BE71818F-E544-4C64-A3D9-B58C2C0CF1C3}"/>
          </ac:grpSpMkLst>
        </pc:grpChg>
        <pc:grpChg chg="add mod">
          <ac:chgData name="hassan MH" userId="84cd2103f36ef0dc" providerId="LiveId" clId="{EC105026-A59A-472F-96D2-633B07EAEF26}" dt="2022-04-18T14:56:41.693" v="1622" actId="164"/>
          <ac:grpSpMkLst>
            <pc:docMk/>
            <pc:sldMk cId="2125754800" sldId="362"/>
            <ac:grpSpMk id="133" creationId="{891E2B12-40C1-4195-B0F8-0242C685F4CD}"/>
          </ac:grpSpMkLst>
        </pc:grpChg>
        <pc:grpChg chg="add mod">
          <ac:chgData name="hassan MH" userId="84cd2103f36ef0dc" providerId="LiveId" clId="{EC105026-A59A-472F-96D2-633B07EAEF26}" dt="2022-04-18T14:57:44.005" v="1643" actId="164"/>
          <ac:grpSpMkLst>
            <pc:docMk/>
            <pc:sldMk cId="2125754800" sldId="362"/>
            <ac:grpSpMk id="136" creationId="{9F42DF5F-789D-4146-B136-E298BCB0D6B0}"/>
          </ac:grpSpMkLst>
        </pc:grpChg>
        <pc:grpChg chg="add mod">
          <ac:chgData name="hassan MH" userId="84cd2103f36ef0dc" providerId="LiveId" clId="{EC105026-A59A-472F-96D2-633B07EAEF26}" dt="2022-04-18T14:57:44.005" v="1643" actId="164"/>
          <ac:grpSpMkLst>
            <pc:docMk/>
            <pc:sldMk cId="2125754800" sldId="362"/>
            <ac:grpSpMk id="139" creationId="{FD3B5371-4758-4F68-A85E-3AD9EA239AC3}"/>
          </ac:grpSpMkLst>
        </pc:grpChg>
        <pc:grpChg chg="add mod">
          <ac:chgData name="hassan MH" userId="84cd2103f36ef0dc" providerId="LiveId" clId="{EC105026-A59A-472F-96D2-633B07EAEF26}" dt="2022-04-18T14:56:29.071" v="1615" actId="164"/>
          <ac:grpSpMkLst>
            <pc:docMk/>
            <pc:sldMk cId="2125754800" sldId="362"/>
            <ac:grpSpMk id="154" creationId="{B6B5C6D7-6A88-42D4-8082-E532324DD98A}"/>
          </ac:grpSpMkLst>
        </pc:grpChg>
        <pc:grpChg chg="add mod">
          <ac:chgData name="hassan MH" userId="84cd2103f36ef0dc" providerId="LiveId" clId="{EC105026-A59A-472F-96D2-633B07EAEF26}" dt="2022-04-18T14:31:56.311" v="1184" actId="164"/>
          <ac:grpSpMkLst>
            <pc:docMk/>
            <pc:sldMk cId="2125754800" sldId="362"/>
            <ac:grpSpMk id="168" creationId="{5B52104A-B43C-4DC8-9D68-305B9695E94A}"/>
          </ac:grpSpMkLst>
        </pc:grpChg>
        <pc:grpChg chg="add mod">
          <ac:chgData name="hassan MH" userId="84cd2103f36ef0dc" providerId="LiveId" clId="{EC105026-A59A-472F-96D2-633B07EAEF26}" dt="2022-04-18T14:31:51.067" v="1183" actId="164"/>
          <ac:grpSpMkLst>
            <pc:docMk/>
            <pc:sldMk cId="2125754800" sldId="362"/>
            <ac:grpSpMk id="183" creationId="{0C341FA5-FB76-44C0-992C-83D5E9EA9A17}"/>
          </ac:grpSpMkLst>
        </pc:grpChg>
        <pc:grpChg chg="add mod">
          <ac:chgData name="hassan MH" userId="84cd2103f36ef0dc" providerId="LiveId" clId="{EC105026-A59A-472F-96D2-633B07EAEF26}" dt="2022-04-18T14:56:35.161" v="1619" actId="164"/>
          <ac:grpSpMkLst>
            <pc:docMk/>
            <pc:sldMk cId="2125754800" sldId="362"/>
            <ac:grpSpMk id="195" creationId="{71812A90-02AD-4821-9B2D-8BDE88DA211C}"/>
          </ac:grpSpMkLst>
        </pc:grpChg>
        <pc:grpChg chg="mod">
          <ac:chgData name="hassan MH" userId="84cd2103f36ef0dc" providerId="LiveId" clId="{EC105026-A59A-472F-96D2-633B07EAEF26}" dt="2022-04-18T14:31:57.958" v="1185"/>
          <ac:grpSpMkLst>
            <pc:docMk/>
            <pc:sldMk cId="2125754800" sldId="362"/>
            <ac:grpSpMk id="197" creationId="{15FFE607-00FC-4932-A4CF-053171E701CB}"/>
          </ac:grpSpMkLst>
        </pc:grpChg>
        <pc:grpChg chg="add del mod">
          <ac:chgData name="hassan MH" userId="84cd2103f36ef0dc" providerId="LiveId" clId="{EC105026-A59A-472F-96D2-633B07EAEF26}" dt="2022-04-18T14:32:59.292" v="1201" actId="478"/>
          <ac:grpSpMkLst>
            <pc:docMk/>
            <pc:sldMk cId="2125754800" sldId="362"/>
            <ac:grpSpMk id="208" creationId="{5CC98EFF-2719-4FED-A904-4C3C59C991C7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210" creationId="{F86F9BFA-A9AA-49B4-97E4-766588E8CB15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220" creationId="{655D3961-26BC-41CD-ACCF-833FA0F4DAFB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229" creationId="{3B4B0765-F624-4BD5-B9CB-9E48CEFDD551}"/>
          </ac:grpSpMkLst>
        </pc:grpChg>
        <pc:grpChg chg="add mod">
          <ac:chgData name="hassan MH" userId="84cd2103f36ef0dc" providerId="LiveId" clId="{EC105026-A59A-472F-96D2-633B07EAEF26}" dt="2022-04-18T14:56:31.550" v="1617" actId="164"/>
          <ac:grpSpMkLst>
            <pc:docMk/>
            <pc:sldMk cId="2125754800" sldId="362"/>
            <ac:grpSpMk id="236" creationId="{53AB1633-4364-4FA8-8B6A-D4376EFB17E4}"/>
          </ac:grpSpMkLst>
        </pc:grpChg>
        <pc:grpChg chg="add mod">
          <ac:chgData name="hassan MH" userId="84cd2103f36ef0dc" providerId="LiveId" clId="{EC105026-A59A-472F-96D2-633B07EAEF26}" dt="2022-04-18T14:57:04.584" v="1629" actId="164"/>
          <ac:grpSpMkLst>
            <pc:docMk/>
            <pc:sldMk cId="2125754800" sldId="362"/>
            <ac:grpSpMk id="240" creationId="{9A69CE59-A903-4BE2-B101-28933FC8A63F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246" creationId="{72F4C1B3-9843-4B7E-8DF0-521F435F096A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278" creationId="{FF4E6EE6-2035-4450-9693-7FAE46477066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281" creationId="{C63A34AE-5ADF-43AF-B001-C5EA39F72F87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284" creationId="{19CE4FCE-7CE0-43CE-B3F3-7F62DCAA8306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323" creationId="{A56960E7-4DC4-46E9-95F7-69A7B5E40A12}"/>
          </ac:grpSpMkLst>
        </pc:grpChg>
        <pc:grpChg chg="del">
          <ac:chgData name="hassan MH" userId="84cd2103f36ef0dc" providerId="LiveId" clId="{EC105026-A59A-472F-96D2-633B07EAEF26}" dt="2022-04-18T14:20:22.500" v="506" actId="478"/>
          <ac:grpSpMkLst>
            <pc:docMk/>
            <pc:sldMk cId="2125754800" sldId="362"/>
            <ac:grpSpMk id="329" creationId="{EECC5E9D-BE7A-4891-AE56-9C27B713C6BA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335" creationId="{66CAF35D-1F69-449A-9EBD-CA6734215A62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338" creationId="{FDD4AFD2-A627-4B3C-8742-C64D4D99214B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341" creationId="{68BF79DF-5CE1-496A-9876-86274952932A}"/>
          </ac:grpSpMkLst>
        </pc:grpChg>
        <pc:grpChg chg="del">
          <ac:chgData name="hassan MH" userId="84cd2103f36ef0dc" providerId="LiveId" clId="{EC105026-A59A-472F-96D2-633B07EAEF26}" dt="2022-04-18T14:20:19.274" v="504" actId="478"/>
          <ac:grpSpMkLst>
            <pc:docMk/>
            <pc:sldMk cId="2125754800" sldId="362"/>
            <ac:grpSpMk id="344" creationId="{3A107BB0-AAB6-490E-8ED5-A035A78BFFA5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360" creationId="{6DA85E2F-BAB4-45FE-8FF3-DF381186002F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363" creationId="{BDA7E437-3D02-4312-803D-7809C8087AFA}"/>
          </ac:grpSpMkLst>
        </pc:grpChg>
        <pc:grpChg chg="del">
          <ac:chgData name="hassan MH" userId="84cd2103f36ef0dc" providerId="LiveId" clId="{EC105026-A59A-472F-96D2-633B07EAEF26}" dt="2022-04-18T14:20:14.949" v="500" actId="478"/>
          <ac:grpSpMkLst>
            <pc:docMk/>
            <pc:sldMk cId="2125754800" sldId="362"/>
            <ac:grpSpMk id="366" creationId="{67455487-B934-4755-9C75-30ECEFF499B0}"/>
          </ac:grpSpMkLst>
        </pc:grpChg>
        <pc:grpChg chg="del mod">
          <ac:chgData name="hassan MH" userId="84cd2103f36ef0dc" providerId="LiveId" clId="{EC105026-A59A-472F-96D2-633B07EAEF26}" dt="2022-04-18T14:28:29.559" v="1125" actId="478"/>
          <ac:grpSpMkLst>
            <pc:docMk/>
            <pc:sldMk cId="2125754800" sldId="362"/>
            <ac:grpSpMk id="393" creationId="{B9EE96C7-37BA-45B3-B8F5-022D8E14F3EA}"/>
          </ac:grpSpMkLst>
        </pc:grpChg>
        <pc:picChg chg="add del mod">
          <ac:chgData name="hassan MH" userId="84cd2103f36ef0dc" providerId="LiveId" clId="{EC105026-A59A-472F-96D2-633B07EAEF26}" dt="2022-04-18T14:30:29.887" v="1151" actId="27803"/>
          <ac:picMkLst>
            <pc:docMk/>
            <pc:sldMk cId="2125754800" sldId="362"/>
            <ac:picMk id="39" creationId="{A5639F7A-AA72-48FB-9087-0C17440D42D7}"/>
          </ac:picMkLst>
        </pc:picChg>
        <pc:picChg chg="add mod ord topLvl">
          <ac:chgData name="hassan MH" userId="84cd2103f36ef0dc" providerId="LiveId" clId="{EC105026-A59A-472F-96D2-633B07EAEF26}" dt="2022-04-18T14:35:23.069" v="1266" actId="164"/>
          <ac:picMkLst>
            <pc:docMk/>
            <pc:sldMk cId="2125754800" sldId="362"/>
            <ac:picMk id="48" creationId="{0A61F95D-1E6D-4AF5-98CA-E79A03E20F7D}"/>
          </ac:picMkLst>
        </pc:picChg>
        <pc:picChg chg="add mod">
          <ac:chgData name="hassan MH" userId="84cd2103f36ef0dc" providerId="LiveId" clId="{EC105026-A59A-472F-96D2-633B07EAEF26}" dt="2022-04-18T14:35:36.360" v="1270" actId="571"/>
          <ac:picMkLst>
            <pc:docMk/>
            <pc:sldMk cId="2125754800" sldId="362"/>
            <ac:picMk id="230" creationId="{DB93A879-8451-4EB4-95D7-59B586EDB218}"/>
          </ac:picMkLst>
        </pc:picChg>
        <pc:picChg chg="del mod">
          <ac:chgData name="hassan MH" userId="84cd2103f36ef0dc" providerId="LiveId" clId="{EC105026-A59A-472F-96D2-633B07EAEF26}" dt="2022-04-18T14:28:20.725" v="1121" actId="478"/>
          <ac:picMkLst>
            <pc:docMk/>
            <pc:sldMk cId="2125754800" sldId="362"/>
            <ac:picMk id="356" creationId="{6AE687F9-5950-473C-BFF1-D8BA4F0C4969}"/>
          </ac:picMkLst>
        </pc:picChg>
        <pc:picChg chg="mod">
          <ac:chgData name="hassan MH" userId="84cd2103f36ef0dc" providerId="LiveId" clId="{EC105026-A59A-472F-96D2-633B07EAEF26}" dt="2022-04-18T14:31:51.067" v="1183" actId="164"/>
          <ac:picMkLst>
            <pc:docMk/>
            <pc:sldMk cId="2125754800" sldId="362"/>
            <ac:picMk id="357" creationId="{B0982A4B-0F0C-4175-A66E-9F8D0EED0CFA}"/>
          </ac:picMkLst>
        </pc:picChg>
        <pc:picChg chg="del">
          <ac:chgData name="hassan MH" userId="84cd2103f36ef0dc" providerId="LiveId" clId="{EC105026-A59A-472F-96D2-633B07EAEF26}" dt="2022-04-18T14:20:19.274" v="504" actId="478"/>
          <ac:picMkLst>
            <pc:docMk/>
            <pc:sldMk cId="2125754800" sldId="362"/>
            <ac:picMk id="359" creationId="{BC63EED7-93CB-426A-A967-6C2431DEC0A1}"/>
          </ac:picMkLst>
        </pc:picChg>
        <pc:picChg chg="del mod">
          <ac:chgData name="hassan MH" userId="84cd2103f36ef0dc" providerId="LiveId" clId="{EC105026-A59A-472F-96D2-633B07EAEF26}" dt="2022-04-18T14:26:13.562" v="797" actId="27803"/>
          <ac:picMkLst>
            <pc:docMk/>
            <pc:sldMk cId="2125754800" sldId="362"/>
            <ac:picMk id="375" creationId="{C4E95417-96DB-46E8-B0ED-6E55A35A1909}"/>
          </ac:picMkLst>
        </pc:picChg>
        <pc:picChg chg="del mod">
          <ac:chgData name="hassan MH" userId="84cd2103f36ef0dc" providerId="LiveId" clId="{EC105026-A59A-472F-96D2-633B07EAEF26}" dt="2022-04-18T14:24:50.457" v="772" actId="27803"/>
          <ac:picMkLst>
            <pc:docMk/>
            <pc:sldMk cId="2125754800" sldId="362"/>
            <ac:picMk id="377" creationId="{2F4FF3D7-F4EF-463D-AD52-DEC3B82512E3}"/>
          </ac:picMkLst>
        </pc:picChg>
        <pc:picChg chg="del mod">
          <ac:chgData name="hassan MH" userId="84cd2103f36ef0dc" providerId="LiveId" clId="{EC105026-A59A-472F-96D2-633B07EAEF26}" dt="2022-04-18T14:29:06.570" v="1132" actId="27803"/>
          <ac:picMkLst>
            <pc:docMk/>
            <pc:sldMk cId="2125754800" sldId="362"/>
            <ac:picMk id="379" creationId="{3E641612-0EC4-4D23-9679-EB2D443F506A}"/>
          </ac:picMkLst>
        </pc:picChg>
        <pc:picChg chg="del mod">
          <ac:chgData name="hassan MH" userId="84cd2103f36ef0dc" providerId="LiveId" clId="{EC105026-A59A-472F-96D2-633B07EAEF26}" dt="2022-04-18T14:27:22.194" v="880" actId="27803"/>
          <ac:picMkLst>
            <pc:docMk/>
            <pc:sldMk cId="2125754800" sldId="362"/>
            <ac:picMk id="381" creationId="{954E9C89-2228-4603-B424-37EA7D1B10FF}"/>
          </ac:picMkLst>
        </pc:picChg>
        <pc:picChg chg="del mod">
          <ac:chgData name="hassan MH" userId="84cd2103f36ef0dc" providerId="LiveId" clId="{EC105026-A59A-472F-96D2-633B07EAEF26}" dt="2022-04-18T14:56:38.455" v="1621" actId="478"/>
          <ac:picMkLst>
            <pc:docMk/>
            <pc:sldMk cId="2125754800" sldId="362"/>
            <ac:picMk id="385" creationId="{3935B813-6E47-4F57-9C95-EEF1A96D67F6}"/>
          </ac:picMkLst>
        </pc:picChg>
        <pc:picChg chg="del mod">
          <ac:chgData name="hassan MH" userId="84cd2103f36ef0dc" providerId="LiveId" clId="{EC105026-A59A-472F-96D2-633B07EAEF26}" dt="2022-04-18T14:21:04.865" v="521" actId="478"/>
          <ac:picMkLst>
            <pc:docMk/>
            <pc:sldMk cId="2125754800" sldId="362"/>
            <ac:picMk id="404" creationId="{C18E11E6-1E78-402A-AC61-C7E03ED4B52F}"/>
          </ac:picMkLst>
        </pc:picChg>
      </pc:sldChg>
      <pc:sldChg chg="addSp delSp modSp add mod">
        <pc:chgData name="hassan MH" userId="84cd2103f36ef0dc" providerId="LiveId" clId="{EC105026-A59A-472F-96D2-633B07EAEF26}" dt="2022-04-18T14:58:30.401" v="1677" actId="164"/>
        <pc:sldMkLst>
          <pc:docMk/>
          <pc:sldMk cId="4020190384" sldId="363"/>
        </pc:sldMkLst>
        <pc:spChg chg="add mod">
          <ac:chgData name="hassan MH" userId="84cd2103f36ef0dc" providerId="LiveId" clId="{EC105026-A59A-472F-96D2-633B07EAEF26}" dt="2022-04-18T14:56:18.185" v="1610" actId="164"/>
          <ac:spMkLst>
            <pc:docMk/>
            <pc:sldMk cId="4020190384" sldId="363"/>
            <ac:spMk id="2" creationId="{9D10CC3D-D332-49EC-8DB1-A1BD8633A8A2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8" creationId="{1ECA2D87-304E-434F-98F9-E53A27D727DC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9" creationId="{71B27169-04FE-42F5-BEA7-4E43D8AD9BEE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6" creationId="{925D3A36-3A11-40DE-9FCA-C2145ADB3C35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8" creationId="{67B9B203-F7FF-44C3-997F-9E033C10B2EE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0" creationId="{67DBC1A2-6AF3-4134-AB56-BCFB21E6D415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1" creationId="{ACE442E8-119E-4388-AAC9-4F86226412D3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2" creationId="{013B1C1A-9D34-4FFC-89D8-1BFE8E3F247C}"/>
          </ac:spMkLst>
        </pc:spChg>
        <pc:spChg chg="del mod">
          <ac:chgData name="hassan MH" userId="84cd2103f36ef0dc" providerId="LiveId" clId="{EC105026-A59A-472F-96D2-633B07EAEF26}" dt="2022-04-18T14:40:55.116" v="1365" actId="478"/>
          <ac:spMkLst>
            <pc:docMk/>
            <pc:sldMk cId="4020190384" sldId="363"/>
            <ac:spMk id="23" creationId="{7958D104-6DC8-479D-9451-BE79EA8FDAC5}"/>
          </ac:spMkLst>
        </pc:spChg>
        <pc:spChg chg="add del">
          <ac:chgData name="hassan MH" userId="84cd2103f36ef0dc" providerId="LiveId" clId="{EC105026-A59A-472F-96D2-633B07EAEF26}" dt="2022-04-18T14:40:45.548" v="1362"/>
          <ac:spMkLst>
            <pc:docMk/>
            <pc:sldMk cId="4020190384" sldId="363"/>
            <ac:spMk id="24" creationId="{DF138E81-E6D3-4255-9B09-93565F72366D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6" creationId="{9BB2096F-CCCA-4767-B6FD-B5D219D14200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7" creationId="{3F1998AC-A601-43B9-A682-DBA7AF2DCE26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8" creationId="{DB9D6886-CE21-4CDD-8670-BC7F73150936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0" creationId="{1B93BAE2-EFAF-49B6-9390-1BAEA4042CEF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1" creationId="{2C83A601-0061-4C1D-8E67-A7A280477722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2" creationId="{59F0F808-A232-4DCF-B94B-E23C57F2F374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3" creationId="{B1155A05-C6CD-43FD-B8F8-61C7392410FC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4" creationId="{EE17823A-1B64-49BB-907C-6CA6936A27CA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5" creationId="{00367559-7C14-4210-ACE2-24AE44E5C1E5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6" creationId="{89087B89-6D08-49AC-B2B7-7351C0ADF8DC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7" creationId="{0A55C0EB-B2AA-4A9C-A388-FA5EC94671D9}"/>
          </ac:spMkLst>
        </pc:spChg>
        <pc:spChg chg="mod topLvl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38" creationId="{1630E526-3EE3-4706-BB01-C38A1D8F9FA4}"/>
          </ac:spMkLst>
        </pc:spChg>
        <pc:spChg chg="mod topLvl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39" creationId="{07199E81-2FC1-4B1F-B1AE-32F53CCF0BDF}"/>
          </ac:spMkLst>
        </pc:spChg>
        <pc:spChg chg="mod topLvl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40" creationId="{B69996CE-2420-4720-B6D6-D014B4D51151}"/>
          </ac:spMkLst>
        </pc:spChg>
        <pc:spChg chg="mod topLvl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42" creationId="{1067E009-F240-43E6-89FA-C0D713655295}"/>
          </ac:spMkLst>
        </pc:spChg>
        <pc:spChg chg="add del mod">
          <ac:chgData name="hassan MH" userId="84cd2103f36ef0dc" providerId="LiveId" clId="{EC105026-A59A-472F-96D2-633B07EAEF26}" dt="2022-04-18T14:43:32.255" v="1404"/>
          <ac:spMkLst>
            <pc:docMk/>
            <pc:sldMk cId="4020190384" sldId="363"/>
            <ac:spMk id="47" creationId="{A8C6363D-04F8-4CAD-B96C-4CEEEBF3ED98}"/>
          </ac:spMkLst>
        </pc:spChg>
        <pc:spChg chg="add del">
          <ac:chgData name="hassan MH" userId="84cd2103f36ef0dc" providerId="LiveId" clId="{EC105026-A59A-472F-96D2-633B07EAEF26}" dt="2022-04-18T14:43:32.255" v="1404"/>
          <ac:spMkLst>
            <pc:docMk/>
            <pc:sldMk cId="4020190384" sldId="363"/>
            <ac:spMk id="49" creationId="{0AE94E7B-E20E-4950-8EEA-44AA6C7DD915}"/>
          </ac:spMkLst>
        </pc:spChg>
        <pc:spChg chg="mod">
          <ac:chgData name="hassan MH" userId="84cd2103f36ef0dc" providerId="LiveId" clId="{EC105026-A59A-472F-96D2-633B07EAEF26}" dt="2022-04-18T14:50:16.593" v="1505" actId="164"/>
          <ac:spMkLst>
            <pc:docMk/>
            <pc:sldMk cId="4020190384" sldId="363"/>
            <ac:spMk id="56" creationId="{7EEC963E-2F91-4640-9312-1F5442FED2B3}"/>
          </ac:spMkLst>
        </pc:spChg>
        <pc:spChg chg="mod">
          <ac:chgData name="hassan MH" userId="84cd2103f36ef0dc" providerId="LiveId" clId="{EC105026-A59A-472F-96D2-633B07EAEF26}" dt="2022-04-18T14:50:16.593" v="1505" actId="164"/>
          <ac:spMkLst>
            <pc:docMk/>
            <pc:sldMk cId="4020190384" sldId="363"/>
            <ac:spMk id="57" creationId="{17A477DF-D15D-4852-B292-62C7CE12258B}"/>
          </ac:spMkLst>
        </pc:spChg>
        <pc:spChg chg="mod ord">
          <ac:chgData name="hassan MH" userId="84cd2103f36ef0dc" providerId="LiveId" clId="{EC105026-A59A-472F-96D2-633B07EAEF26}" dt="2022-04-18T14:56:23.059" v="1613" actId="164"/>
          <ac:spMkLst>
            <pc:docMk/>
            <pc:sldMk cId="4020190384" sldId="363"/>
            <ac:spMk id="62" creationId="{F7CFC1EB-6DF9-43A8-A907-53F9B55459AE}"/>
          </ac:spMkLst>
        </pc:spChg>
        <pc:spChg chg="add del mod ord">
          <ac:chgData name="hassan MH" userId="84cd2103f36ef0dc" providerId="LiveId" clId="{EC105026-A59A-472F-96D2-633B07EAEF26}" dt="2022-04-18T14:58:09.388" v="1650" actId="21"/>
          <ac:spMkLst>
            <pc:docMk/>
            <pc:sldMk cId="4020190384" sldId="363"/>
            <ac:spMk id="104" creationId="{95D05A2B-E58A-4B9F-B7A5-F0B8593C18A9}"/>
          </ac:spMkLst>
        </pc:spChg>
        <pc:spChg chg="mod">
          <ac:chgData name="hassan MH" userId="84cd2103f36ef0dc" providerId="LiveId" clId="{EC105026-A59A-472F-96D2-633B07EAEF26}" dt="2022-04-18T14:38:37.565" v="1308"/>
          <ac:spMkLst>
            <pc:docMk/>
            <pc:sldMk cId="4020190384" sldId="363"/>
            <ac:spMk id="106" creationId="{45CC445A-8EEC-4FA3-A743-3D836F45A5E8}"/>
          </ac:spMkLst>
        </pc:spChg>
        <pc:spChg chg="mod">
          <ac:chgData name="hassan MH" userId="84cd2103f36ef0dc" providerId="LiveId" clId="{EC105026-A59A-472F-96D2-633B07EAEF26}" dt="2022-04-18T14:38:37.565" v="1308"/>
          <ac:spMkLst>
            <pc:docMk/>
            <pc:sldMk cId="4020190384" sldId="363"/>
            <ac:spMk id="108" creationId="{B923A2DB-962D-40D4-B946-3BB2D06DC112}"/>
          </ac:spMkLst>
        </pc:spChg>
        <pc:spChg chg="mod">
          <ac:chgData name="hassan MH" userId="84cd2103f36ef0dc" providerId="LiveId" clId="{EC105026-A59A-472F-96D2-633B07EAEF26}" dt="2022-04-18T14:38:37.565" v="1308"/>
          <ac:spMkLst>
            <pc:docMk/>
            <pc:sldMk cId="4020190384" sldId="363"/>
            <ac:spMk id="109" creationId="{4979DB37-51D8-480F-9414-17855D70B1D0}"/>
          </ac:spMkLst>
        </pc:spChg>
        <pc:spChg chg="add del mod">
          <ac:chgData name="hassan MH" userId="84cd2103f36ef0dc" providerId="LiveId" clId="{EC105026-A59A-472F-96D2-633B07EAEF26}" dt="2022-04-18T14:40:45.548" v="1362"/>
          <ac:spMkLst>
            <pc:docMk/>
            <pc:sldMk cId="4020190384" sldId="363"/>
            <ac:spMk id="115" creationId="{7E0BC1A3-8A76-4063-A103-A76CC2EC2202}"/>
          </ac:spMkLst>
        </pc:spChg>
        <pc:spChg chg="mod">
          <ac:chgData name="hassan MH" userId="84cd2103f36ef0dc" providerId="LiveId" clId="{EC105026-A59A-472F-96D2-633B07EAEF26}" dt="2022-04-18T14:40:42.999" v="1361"/>
          <ac:spMkLst>
            <pc:docMk/>
            <pc:sldMk cId="4020190384" sldId="363"/>
            <ac:spMk id="117" creationId="{E2FD17DF-4264-4DB9-B783-0F2F271FAD7E}"/>
          </ac:spMkLst>
        </pc:spChg>
        <pc:spChg chg="mod">
          <ac:chgData name="hassan MH" userId="84cd2103f36ef0dc" providerId="LiveId" clId="{EC105026-A59A-472F-96D2-633B07EAEF26}" dt="2022-04-18T14:41:30.411" v="1372" actId="164"/>
          <ac:spMkLst>
            <pc:docMk/>
            <pc:sldMk cId="4020190384" sldId="363"/>
            <ac:spMk id="118" creationId="{EAFEE309-7494-4596-A63D-46E88766FAAF}"/>
          </ac:spMkLst>
        </pc:spChg>
        <pc:spChg chg="del mod">
          <ac:chgData name="hassan MH" userId="84cd2103f36ef0dc" providerId="LiveId" clId="{EC105026-A59A-472F-96D2-633B07EAEF26}" dt="2022-04-18T14:40:47.665" v="1363" actId="478"/>
          <ac:spMkLst>
            <pc:docMk/>
            <pc:sldMk cId="4020190384" sldId="363"/>
            <ac:spMk id="119" creationId="{FBEB1073-1581-43FA-8643-8C2256A8AEC9}"/>
          </ac:spMkLst>
        </pc:spChg>
        <pc:spChg chg="mod">
          <ac:chgData name="hassan MH" userId="84cd2103f36ef0dc" providerId="LiveId" clId="{EC105026-A59A-472F-96D2-633B07EAEF26}" dt="2022-04-18T14:41:30.411" v="1372" actId="164"/>
          <ac:spMkLst>
            <pc:docMk/>
            <pc:sldMk cId="4020190384" sldId="363"/>
            <ac:spMk id="120" creationId="{DE6A1C9F-9A3C-4A8B-8661-F0FC1B8D3371}"/>
          </ac:spMkLst>
        </pc:spChg>
        <pc:spChg chg="mod">
          <ac:chgData name="hassan MH" userId="84cd2103f36ef0dc" providerId="LiveId" clId="{EC105026-A59A-472F-96D2-633B07EAEF26}" dt="2022-04-18T14:41:23.407" v="1370"/>
          <ac:spMkLst>
            <pc:docMk/>
            <pc:sldMk cId="4020190384" sldId="363"/>
            <ac:spMk id="122" creationId="{C97B44EC-46EA-4F53-877C-B952E9134226}"/>
          </ac:spMkLst>
        </pc:spChg>
        <pc:spChg chg="mod">
          <ac:chgData name="hassan MH" userId="84cd2103f36ef0dc" providerId="LiveId" clId="{EC105026-A59A-472F-96D2-633B07EAEF26}" dt="2022-04-18T14:41:23.407" v="1370"/>
          <ac:spMkLst>
            <pc:docMk/>
            <pc:sldMk cId="4020190384" sldId="363"/>
            <ac:spMk id="123" creationId="{F00A992E-5412-4956-9205-89894F3D65B4}"/>
          </ac:spMkLst>
        </pc:spChg>
        <pc:spChg chg="mod">
          <ac:chgData name="hassan MH" userId="84cd2103f36ef0dc" providerId="LiveId" clId="{EC105026-A59A-472F-96D2-633B07EAEF26}" dt="2022-04-18T14:41:44.200" v="1377"/>
          <ac:spMkLst>
            <pc:docMk/>
            <pc:sldMk cId="4020190384" sldId="363"/>
            <ac:spMk id="126" creationId="{A144982F-180A-4EF8-B638-BFD301A873C2}"/>
          </ac:spMkLst>
        </pc:spChg>
        <pc:spChg chg="mod">
          <ac:chgData name="hassan MH" userId="84cd2103f36ef0dc" providerId="LiveId" clId="{EC105026-A59A-472F-96D2-633B07EAEF26}" dt="2022-04-18T14:41:44.200" v="1377"/>
          <ac:spMkLst>
            <pc:docMk/>
            <pc:sldMk cId="4020190384" sldId="363"/>
            <ac:spMk id="127" creationId="{0B616697-5D74-430E-9AFD-969A46883D7C}"/>
          </ac:spMkLst>
        </pc:spChg>
        <pc:spChg chg="add mod">
          <ac:chgData name="hassan MH" userId="84cd2103f36ef0dc" providerId="LiveId" clId="{EC105026-A59A-472F-96D2-633B07EAEF26}" dt="2022-04-18T14:56:18.185" v="1610" actId="164"/>
          <ac:spMkLst>
            <pc:docMk/>
            <pc:sldMk cId="4020190384" sldId="363"/>
            <ac:spMk id="128" creationId="{B0101B1C-E68A-4ECF-9CEE-B840474E58D6}"/>
          </ac:spMkLst>
        </pc:spChg>
        <pc:spChg chg="add mod">
          <ac:chgData name="hassan MH" userId="84cd2103f36ef0dc" providerId="LiveId" clId="{EC105026-A59A-472F-96D2-633B07EAEF26}" dt="2022-04-18T14:56:18.185" v="1610" actId="164"/>
          <ac:spMkLst>
            <pc:docMk/>
            <pc:sldMk cId="4020190384" sldId="363"/>
            <ac:spMk id="129" creationId="{C1BD7581-9253-49F0-B4D9-ED67B9116A5C}"/>
          </ac:spMkLst>
        </pc:spChg>
        <pc:spChg chg="add mod">
          <ac:chgData name="hassan MH" userId="84cd2103f36ef0dc" providerId="LiveId" clId="{EC105026-A59A-472F-96D2-633B07EAEF26}" dt="2022-04-18T14:56:18.185" v="1610" actId="164"/>
          <ac:spMkLst>
            <pc:docMk/>
            <pc:sldMk cId="4020190384" sldId="363"/>
            <ac:spMk id="130" creationId="{8C053F27-6378-4C49-BFC9-797DC4CFA61F}"/>
          </ac:spMkLst>
        </pc:spChg>
        <pc:spChg chg="add mod">
          <ac:chgData name="hassan MH" userId="84cd2103f36ef0dc" providerId="LiveId" clId="{EC105026-A59A-472F-96D2-633B07EAEF26}" dt="2022-04-18T14:56:13.324" v="1606" actId="164"/>
          <ac:spMkLst>
            <pc:docMk/>
            <pc:sldMk cId="4020190384" sldId="363"/>
            <ac:spMk id="132" creationId="{9673EC01-40F0-48CB-A370-5446B40EFE47}"/>
          </ac:spMkLst>
        </pc:spChg>
        <pc:spChg chg="add mod">
          <ac:chgData name="hassan MH" userId="84cd2103f36ef0dc" providerId="LiveId" clId="{EC105026-A59A-472F-96D2-633B07EAEF26}" dt="2022-04-18T14:56:13.324" v="1606" actId="164"/>
          <ac:spMkLst>
            <pc:docMk/>
            <pc:sldMk cId="4020190384" sldId="363"/>
            <ac:spMk id="142" creationId="{70780BF5-3DA0-491D-BA55-634502575814}"/>
          </ac:spMkLst>
        </pc:spChg>
        <pc:spChg chg="add mod">
          <ac:chgData name="hassan MH" userId="84cd2103f36ef0dc" providerId="LiveId" clId="{EC105026-A59A-472F-96D2-633B07EAEF26}" dt="2022-04-18T14:56:13.324" v="1606" actId="164"/>
          <ac:spMkLst>
            <pc:docMk/>
            <pc:sldMk cId="4020190384" sldId="363"/>
            <ac:spMk id="143" creationId="{BC1981B9-24A7-458A-8068-15B2759BE71D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45" creationId="{BD1D94B3-1BF6-466D-AFBB-B2EEC2438618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46" creationId="{9ED7A360-B369-46B4-9AEF-B80C3C3FED2D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47" creationId="{7759D5BF-D431-4010-AE43-DA02A0F64D86}"/>
          </ac:spMkLst>
        </pc:spChg>
        <pc:spChg chg="mod">
          <ac:chgData name="hassan MH" userId="84cd2103f36ef0dc" providerId="LiveId" clId="{EC105026-A59A-472F-96D2-633B07EAEF26}" dt="2022-04-18T14:43:06.476" v="1398"/>
          <ac:spMkLst>
            <pc:docMk/>
            <pc:sldMk cId="4020190384" sldId="363"/>
            <ac:spMk id="148" creationId="{94E9D3F6-87D4-45E1-8109-4C1CE64BD966}"/>
          </ac:spMkLst>
        </pc:spChg>
        <pc:spChg chg="mod">
          <ac:chgData name="hassan MH" userId="84cd2103f36ef0dc" providerId="LiveId" clId="{EC105026-A59A-472F-96D2-633B07EAEF26}" dt="2022-04-18T14:43:06.476" v="1398"/>
          <ac:spMkLst>
            <pc:docMk/>
            <pc:sldMk cId="4020190384" sldId="363"/>
            <ac:spMk id="150" creationId="{C0BD96DB-988F-4787-8D17-4514F3C620B0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51" creationId="{18332FA2-9544-4CA9-A8EE-1DABF0A881E5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52" creationId="{380500BC-B64C-4B2B-AE90-C9BE6A60D297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53" creationId="{AB2F0926-D2DF-4C97-B587-092FB4FE57CB}"/>
          </ac:spMkLst>
        </pc:spChg>
        <pc:spChg chg="mod">
          <ac:chgData name="hassan MH" userId="84cd2103f36ef0dc" providerId="LiveId" clId="{EC105026-A59A-472F-96D2-633B07EAEF26}" dt="2022-04-18T14:43:06.476" v="1398"/>
          <ac:spMkLst>
            <pc:docMk/>
            <pc:sldMk cId="4020190384" sldId="363"/>
            <ac:spMk id="157" creationId="{063EC44F-C24E-47B6-816F-08C77B91D311}"/>
          </ac:spMkLst>
        </pc:spChg>
        <pc:spChg chg="mod">
          <ac:chgData name="hassan MH" userId="84cd2103f36ef0dc" providerId="LiveId" clId="{EC105026-A59A-472F-96D2-633B07EAEF26}" dt="2022-04-18T14:56:07.279" v="1602" actId="164"/>
          <ac:spMkLst>
            <pc:docMk/>
            <pc:sldMk cId="4020190384" sldId="363"/>
            <ac:spMk id="158" creationId="{E370B4AD-5193-41B7-8739-A5B5365C8D7B}"/>
          </ac:spMkLst>
        </pc:spChg>
        <pc:spChg chg="del mod">
          <ac:chgData name="hassan MH" userId="84cd2103f36ef0dc" providerId="LiveId" clId="{EC105026-A59A-472F-96D2-633B07EAEF26}" dt="2022-04-18T14:43:35.386" v="1406" actId="478"/>
          <ac:spMkLst>
            <pc:docMk/>
            <pc:sldMk cId="4020190384" sldId="363"/>
            <ac:spMk id="159" creationId="{76243BA0-434A-4A9B-9039-127D1ECFB05D}"/>
          </ac:spMkLst>
        </pc:spChg>
        <pc:spChg chg="mod ord">
          <ac:chgData name="hassan MH" userId="84cd2103f36ef0dc" providerId="LiveId" clId="{EC105026-A59A-472F-96D2-633B07EAEF26}" dt="2022-04-18T14:56:07.279" v="1602" actId="164"/>
          <ac:spMkLst>
            <pc:docMk/>
            <pc:sldMk cId="4020190384" sldId="363"/>
            <ac:spMk id="160" creationId="{E3CE22E2-0822-48FE-AE99-6C6093FB7331}"/>
          </ac:spMkLst>
        </pc:spChg>
        <pc:spChg chg="mod">
          <ac:chgData name="hassan MH" userId="84cd2103f36ef0dc" providerId="LiveId" clId="{EC105026-A59A-472F-96D2-633B07EAEF26}" dt="2022-04-18T14:43:51.847" v="1412"/>
          <ac:spMkLst>
            <pc:docMk/>
            <pc:sldMk cId="4020190384" sldId="363"/>
            <ac:spMk id="162" creationId="{8EBFAF3B-7FC2-40B7-9A90-FABBCA943DAF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64" creationId="{72C913C3-F457-448E-9F3E-A475D6186410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65" creationId="{DA9969CF-5258-475C-B70F-E49F220193B3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66" creationId="{B2734FF4-8302-43BC-BC02-0B844B883F72}"/>
          </ac:spMkLst>
        </pc:spChg>
        <pc:spChg chg="mod">
          <ac:chgData name="hassan MH" userId="84cd2103f36ef0dc" providerId="LiveId" clId="{EC105026-A59A-472F-96D2-633B07EAEF26}" dt="2022-04-18T14:43:51.847" v="1412"/>
          <ac:spMkLst>
            <pc:docMk/>
            <pc:sldMk cId="4020190384" sldId="363"/>
            <ac:spMk id="171" creationId="{59EFE68E-0657-4937-B503-14A552907F60}"/>
          </ac:spMkLst>
        </pc:spChg>
        <pc:spChg chg="mod">
          <ac:chgData name="hassan MH" userId="84cd2103f36ef0dc" providerId="LiveId" clId="{EC105026-A59A-472F-96D2-633B07EAEF26}" dt="2022-04-18T14:43:51.847" v="1412"/>
          <ac:spMkLst>
            <pc:docMk/>
            <pc:sldMk cId="4020190384" sldId="363"/>
            <ac:spMk id="172" creationId="{433CF62D-AA3E-46BE-A64E-919683939D56}"/>
          </ac:spMkLst>
        </pc:spChg>
        <pc:spChg chg="mod">
          <ac:chgData name="hassan MH" userId="84cd2103f36ef0dc" providerId="LiveId" clId="{EC105026-A59A-472F-96D2-633B07EAEF26}" dt="2022-04-18T14:44:18.911" v="1423"/>
          <ac:spMkLst>
            <pc:docMk/>
            <pc:sldMk cId="4020190384" sldId="363"/>
            <ac:spMk id="174" creationId="{07847EC2-3C6D-477E-A51A-E4B126C6736F}"/>
          </ac:spMkLst>
        </pc:spChg>
        <pc:spChg chg="mod">
          <ac:chgData name="hassan MH" userId="84cd2103f36ef0dc" providerId="LiveId" clId="{EC105026-A59A-472F-96D2-633B07EAEF26}" dt="2022-04-18T14:44:18.911" v="1423"/>
          <ac:spMkLst>
            <pc:docMk/>
            <pc:sldMk cId="4020190384" sldId="363"/>
            <ac:spMk id="175" creationId="{821C7FB9-6C81-4796-95B7-9C9EA878E568}"/>
          </ac:spMkLst>
        </pc:spChg>
        <pc:spChg chg="add mod">
          <ac:chgData name="hassan MH" userId="84cd2103f36ef0dc" providerId="LiveId" clId="{EC105026-A59A-472F-96D2-633B07EAEF26}" dt="2022-04-18T14:56:07.279" v="1602" actId="164"/>
          <ac:spMkLst>
            <pc:docMk/>
            <pc:sldMk cId="4020190384" sldId="363"/>
            <ac:spMk id="176" creationId="{07662347-BD3D-4ADF-A8C6-0550F3D23DCB}"/>
          </ac:spMkLst>
        </pc:spChg>
        <pc:spChg chg="add mod">
          <ac:chgData name="hassan MH" userId="84cd2103f36ef0dc" providerId="LiveId" clId="{EC105026-A59A-472F-96D2-633B07EAEF26}" dt="2022-04-18T14:56:07.279" v="1602" actId="164"/>
          <ac:spMkLst>
            <pc:docMk/>
            <pc:sldMk cId="4020190384" sldId="363"/>
            <ac:spMk id="177" creationId="{33D881E3-FEAB-4576-9827-54B7C368C426}"/>
          </ac:spMkLst>
        </pc:spChg>
        <pc:spChg chg="add mod">
          <ac:chgData name="hassan MH" userId="84cd2103f36ef0dc" providerId="LiveId" clId="{EC105026-A59A-472F-96D2-633B07EAEF26}" dt="2022-04-18T14:56:07.279" v="1602" actId="164"/>
          <ac:spMkLst>
            <pc:docMk/>
            <pc:sldMk cId="4020190384" sldId="363"/>
            <ac:spMk id="178" creationId="{749AF3A6-D797-4AA6-83BB-D30F76341265}"/>
          </ac:spMkLst>
        </pc:spChg>
        <pc:spChg chg="add del mod topLvl">
          <ac:chgData name="hassan MH" userId="84cd2103f36ef0dc" providerId="LiveId" clId="{EC105026-A59A-472F-96D2-633B07EAEF26}" dt="2022-04-18T14:46:05.894" v="1442" actId="478"/>
          <ac:spMkLst>
            <pc:docMk/>
            <pc:sldMk cId="4020190384" sldId="363"/>
            <ac:spMk id="179" creationId="{46CF253E-F711-45B2-8BE5-D9A61CD3B1B8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80" creationId="{88E5F2CB-ACC6-41C1-9DF0-B8C509D2D836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81" creationId="{15CDA3F7-C273-40C8-BC52-15F0B161F0F8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182" creationId="{FE1CE3F4-89C8-401E-9735-9D39C2677A0D}"/>
          </ac:spMkLst>
        </pc:spChg>
        <pc:spChg chg="add del mod topLvl">
          <ac:chgData name="hassan MH" userId="84cd2103f36ef0dc" providerId="LiveId" clId="{EC105026-A59A-472F-96D2-633B07EAEF26}" dt="2022-04-18T14:46:06.699" v="1443" actId="478"/>
          <ac:spMkLst>
            <pc:docMk/>
            <pc:sldMk cId="4020190384" sldId="363"/>
            <ac:spMk id="186" creationId="{AFC21BB3-1A49-438D-AB25-DE8A33E4E3C2}"/>
          </ac:spMkLst>
        </pc:spChg>
        <pc:spChg chg="add del mod topLvl">
          <ac:chgData name="hassan MH" userId="84cd2103f36ef0dc" providerId="LiveId" clId="{EC105026-A59A-472F-96D2-633B07EAEF26}" dt="2022-04-18T14:46:07.319" v="1444" actId="478"/>
          <ac:spMkLst>
            <pc:docMk/>
            <pc:sldMk cId="4020190384" sldId="363"/>
            <ac:spMk id="187" creationId="{BFB9178D-1738-4B47-A600-FE200944BB11}"/>
          </ac:spMkLst>
        </pc:spChg>
        <pc:spChg chg="mod">
          <ac:chgData name="hassan MH" userId="84cd2103f36ef0dc" providerId="LiveId" clId="{EC105026-A59A-472F-96D2-633B07EAEF26}" dt="2022-04-18T14:45:43.924" v="1439" actId="165"/>
          <ac:spMkLst>
            <pc:docMk/>
            <pc:sldMk cId="4020190384" sldId="363"/>
            <ac:spMk id="189" creationId="{0905BD7C-CB69-4967-B6DA-27224DB476DE}"/>
          </ac:spMkLst>
        </pc:spChg>
        <pc:spChg chg="mod">
          <ac:chgData name="hassan MH" userId="84cd2103f36ef0dc" providerId="LiveId" clId="{EC105026-A59A-472F-96D2-633B07EAEF26}" dt="2022-04-18T14:45:43.924" v="1439" actId="165"/>
          <ac:spMkLst>
            <pc:docMk/>
            <pc:sldMk cId="4020190384" sldId="363"/>
            <ac:spMk id="190" creationId="{A595C473-CDF0-43EA-87DC-6F061E33A6BF}"/>
          </ac:spMkLst>
        </pc:spChg>
        <pc:spChg chg="add mod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191" creationId="{8890905D-F226-4553-A248-4C371E181A05}"/>
          </ac:spMkLst>
        </pc:spChg>
        <pc:spChg chg="add mod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192" creationId="{6D9CA7E2-07CE-402C-9688-A76E07510A7A}"/>
          </ac:spMkLst>
        </pc:spChg>
        <pc:spChg chg="add mod">
          <ac:chgData name="hassan MH" userId="84cd2103f36ef0dc" providerId="LiveId" clId="{EC105026-A59A-472F-96D2-633B07EAEF26}" dt="2022-04-18T14:56:15.919" v="1608" actId="164"/>
          <ac:spMkLst>
            <pc:docMk/>
            <pc:sldMk cId="4020190384" sldId="363"/>
            <ac:spMk id="193" creationId="{E64FF488-68F5-4E3C-8A8F-38B5A1221E4C}"/>
          </ac:spMkLst>
        </pc:spChg>
        <pc:spChg chg="add mod ord">
          <ac:chgData name="hassan MH" userId="84cd2103f36ef0dc" providerId="LiveId" clId="{EC105026-A59A-472F-96D2-633B07EAEF26}" dt="2022-04-18T14:56:19.682" v="1611" actId="164"/>
          <ac:spMkLst>
            <pc:docMk/>
            <pc:sldMk cId="4020190384" sldId="363"/>
            <ac:spMk id="194" creationId="{A2FF2D26-7323-4772-9DE0-E6D413C34040}"/>
          </ac:spMkLst>
        </pc:spChg>
        <pc:spChg chg="mod">
          <ac:chgData name="hassan MH" userId="84cd2103f36ef0dc" providerId="LiveId" clId="{EC105026-A59A-472F-96D2-633B07EAEF26}" dt="2022-04-18T14:47:50.439" v="1459"/>
          <ac:spMkLst>
            <pc:docMk/>
            <pc:sldMk cId="4020190384" sldId="363"/>
            <ac:spMk id="199" creationId="{7E3CDEF5-5A0D-4F24-A108-5B1324828931}"/>
          </ac:spMkLst>
        </pc:spChg>
        <pc:spChg chg="mod">
          <ac:chgData name="hassan MH" userId="84cd2103f36ef0dc" providerId="LiveId" clId="{EC105026-A59A-472F-96D2-633B07EAEF26}" dt="2022-04-18T14:47:50.439" v="1459"/>
          <ac:spMkLst>
            <pc:docMk/>
            <pc:sldMk cId="4020190384" sldId="363"/>
            <ac:spMk id="200" creationId="{8E168A34-EFE5-442B-8A33-A7D3490DCC23}"/>
          </ac:spMkLst>
        </pc:spChg>
        <pc:spChg chg="add mod">
          <ac:chgData name="hassan MH" userId="84cd2103f36ef0dc" providerId="LiveId" clId="{EC105026-A59A-472F-96D2-633B07EAEF26}" dt="2022-04-18T14:56:19.682" v="1611" actId="164"/>
          <ac:spMkLst>
            <pc:docMk/>
            <pc:sldMk cId="4020190384" sldId="363"/>
            <ac:spMk id="201" creationId="{94C1A2B5-09F7-4688-B9E0-C81EBC1C9892}"/>
          </ac:spMkLst>
        </pc:spChg>
        <pc:spChg chg="add mod">
          <ac:chgData name="hassan MH" userId="84cd2103f36ef0dc" providerId="LiveId" clId="{EC105026-A59A-472F-96D2-633B07EAEF26}" dt="2022-04-18T14:56:19.682" v="1611" actId="164"/>
          <ac:spMkLst>
            <pc:docMk/>
            <pc:sldMk cId="4020190384" sldId="363"/>
            <ac:spMk id="202" creationId="{7038E1A5-3474-4891-947B-3398F45FE2C4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05" creationId="{26EF9CBD-280E-489E-97A4-34314E7946E1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06" creationId="{0ABF23D9-35A8-4739-B536-E4022D98AC57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07" creationId="{F8DB134E-FA7F-4279-8F58-767F571ECB39}"/>
          </ac:spMkLst>
        </pc:spChg>
        <pc:spChg chg="add mod">
          <ac:chgData name="hassan MH" userId="84cd2103f36ef0dc" providerId="LiveId" clId="{EC105026-A59A-472F-96D2-633B07EAEF26}" dt="2022-04-18T14:56:19.682" v="1611" actId="164"/>
          <ac:spMkLst>
            <pc:docMk/>
            <pc:sldMk cId="4020190384" sldId="363"/>
            <ac:spMk id="208" creationId="{6D67D3AE-317E-4E2E-A27B-DCA5632D9139}"/>
          </ac:spMkLst>
        </pc:spChg>
        <pc:spChg chg="mod">
          <ac:chgData name="hassan MH" userId="84cd2103f36ef0dc" providerId="LiveId" clId="{EC105026-A59A-472F-96D2-633B07EAEF26}" dt="2022-04-18T14:48:15.036" v="1467" actId="948"/>
          <ac:spMkLst>
            <pc:docMk/>
            <pc:sldMk cId="4020190384" sldId="363"/>
            <ac:spMk id="211" creationId="{A06D534D-BEAA-4D9D-9022-766474909F21}"/>
          </ac:spMkLst>
        </pc:spChg>
        <pc:spChg chg="mod">
          <ac:chgData name="hassan MH" userId="84cd2103f36ef0dc" providerId="LiveId" clId="{EC105026-A59A-472F-96D2-633B07EAEF26}" dt="2022-04-18T14:48:15.036" v="1467" actId="948"/>
          <ac:spMkLst>
            <pc:docMk/>
            <pc:sldMk cId="4020190384" sldId="363"/>
            <ac:spMk id="212" creationId="{E7648CFA-A13F-4FDF-8C32-AD3B39E867A7}"/>
          </ac:spMkLst>
        </pc:spChg>
        <pc:spChg chg="mod">
          <ac:chgData name="hassan MH" userId="84cd2103f36ef0dc" providerId="LiveId" clId="{EC105026-A59A-472F-96D2-633B07EAEF26}" dt="2022-04-18T14:48:47.099" v="1478" actId="1076"/>
          <ac:spMkLst>
            <pc:docMk/>
            <pc:sldMk cId="4020190384" sldId="363"/>
            <ac:spMk id="214" creationId="{D6FE49F1-46B9-4828-B39A-01620B67960A}"/>
          </ac:spMkLst>
        </pc:spChg>
        <pc:spChg chg="mod">
          <ac:chgData name="hassan MH" userId="84cd2103f36ef0dc" providerId="LiveId" clId="{EC105026-A59A-472F-96D2-633B07EAEF26}" dt="2022-04-18T14:48:39.894" v="1474" actId="207"/>
          <ac:spMkLst>
            <pc:docMk/>
            <pc:sldMk cId="4020190384" sldId="363"/>
            <ac:spMk id="216" creationId="{121A0FC4-D5CC-4415-9D4E-9756C765D4C3}"/>
          </ac:spMkLst>
        </pc:spChg>
        <pc:spChg chg="mod">
          <ac:chgData name="hassan MH" userId="84cd2103f36ef0dc" providerId="LiveId" clId="{EC105026-A59A-472F-96D2-633B07EAEF26}" dt="2022-04-18T14:48:39.894" v="1474" actId="207"/>
          <ac:spMkLst>
            <pc:docMk/>
            <pc:sldMk cId="4020190384" sldId="363"/>
            <ac:spMk id="217" creationId="{86CC5126-2ED6-49CD-AD81-6A2C7D18380F}"/>
          </ac:spMkLst>
        </pc:spChg>
        <pc:spChg chg="mod">
          <ac:chgData name="hassan MH" userId="84cd2103f36ef0dc" providerId="LiveId" clId="{EC105026-A59A-472F-96D2-633B07EAEF26}" dt="2022-04-18T14:48:39.894" v="1474" actId="207"/>
          <ac:spMkLst>
            <pc:docMk/>
            <pc:sldMk cId="4020190384" sldId="363"/>
            <ac:spMk id="218" creationId="{11998ED9-DE6D-4D26-8067-835700CD523B}"/>
          </ac:spMkLst>
        </pc:spChg>
        <pc:spChg chg="mod">
          <ac:chgData name="hassan MH" userId="84cd2103f36ef0dc" providerId="LiveId" clId="{EC105026-A59A-472F-96D2-633B07EAEF26}" dt="2022-04-18T14:48:58.640" v="1484" actId="948"/>
          <ac:spMkLst>
            <pc:docMk/>
            <pc:sldMk cId="4020190384" sldId="363"/>
            <ac:spMk id="220" creationId="{AC14DBF1-38E2-4C39-9A5A-E405B2D7B1D1}"/>
          </ac:spMkLst>
        </pc:spChg>
        <pc:spChg chg="mod">
          <ac:chgData name="hassan MH" userId="84cd2103f36ef0dc" providerId="LiveId" clId="{EC105026-A59A-472F-96D2-633B07EAEF26}" dt="2022-04-18T14:48:58.640" v="1484" actId="948"/>
          <ac:spMkLst>
            <pc:docMk/>
            <pc:sldMk cId="4020190384" sldId="363"/>
            <ac:spMk id="222" creationId="{E587AB12-6AD9-48C6-965A-11D4B9A8F445}"/>
          </ac:spMkLst>
        </pc:spChg>
        <pc:spChg chg="mod">
          <ac:chgData name="hassan MH" userId="84cd2103f36ef0dc" providerId="LiveId" clId="{EC105026-A59A-472F-96D2-633B07EAEF26}" dt="2022-04-18T14:48:58.640" v="1484" actId="948"/>
          <ac:spMkLst>
            <pc:docMk/>
            <pc:sldMk cId="4020190384" sldId="363"/>
            <ac:spMk id="223" creationId="{F4164F15-0374-4709-994D-78EB3E0AB7EF}"/>
          </ac:spMkLst>
        </pc:spChg>
        <pc:spChg chg="mod">
          <ac:chgData name="hassan MH" userId="84cd2103f36ef0dc" providerId="LiveId" clId="{EC105026-A59A-472F-96D2-633B07EAEF26}" dt="2022-04-18T14:48:58.640" v="1484" actId="948"/>
          <ac:spMkLst>
            <pc:docMk/>
            <pc:sldMk cId="4020190384" sldId="363"/>
            <ac:spMk id="224" creationId="{BC4BA185-9BD2-4EF7-8A19-FC0A695B501B}"/>
          </ac:spMkLst>
        </pc:spChg>
        <pc:spChg chg="add mod">
          <ac:chgData name="hassan MH" userId="84cd2103f36ef0dc" providerId="LiveId" clId="{EC105026-A59A-472F-96D2-633B07EAEF26}" dt="2022-04-18T14:51:11.037" v="1526" actId="1076"/>
          <ac:spMkLst>
            <pc:docMk/>
            <pc:sldMk cId="4020190384" sldId="363"/>
            <ac:spMk id="225" creationId="{57A82BA4-4088-4F7A-9D02-E2C5F80F8CEE}"/>
          </ac:spMkLst>
        </pc:spChg>
        <pc:spChg chg="add mod">
          <ac:chgData name="hassan MH" userId="84cd2103f36ef0dc" providerId="LiveId" clId="{EC105026-A59A-472F-96D2-633B07EAEF26}" dt="2022-04-18T14:51:11.037" v="1526" actId="1076"/>
          <ac:spMkLst>
            <pc:docMk/>
            <pc:sldMk cId="4020190384" sldId="363"/>
            <ac:spMk id="226" creationId="{EC94E660-1A9D-475B-8B20-D6263FC744B7}"/>
          </ac:spMkLst>
        </pc:spChg>
        <pc:spChg chg="mod">
          <ac:chgData name="hassan MH" userId="84cd2103f36ef0dc" providerId="LiveId" clId="{EC105026-A59A-472F-96D2-633B07EAEF26}" dt="2022-04-18T14:50:19.922" v="1506"/>
          <ac:spMkLst>
            <pc:docMk/>
            <pc:sldMk cId="4020190384" sldId="363"/>
            <ac:spMk id="228" creationId="{835274EF-5325-463C-B3CA-86C6E39F6599}"/>
          </ac:spMkLst>
        </pc:spChg>
        <pc:spChg chg="mod">
          <ac:chgData name="hassan MH" userId="84cd2103f36ef0dc" providerId="LiveId" clId="{EC105026-A59A-472F-96D2-633B07EAEF26}" dt="2022-04-18T14:50:19.922" v="1506"/>
          <ac:spMkLst>
            <pc:docMk/>
            <pc:sldMk cId="4020190384" sldId="363"/>
            <ac:spMk id="229" creationId="{B78503D7-45D1-408D-8DC0-9D3755270E93}"/>
          </ac:spMkLst>
        </pc:spChg>
        <pc:spChg chg="add mod">
          <ac:chgData name="hassan MH" userId="84cd2103f36ef0dc" providerId="LiveId" clId="{EC105026-A59A-472F-96D2-633B07EAEF26}" dt="2022-04-18T14:56:21.626" v="1612" actId="164"/>
          <ac:spMkLst>
            <pc:docMk/>
            <pc:sldMk cId="4020190384" sldId="363"/>
            <ac:spMk id="230" creationId="{00DE678A-CEFD-4A8E-970E-E7262977A54F}"/>
          </ac:spMkLst>
        </pc:spChg>
        <pc:spChg chg="add mod">
          <ac:chgData name="hassan MH" userId="84cd2103f36ef0dc" providerId="LiveId" clId="{EC105026-A59A-472F-96D2-633B07EAEF26}" dt="2022-04-18T14:56:21.626" v="1612" actId="164"/>
          <ac:spMkLst>
            <pc:docMk/>
            <pc:sldMk cId="4020190384" sldId="363"/>
            <ac:spMk id="231" creationId="{BAA44E49-ED18-481A-8F36-0C58B619B471}"/>
          </ac:spMkLst>
        </pc:spChg>
        <pc:spChg chg="add mod">
          <ac:chgData name="hassan MH" userId="84cd2103f36ef0dc" providerId="LiveId" clId="{EC105026-A59A-472F-96D2-633B07EAEF26}" dt="2022-04-18T14:56:21.626" v="1612" actId="164"/>
          <ac:spMkLst>
            <pc:docMk/>
            <pc:sldMk cId="4020190384" sldId="363"/>
            <ac:spMk id="232" creationId="{D445991E-90CD-4FE4-92D7-649824C61A4A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33" creationId="{639C1972-C748-4308-9F7E-A931E5695600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34" creationId="{76EA1E25-1C99-4EB7-8ADC-00E2F9EE542B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235" creationId="{AFE990CE-25CB-4617-A548-B8EC2222A962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2" creationId="{7C66B6D7-1800-4CA7-B985-47DC4FBF6E78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3" creationId="{9CCBDD93-2B6A-4182-9290-016CC5C7CA20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4" creationId="{9DB77E04-30C8-487E-B6A0-2039810FFA27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5" creationId="{E0B8AB92-98BB-4B62-ACDA-2B7768356BF5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6" creationId="{1DBDFA28-A42C-478F-9FBE-7FE98AF538C0}"/>
          </ac:spMkLst>
        </pc:spChg>
        <pc:spChg chg="mod">
          <ac:chgData name="hassan MH" userId="84cd2103f36ef0dc" providerId="LiveId" clId="{EC105026-A59A-472F-96D2-633B07EAEF26}" dt="2022-04-18T14:53:31.165" v="1561"/>
          <ac:spMkLst>
            <pc:docMk/>
            <pc:sldMk cId="4020190384" sldId="363"/>
            <ac:spMk id="247" creationId="{251955BB-F7A2-4193-804E-0E7BAF44AE07}"/>
          </ac:spMkLst>
        </pc:spChg>
        <pc:spChg chg="add mod">
          <ac:chgData name="hassan MH" userId="84cd2103f36ef0dc" providerId="LiveId" clId="{EC105026-A59A-472F-96D2-633B07EAEF26}" dt="2022-04-18T14:56:10.464" v="1604" actId="164"/>
          <ac:spMkLst>
            <pc:docMk/>
            <pc:sldMk cId="4020190384" sldId="363"/>
            <ac:spMk id="248" creationId="{C912420E-1AEE-44EC-9267-348E0C757E0F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0" creationId="{4C9F017F-8FA5-4E33-9722-A2C29DCF10AB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1" creationId="{C6057686-A69F-415A-ABA8-609A402A64FC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2" creationId="{B0F74453-FE33-4006-B6B7-1B3FF6BFC635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3" creationId="{57BC9FA4-8DBF-4428-A8DE-935741DDDB0B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4" creationId="{A611AECD-DE03-42C6-BAD8-D7F2441E368D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5" creationId="{0F63CC23-B9C3-450B-9D6C-80C83C2AB94A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6" creationId="{D42BD0B1-F79D-4C3F-B29D-74433C2BE7EA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58" creationId="{7BA1AB84-321B-40F8-91DE-665673FD171B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60" creationId="{52A49F6C-C6F5-4E11-8406-E26AF0DE6913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61" creationId="{6C4AD0D2-5EAD-457E-B7B8-A233ECCF6E18}"/>
          </ac:spMkLst>
        </pc:spChg>
        <pc:spChg chg="mod">
          <ac:chgData name="hassan MH" userId="84cd2103f36ef0dc" providerId="LiveId" clId="{EC105026-A59A-472F-96D2-633B07EAEF26}" dt="2022-04-18T14:54:03.559" v="1568"/>
          <ac:spMkLst>
            <pc:docMk/>
            <pc:sldMk cId="4020190384" sldId="363"/>
            <ac:spMk id="262" creationId="{304AFFA8-5725-439E-8C7A-7F657FA948EA}"/>
          </ac:spMkLst>
        </pc:spChg>
        <pc:spChg chg="add mod">
          <ac:chgData name="hassan MH" userId="84cd2103f36ef0dc" providerId="LiveId" clId="{EC105026-A59A-472F-96D2-633B07EAEF26}" dt="2022-04-18T14:56:23.059" v="1613" actId="164"/>
          <ac:spMkLst>
            <pc:docMk/>
            <pc:sldMk cId="4020190384" sldId="363"/>
            <ac:spMk id="263" creationId="{FC09790C-C0E9-4B56-84E8-3C3E4A7A9DCB}"/>
          </ac:spMkLst>
        </pc:spChg>
        <pc:spChg chg="add mod">
          <ac:chgData name="hassan MH" userId="84cd2103f36ef0dc" providerId="LiveId" clId="{EC105026-A59A-472F-96D2-633B07EAEF26}" dt="2022-04-18T14:56:23.059" v="1613" actId="164"/>
          <ac:spMkLst>
            <pc:docMk/>
            <pc:sldMk cId="4020190384" sldId="363"/>
            <ac:spMk id="264" creationId="{928B2995-B724-4547-8320-71291468AD64}"/>
          </ac:spMkLst>
        </pc:spChg>
        <pc:spChg chg="add mod">
          <ac:chgData name="hassan MH" userId="84cd2103f36ef0dc" providerId="LiveId" clId="{EC105026-A59A-472F-96D2-633B07EAEF26}" dt="2022-04-18T14:56:23.059" v="1613" actId="164"/>
          <ac:spMkLst>
            <pc:docMk/>
            <pc:sldMk cId="4020190384" sldId="363"/>
            <ac:spMk id="265" creationId="{F51CB3B8-7128-480B-A6F3-90584BE450A6}"/>
          </ac:spMkLst>
        </pc:spChg>
        <pc:spChg chg="add mod">
          <ac:chgData name="hassan MH" userId="84cd2103f36ef0dc" providerId="LiveId" clId="{EC105026-A59A-472F-96D2-633B07EAEF26}" dt="2022-04-18T14:56:10.464" v="1604" actId="164"/>
          <ac:spMkLst>
            <pc:docMk/>
            <pc:sldMk cId="4020190384" sldId="363"/>
            <ac:spMk id="266" creationId="{DDC7A789-A2DA-457C-8FC2-8F5319B84C25}"/>
          </ac:spMkLst>
        </pc:spChg>
        <pc:spChg chg="add mod">
          <ac:chgData name="hassan MH" userId="84cd2103f36ef0dc" providerId="LiveId" clId="{EC105026-A59A-472F-96D2-633B07EAEF26}" dt="2022-04-18T14:56:10.464" v="1604" actId="164"/>
          <ac:spMkLst>
            <pc:docMk/>
            <pc:sldMk cId="4020190384" sldId="363"/>
            <ac:spMk id="267" creationId="{3F489946-3D40-40A7-85AB-85E4DABCE308}"/>
          </ac:spMkLst>
        </pc:spChg>
        <pc:spChg chg="add mod">
          <ac:chgData name="hassan MH" userId="84cd2103f36ef0dc" providerId="LiveId" clId="{EC105026-A59A-472F-96D2-633B07EAEF26}" dt="2022-04-18T14:56:10.464" v="1604" actId="164"/>
          <ac:spMkLst>
            <pc:docMk/>
            <pc:sldMk cId="4020190384" sldId="363"/>
            <ac:spMk id="268" creationId="{05724459-075F-4DC0-8A81-8EB32D917BAB}"/>
          </ac:spMkLst>
        </pc:spChg>
        <pc:spChg chg="mod">
          <ac:chgData name="hassan MH" userId="84cd2103f36ef0dc" providerId="LiveId" clId="{EC105026-A59A-472F-96D2-633B07EAEF26}" dt="2022-04-18T14:55:24.013" v="1592"/>
          <ac:spMkLst>
            <pc:docMk/>
            <pc:sldMk cId="4020190384" sldId="363"/>
            <ac:spMk id="270" creationId="{7CBFBCE3-09B4-45BA-AFAA-21B34C671F11}"/>
          </ac:spMkLst>
        </pc:spChg>
        <pc:spChg chg="mod">
          <ac:chgData name="hassan MH" userId="84cd2103f36ef0dc" providerId="LiveId" clId="{EC105026-A59A-472F-96D2-633B07EAEF26}" dt="2022-04-18T14:55:24.013" v="1592"/>
          <ac:spMkLst>
            <pc:docMk/>
            <pc:sldMk cId="4020190384" sldId="363"/>
            <ac:spMk id="271" creationId="{B8B85707-C989-4AF5-90B6-93A2564FD5A3}"/>
          </ac:spMkLst>
        </pc:spChg>
        <pc:spChg chg="mod">
          <ac:chgData name="hassan MH" userId="84cd2103f36ef0dc" providerId="LiveId" clId="{EC105026-A59A-472F-96D2-633B07EAEF26}" dt="2022-04-18T14:55:27.774" v="1594"/>
          <ac:spMkLst>
            <pc:docMk/>
            <pc:sldMk cId="4020190384" sldId="363"/>
            <ac:spMk id="273" creationId="{EAF6B617-129C-447F-8CE8-D901D24CC5F7}"/>
          </ac:spMkLst>
        </pc:spChg>
        <pc:spChg chg="mod">
          <ac:chgData name="hassan MH" userId="84cd2103f36ef0dc" providerId="LiveId" clId="{EC105026-A59A-472F-96D2-633B07EAEF26}" dt="2022-04-18T14:55:27.774" v="1594"/>
          <ac:spMkLst>
            <pc:docMk/>
            <pc:sldMk cId="4020190384" sldId="363"/>
            <ac:spMk id="274" creationId="{69BA491D-A136-4B60-B120-20A80109C367}"/>
          </ac:spMkLst>
        </pc:spChg>
        <pc:spChg chg="mod">
          <ac:chgData name="hassan MH" userId="84cd2103f36ef0dc" providerId="LiveId" clId="{EC105026-A59A-472F-96D2-633B07EAEF26}" dt="2022-04-18T14:55:54.343" v="1599"/>
          <ac:spMkLst>
            <pc:docMk/>
            <pc:sldMk cId="4020190384" sldId="363"/>
            <ac:spMk id="276" creationId="{ED1962A1-7926-40FF-90CC-AE0CE2F65F2B}"/>
          </ac:spMkLst>
        </pc:spChg>
        <pc:spChg chg="mod">
          <ac:chgData name="hassan MH" userId="84cd2103f36ef0dc" providerId="LiveId" clId="{EC105026-A59A-472F-96D2-633B07EAEF26}" dt="2022-04-18T14:55:54.343" v="1599"/>
          <ac:spMkLst>
            <pc:docMk/>
            <pc:sldMk cId="4020190384" sldId="363"/>
            <ac:spMk id="277" creationId="{B411678D-5035-44EB-BEE8-EE5C29775737}"/>
          </ac:spMkLst>
        </pc:spChg>
        <pc:spChg chg="add del mod">
          <ac:chgData name="hassan MH" userId="84cd2103f36ef0dc" providerId="LiveId" clId="{EC105026-A59A-472F-96D2-633B07EAEF26}" dt="2022-04-18T14:58:20.870" v="1672" actId="21"/>
          <ac:spMkLst>
            <pc:docMk/>
            <pc:sldMk cId="4020190384" sldId="363"/>
            <ac:spMk id="278" creationId="{FBEEDF2B-0F4D-4B19-AF8A-1A63850EAF7D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87" creationId="{84262C4D-3D8A-474A-A861-DCB960E4C522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89" creationId="{B63CCE7C-F968-4C6E-B98A-871FA12A11D8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91" creationId="{C1B3A4B8-9333-444A-9A51-817205B7F990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96" creationId="{2ED5340C-2929-444C-9CF1-13CC213AF124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97" creationId="{A6E82572-335F-456D-B629-95D084A01253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98" creationId="{5586E55E-5CA6-403B-88AA-F93BF6108E5F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399" creationId="{B2394C4C-A7D0-4D1A-8F1A-03F668697668}"/>
          </ac:spMkLst>
        </pc:spChg>
        <pc:spChg chg="del">
          <ac:chgData name="hassan MH" userId="84cd2103f36ef0dc" providerId="LiveId" clId="{EC105026-A59A-472F-96D2-633B07EAEF26}" dt="2022-04-18T14:37:31.243" v="1292" actId="478"/>
          <ac:spMkLst>
            <pc:docMk/>
            <pc:sldMk cId="4020190384" sldId="363"/>
            <ac:spMk id="400" creationId="{D0FD7964-DF74-40F7-A572-2400D6D4E5BB}"/>
          </ac:spMkLst>
        </pc:s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4" creationId="{4F1AAE1F-069A-4344-BC92-A88E51BD1031}"/>
          </ac:grpSpMkLst>
        </pc:grpChg>
        <pc:grpChg chg="add mod">
          <ac:chgData name="hassan MH" userId="84cd2103f36ef0dc" providerId="LiveId" clId="{EC105026-A59A-472F-96D2-633B07EAEF26}" dt="2022-04-18T14:56:13.324" v="1606" actId="164"/>
          <ac:grpSpMkLst>
            <pc:docMk/>
            <pc:sldMk cId="4020190384" sldId="363"/>
            <ac:grpSpMk id="25" creationId="{74EE3D84-2746-4B90-9D44-37423F366330}"/>
          </ac:grpSpMkLst>
        </pc:grpChg>
        <pc:grpChg chg="del mod">
          <ac:chgData name="hassan MH" userId="84cd2103f36ef0dc" providerId="LiveId" clId="{EC105026-A59A-472F-96D2-633B07EAEF26}" dt="2022-04-18T14:42:44.519" v="1390" actId="27803"/>
          <ac:grpSpMkLst>
            <pc:docMk/>
            <pc:sldMk cId="4020190384" sldId="363"/>
            <ac:grpSpMk id="29" creationId="{0FC2DFF6-BB79-4887-AD2B-FD65E333BBAB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44" creationId="{F1E7125F-1360-41D3-8D01-7D047879FFD1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45" creationId="{4572562C-D783-43A0-AB43-B919CE37EA9A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46" creationId="{ABF7C7EA-1217-418C-9B8F-50B28F94F488}"/>
          </ac:grpSpMkLst>
        </pc:grpChg>
        <pc:grpChg chg="add del mod">
          <ac:chgData name="hassan MH" userId="84cd2103f36ef0dc" providerId="LiveId" clId="{EC105026-A59A-472F-96D2-633B07EAEF26}" dt="2022-04-18T14:45:43.924" v="1439" actId="165"/>
          <ac:grpSpMkLst>
            <pc:docMk/>
            <pc:sldMk cId="4020190384" sldId="363"/>
            <ac:grpSpMk id="51" creationId="{A44A6F91-13F3-4D91-A410-CEF3CE40F212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53" creationId="{FFAAF30D-41FF-41AC-B9B3-BADBBFD22B25}"/>
          </ac:grpSpMkLst>
        </pc:grpChg>
        <pc:grpChg chg="del mod">
          <ac:chgData name="hassan MH" userId="84cd2103f36ef0dc" providerId="LiveId" clId="{EC105026-A59A-472F-96D2-633B07EAEF26}" dt="2022-04-18T14:49:43.143" v="1494" actId="27803"/>
          <ac:grpSpMkLst>
            <pc:docMk/>
            <pc:sldMk cId="4020190384" sldId="363"/>
            <ac:grpSpMk id="55" creationId="{1A0F5FEF-66E4-45A2-856F-E3EB43FD66E7}"/>
          </ac:grpSpMkLst>
        </pc:grpChg>
        <pc:grpChg chg="add mod">
          <ac:chgData name="hassan MH" userId="84cd2103f36ef0dc" providerId="LiveId" clId="{EC105026-A59A-472F-96D2-633B07EAEF26}" dt="2022-04-18T14:51:16.513" v="1529" actId="164"/>
          <ac:grpSpMkLst>
            <pc:docMk/>
            <pc:sldMk cId="4020190384" sldId="363"/>
            <ac:grpSpMk id="58" creationId="{734CA920-7401-4CE0-9720-09C1DA972226}"/>
          </ac:grpSpMkLst>
        </pc:grpChg>
        <pc:grpChg chg="add mod">
          <ac:chgData name="hassan MH" userId="84cd2103f36ef0dc" providerId="LiveId" clId="{EC105026-A59A-472F-96D2-633B07EAEF26}" dt="2022-04-18T14:56:21.626" v="1612" actId="164"/>
          <ac:grpSpMkLst>
            <pc:docMk/>
            <pc:sldMk cId="4020190384" sldId="363"/>
            <ac:grpSpMk id="59" creationId="{A9F355BC-BB7B-4A70-B8FE-6D815E4DC392}"/>
          </ac:grpSpMkLst>
        </pc:grpChg>
        <pc:grpChg chg="add mod">
          <ac:chgData name="hassan MH" userId="84cd2103f36ef0dc" providerId="LiveId" clId="{EC105026-A59A-472F-96D2-633B07EAEF26}" dt="2022-04-18T14:57:54.735" v="1648" actId="1076"/>
          <ac:grpSpMkLst>
            <pc:docMk/>
            <pc:sldMk cId="4020190384" sldId="363"/>
            <ac:grpSpMk id="63" creationId="{482F7AE4-9F66-4D87-97CF-FE5632DDAACE}"/>
          </ac:grpSpMkLst>
        </pc:grpChg>
        <pc:grpChg chg="add mod">
          <ac:chgData name="hassan MH" userId="84cd2103f36ef0dc" providerId="LiveId" clId="{EC105026-A59A-472F-96D2-633B07EAEF26}" dt="2022-04-18T14:57:54.063" v="1647" actId="1076"/>
          <ac:grpSpMkLst>
            <pc:docMk/>
            <pc:sldMk cId="4020190384" sldId="363"/>
            <ac:grpSpMk id="64" creationId="{3FDA44EE-BDA0-4CB3-AB86-CF839932B530}"/>
          </ac:grpSpMkLst>
        </pc:grpChg>
        <pc:grpChg chg="add mod">
          <ac:chgData name="hassan MH" userId="84cd2103f36ef0dc" providerId="LiveId" clId="{EC105026-A59A-472F-96D2-633B07EAEF26}" dt="2022-04-18T14:57:53.328" v="1646" actId="1076"/>
          <ac:grpSpMkLst>
            <pc:docMk/>
            <pc:sldMk cId="4020190384" sldId="363"/>
            <ac:grpSpMk id="65" creationId="{65039A65-7C24-4920-9468-D9B71BFD6DA4}"/>
          </ac:grpSpMkLst>
        </pc:grpChg>
        <pc:grpChg chg="add mod">
          <ac:chgData name="hassan MH" userId="84cd2103f36ef0dc" providerId="LiveId" clId="{EC105026-A59A-472F-96D2-633B07EAEF26}" dt="2022-04-18T14:57:52.313" v="1645" actId="1076"/>
          <ac:grpSpMkLst>
            <pc:docMk/>
            <pc:sldMk cId="4020190384" sldId="363"/>
            <ac:grpSpMk id="66" creationId="{1A18C606-7576-47BD-A9B7-89E8301EDE91}"/>
          </ac:grpSpMkLst>
        </pc:grpChg>
        <pc:grpChg chg="add mod">
          <ac:chgData name="hassan MH" userId="84cd2103f36ef0dc" providerId="LiveId" clId="{EC105026-A59A-472F-96D2-633B07EAEF26}" dt="2022-04-18T14:58:30.401" v="1677" actId="164"/>
          <ac:grpSpMkLst>
            <pc:docMk/>
            <pc:sldMk cId="4020190384" sldId="363"/>
            <ac:grpSpMk id="67" creationId="{A2EF9C01-8800-445E-AF91-0B6ED6720919}"/>
          </ac:grpSpMkLst>
        </pc:grpChg>
        <pc:grpChg chg="add mod">
          <ac:chgData name="hassan MH" userId="84cd2103f36ef0dc" providerId="LiveId" clId="{EC105026-A59A-472F-96D2-633B07EAEF26}" dt="2022-04-18T14:56:19.682" v="1611" actId="164"/>
          <ac:grpSpMkLst>
            <pc:docMk/>
            <pc:sldMk cId="4020190384" sldId="363"/>
            <ac:grpSpMk id="68" creationId="{D84F3570-5A22-4067-A0FB-D3A04DC30C41}"/>
          </ac:grpSpMkLst>
        </pc:grpChg>
        <pc:grpChg chg="add mod">
          <ac:chgData name="hassan MH" userId="84cd2103f36ef0dc" providerId="LiveId" clId="{EC105026-A59A-472F-96D2-633B07EAEF26}" dt="2022-04-18T14:56:21.626" v="1612" actId="164"/>
          <ac:grpSpMkLst>
            <pc:docMk/>
            <pc:sldMk cId="4020190384" sldId="363"/>
            <ac:grpSpMk id="69" creationId="{1A10898A-B398-4899-8D68-7B896F16C4DB}"/>
          </ac:grpSpMkLst>
        </pc:grpChg>
        <pc:grpChg chg="add mod">
          <ac:chgData name="hassan MH" userId="84cd2103f36ef0dc" providerId="LiveId" clId="{EC105026-A59A-472F-96D2-633B07EAEF26}" dt="2022-04-18T14:56:23.059" v="1613" actId="164"/>
          <ac:grpSpMkLst>
            <pc:docMk/>
            <pc:sldMk cId="4020190384" sldId="363"/>
            <ac:grpSpMk id="70" creationId="{311DFA24-283E-4B45-B6CB-97EE88F59A2A}"/>
          </ac:grpSpMkLst>
        </pc:grpChg>
        <pc:grpChg chg="add mod">
          <ac:chgData name="hassan MH" userId="84cd2103f36ef0dc" providerId="LiveId" clId="{EC105026-A59A-472F-96D2-633B07EAEF26}" dt="2022-04-18T14:58:30.401" v="1677" actId="164"/>
          <ac:grpSpMkLst>
            <pc:docMk/>
            <pc:sldMk cId="4020190384" sldId="363"/>
            <ac:grpSpMk id="72" creationId="{00E6FD95-691F-4C30-A6A5-883AF7A0FE79}"/>
          </ac:grpSpMkLst>
        </pc:grpChg>
        <pc:grpChg chg="add mod">
          <ac:chgData name="hassan MH" userId="84cd2103f36ef0dc" providerId="LiveId" clId="{EC105026-A59A-472F-96D2-633B07EAEF26}" dt="2022-04-18T14:56:18.185" v="1610" actId="164"/>
          <ac:grpSpMkLst>
            <pc:docMk/>
            <pc:sldMk cId="4020190384" sldId="363"/>
            <ac:grpSpMk id="105" creationId="{D0806729-1291-454E-9836-7231E210AEBA}"/>
          </ac:grpSpMkLst>
        </pc:grpChg>
        <pc:grpChg chg="mod">
          <ac:chgData name="hassan MH" userId="84cd2103f36ef0dc" providerId="LiveId" clId="{EC105026-A59A-472F-96D2-633B07EAEF26}" dt="2022-04-18T14:38:37.565" v="1308"/>
          <ac:grpSpMkLst>
            <pc:docMk/>
            <pc:sldMk cId="4020190384" sldId="363"/>
            <ac:grpSpMk id="107" creationId="{6B7D7704-3009-4676-B33B-F9702B30147B}"/>
          </ac:grpSpMkLst>
        </pc:grpChg>
        <pc:grpChg chg="add mod">
          <ac:chgData name="hassan MH" userId="84cd2103f36ef0dc" providerId="LiveId" clId="{EC105026-A59A-472F-96D2-633B07EAEF26}" dt="2022-04-18T14:56:13.324" v="1606" actId="164"/>
          <ac:grpSpMkLst>
            <pc:docMk/>
            <pc:sldMk cId="4020190384" sldId="363"/>
            <ac:grpSpMk id="121" creationId="{BE831125-1596-4399-9520-8595991D3A22}"/>
          </ac:grpSpMkLst>
        </pc:grpChg>
        <pc:grpChg chg="add mod">
          <ac:chgData name="hassan MH" userId="84cd2103f36ef0dc" providerId="LiveId" clId="{EC105026-A59A-472F-96D2-633B07EAEF26}" dt="2022-04-18T14:56:13.324" v="1606" actId="164"/>
          <ac:grpSpMkLst>
            <pc:docMk/>
            <pc:sldMk cId="4020190384" sldId="363"/>
            <ac:grpSpMk id="125" creationId="{C05C2EC8-75BE-4C9F-AAB9-A53B1A949976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133" creationId="{891E2B12-40C1-4195-B0F8-0242C685F4CD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136" creationId="{9F42DF5F-789D-4146-B136-E298BCB0D6B0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139" creationId="{FD3B5371-4758-4F68-A85E-3AD9EA239AC3}"/>
          </ac:grpSpMkLst>
        </pc:grpChg>
        <pc:grpChg chg="add mod">
          <ac:chgData name="hassan MH" userId="84cd2103f36ef0dc" providerId="LiveId" clId="{EC105026-A59A-472F-96D2-633B07EAEF26}" dt="2022-04-18T14:43:06.476" v="1398"/>
          <ac:grpSpMkLst>
            <pc:docMk/>
            <pc:sldMk cId="4020190384" sldId="363"/>
            <ac:grpSpMk id="144" creationId="{DB4350B3-DCBE-43C9-A69A-FAC22A479010}"/>
          </ac:grpSpMkLst>
        </pc:grpChg>
        <pc:grpChg chg="mod">
          <ac:chgData name="hassan MH" userId="84cd2103f36ef0dc" providerId="LiveId" clId="{EC105026-A59A-472F-96D2-633B07EAEF26}" dt="2022-04-18T14:43:06.476" v="1398"/>
          <ac:grpSpMkLst>
            <pc:docMk/>
            <pc:sldMk cId="4020190384" sldId="363"/>
            <ac:grpSpMk id="149" creationId="{76716EA1-14F1-4D58-8309-C8A0B55EB970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154" creationId="{B6B5C6D7-6A88-42D4-8082-E532324DD98A}"/>
          </ac:grpSpMkLst>
        </pc:grpChg>
        <pc:grpChg chg="add mod">
          <ac:chgData name="hassan MH" userId="84cd2103f36ef0dc" providerId="LiveId" clId="{EC105026-A59A-472F-96D2-633B07EAEF26}" dt="2022-04-18T14:56:07.279" v="1602" actId="164"/>
          <ac:grpSpMkLst>
            <pc:docMk/>
            <pc:sldMk cId="4020190384" sldId="363"/>
            <ac:grpSpMk id="161" creationId="{533A2083-7351-4C84-944E-EA385E2E0927}"/>
          </ac:grpSpMkLst>
        </pc:grpChg>
        <pc:grpChg chg="mod">
          <ac:chgData name="hassan MH" userId="84cd2103f36ef0dc" providerId="LiveId" clId="{EC105026-A59A-472F-96D2-633B07EAEF26}" dt="2022-04-18T14:43:51.847" v="1412"/>
          <ac:grpSpMkLst>
            <pc:docMk/>
            <pc:sldMk cId="4020190384" sldId="363"/>
            <ac:grpSpMk id="163" creationId="{32817D5D-2D3A-498B-B314-68011FDE7CBA}"/>
          </ac:grpSpMkLst>
        </pc:grpChg>
        <pc:grpChg chg="add mod">
          <ac:chgData name="hassan MH" userId="84cd2103f36ef0dc" providerId="LiveId" clId="{EC105026-A59A-472F-96D2-633B07EAEF26}" dt="2022-04-18T14:56:07.279" v="1602" actId="164"/>
          <ac:grpSpMkLst>
            <pc:docMk/>
            <pc:sldMk cId="4020190384" sldId="363"/>
            <ac:grpSpMk id="173" creationId="{8B987555-BFDB-4B37-AE21-5053DD6665AA}"/>
          </ac:grpSpMkLst>
        </pc:grpChg>
        <pc:grpChg chg="add mod topLvl">
          <ac:chgData name="hassan MH" userId="84cd2103f36ef0dc" providerId="LiveId" clId="{EC105026-A59A-472F-96D2-633B07EAEF26}" dt="2022-04-18T14:56:15.919" v="1608" actId="164"/>
          <ac:grpSpMkLst>
            <pc:docMk/>
            <pc:sldMk cId="4020190384" sldId="363"/>
            <ac:grpSpMk id="188" creationId="{E13EB95B-930A-492C-BD4B-8DADF421C0D6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195" creationId="{71812A90-02AD-4821-9B2D-8BDE88DA211C}"/>
          </ac:grpSpMkLst>
        </pc:grpChg>
        <pc:grpChg chg="add mod">
          <ac:chgData name="hassan MH" userId="84cd2103f36ef0dc" providerId="LiveId" clId="{EC105026-A59A-472F-96D2-633B07EAEF26}" dt="2022-04-18T14:56:19.682" v="1611" actId="164"/>
          <ac:grpSpMkLst>
            <pc:docMk/>
            <pc:sldMk cId="4020190384" sldId="363"/>
            <ac:grpSpMk id="198" creationId="{8CACD8D1-9347-4A5B-B24A-AF1162EAC412}"/>
          </ac:grpSpMkLst>
        </pc:grpChg>
        <pc:grpChg chg="add del mod ord">
          <ac:chgData name="hassan MH" userId="84cd2103f36ef0dc" providerId="LiveId" clId="{EC105026-A59A-472F-96D2-633B07EAEF26}" dt="2022-04-18T14:49:13.791" v="1489" actId="478"/>
          <ac:grpSpMkLst>
            <pc:docMk/>
            <pc:sldMk cId="4020190384" sldId="363"/>
            <ac:grpSpMk id="210" creationId="{F5BD5623-1AD4-468E-B83D-6BAAE06E9DDB}"/>
          </ac:grpSpMkLst>
        </pc:grpChg>
        <pc:grpChg chg="add del mod">
          <ac:chgData name="hassan MH" userId="84cd2103f36ef0dc" providerId="LiveId" clId="{EC105026-A59A-472F-96D2-633B07EAEF26}" dt="2022-04-18T14:49:14.352" v="1490" actId="478"/>
          <ac:grpSpMkLst>
            <pc:docMk/>
            <pc:sldMk cId="4020190384" sldId="363"/>
            <ac:grpSpMk id="213" creationId="{01020833-EE63-4EC0-8FCD-99E01640AD6A}"/>
          </ac:grpSpMkLst>
        </pc:grpChg>
        <pc:grpChg chg="mod">
          <ac:chgData name="hassan MH" userId="84cd2103f36ef0dc" providerId="LiveId" clId="{EC105026-A59A-472F-96D2-633B07EAEF26}" dt="2022-04-18T14:48:39.894" v="1474" actId="207"/>
          <ac:grpSpMkLst>
            <pc:docMk/>
            <pc:sldMk cId="4020190384" sldId="363"/>
            <ac:grpSpMk id="215" creationId="{0BCDABCF-C045-4835-8D04-F2AA422A8F04}"/>
          </ac:grpSpMkLst>
        </pc:grpChg>
        <pc:grpChg chg="add del mod">
          <ac:chgData name="hassan MH" userId="84cd2103f36ef0dc" providerId="LiveId" clId="{EC105026-A59A-472F-96D2-633B07EAEF26}" dt="2022-04-18T14:49:13.307" v="1488" actId="478"/>
          <ac:grpSpMkLst>
            <pc:docMk/>
            <pc:sldMk cId="4020190384" sldId="363"/>
            <ac:grpSpMk id="219" creationId="{BFB6D184-E89C-41CE-837D-BDD13E030FB6}"/>
          </ac:grpSpMkLst>
        </pc:grpChg>
        <pc:grpChg chg="mod">
          <ac:chgData name="hassan MH" userId="84cd2103f36ef0dc" providerId="LiveId" clId="{EC105026-A59A-472F-96D2-633B07EAEF26}" dt="2022-04-18T14:48:58.491" v="1483" actId="571"/>
          <ac:grpSpMkLst>
            <pc:docMk/>
            <pc:sldMk cId="4020190384" sldId="363"/>
            <ac:grpSpMk id="221" creationId="{C4819FF3-2232-4BD8-98C3-5F32E9CAC31B}"/>
          </ac:grpSpMkLst>
        </pc:grpChg>
        <pc:grpChg chg="add mod">
          <ac:chgData name="hassan MH" userId="84cd2103f36ef0dc" providerId="LiveId" clId="{EC105026-A59A-472F-96D2-633B07EAEF26}" dt="2022-04-18T14:51:16.513" v="1529" actId="164"/>
          <ac:grpSpMkLst>
            <pc:docMk/>
            <pc:sldMk cId="4020190384" sldId="363"/>
            <ac:grpSpMk id="227" creationId="{96C13BF5-3844-41C2-B6BC-4833CF2C718A}"/>
          </ac:grpSpMkLst>
        </pc:grpChg>
        <pc:grpChg chg="del">
          <ac:chgData name="hassan MH" userId="84cd2103f36ef0dc" providerId="LiveId" clId="{EC105026-A59A-472F-96D2-633B07EAEF26}" dt="2022-04-18T14:37:31.243" v="1292" actId="478"/>
          <ac:grpSpMkLst>
            <pc:docMk/>
            <pc:sldMk cId="4020190384" sldId="363"/>
            <ac:grpSpMk id="236" creationId="{53AB1633-4364-4FA8-8B6A-D4376EFB17E4}"/>
          </ac:grpSpMkLst>
        </pc:grpChg>
        <pc:grpChg chg="add mod">
          <ac:chgData name="hassan MH" userId="84cd2103f36ef0dc" providerId="LiveId" clId="{EC105026-A59A-472F-96D2-633B07EAEF26}" dt="2022-04-18T14:56:23.059" v="1613" actId="164"/>
          <ac:grpSpMkLst>
            <pc:docMk/>
            <pc:sldMk cId="4020190384" sldId="363"/>
            <ac:grpSpMk id="238" creationId="{FCD082BD-0AF4-48A2-9E53-1AAA74A53E32}"/>
          </ac:grpSpMkLst>
        </pc:grpChg>
        <pc:grpChg chg="mod">
          <ac:chgData name="hassan MH" userId="84cd2103f36ef0dc" providerId="LiveId" clId="{EC105026-A59A-472F-96D2-633B07EAEF26}" dt="2022-04-18T14:53:31.165" v="1561"/>
          <ac:grpSpMkLst>
            <pc:docMk/>
            <pc:sldMk cId="4020190384" sldId="363"/>
            <ac:grpSpMk id="240" creationId="{F5A0FF5A-D4EE-45E5-BE8B-591F4D39A2AC}"/>
          </ac:grpSpMkLst>
        </pc:grpChg>
        <pc:grpChg chg="mod">
          <ac:chgData name="hassan MH" userId="84cd2103f36ef0dc" providerId="LiveId" clId="{EC105026-A59A-472F-96D2-633B07EAEF26}" dt="2022-04-18T14:53:31.165" v="1561"/>
          <ac:grpSpMkLst>
            <pc:docMk/>
            <pc:sldMk cId="4020190384" sldId="363"/>
            <ac:grpSpMk id="241" creationId="{33391E8F-84DA-47DD-9A16-797A3A9B52FF}"/>
          </ac:grpSpMkLst>
        </pc:grpChg>
        <pc:grpChg chg="add mod">
          <ac:chgData name="hassan MH" userId="84cd2103f36ef0dc" providerId="LiveId" clId="{EC105026-A59A-472F-96D2-633B07EAEF26}" dt="2022-04-18T14:56:10.464" v="1604" actId="164"/>
          <ac:grpSpMkLst>
            <pc:docMk/>
            <pc:sldMk cId="4020190384" sldId="363"/>
            <ac:grpSpMk id="249" creationId="{70EF44EB-0679-43CA-A84D-C02DE28EBA7C}"/>
          </ac:grpSpMkLst>
        </pc:grpChg>
        <pc:grpChg chg="add mod ord">
          <ac:chgData name="hassan MH" userId="84cd2103f36ef0dc" providerId="LiveId" clId="{EC105026-A59A-472F-96D2-633B07EAEF26}" dt="2022-04-18T14:56:10.464" v="1604" actId="164"/>
          <ac:grpSpMkLst>
            <pc:docMk/>
            <pc:sldMk cId="4020190384" sldId="363"/>
            <ac:grpSpMk id="257" creationId="{B106CEDA-77B2-4C07-AFA7-A0922CAC84DB}"/>
          </ac:grpSpMkLst>
        </pc:grpChg>
        <pc:grpChg chg="mod">
          <ac:chgData name="hassan MH" userId="84cd2103f36ef0dc" providerId="LiveId" clId="{EC105026-A59A-472F-96D2-633B07EAEF26}" dt="2022-04-18T14:54:03.559" v="1568"/>
          <ac:grpSpMkLst>
            <pc:docMk/>
            <pc:sldMk cId="4020190384" sldId="363"/>
            <ac:grpSpMk id="259" creationId="{CC8C7415-A624-47AE-896F-DDA132199C81}"/>
          </ac:grpSpMkLst>
        </pc:grpChg>
        <pc:grpChg chg="add mod">
          <ac:chgData name="hassan MH" userId="84cd2103f36ef0dc" providerId="LiveId" clId="{EC105026-A59A-472F-96D2-633B07EAEF26}" dt="2022-04-18T14:56:10.464" v="1604" actId="164"/>
          <ac:grpSpMkLst>
            <pc:docMk/>
            <pc:sldMk cId="4020190384" sldId="363"/>
            <ac:grpSpMk id="269" creationId="{500D29DE-E8F7-48EB-948A-BE23797A666B}"/>
          </ac:grpSpMkLst>
        </pc:grpChg>
        <pc:grpChg chg="add mod">
          <ac:chgData name="hassan MH" userId="84cd2103f36ef0dc" providerId="LiveId" clId="{EC105026-A59A-472F-96D2-633B07EAEF26}" dt="2022-04-18T14:56:23.059" v="1613" actId="164"/>
          <ac:grpSpMkLst>
            <pc:docMk/>
            <pc:sldMk cId="4020190384" sldId="363"/>
            <ac:grpSpMk id="272" creationId="{E1114FBE-8DAD-4BB4-94F0-2C9F45B9EE64}"/>
          </ac:grpSpMkLst>
        </pc:grpChg>
        <pc:grpChg chg="add mod">
          <ac:chgData name="hassan MH" userId="84cd2103f36ef0dc" providerId="LiveId" clId="{EC105026-A59A-472F-96D2-633B07EAEF26}" dt="2022-04-18T14:56:19.682" v="1611" actId="164"/>
          <ac:grpSpMkLst>
            <pc:docMk/>
            <pc:sldMk cId="4020190384" sldId="363"/>
            <ac:grpSpMk id="275" creationId="{A0E7F0BF-9545-49B9-B083-9344EF5A2D10}"/>
          </ac:grpSpMkLst>
        </pc:grpChg>
        <pc:picChg chg="add del mod">
          <ac:chgData name="hassan MH" userId="84cd2103f36ef0dc" providerId="LiveId" clId="{EC105026-A59A-472F-96D2-633B07EAEF26}" dt="2022-04-18T14:40:04.481" v="1352" actId="27803"/>
          <ac:picMkLst>
            <pc:docMk/>
            <pc:sldMk cId="4020190384" sldId="363"/>
            <ac:picMk id="7" creationId="{7958D104-6DC8-479D-9451-BE79EA8FDAC5}"/>
          </ac:picMkLst>
        </pc:picChg>
        <pc:picChg chg="add del mod">
          <ac:chgData name="hassan MH" userId="84cd2103f36ef0dc" providerId="LiveId" clId="{EC105026-A59A-472F-96D2-633B07EAEF26}" dt="2022-04-18T14:42:44.519" v="1390" actId="27803"/>
          <ac:picMkLst>
            <pc:docMk/>
            <pc:sldMk cId="4020190384" sldId="363"/>
            <ac:picMk id="19" creationId="{3EA76ADF-5055-4E78-B716-AC1AAA6BE93B}"/>
          </ac:picMkLst>
        </pc:picChg>
        <pc:picChg chg="add del mod">
          <ac:chgData name="hassan MH" userId="84cd2103f36ef0dc" providerId="LiveId" clId="{EC105026-A59A-472F-96D2-633B07EAEF26}" dt="2022-04-18T14:49:43.143" v="1494" actId="27803"/>
          <ac:picMkLst>
            <pc:docMk/>
            <pc:sldMk cId="4020190384" sldId="363"/>
            <ac:picMk id="54" creationId="{4E94F8AF-5D8F-42F4-B14F-3FAB7D6FB47A}"/>
          </ac:picMkLst>
        </pc:picChg>
        <pc:picChg chg="add del mod">
          <ac:chgData name="hassan MH" userId="84cd2103f36ef0dc" providerId="LiveId" clId="{EC105026-A59A-472F-96D2-633B07EAEF26}" dt="2022-04-18T14:52:47.635" v="1548" actId="27803"/>
          <ac:picMkLst>
            <pc:docMk/>
            <pc:sldMk cId="4020190384" sldId="363"/>
            <ac:picMk id="61" creationId="{F7CFC1EB-6DF9-43A8-A907-53F9B55459AE}"/>
          </ac:picMkLst>
        </pc:picChg>
        <pc:picChg chg="add mod ord">
          <ac:chgData name="hassan MH" userId="84cd2103f36ef0dc" providerId="LiveId" clId="{EC105026-A59A-472F-96D2-633B07EAEF26}" dt="2022-04-18T14:58:30.401" v="1677" actId="164"/>
          <ac:picMkLst>
            <pc:docMk/>
            <pc:sldMk cId="4020190384" sldId="363"/>
            <ac:picMk id="71" creationId="{BB6E7418-8CFE-4D47-8F8A-81B7C293EEED}"/>
          </ac:picMkLst>
        </pc:picChg>
        <pc:picChg chg="mod">
          <ac:chgData name="hassan MH" userId="84cd2103f36ef0dc" providerId="LiveId" clId="{EC105026-A59A-472F-96D2-633B07EAEF26}" dt="2022-04-18T14:55:18.731" v="1591" actId="1076"/>
          <ac:picMkLst>
            <pc:docMk/>
            <pc:sldMk cId="4020190384" sldId="363"/>
            <ac:picMk id="350" creationId="{8577FA81-1C05-4C7C-A83C-F9D3204003E0}"/>
          </ac:picMkLst>
        </pc:picChg>
        <pc:picChg chg="del mod">
          <ac:chgData name="hassan MH" userId="84cd2103f36ef0dc" providerId="LiveId" clId="{EC105026-A59A-472F-96D2-633B07EAEF26}" dt="2022-04-18T14:56:03.506" v="1601" actId="478"/>
          <ac:picMkLst>
            <pc:docMk/>
            <pc:sldMk cId="4020190384" sldId="363"/>
            <ac:picMk id="385" creationId="{3935B813-6E47-4F57-9C95-EEF1A96D67F6}"/>
          </ac:picMkLst>
        </pc:picChg>
      </pc:sldChg>
      <pc:sldChg chg="addSp modSp mod">
        <pc:chgData name="hassan MH" userId="84cd2103f36ef0dc" providerId="LiveId" clId="{EC105026-A59A-472F-96D2-633B07EAEF26}" dt="2022-04-21T03:51:52.830" v="1694" actId="164"/>
        <pc:sldMkLst>
          <pc:docMk/>
          <pc:sldMk cId="1769713558" sldId="368"/>
        </pc:sldMkLst>
        <pc:spChg chg="add mod">
          <ac:chgData name="hassan MH" userId="84cd2103f36ef0dc" providerId="LiveId" clId="{EC105026-A59A-472F-96D2-633B07EAEF26}" dt="2022-04-21T03:51:52.830" v="1694" actId="164"/>
          <ac:spMkLst>
            <pc:docMk/>
            <pc:sldMk cId="1769713558" sldId="368"/>
            <ac:spMk id="83" creationId="{5676925B-7383-46A4-816C-30BC4EB784A7}"/>
          </ac:spMkLst>
        </pc:spChg>
        <pc:grpChg chg="add mod">
          <ac:chgData name="hassan MH" userId="84cd2103f36ef0dc" providerId="LiveId" clId="{EC105026-A59A-472F-96D2-633B07EAEF26}" dt="2022-04-21T03:51:52.830" v="1694" actId="164"/>
          <ac:grpSpMkLst>
            <pc:docMk/>
            <pc:sldMk cId="1769713558" sldId="368"/>
            <ac:grpSpMk id="2" creationId="{7CB05854-A4BD-4237-A094-265A4C18A127}"/>
          </ac:grpSpMkLst>
        </pc:grpChg>
        <pc:picChg chg="mod">
          <ac:chgData name="hassan MH" userId="84cd2103f36ef0dc" providerId="LiveId" clId="{EC105026-A59A-472F-96D2-633B07EAEF26}" dt="2022-04-21T03:51:52.830" v="1694" actId="164"/>
          <ac:picMkLst>
            <pc:docMk/>
            <pc:sldMk cId="1769713558" sldId="368"/>
            <ac:picMk id="3" creationId="{311B6E00-7330-4C9B-A40A-86AF7CB4464F}"/>
          </ac:picMkLst>
        </pc:picChg>
      </pc:sldChg>
      <pc:sldChg chg="modSp mod">
        <pc:chgData name="hassan MH" userId="84cd2103f36ef0dc" providerId="LiveId" clId="{EC105026-A59A-472F-96D2-633B07EAEF26}" dt="2022-04-21T03:52:01.482" v="1695" actId="404"/>
        <pc:sldMkLst>
          <pc:docMk/>
          <pc:sldMk cId="1745025182" sldId="374"/>
        </pc:sldMkLst>
        <pc:spChg chg="mod">
          <ac:chgData name="hassan MH" userId="84cd2103f36ef0dc" providerId="LiveId" clId="{EC105026-A59A-472F-96D2-633B07EAEF26}" dt="2022-04-21T03:52:01.482" v="1695" actId="404"/>
          <ac:spMkLst>
            <pc:docMk/>
            <pc:sldMk cId="1745025182" sldId="374"/>
            <ac:spMk id="355" creationId="{1A2083A8-DD24-4719-89C5-2804B2AD097D}"/>
          </ac:spMkLst>
        </pc:spChg>
      </pc:sldChg>
      <pc:sldMasterChg chg="setBg modSldLayout">
        <pc:chgData name="hassan MH" userId="84cd2103f36ef0dc" providerId="LiveId" clId="{EC105026-A59A-472F-96D2-633B07EAEF26}" dt="2022-04-18T13:33:25.372" v="102"/>
        <pc:sldMasterMkLst>
          <pc:docMk/>
          <pc:sldMasterMk cId="2834134848" sldId="2147483648"/>
        </pc:sldMasterMkLst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1677186542" sldId="2147483649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273777978" sldId="2147483650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3204504175" sldId="2147483651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640330787" sldId="2147483652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3348439936" sldId="2147483653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730479966" sldId="2147483654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4247361751" sldId="2147483655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2928511015" sldId="2147483656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1794010067" sldId="2147483657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4058626419" sldId="2147483658"/>
          </pc:sldLayoutMkLst>
        </pc:sldLayoutChg>
        <pc:sldLayoutChg chg="setBg">
          <pc:chgData name="hassan MH" userId="84cd2103f36ef0dc" providerId="LiveId" clId="{EC105026-A59A-472F-96D2-633B07EAEF26}" dt="2022-04-18T13:33:25.372" v="102"/>
          <pc:sldLayoutMkLst>
            <pc:docMk/>
            <pc:sldMasterMk cId="2834134848" sldId="2147483648"/>
            <pc:sldLayoutMk cId="4167013199" sldId="2147483659"/>
          </pc:sldLayoutMkLst>
        </pc:sldLayoutChg>
      </pc:sldMasterChg>
    </pc:docChg>
  </pc:docChgLst>
  <pc:docChgLst>
    <pc:chgData name="Hassan Moddather" userId="84cd2103f36ef0dc" providerId="LiveId" clId="{187E46E7-0141-4F2B-A704-475EF0C84767}"/>
    <pc:docChg chg="undo custSel addSld delSld modSld modSection">
      <pc:chgData name="Hassan Moddather" userId="84cd2103f36ef0dc" providerId="LiveId" clId="{187E46E7-0141-4F2B-A704-475EF0C84767}" dt="2023-04-15T11:22:17.867" v="6"/>
      <pc:docMkLst>
        <pc:docMk/>
      </pc:docMkLst>
      <pc:sldChg chg="addSp delSp modSp new mod">
        <pc:chgData name="Hassan Moddather" userId="84cd2103f36ef0dc" providerId="LiveId" clId="{187E46E7-0141-4F2B-A704-475EF0C84767}" dt="2023-04-15T11:22:07.015" v="2"/>
        <pc:sldMkLst>
          <pc:docMk/>
          <pc:sldMk cId="1390258103" sldId="377"/>
        </pc:sldMkLst>
        <pc:spChg chg="del">
          <ac:chgData name="Hassan Moddather" userId="84cd2103f36ef0dc" providerId="LiveId" clId="{187E46E7-0141-4F2B-A704-475EF0C84767}" dt="2023-04-15T11:22:06.747" v="1" actId="478"/>
          <ac:spMkLst>
            <pc:docMk/>
            <pc:sldMk cId="1390258103" sldId="377"/>
            <ac:spMk id="2" creationId="{BE247DD9-58CD-89F8-A1EE-B108824BE1CC}"/>
          </ac:spMkLst>
        </pc:spChg>
        <pc:spChg chg="del">
          <ac:chgData name="Hassan Moddather" userId="84cd2103f36ef0dc" providerId="LiveId" clId="{187E46E7-0141-4F2B-A704-475EF0C84767}" dt="2023-04-15T11:22:06.747" v="1" actId="478"/>
          <ac:spMkLst>
            <pc:docMk/>
            <pc:sldMk cId="1390258103" sldId="377"/>
            <ac:spMk id="3" creationId="{FFC80031-4D3B-8710-7194-E7BC516C0EE8}"/>
          </ac:spMkLst>
        </pc:spChg>
        <pc:picChg chg="add mod">
          <ac:chgData name="Hassan Moddather" userId="84cd2103f36ef0dc" providerId="LiveId" clId="{187E46E7-0141-4F2B-A704-475EF0C84767}" dt="2023-04-15T11:22:07.015" v="2"/>
          <ac:picMkLst>
            <pc:docMk/>
            <pc:sldMk cId="1390258103" sldId="377"/>
            <ac:picMk id="4" creationId="{CEE258E2-0729-E834-5335-EB425B52A571}"/>
          </ac:picMkLst>
        </pc:picChg>
      </pc:sldChg>
      <pc:sldChg chg="addSp delSp add del mod">
        <pc:chgData name="Hassan Moddather" userId="84cd2103f36ef0dc" providerId="LiveId" clId="{187E46E7-0141-4F2B-A704-475EF0C84767}" dt="2023-04-15T11:22:17.867" v="6"/>
        <pc:sldMkLst>
          <pc:docMk/>
          <pc:sldMk cId="1832840326" sldId="471"/>
        </pc:sldMkLst>
        <pc:picChg chg="add del">
          <ac:chgData name="Hassan Moddather" userId="84cd2103f36ef0dc" providerId="LiveId" clId="{187E46E7-0141-4F2B-A704-475EF0C84767}" dt="2023-04-15T11:22:15.493" v="5" actId="478"/>
          <ac:picMkLst>
            <pc:docMk/>
            <pc:sldMk cId="1832840326" sldId="471"/>
            <ac:picMk id="4" creationId="{F223AE28-EC31-4785-2A1C-1F18CA9EA3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C05F434-6CCA-4BDE-85E1-432352A467E9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9895B7B-541A-4295-BA7E-8CD2FDB3948F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3313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3E46BE-A259-48A7-8C60-7ED7823EF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6878867-1D80-42EC-AC87-6C34F2C0C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7FD594-0ECF-490C-82DB-676A32B7D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CB37B8-6F74-4CC2-B509-0DECC9DB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617158-EB0B-4E4C-BFA1-FDB6CD328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7718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393DE8-A3E3-47C3-8141-C230AD585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E49A8EA-99D7-407B-9C8E-4A759CFEE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CDB66F-7516-4358-AAAA-EA4146A956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A57747-78EB-41DD-BC44-22369E002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1BE1B2-21AF-4CEF-9C37-AA866FAF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862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00AABA3-24CD-4171-8F3A-F79FD766C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6013114-31C1-4733-868F-1CC8066DE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75B9F5-39F8-40C7-97C9-40E89533B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F774EDC-9B8A-4825-ACBA-EC4538A6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E9B539-CE54-4FB1-B47F-649739A77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701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D8D651-84F6-42E1-BDE4-352DE4A79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E0FF66-1696-4B5C-BAC4-F1980D4A6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79AB8A-DAC4-46CE-AFDB-33FA2C5C3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7717785-9BA3-4D72-AD3D-BD3D96F9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F2E551-1779-46D5-8A39-B36F7CC8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377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622DFC-0121-406C-A507-5B3316BA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21FAF0-120A-4D33-AF3E-B723A200F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488C05-5240-4CA9-A81F-0DAADD7AAC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A2A9D43-6459-4447-BFA1-2F88FFCB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27BC5A-67AD-468E-B097-0F7A7674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0450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285A2C-025C-46A2-BBC4-7351A663F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D36B147-622E-4D3E-B67D-056617FE6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E6B5156-B1AB-4622-9CCB-289BEFD9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6D81D30-DAF0-4A80-BED9-443ECB81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6DBD39E-60EC-4FB8-909B-F5CE69BA9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D2F44D-77C6-4D69-AE8A-A851C6728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64033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CB9807-DCB1-4975-81EF-683BF8D6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B82E381-E2AC-40B3-9D2B-EF249B766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98EE47C-0148-40DA-AD14-6FEA4880C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F33E99B-9E6A-4D9F-840F-ECC45163B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223A978-E2C6-4906-B006-A453BA45B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5BF6D75-C190-4B33-921A-AB2F84B4D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CB11A39-4B93-4D9E-9C57-8A2AD510E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6855AB-CE36-4840-9E0D-A1CE56C5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4843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C41E42-6387-4AB3-86DB-F3C34805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BCCFCBB-A74F-42B3-966D-395D3EB2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A672E25-09CA-4979-84F0-E6DE4BE9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4546B6E-49ED-41EE-9B32-8C18E5C1D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3047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EB9D89E-D2FE-46F8-8CCD-1A4B34B2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0D4D3C6-547C-41F5-B9EE-113EB482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79B890F-08FB-48BF-99D7-1B56C232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4736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EC974C-F381-4F7D-ADA7-4F769077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6241BC-CE8A-44EC-9ABB-A43BF78BC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B0679B3-BA1C-4F1E-BC58-C791628A1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F54CC5E-1F87-4A50-AE81-DFFEF2D472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F520AB8-7C93-4052-99B5-E5CCF4A5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B483422-FDCC-454E-A8D8-5913574E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851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3676EC-66D7-4E0F-A6C5-4293DC52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3086044-0696-4A95-9261-9B12E3939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7A612F3-1F54-4FDB-8AFB-B421C62E8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46710C8-F6B0-4C08-B5ED-379E9CD6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49B51A-4345-4294-B44B-7708CFF1B0D2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12879A5-0BDC-4A2A-AD79-AF0C04D8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E6E36B9-2C97-4F5D-A98B-712829DA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A26514-3FEC-42E5-A69D-A827C28613E0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9401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A6FBB519-2733-4A92-9000-2E4E21C3E63E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سحابة 8">
            <a:extLst>
              <a:ext uri="{FF2B5EF4-FFF2-40B4-BE49-F238E27FC236}">
                <a16:creationId xmlns:a16="http://schemas.microsoft.com/office/drawing/2014/main" id="{E1BD7B15-1771-45B3-A915-E93F7D323BBC}"/>
              </a:ext>
            </a:extLst>
          </p:cNvPr>
          <p:cNvSpPr/>
          <p:nvPr userDrawn="1"/>
        </p:nvSpPr>
        <p:spPr>
          <a:xfrm rot="299476">
            <a:off x="10759548" y="960184"/>
            <a:ext cx="878986" cy="41019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سحابة 9">
            <a:extLst>
              <a:ext uri="{FF2B5EF4-FFF2-40B4-BE49-F238E27FC236}">
                <a16:creationId xmlns:a16="http://schemas.microsoft.com/office/drawing/2014/main" id="{9DA3BBCE-59FC-49EC-89B3-3A3984B825F1}"/>
              </a:ext>
            </a:extLst>
          </p:cNvPr>
          <p:cNvSpPr/>
          <p:nvPr userDrawn="1"/>
        </p:nvSpPr>
        <p:spPr>
          <a:xfrm rot="299476">
            <a:off x="191884" y="1652461"/>
            <a:ext cx="850098" cy="396712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سحابة 10">
            <a:extLst>
              <a:ext uri="{FF2B5EF4-FFF2-40B4-BE49-F238E27FC236}">
                <a16:creationId xmlns:a16="http://schemas.microsoft.com/office/drawing/2014/main" id="{3B71A5C7-F0A3-4DEE-92F0-85CBB397A44B}"/>
              </a:ext>
            </a:extLst>
          </p:cNvPr>
          <p:cNvSpPr/>
          <p:nvPr userDrawn="1"/>
        </p:nvSpPr>
        <p:spPr>
          <a:xfrm rot="299476">
            <a:off x="4819868" y="6155678"/>
            <a:ext cx="791854" cy="369532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A288B0C-38C4-456E-A3F4-93E7502C1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26530"/>
          <a:stretch/>
        </p:blipFill>
        <p:spPr>
          <a:xfrm>
            <a:off x="-211016" y="5926690"/>
            <a:ext cx="12646855" cy="931310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30F9948C-CC2F-415A-89E0-0D0A40B13695}"/>
              </a:ext>
            </a:extLst>
          </p:cNvPr>
          <p:cNvGrpSpPr/>
          <p:nvPr userDrawn="1"/>
        </p:nvGrpSpPr>
        <p:grpSpPr>
          <a:xfrm rot="20163191">
            <a:off x="1324144" y="838335"/>
            <a:ext cx="392152" cy="371565"/>
            <a:chOff x="1276719" y="5185399"/>
            <a:chExt cx="833152" cy="789413"/>
          </a:xfrm>
        </p:grpSpPr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0868C508-36B5-4A45-86CD-0663AADD9521}"/>
                </a:ext>
              </a:extLst>
            </p:cNvPr>
            <p:cNvSpPr/>
            <p:nvPr/>
          </p:nvSpPr>
          <p:spPr>
            <a:xfrm>
              <a:off x="1276719" y="5185399"/>
              <a:ext cx="833152" cy="789413"/>
            </a:xfrm>
            <a:custGeom>
              <a:avLst/>
              <a:gdLst>
                <a:gd name="connsiteX0" fmla="*/ 416576 w 833152"/>
                <a:gd name="connsiteY0" fmla="*/ 164549 h 789413"/>
                <a:gd name="connsiteX1" fmla="*/ 0 w 833152"/>
                <a:gd name="connsiteY1" fmla="*/ 213558 h 789413"/>
                <a:gd name="connsiteX2" fmla="*/ 416576 w 833152"/>
                <a:gd name="connsiteY2" fmla="*/ 789414 h 789413"/>
                <a:gd name="connsiteX3" fmla="*/ 833153 w 833152"/>
                <a:gd name="connsiteY3" fmla="*/ 213558 h 789413"/>
                <a:gd name="connsiteX4" fmla="*/ 416576 w 833152"/>
                <a:gd name="connsiteY4" fmla="*/ 164549 h 78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152" h="789413">
                  <a:moveTo>
                    <a:pt x="416576" y="164549"/>
                  </a:moveTo>
                  <a:cubicBezTo>
                    <a:pt x="262198" y="-141757"/>
                    <a:pt x="0" y="42027"/>
                    <a:pt x="0" y="213558"/>
                  </a:cubicBezTo>
                  <a:cubicBezTo>
                    <a:pt x="0" y="470855"/>
                    <a:pt x="416576" y="789414"/>
                    <a:pt x="416576" y="789414"/>
                  </a:cubicBezTo>
                  <a:cubicBezTo>
                    <a:pt x="416576" y="789414"/>
                    <a:pt x="833153" y="470855"/>
                    <a:pt x="833153" y="213558"/>
                  </a:cubicBezTo>
                  <a:cubicBezTo>
                    <a:pt x="833153" y="42027"/>
                    <a:pt x="570955" y="-141757"/>
                    <a:pt x="416576" y="164549"/>
                  </a:cubicBezTo>
                  <a:close/>
                </a:path>
              </a:pathLst>
            </a:custGeom>
            <a:solidFill>
              <a:srgbClr val="FF88A8"/>
            </a:solidFill>
            <a:ln w="24408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DB7EDCB4-0BAD-490C-8422-63206110B3BD}"/>
                </a:ext>
              </a:extLst>
            </p:cNvPr>
            <p:cNvGrpSpPr/>
            <p:nvPr/>
          </p:nvGrpSpPr>
          <p:grpSpPr>
            <a:xfrm rot="20111266" flipH="1">
              <a:off x="1361769" y="5314118"/>
              <a:ext cx="69276" cy="296134"/>
              <a:chOff x="3946762" y="2156920"/>
              <a:chExt cx="300203" cy="1283273"/>
            </a:xfrm>
            <a:solidFill>
              <a:srgbClr val="FFFFFF"/>
            </a:solidFill>
          </p:grpSpPr>
          <p:sp>
            <p:nvSpPr>
              <p:cNvPr id="24" name="مستطيل: زوايا مستديرة 23">
                <a:extLst>
                  <a:ext uri="{FF2B5EF4-FFF2-40B4-BE49-F238E27FC236}">
                    <a16:creationId xmlns:a16="http://schemas.microsoft.com/office/drawing/2014/main" id="{41B333C0-1040-4D4B-A3C1-0DD2F7E82CCF}"/>
                  </a:ext>
                </a:extLst>
              </p:cNvPr>
              <p:cNvSpPr/>
              <p:nvPr/>
            </p:nvSpPr>
            <p:spPr>
              <a:xfrm rot="20111266">
                <a:off x="3946762" y="2156920"/>
                <a:ext cx="198122" cy="4521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5" name="مستطيل: زوايا مستديرة 24">
                <a:extLst>
                  <a:ext uri="{FF2B5EF4-FFF2-40B4-BE49-F238E27FC236}">
                    <a16:creationId xmlns:a16="http://schemas.microsoft.com/office/drawing/2014/main" id="{8876ADE0-AE8E-47E6-86C6-7B37C6CA03D8}"/>
                  </a:ext>
                </a:extLst>
              </p:cNvPr>
              <p:cNvSpPr/>
              <p:nvPr/>
            </p:nvSpPr>
            <p:spPr>
              <a:xfrm rot="211711">
                <a:off x="4048845" y="2734074"/>
                <a:ext cx="198120" cy="7061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B8739B98-C1F8-40A2-AD57-74295A44DB41}"/>
              </a:ext>
            </a:extLst>
          </p:cNvPr>
          <p:cNvGrpSpPr/>
          <p:nvPr userDrawn="1"/>
        </p:nvGrpSpPr>
        <p:grpSpPr>
          <a:xfrm rot="1686402">
            <a:off x="10148572" y="620946"/>
            <a:ext cx="356000" cy="356000"/>
            <a:chOff x="150342" y="5005665"/>
            <a:chExt cx="1224280" cy="1224280"/>
          </a:xfrm>
        </p:grpSpPr>
        <p:pic>
          <p:nvPicPr>
            <p:cNvPr id="27" name="رسم 26" descr="قلب مع تعبئة خالصة">
              <a:extLst>
                <a:ext uri="{FF2B5EF4-FFF2-40B4-BE49-F238E27FC236}">
                  <a16:creationId xmlns:a16="http://schemas.microsoft.com/office/drawing/2014/main" id="{4C3FF705-5045-4DEF-8490-7EE9362FB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0342" y="5005665"/>
              <a:ext cx="1224280" cy="1224280"/>
            </a:xfrm>
            <a:prstGeom prst="rect">
              <a:avLst/>
            </a:prstGeom>
          </p:spPr>
        </p:pic>
        <p:grpSp>
          <p:nvGrpSpPr>
            <p:cNvPr id="28" name="مجموعة 27">
              <a:extLst>
                <a:ext uri="{FF2B5EF4-FFF2-40B4-BE49-F238E27FC236}">
                  <a16:creationId xmlns:a16="http://schemas.microsoft.com/office/drawing/2014/main" id="{728DF019-7616-4F96-B7A4-F975CBE1D2D4}"/>
                </a:ext>
              </a:extLst>
            </p:cNvPr>
            <p:cNvGrpSpPr/>
            <p:nvPr/>
          </p:nvGrpSpPr>
          <p:grpSpPr>
            <a:xfrm rot="20111266" flipH="1">
              <a:off x="411808" y="5314118"/>
              <a:ext cx="69276" cy="296134"/>
              <a:chOff x="3946762" y="2156920"/>
              <a:chExt cx="300203" cy="1283273"/>
            </a:xfrm>
            <a:solidFill>
              <a:srgbClr val="FFFFFF"/>
            </a:solidFill>
          </p:grpSpPr>
          <p:sp>
            <p:nvSpPr>
              <p:cNvPr id="29" name="مستطيل: زوايا مستديرة 28">
                <a:extLst>
                  <a:ext uri="{FF2B5EF4-FFF2-40B4-BE49-F238E27FC236}">
                    <a16:creationId xmlns:a16="http://schemas.microsoft.com/office/drawing/2014/main" id="{7409B0C9-7D9D-49CA-A1D4-756AA33A4539}"/>
                  </a:ext>
                </a:extLst>
              </p:cNvPr>
              <p:cNvSpPr/>
              <p:nvPr/>
            </p:nvSpPr>
            <p:spPr>
              <a:xfrm rot="20111266">
                <a:off x="3946762" y="2156920"/>
                <a:ext cx="198122" cy="4521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0" name="مستطيل: زوايا مستديرة 29">
                <a:extLst>
                  <a:ext uri="{FF2B5EF4-FFF2-40B4-BE49-F238E27FC236}">
                    <a16:creationId xmlns:a16="http://schemas.microsoft.com/office/drawing/2014/main" id="{4C4212E5-58C0-4DE8-9FC6-69FCFB235899}"/>
                  </a:ext>
                </a:extLst>
              </p:cNvPr>
              <p:cNvSpPr/>
              <p:nvPr/>
            </p:nvSpPr>
            <p:spPr>
              <a:xfrm rot="211711">
                <a:off x="4048845" y="2734074"/>
                <a:ext cx="198120" cy="7061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14557BAB-9719-4D91-A8A4-C8FD450705B8}"/>
              </a:ext>
            </a:extLst>
          </p:cNvPr>
          <p:cNvGrpSpPr/>
          <p:nvPr userDrawn="1"/>
        </p:nvGrpSpPr>
        <p:grpSpPr>
          <a:xfrm rot="1885363">
            <a:off x="333458" y="5889891"/>
            <a:ext cx="310063" cy="293786"/>
            <a:chOff x="1276719" y="5185401"/>
            <a:chExt cx="833152" cy="789413"/>
          </a:xfrm>
        </p:grpSpPr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24A6E46C-B8B1-4012-8C6A-A00E254769B3}"/>
                </a:ext>
              </a:extLst>
            </p:cNvPr>
            <p:cNvSpPr/>
            <p:nvPr/>
          </p:nvSpPr>
          <p:spPr>
            <a:xfrm>
              <a:off x="1276719" y="5185401"/>
              <a:ext cx="833152" cy="789413"/>
            </a:xfrm>
            <a:custGeom>
              <a:avLst/>
              <a:gdLst>
                <a:gd name="connsiteX0" fmla="*/ 416576 w 833152"/>
                <a:gd name="connsiteY0" fmla="*/ 164549 h 789413"/>
                <a:gd name="connsiteX1" fmla="*/ 0 w 833152"/>
                <a:gd name="connsiteY1" fmla="*/ 213558 h 789413"/>
                <a:gd name="connsiteX2" fmla="*/ 416576 w 833152"/>
                <a:gd name="connsiteY2" fmla="*/ 789414 h 789413"/>
                <a:gd name="connsiteX3" fmla="*/ 833153 w 833152"/>
                <a:gd name="connsiteY3" fmla="*/ 213558 h 789413"/>
                <a:gd name="connsiteX4" fmla="*/ 416576 w 833152"/>
                <a:gd name="connsiteY4" fmla="*/ 164549 h 789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152" h="789413">
                  <a:moveTo>
                    <a:pt x="416576" y="164549"/>
                  </a:moveTo>
                  <a:cubicBezTo>
                    <a:pt x="262198" y="-141757"/>
                    <a:pt x="0" y="42027"/>
                    <a:pt x="0" y="213558"/>
                  </a:cubicBezTo>
                  <a:cubicBezTo>
                    <a:pt x="0" y="470855"/>
                    <a:pt x="416576" y="789414"/>
                    <a:pt x="416576" y="789414"/>
                  </a:cubicBezTo>
                  <a:cubicBezTo>
                    <a:pt x="416576" y="789414"/>
                    <a:pt x="833153" y="470855"/>
                    <a:pt x="833153" y="213558"/>
                  </a:cubicBezTo>
                  <a:cubicBezTo>
                    <a:pt x="833153" y="42027"/>
                    <a:pt x="570955" y="-141757"/>
                    <a:pt x="416576" y="164549"/>
                  </a:cubicBezTo>
                  <a:close/>
                </a:path>
              </a:pathLst>
            </a:custGeom>
            <a:solidFill>
              <a:srgbClr val="FFD778"/>
            </a:solidFill>
            <a:ln w="24408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grpSp>
          <p:nvGrpSpPr>
            <p:cNvPr id="33" name="مجموعة 32">
              <a:extLst>
                <a:ext uri="{FF2B5EF4-FFF2-40B4-BE49-F238E27FC236}">
                  <a16:creationId xmlns:a16="http://schemas.microsoft.com/office/drawing/2014/main" id="{18801E94-B90A-4C25-A457-EA6BCDF85534}"/>
                </a:ext>
              </a:extLst>
            </p:cNvPr>
            <p:cNvGrpSpPr/>
            <p:nvPr/>
          </p:nvGrpSpPr>
          <p:grpSpPr>
            <a:xfrm rot="20111266" flipH="1">
              <a:off x="1361769" y="5314118"/>
              <a:ext cx="69276" cy="296134"/>
              <a:chOff x="3946762" y="2156920"/>
              <a:chExt cx="300203" cy="1283273"/>
            </a:xfrm>
            <a:solidFill>
              <a:srgbClr val="FFFFFF"/>
            </a:solidFill>
          </p:grpSpPr>
          <p:sp>
            <p:nvSpPr>
              <p:cNvPr id="34" name="مستطيل: زوايا مستديرة 33">
                <a:extLst>
                  <a:ext uri="{FF2B5EF4-FFF2-40B4-BE49-F238E27FC236}">
                    <a16:creationId xmlns:a16="http://schemas.microsoft.com/office/drawing/2014/main" id="{6C51898D-81D8-4275-B9AD-9D0FC8C1BECC}"/>
                  </a:ext>
                </a:extLst>
              </p:cNvPr>
              <p:cNvSpPr/>
              <p:nvPr/>
            </p:nvSpPr>
            <p:spPr>
              <a:xfrm rot="20111266">
                <a:off x="3946762" y="2156920"/>
                <a:ext cx="198122" cy="4521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5" name="مستطيل: زوايا مستديرة 34">
                <a:extLst>
                  <a:ext uri="{FF2B5EF4-FFF2-40B4-BE49-F238E27FC236}">
                    <a16:creationId xmlns:a16="http://schemas.microsoft.com/office/drawing/2014/main" id="{270478B4-9971-4856-A696-124F5C8F8A98}"/>
                  </a:ext>
                </a:extLst>
              </p:cNvPr>
              <p:cNvSpPr/>
              <p:nvPr/>
            </p:nvSpPr>
            <p:spPr>
              <a:xfrm rot="211711">
                <a:off x="4048845" y="2734074"/>
                <a:ext cx="198120" cy="7061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13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Harmattan?subset=arabic&amp;preview.text=%D8%A7%D9%84%D8%AD%D8%A8%20%D8%B3%D9%85%D8%A7%D8%A1%20%D9%84%D8%A7%20%D8%AA%D9%85%D8%B7%D8%B1%20%D8%BA%D9%8A%D8%B1%20%D8%A7%D9%84%D8%A3%D8%AD%D9%84%D8%A7%D9%85.&amp;preview.text_type=cust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B9056DE-E224-49C7-840E-29ED2DB38EFD}"/>
              </a:ext>
            </a:extLst>
          </p:cNvPr>
          <p:cNvGrpSpPr/>
          <p:nvPr/>
        </p:nvGrpSpPr>
        <p:grpSpPr>
          <a:xfrm>
            <a:off x="1482111" y="4273111"/>
            <a:ext cx="9227778" cy="1704462"/>
            <a:chOff x="2819400" y="402581"/>
            <a:chExt cx="6553200" cy="1210441"/>
          </a:xfrm>
        </p:grpSpPr>
        <p:grpSp>
          <p:nvGrpSpPr>
            <p:cNvPr id="5" name="رسم 9" descr="شريط مطوي طويل ، ترويسة">
              <a:extLst>
                <a:ext uri="{FF2B5EF4-FFF2-40B4-BE49-F238E27FC236}">
                  <a16:creationId xmlns:a16="http://schemas.microsoft.com/office/drawing/2014/main" id="{1E23FBF7-BABA-4FB0-AFF2-A44F2E1FDAC6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66E63BB0-081E-4347-9757-E8FE227D4FA0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CF795B83-E612-4627-9EF7-CA2DACBC4234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C13837BA-C576-42B4-93EA-E1CA7A5BF766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CBF736CE-E577-4E45-9344-3448F16883CC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36024314-1ED4-48BA-8D0B-67409FF317FE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8B3B94DA-4415-47BC-BE25-14E92130D1C9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4B7957E8-0EB3-4C7F-9C25-5E79A2BD01B4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8B590485-4CCA-4BCE-92A5-AAA67C64FCC9}"/>
                </a:ext>
              </a:extLst>
            </p:cNvPr>
            <p:cNvGrpSpPr/>
            <p:nvPr/>
          </p:nvGrpSpPr>
          <p:grpSpPr>
            <a:xfrm>
              <a:off x="8265250" y="937823"/>
              <a:ext cx="529763" cy="529761"/>
              <a:chOff x="2162153" y="2063798"/>
              <a:chExt cx="2705805" cy="2705796"/>
            </a:xfrm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B5D556E5-351E-4C0F-BE1E-FD96E93E872F}"/>
                  </a:ext>
                </a:extLst>
              </p:cNvPr>
              <p:cNvSpPr/>
              <p:nvPr/>
            </p:nvSpPr>
            <p:spPr>
              <a:xfrm>
                <a:off x="2162153" y="2063798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EE2CDF4F-9B2C-4007-9467-B5020290828B}"/>
                  </a:ext>
                </a:extLst>
              </p:cNvPr>
              <p:cNvSpPr/>
              <p:nvPr/>
            </p:nvSpPr>
            <p:spPr>
              <a:xfrm>
                <a:off x="3157354" y="3058996"/>
                <a:ext cx="715399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E9F589F-F1CD-45E9-97A7-C3FA027A830E}"/>
              </a:ext>
            </a:extLst>
          </p:cNvPr>
          <p:cNvSpPr txBox="1"/>
          <p:nvPr/>
        </p:nvSpPr>
        <p:spPr>
          <a:xfrm>
            <a:off x="3276600" y="4334070"/>
            <a:ext cx="56388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>
                <a:solidFill>
                  <a:srgbClr val="FFFFFF"/>
                </a:solidFill>
              </a:rPr>
              <a:t>العمل التطوعي</a:t>
            </a:r>
          </a:p>
        </p:txBody>
      </p:sp>
      <p:pic>
        <p:nvPicPr>
          <p:cNvPr id="126" name="صورة 125">
            <a:extLst>
              <a:ext uri="{FF2B5EF4-FFF2-40B4-BE49-F238E27FC236}">
                <a16:creationId xmlns:a16="http://schemas.microsoft.com/office/drawing/2014/main" id="{AF6D9374-5D97-448B-BC3C-7BD404CB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092" y="556515"/>
            <a:ext cx="3210508" cy="363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68BB83D-D245-4159-A638-966CD554A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4AC7D37E-286F-4827-93B8-0351C5CDC4BD}"/>
              </a:ext>
            </a:extLst>
          </p:cNvPr>
          <p:cNvGrpSpPr/>
          <p:nvPr/>
        </p:nvGrpSpPr>
        <p:grpSpPr>
          <a:xfrm>
            <a:off x="207130" y="5150735"/>
            <a:ext cx="4978328" cy="1164824"/>
            <a:chOff x="207130" y="5150735"/>
            <a:chExt cx="4633750" cy="1164824"/>
          </a:xfrm>
        </p:grpSpPr>
        <p:sp>
          <p:nvSpPr>
            <p:cNvPr id="6" name="شكل حر: شكل 5">
              <a:extLst>
                <a:ext uri="{FF2B5EF4-FFF2-40B4-BE49-F238E27FC236}">
                  <a16:creationId xmlns:a16="http://schemas.microsoft.com/office/drawing/2014/main" id="{9D63B5F2-271A-4E0B-84B7-4EE9A4E2BD01}"/>
                </a:ext>
              </a:extLst>
            </p:cNvPr>
            <p:cNvSpPr/>
            <p:nvPr/>
          </p:nvSpPr>
          <p:spPr>
            <a:xfrm>
              <a:off x="207130" y="5150735"/>
              <a:ext cx="4633750" cy="1164824"/>
            </a:xfrm>
            <a:custGeom>
              <a:avLst/>
              <a:gdLst>
                <a:gd name="connsiteX0" fmla="*/ 6734 w 2546533"/>
                <a:gd name="connsiteY0" fmla="*/ 147007 h 640143"/>
                <a:gd name="connsiteX1" fmla="*/ 11020 w 2546533"/>
                <a:gd name="connsiteY1" fmla="*/ 134358 h 640143"/>
                <a:gd name="connsiteX2" fmla="*/ 650062 w 2546533"/>
                <a:gd name="connsiteY2" fmla="*/ 42175 h 640143"/>
                <a:gd name="connsiteX3" fmla="*/ 1286046 w 2546533"/>
                <a:gd name="connsiteY3" fmla="*/ 246 h 640143"/>
                <a:gd name="connsiteX4" fmla="*/ 2177872 w 2546533"/>
                <a:gd name="connsiteY4" fmla="*/ 68845 h 640143"/>
                <a:gd name="connsiteX5" fmla="*/ 2540708 w 2546533"/>
                <a:gd name="connsiteY5" fmla="*/ 142721 h 640143"/>
                <a:gd name="connsiteX6" fmla="*/ 2544679 w 2546533"/>
                <a:gd name="connsiteY6" fmla="*/ 155408 h 640143"/>
                <a:gd name="connsiteX7" fmla="*/ 2508856 w 2546533"/>
                <a:gd name="connsiteY7" fmla="*/ 187127 h 640143"/>
                <a:gd name="connsiteX8" fmla="*/ 2375382 w 2546533"/>
                <a:gd name="connsiteY8" fmla="*/ 359796 h 640143"/>
                <a:gd name="connsiteX9" fmla="*/ 2374735 w 2546533"/>
                <a:gd name="connsiteY9" fmla="*/ 369054 h 640143"/>
                <a:gd name="connsiteX10" fmla="*/ 2544594 w 2546533"/>
                <a:gd name="connsiteY10" fmla="*/ 628039 h 640143"/>
                <a:gd name="connsiteX11" fmla="*/ 2535935 w 2546533"/>
                <a:gd name="connsiteY11" fmla="*/ 639879 h 640143"/>
                <a:gd name="connsiteX12" fmla="*/ 1274025 w 2546533"/>
                <a:gd name="connsiteY12" fmla="*/ 506033 h 640143"/>
                <a:gd name="connsiteX13" fmla="*/ 10601 w 2546533"/>
                <a:gd name="connsiteY13" fmla="*/ 630792 h 640143"/>
                <a:gd name="connsiteX14" fmla="*/ 1323 w 2546533"/>
                <a:gd name="connsiteY14" fmla="*/ 619038 h 640143"/>
                <a:gd name="connsiteX15" fmla="*/ 178650 w 2546533"/>
                <a:gd name="connsiteY15" fmla="*/ 361444 h 640143"/>
                <a:gd name="connsiteX16" fmla="*/ 181698 w 2546533"/>
                <a:gd name="connsiteY16" fmla="*/ 351538 h 640143"/>
                <a:gd name="connsiteX17" fmla="*/ 102450 w 2546533"/>
                <a:gd name="connsiteY17" fmla="*/ 246382 h 640143"/>
                <a:gd name="connsiteX18" fmla="*/ 6734 w 2546533"/>
                <a:gd name="connsiteY18" fmla="*/ 147007 h 64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46533" h="640143">
                  <a:moveTo>
                    <a:pt x="6734" y="147007"/>
                  </a:moveTo>
                  <a:cubicBezTo>
                    <a:pt x="3076" y="142493"/>
                    <a:pt x="5371" y="135711"/>
                    <a:pt x="11020" y="134358"/>
                  </a:cubicBezTo>
                  <a:cubicBezTo>
                    <a:pt x="56683" y="123395"/>
                    <a:pt x="346024" y="75198"/>
                    <a:pt x="650062" y="42175"/>
                  </a:cubicBezTo>
                  <a:cubicBezTo>
                    <a:pt x="890635" y="16039"/>
                    <a:pt x="1140380" y="3008"/>
                    <a:pt x="1286046" y="246"/>
                  </a:cubicBezTo>
                  <a:cubicBezTo>
                    <a:pt x="1479537" y="-3421"/>
                    <a:pt x="1879425" y="34555"/>
                    <a:pt x="2177872" y="68845"/>
                  </a:cubicBezTo>
                  <a:cubicBezTo>
                    <a:pt x="2362933" y="90105"/>
                    <a:pt x="2509694" y="134292"/>
                    <a:pt x="2540708" y="142721"/>
                  </a:cubicBezTo>
                  <a:cubicBezTo>
                    <a:pt x="2546270" y="144236"/>
                    <a:pt x="2548385" y="150998"/>
                    <a:pt x="2544679" y="155408"/>
                  </a:cubicBezTo>
                  <a:lnTo>
                    <a:pt x="2508856" y="187127"/>
                  </a:lnTo>
                  <a:lnTo>
                    <a:pt x="2375382" y="359796"/>
                  </a:lnTo>
                  <a:cubicBezTo>
                    <a:pt x="2373182" y="362415"/>
                    <a:pt x="2372925" y="366159"/>
                    <a:pt x="2374735" y="369054"/>
                  </a:cubicBezTo>
                  <a:lnTo>
                    <a:pt x="2544594" y="628039"/>
                  </a:lnTo>
                  <a:cubicBezTo>
                    <a:pt x="2548375" y="634087"/>
                    <a:pt x="2542841" y="641660"/>
                    <a:pt x="2535935" y="639879"/>
                  </a:cubicBezTo>
                  <a:cubicBezTo>
                    <a:pt x="2431923" y="613047"/>
                    <a:pt x="1681791" y="498299"/>
                    <a:pt x="1274025" y="506033"/>
                  </a:cubicBezTo>
                  <a:cubicBezTo>
                    <a:pt x="912266" y="512891"/>
                    <a:pt x="227637" y="553639"/>
                    <a:pt x="10601" y="630792"/>
                  </a:cubicBezTo>
                  <a:cubicBezTo>
                    <a:pt x="3457" y="633325"/>
                    <a:pt x="-2820" y="625382"/>
                    <a:pt x="1323" y="619038"/>
                  </a:cubicBezTo>
                  <a:lnTo>
                    <a:pt x="178650" y="361444"/>
                  </a:lnTo>
                  <a:cubicBezTo>
                    <a:pt x="180527" y="358567"/>
                    <a:pt x="183860" y="354205"/>
                    <a:pt x="181698" y="351538"/>
                  </a:cubicBezTo>
                  <a:lnTo>
                    <a:pt x="102450" y="246382"/>
                  </a:lnTo>
                  <a:lnTo>
                    <a:pt x="6734" y="147007"/>
                  </a:lnTo>
                  <a:close/>
                </a:path>
              </a:pathLst>
            </a:custGeom>
            <a:solidFill>
              <a:srgbClr val="5CD4D3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3450E52C-0FEA-4254-BE03-1F16FB4DD7CD}"/>
                </a:ext>
              </a:extLst>
            </p:cNvPr>
            <p:cNvSpPr txBox="1"/>
            <p:nvPr/>
          </p:nvSpPr>
          <p:spPr>
            <a:xfrm>
              <a:off x="607851" y="5286930"/>
              <a:ext cx="3695218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000" dirty="0">
                  <a:solidFill>
                    <a:srgbClr val="FFFFFF"/>
                  </a:solidFill>
                </a:rPr>
                <a:t>فوائد العمل التطوعي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C131E47-859D-4624-976D-D7A9A4733889}"/>
              </a:ext>
            </a:extLst>
          </p:cNvPr>
          <p:cNvGrpSpPr/>
          <p:nvPr/>
        </p:nvGrpSpPr>
        <p:grpSpPr>
          <a:xfrm>
            <a:off x="582628" y="2905246"/>
            <a:ext cx="359165" cy="359164"/>
            <a:chOff x="2549102" y="1768979"/>
            <a:chExt cx="2705805" cy="2705796"/>
          </a:xfrm>
        </p:grpSpPr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F9D4742E-C3E8-4AE8-93B0-D6640D93A006}"/>
                </a:ext>
              </a:extLst>
            </p:cNvPr>
            <p:cNvSpPr/>
            <p:nvPr/>
          </p:nvSpPr>
          <p:spPr>
            <a:xfrm>
              <a:off x="2549102" y="1768979"/>
              <a:ext cx="2705805" cy="2705796"/>
            </a:xfrm>
            <a:custGeom>
              <a:avLst/>
              <a:gdLst>
                <a:gd name="connsiteX0" fmla="*/ 2856490 w 2856490"/>
                <a:gd name="connsiteY0" fmla="*/ 1430655 h 2856480"/>
                <a:gd name="connsiteX1" fmla="*/ 2306669 w 2856490"/>
                <a:gd name="connsiteY1" fmla="*/ 1112587 h 2856480"/>
                <a:gd name="connsiteX2" fmla="*/ 2165718 w 2856490"/>
                <a:gd name="connsiteY2" fmla="*/ 1125217 h 2856480"/>
                <a:gd name="connsiteX3" fmla="*/ 2165652 w 2856490"/>
                <a:gd name="connsiteY3" fmla="*/ 1125055 h 2856480"/>
                <a:gd name="connsiteX4" fmla="*/ 2275999 w 2856490"/>
                <a:gd name="connsiteY4" fmla="*/ 1033720 h 2856480"/>
                <a:gd name="connsiteX5" fmla="*/ 2439877 w 2856490"/>
                <a:gd name="connsiteY5" fmla="*/ 420024 h 2856480"/>
                <a:gd name="connsiteX6" fmla="*/ 1826181 w 2856490"/>
                <a:gd name="connsiteY6" fmla="*/ 583902 h 2856480"/>
                <a:gd name="connsiteX7" fmla="*/ 1735445 w 2856490"/>
                <a:gd name="connsiteY7" fmla="*/ 692496 h 2856480"/>
                <a:gd name="connsiteX8" fmla="*/ 1735284 w 2856490"/>
                <a:gd name="connsiteY8" fmla="*/ 692429 h 2856480"/>
                <a:gd name="connsiteX9" fmla="*/ 1748723 w 2856490"/>
                <a:gd name="connsiteY9" fmla="*/ 549821 h 2856480"/>
                <a:gd name="connsiteX10" fmla="*/ 1430655 w 2856490"/>
                <a:gd name="connsiteY10" fmla="*/ 0 h 2856480"/>
                <a:gd name="connsiteX11" fmla="*/ 1112587 w 2856490"/>
                <a:gd name="connsiteY11" fmla="*/ 549821 h 2856480"/>
                <a:gd name="connsiteX12" fmla="*/ 1125217 w 2856490"/>
                <a:gd name="connsiteY12" fmla="*/ 690772 h 2856480"/>
                <a:gd name="connsiteX13" fmla="*/ 1125055 w 2856490"/>
                <a:gd name="connsiteY13" fmla="*/ 690839 h 2856480"/>
                <a:gd name="connsiteX14" fmla="*/ 1033710 w 2856490"/>
                <a:gd name="connsiteY14" fmla="*/ 580492 h 2856480"/>
                <a:gd name="connsiteX15" fmla="*/ 420024 w 2856490"/>
                <a:gd name="connsiteY15" fmla="*/ 416614 h 2856480"/>
                <a:gd name="connsiteX16" fmla="*/ 583902 w 2856490"/>
                <a:gd name="connsiteY16" fmla="*/ 1030300 h 2856480"/>
                <a:gd name="connsiteX17" fmla="*/ 692496 w 2856490"/>
                <a:gd name="connsiteY17" fmla="*/ 1121035 h 2856480"/>
                <a:gd name="connsiteX18" fmla="*/ 692429 w 2856490"/>
                <a:gd name="connsiteY18" fmla="*/ 1121197 h 2856480"/>
                <a:gd name="connsiteX19" fmla="*/ 549821 w 2856490"/>
                <a:gd name="connsiteY19" fmla="*/ 1107758 h 2856480"/>
                <a:gd name="connsiteX20" fmla="*/ 0 w 2856490"/>
                <a:gd name="connsiteY20" fmla="*/ 1425826 h 2856480"/>
                <a:gd name="connsiteX21" fmla="*/ 549821 w 2856490"/>
                <a:gd name="connsiteY21" fmla="*/ 1743894 h 2856480"/>
                <a:gd name="connsiteX22" fmla="*/ 690772 w 2856490"/>
                <a:gd name="connsiteY22" fmla="*/ 1731264 h 2856480"/>
                <a:gd name="connsiteX23" fmla="*/ 690839 w 2856490"/>
                <a:gd name="connsiteY23" fmla="*/ 1731426 h 2856480"/>
                <a:gd name="connsiteX24" fmla="*/ 580501 w 2856490"/>
                <a:gd name="connsiteY24" fmla="*/ 1822761 h 2856480"/>
                <a:gd name="connsiteX25" fmla="*/ 416624 w 2856490"/>
                <a:gd name="connsiteY25" fmla="*/ 2436457 h 2856480"/>
                <a:gd name="connsiteX26" fmla="*/ 1030310 w 2856490"/>
                <a:gd name="connsiteY26" fmla="*/ 2272580 h 2856480"/>
                <a:gd name="connsiteX27" fmla="*/ 1121045 w 2856490"/>
                <a:gd name="connsiteY27" fmla="*/ 2163985 h 2856480"/>
                <a:gd name="connsiteX28" fmla="*/ 1121207 w 2856490"/>
                <a:gd name="connsiteY28" fmla="*/ 2164052 h 2856480"/>
                <a:gd name="connsiteX29" fmla="*/ 1107767 w 2856490"/>
                <a:gd name="connsiteY29" fmla="*/ 2306660 h 2856480"/>
                <a:gd name="connsiteX30" fmla="*/ 1425835 w 2856490"/>
                <a:gd name="connsiteY30" fmla="*/ 2856481 h 2856480"/>
                <a:gd name="connsiteX31" fmla="*/ 1743904 w 2856490"/>
                <a:gd name="connsiteY31" fmla="*/ 2306660 h 2856480"/>
                <a:gd name="connsiteX32" fmla="*/ 1731274 w 2856490"/>
                <a:gd name="connsiteY32" fmla="*/ 2165709 h 2856480"/>
                <a:gd name="connsiteX33" fmla="*/ 1731436 w 2856490"/>
                <a:gd name="connsiteY33" fmla="*/ 2165642 h 2856480"/>
                <a:gd name="connsiteX34" fmla="*/ 1822780 w 2856490"/>
                <a:gd name="connsiteY34" fmla="*/ 2275989 h 2856480"/>
                <a:gd name="connsiteX35" fmla="*/ 2436467 w 2856490"/>
                <a:gd name="connsiteY35" fmla="*/ 2439867 h 2856480"/>
                <a:gd name="connsiteX36" fmla="*/ 2272589 w 2856490"/>
                <a:gd name="connsiteY36" fmla="*/ 1826171 h 2856480"/>
                <a:gd name="connsiteX37" fmla="*/ 2163994 w 2856490"/>
                <a:gd name="connsiteY37" fmla="*/ 1735436 h 2856480"/>
                <a:gd name="connsiteX38" fmla="*/ 2164061 w 2856490"/>
                <a:gd name="connsiteY38" fmla="*/ 1735274 h 2856480"/>
                <a:gd name="connsiteX39" fmla="*/ 2306669 w 2856490"/>
                <a:gd name="connsiteY39" fmla="*/ 1748714 h 2856480"/>
                <a:gd name="connsiteX40" fmla="*/ 2856490 w 2856490"/>
                <a:gd name="connsiteY40" fmla="*/ 1430655 h 285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56490" h="2856480">
                  <a:moveTo>
                    <a:pt x="2856490" y="1430655"/>
                  </a:moveTo>
                  <a:cubicBezTo>
                    <a:pt x="2856490" y="1254995"/>
                    <a:pt x="2610326" y="1112587"/>
                    <a:pt x="2306669" y="1112587"/>
                  </a:cubicBezTo>
                  <a:cubicBezTo>
                    <a:pt x="2262312" y="1112587"/>
                    <a:pt x="2214687" y="1117140"/>
                    <a:pt x="2165718" y="1125217"/>
                  </a:cubicBezTo>
                  <a:cubicBezTo>
                    <a:pt x="2165623" y="1125236"/>
                    <a:pt x="2165566" y="1125112"/>
                    <a:pt x="2165652" y="1125055"/>
                  </a:cubicBezTo>
                  <a:cubicBezTo>
                    <a:pt x="2206743" y="1096070"/>
                    <a:pt x="2244271" y="1065438"/>
                    <a:pt x="2275999" y="1033720"/>
                  </a:cubicBezTo>
                  <a:cubicBezTo>
                    <a:pt x="2490721" y="818998"/>
                    <a:pt x="2564092" y="544240"/>
                    <a:pt x="2439877" y="420024"/>
                  </a:cubicBezTo>
                  <a:cubicBezTo>
                    <a:pt x="2315661" y="295808"/>
                    <a:pt x="2040903" y="369179"/>
                    <a:pt x="1826181" y="583902"/>
                  </a:cubicBezTo>
                  <a:cubicBezTo>
                    <a:pt x="1794815" y="615267"/>
                    <a:pt x="1764354" y="652167"/>
                    <a:pt x="1735445" y="692496"/>
                  </a:cubicBezTo>
                  <a:cubicBezTo>
                    <a:pt x="1735388" y="692582"/>
                    <a:pt x="1735265" y="692525"/>
                    <a:pt x="1735284" y="692429"/>
                  </a:cubicBezTo>
                  <a:cubicBezTo>
                    <a:pt x="1743837" y="642880"/>
                    <a:pt x="1748723" y="594684"/>
                    <a:pt x="1748723" y="549821"/>
                  </a:cubicBezTo>
                  <a:cubicBezTo>
                    <a:pt x="1748723" y="246164"/>
                    <a:pt x="1606325" y="0"/>
                    <a:pt x="1430655" y="0"/>
                  </a:cubicBezTo>
                  <a:cubicBezTo>
                    <a:pt x="1254986" y="0"/>
                    <a:pt x="1112587" y="246164"/>
                    <a:pt x="1112587" y="549821"/>
                  </a:cubicBezTo>
                  <a:cubicBezTo>
                    <a:pt x="1112587" y="594179"/>
                    <a:pt x="1117140" y="641804"/>
                    <a:pt x="1125217" y="690772"/>
                  </a:cubicBezTo>
                  <a:cubicBezTo>
                    <a:pt x="1125236" y="690867"/>
                    <a:pt x="1125112" y="690925"/>
                    <a:pt x="1125055" y="690839"/>
                  </a:cubicBezTo>
                  <a:cubicBezTo>
                    <a:pt x="1096070" y="649748"/>
                    <a:pt x="1065438" y="612219"/>
                    <a:pt x="1033710" y="580492"/>
                  </a:cubicBezTo>
                  <a:cubicBezTo>
                    <a:pt x="818998" y="365769"/>
                    <a:pt x="544230" y="292398"/>
                    <a:pt x="420024" y="416614"/>
                  </a:cubicBezTo>
                  <a:cubicBezTo>
                    <a:pt x="295808" y="540830"/>
                    <a:pt x="369180" y="815588"/>
                    <a:pt x="583902" y="1030300"/>
                  </a:cubicBezTo>
                  <a:cubicBezTo>
                    <a:pt x="615267" y="1061666"/>
                    <a:pt x="652167" y="1092127"/>
                    <a:pt x="692496" y="1121035"/>
                  </a:cubicBezTo>
                  <a:cubicBezTo>
                    <a:pt x="692582" y="1121093"/>
                    <a:pt x="692525" y="1121216"/>
                    <a:pt x="692429" y="1121197"/>
                  </a:cubicBezTo>
                  <a:cubicBezTo>
                    <a:pt x="642880" y="1112644"/>
                    <a:pt x="594684" y="1107758"/>
                    <a:pt x="549821" y="1107758"/>
                  </a:cubicBezTo>
                  <a:cubicBezTo>
                    <a:pt x="246164" y="1107758"/>
                    <a:pt x="0" y="1250166"/>
                    <a:pt x="0" y="1425826"/>
                  </a:cubicBezTo>
                  <a:cubicBezTo>
                    <a:pt x="0" y="1601486"/>
                    <a:pt x="246164" y="1743894"/>
                    <a:pt x="549821" y="1743894"/>
                  </a:cubicBezTo>
                  <a:cubicBezTo>
                    <a:pt x="594179" y="1743894"/>
                    <a:pt x="641804" y="1739341"/>
                    <a:pt x="690772" y="1731264"/>
                  </a:cubicBezTo>
                  <a:cubicBezTo>
                    <a:pt x="690867" y="1731245"/>
                    <a:pt x="690924" y="1731369"/>
                    <a:pt x="690839" y="1731426"/>
                  </a:cubicBezTo>
                  <a:cubicBezTo>
                    <a:pt x="649748" y="1760411"/>
                    <a:pt x="612219" y="1791043"/>
                    <a:pt x="580501" y="1822761"/>
                  </a:cubicBezTo>
                  <a:cubicBezTo>
                    <a:pt x="365789" y="2037483"/>
                    <a:pt x="292408" y="2312242"/>
                    <a:pt x="416624" y="2436457"/>
                  </a:cubicBezTo>
                  <a:cubicBezTo>
                    <a:pt x="540839" y="2560673"/>
                    <a:pt x="815597" y="2487302"/>
                    <a:pt x="1030310" y="2272580"/>
                  </a:cubicBezTo>
                  <a:cubicBezTo>
                    <a:pt x="1061676" y="2241214"/>
                    <a:pt x="1092137" y="2204314"/>
                    <a:pt x="1121045" y="2163985"/>
                  </a:cubicBezTo>
                  <a:cubicBezTo>
                    <a:pt x="1121102" y="2163899"/>
                    <a:pt x="1121226" y="2163956"/>
                    <a:pt x="1121207" y="2164052"/>
                  </a:cubicBezTo>
                  <a:cubicBezTo>
                    <a:pt x="1112653" y="2213601"/>
                    <a:pt x="1107767" y="2261797"/>
                    <a:pt x="1107767" y="2306660"/>
                  </a:cubicBezTo>
                  <a:cubicBezTo>
                    <a:pt x="1107767" y="2610317"/>
                    <a:pt x="1250175" y="2856481"/>
                    <a:pt x="1425835" y="2856481"/>
                  </a:cubicBezTo>
                  <a:cubicBezTo>
                    <a:pt x="1601495" y="2856481"/>
                    <a:pt x="1743904" y="2610317"/>
                    <a:pt x="1743904" y="2306660"/>
                  </a:cubicBezTo>
                  <a:cubicBezTo>
                    <a:pt x="1743904" y="2262302"/>
                    <a:pt x="1739351" y="2214677"/>
                    <a:pt x="1731274" y="2165709"/>
                  </a:cubicBezTo>
                  <a:cubicBezTo>
                    <a:pt x="1731254" y="2165614"/>
                    <a:pt x="1731378" y="2165556"/>
                    <a:pt x="1731436" y="2165642"/>
                  </a:cubicBezTo>
                  <a:cubicBezTo>
                    <a:pt x="1760420" y="2206733"/>
                    <a:pt x="1791053" y="2244261"/>
                    <a:pt x="1822780" y="2275989"/>
                  </a:cubicBezTo>
                  <a:cubicBezTo>
                    <a:pt x="2037493" y="2490712"/>
                    <a:pt x="2312261" y="2564073"/>
                    <a:pt x="2436467" y="2439867"/>
                  </a:cubicBezTo>
                  <a:cubicBezTo>
                    <a:pt x="2560682" y="2315652"/>
                    <a:pt x="2487311" y="2040893"/>
                    <a:pt x="2272589" y="1826171"/>
                  </a:cubicBezTo>
                  <a:cubicBezTo>
                    <a:pt x="2241223" y="1794805"/>
                    <a:pt x="2204323" y="1764344"/>
                    <a:pt x="2163994" y="1735436"/>
                  </a:cubicBezTo>
                  <a:cubicBezTo>
                    <a:pt x="2163909" y="1735379"/>
                    <a:pt x="2163966" y="1735255"/>
                    <a:pt x="2164061" y="1735274"/>
                  </a:cubicBezTo>
                  <a:cubicBezTo>
                    <a:pt x="2213610" y="1743827"/>
                    <a:pt x="2261816" y="1748714"/>
                    <a:pt x="2306669" y="1748714"/>
                  </a:cubicBezTo>
                  <a:cubicBezTo>
                    <a:pt x="2610326" y="1748723"/>
                    <a:pt x="2856490" y="1606315"/>
                    <a:pt x="2856490" y="1430655"/>
                  </a:cubicBezTo>
                  <a:close/>
                </a:path>
              </a:pathLst>
            </a:custGeom>
            <a:solidFill>
              <a:srgbClr val="FFD778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A6E87280-9C7D-42A9-859B-ECC659BCC28C}"/>
                </a:ext>
              </a:extLst>
            </p:cNvPr>
            <p:cNvSpPr/>
            <p:nvPr/>
          </p:nvSpPr>
          <p:spPr>
            <a:xfrm>
              <a:off x="3544304" y="2764177"/>
              <a:ext cx="715400" cy="715400"/>
            </a:xfrm>
            <a:custGeom>
              <a:avLst/>
              <a:gdLst>
                <a:gd name="connsiteX0" fmla="*/ 481032 w 481031"/>
                <a:gd name="connsiteY0" fmla="*/ 240516 h 481031"/>
                <a:gd name="connsiteX1" fmla="*/ 240516 w 481031"/>
                <a:gd name="connsiteY1" fmla="*/ 481031 h 481031"/>
                <a:gd name="connsiteX2" fmla="*/ 0 w 481031"/>
                <a:gd name="connsiteY2" fmla="*/ 240516 h 481031"/>
                <a:gd name="connsiteX3" fmla="*/ 240516 w 481031"/>
                <a:gd name="connsiteY3" fmla="*/ 0 h 481031"/>
                <a:gd name="connsiteX4" fmla="*/ 481032 w 481031"/>
                <a:gd name="connsiteY4" fmla="*/ 240516 h 481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031" h="481031">
                  <a:moveTo>
                    <a:pt x="481032" y="240516"/>
                  </a:moveTo>
                  <a:cubicBezTo>
                    <a:pt x="481032" y="373349"/>
                    <a:pt x="373349" y="481031"/>
                    <a:pt x="240516" y="481031"/>
                  </a:cubicBezTo>
                  <a:cubicBezTo>
                    <a:pt x="107683" y="481031"/>
                    <a:pt x="0" y="373349"/>
                    <a:pt x="0" y="240516"/>
                  </a:cubicBezTo>
                  <a:cubicBezTo>
                    <a:pt x="0" y="107682"/>
                    <a:pt x="107683" y="0"/>
                    <a:pt x="240516" y="0"/>
                  </a:cubicBezTo>
                  <a:cubicBezTo>
                    <a:pt x="373349" y="0"/>
                    <a:pt x="481032" y="107682"/>
                    <a:pt x="481032" y="2405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02875FD4-1939-47B8-8F5A-40CC2B2EA51D}"/>
              </a:ext>
            </a:extLst>
          </p:cNvPr>
          <p:cNvGrpSpPr/>
          <p:nvPr/>
        </p:nvGrpSpPr>
        <p:grpSpPr>
          <a:xfrm>
            <a:off x="10988269" y="6123007"/>
            <a:ext cx="471055" cy="471053"/>
            <a:chOff x="2549102" y="1768979"/>
            <a:chExt cx="2705805" cy="2705796"/>
          </a:xfrm>
        </p:grpSpPr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F1A6D349-4C1E-4061-9E84-1815CE3BB53A}"/>
                </a:ext>
              </a:extLst>
            </p:cNvPr>
            <p:cNvSpPr/>
            <p:nvPr/>
          </p:nvSpPr>
          <p:spPr>
            <a:xfrm>
              <a:off x="2549102" y="1768979"/>
              <a:ext cx="2705805" cy="2705796"/>
            </a:xfrm>
            <a:custGeom>
              <a:avLst/>
              <a:gdLst>
                <a:gd name="connsiteX0" fmla="*/ 2856490 w 2856490"/>
                <a:gd name="connsiteY0" fmla="*/ 1430655 h 2856480"/>
                <a:gd name="connsiteX1" fmla="*/ 2306669 w 2856490"/>
                <a:gd name="connsiteY1" fmla="*/ 1112587 h 2856480"/>
                <a:gd name="connsiteX2" fmla="*/ 2165718 w 2856490"/>
                <a:gd name="connsiteY2" fmla="*/ 1125217 h 2856480"/>
                <a:gd name="connsiteX3" fmla="*/ 2165652 w 2856490"/>
                <a:gd name="connsiteY3" fmla="*/ 1125055 h 2856480"/>
                <a:gd name="connsiteX4" fmla="*/ 2275999 w 2856490"/>
                <a:gd name="connsiteY4" fmla="*/ 1033720 h 2856480"/>
                <a:gd name="connsiteX5" fmla="*/ 2439877 w 2856490"/>
                <a:gd name="connsiteY5" fmla="*/ 420024 h 2856480"/>
                <a:gd name="connsiteX6" fmla="*/ 1826181 w 2856490"/>
                <a:gd name="connsiteY6" fmla="*/ 583902 h 2856480"/>
                <a:gd name="connsiteX7" fmla="*/ 1735445 w 2856490"/>
                <a:gd name="connsiteY7" fmla="*/ 692496 h 2856480"/>
                <a:gd name="connsiteX8" fmla="*/ 1735284 w 2856490"/>
                <a:gd name="connsiteY8" fmla="*/ 692429 h 2856480"/>
                <a:gd name="connsiteX9" fmla="*/ 1748723 w 2856490"/>
                <a:gd name="connsiteY9" fmla="*/ 549821 h 2856480"/>
                <a:gd name="connsiteX10" fmla="*/ 1430655 w 2856490"/>
                <a:gd name="connsiteY10" fmla="*/ 0 h 2856480"/>
                <a:gd name="connsiteX11" fmla="*/ 1112587 w 2856490"/>
                <a:gd name="connsiteY11" fmla="*/ 549821 h 2856480"/>
                <a:gd name="connsiteX12" fmla="*/ 1125217 w 2856490"/>
                <a:gd name="connsiteY12" fmla="*/ 690772 h 2856480"/>
                <a:gd name="connsiteX13" fmla="*/ 1125055 w 2856490"/>
                <a:gd name="connsiteY13" fmla="*/ 690839 h 2856480"/>
                <a:gd name="connsiteX14" fmla="*/ 1033710 w 2856490"/>
                <a:gd name="connsiteY14" fmla="*/ 580492 h 2856480"/>
                <a:gd name="connsiteX15" fmla="*/ 420024 w 2856490"/>
                <a:gd name="connsiteY15" fmla="*/ 416614 h 2856480"/>
                <a:gd name="connsiteX16" fmla="*/ 583902 w 2856490"/>
                <a:gd name="connsiteY16" fmla="*/ 1030300 h 2856480"/>
                <a:gd name="connsiteX17" fmla="*/ 692496 w 2856490"/>
                <a:gd name="connsiteY17" fmla="*/ 1121035 h 2856480"/>
                <a:gd name="connsiteX18" fmla="*/ 692429 w 2856490"/>
                <a:gd name="connsiteY18" fmla="*/ 1121197 h 2856480"/>
                <a:gd name="connsiteX19" fmla="*/ 549821 w 2856490"/>
                <a:gd name="connsiteY19" fmla="*/ 1107758 h 2856480"/>
                <a:gd name="connsiteX20" fmla="*/ 0 w 2856490"/>
                <a:gd name="connsiteY20" fmla="*/ 1425826 h 2856480"/>
                <a:gd name="connsiteX21" fmla="*/ 549821 w 2856490"/>
                <a:gd name="connsiteY21" fmla="*/ 1743894 h 2856480"/>
                <a:gd name="connsiteX22" fmla="*/ 690772 w 2856490"/>
                <a:gd name="connsiteY22" fmla="*/ 1731264 h 2856480"/>
                <a:gd name="connsiteX23" fmla="*/ 690839 w 2856490"/>
                <a:gd name="connsiteY23" fmla="*/ 1731426 h 2856480"/>
                <a:gd name="connsiteX24" fmla="*/ 580501 w 2856490"/>
                <a:gd name="connsiteY24" fmla="*/ 1822761 h 2856480"/>
                <a:gd name="connsiteX25" fmla="*/ 416624 w 2856490"/>
                <a:gd name="connsiteY25" fmla="*/ 2436457 h 2856480"/>
                <a:gd name="connsiteX26" fmla="*/ 1030310 w 2856490"/>
                <a:gd name="connsiteY26" fmla="*/ 2272580 h 2856480"/>
                <a:gd name="connsiteX27" fmla="*/ 1121045 w 2856490"/>
                <a:gd name="connsiteY27" fmla="*/ 2163985 h 2856480"/>
                <a:gd name="connsiteX28" fmla="*/ 1121207 w 2856490"/>
                <a:gd name="connsiteY28" fmla="*/ 2164052 h 2856480"/>
                <a:gd name="connsiteX29" fmla="*/ 1107767 w 2856490"/>
                <a:gd name="connsiteY29" fmla="*/ 2306660 h 2856480"/>
                <a:gd name="connsiteX30" fmla="*/ 1425835 w 2856490"/>
                <a:gd name="connsiteY30" fmla="*/ 2856481 h 2856480"/>
                <a:gd name="connsiteX31" fmla="*/ 1743904 w 2856490"/>
                <a:gd name="connsiteY31" fmla="*/ 2306660 h 2856480"/>
                <a:gd name="connsiteX32" fmla="*/ 1731274 w 2856490"/>
                <a:gd name="connsiteY32" fmla="*/ 2165709 h 2856480"/>
                <a:gd name="connsiteX33" fmla="*/ 1731436 w 2856490"/>
                <a:gd name="connsiteY33" fmla="*/ 2165642 h 2856480"/>
                <a:gd name="connsiteX34" fmla="*/ 1822780 w 2856490"/>
                <a:gd name="connsiteY34" fmla="*/ 2275989 h 2856480"/>
                <a:gd name="connsiteX35" fmla="*/ 2436467 w 2856490"/>
                <a:gd name="connsiteY35" fmla="*/ 2439867 h 2856480"/>
                <a:gd name="connsiteX36" fmla="*/ 2272589 w 2856490"/>
                <a:gd name="connsiteY36" fmla="*/ 1826171 h 2856480"/>
                <a:gd name="connsiteX37" fmla="*/ 2163994 w 2856490"/>
                <a:gd name="connsiteY37" fmla="*/ 1735436 h 2856480"/>
                <a:gd name="connsiteX38" fmla="*/ 2164061 w 2856490"/>
                <a:gd name="connsiteY38" fmla="*/ 1735274 h 2856480"/>
                <a:gd name="connsiteX39" fmla="*/ 2306669 w 2856490"/>
                <a:gd name="connsiteY39" fmla="*/ 1748714 h 2856480"/>
                <a:gd name="connsiteX40" fmla="*/ 2856490 w 2856490"/>
                <a:gd name="connsiteY40" fmla="*/ 1430655 h 285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56490" h="2856480">
                  <a:moveTo>
                    <a:pt x="2856490" y="1430655"/>
                  </a:moveTo>
                  <a:cubicBezTo>
                    <a:pt x="2856490" y="1254995"/>
                    <a:pt x="2610326" y="1112587"/>
                    <a:pt x="2306669" y="1112587"/>
                  </a:cubicBezTo>
                  <a:cubicBezTo>
                    <a:pt x="2262312" y="1112587"/>
                    <a:pt x="2214687" y="1117140"/>
                    <a:pt x="2165718" y="1125217"/>
                  </a:cubicBezTo>
                  <a:cubicBezTo>
                    <a:pt x="2165623" y="1125236"/>
                    <a:pt x="2165566" y="1125112"/>
                    <a:pt x="2165652" y="1125055"/>
                  </a:cubicBezTo>
                  <a:cubicBezTo>
                    <a:pt x="2206743" y="1096070"/>
                    <a:pt x="2244271" y="1065438"/>
                    <a:pt x="2275999" y="1033720"/>
                  </a:cubicBezTo>
                  <a:cubicBezTo>
                    <a:pt x="2490721" y="818998"/>
                    <a:pt x="2564092" y="544240"/>
                    <a:pt x="2439877" y="420024"/>
                  </a:cubicBezTo>
                  <a:cubicBezTo>
                    <a:pt x="2315661" y="295808"/>
                    <a:pt x="2040903" y="369179"/>
                    <a:pt x="1826181" y="583902"/>
                  </a:cubicBezTo>
                  <a:cubicBezTo>
                    <a:pt x="1794815" y="615267"/>
                    <a:pt x="1764354" y="652167"/>
                    <a:pt x="1735445" y="692496"/>
                  </a:cubicBezTo>
                  <a:cubicBezTo>
                    <a:pt x="1735388" y="692582"/>
                    <a:pt x="1735265" y="692525"/>
                    <a:pt x="1735284" y="692429"/>
                  </a:cubicBezTo>
                  <a:cubicBezTo>
                    <a:pt x="1743837" y="642880"/>
                    <a:pt x="1748723" y="594684"/>
                    <a:pt x="1748723" y="549821"/>
                  </a:cubicBezTo>
                  <a:cubicBezTo>
                    <a:pt x="1748723" y="246164"/>
                    <a:pt x="1606325" y="0"/>
                    <a:pt x="1430655" y="0"/>
                  </a:cubicBezTo>
                  <a:cubicBezTo>
                    <a:pt x="1254986" y="0"/>
                    <a:pt x="1112587" y="246164"/>
                    <a:pt x="1112587" y="549821"/>
                  </a:cubicBezTo>
                  <a:cubicBezTo>
                    <a:pt x="1112587" y="594179"/>
                    <a:pt x="1117140" y="641804"/>
                    <a:pt x="1125217" y="690772"/>
                  </a:cubicBezTo>
                  <a:cubicBezTo>
                    <a:pt x="1125236" y="690867"/>
                    <a:pt x="1125112" y="690925"/>
                    <a:pt x="1125055" y="690839"/>
                  </a:cubicBezTo>
                  <a:cubicBezTo>
                    <a:pt x="1096070" y="649748"/>
                    <a:pt x="1065438" y="612219"/>
                    <a:pt x="1033710" y="580492"/>
                  </a:cubicBezTo>
                  <a:cubicBezTo>
                    <a:pt x="818998" y="365769"/>
                    <a:pt x="544230" y="292398"/>
                    <a:pt x="420024" y="416614"/>
                  </a:cubicBezTo>
                  <a:cubicBezTo>
                    <a:pt x="295808" y="540830"/>
                    <a:pt x="369180" y="815588"/>
                    <a:pt x="583902" y="1030300"/>
                  </a:cubicBezTo>
                  <a:cubicBezTo>
                    <a:pt x="615267" y="1061666"/>
                    <a:pt x="652167" y="1092127"/>
                    <a:pt x="692496" y="1121035"/>
                  </a:cubicBezTo>
                  <a:cubicBezTo>
                    <a:pt x="692582" y="1121093"/>
                    <a:pt x="692525" y="1121216"/>
                    <a:pt x="692429" y="1121197"/>
                  </a:cubicBezTo>
                  <a:cubicBezTo>
                    <a:pt x="642880" y="1112644"/>
                    <a:pt x="594684" y="1107758"/>
                    <a:pt x="549821" y="1107758"/>
                  </a:cubicBezTo>
                  <a:cubicBezTo>
                    <a:pt x="246164" y="1107758"/>
                    <a:pt x="0" y="1250166"/>
                    <a:pt x="0" y="1425826"/>
                  </a:cubicBezTo>
                  <a:cubicBezTo>
                    <a:pt x="0" y="1601486"/>
                    <a:pt x="246164" y="1743894"/>
                    <a:pt x="549821" y="1743894"/>
                  </a:cubicBezTo>
                  <a:cubicBezTo>
                    <a:pt x="594179" y="1743894"/>
                    <a:pt x="641804" y="1739341"/>
                    <a:pt x="690772" y="1731264"/>
                  </a:cubicBezTo>
                  <a:cubicBezTo>
                    <a:pt x="690867" y="1731245"/>
                    <a:pt x="690924" y="1731369"/>
                    <a:pt x="690839" y="1731426"/>
                  </a:cubicBezTo>
                  <a:cubicBezTo>
                    <a:pt x="649748" y="1760411"/>
                    <a:pt x="612219" y="1791043"/>
                    <a:pt x="580501" y="1822761"/>
                  </a:cubicBezTo>
                  <a:cubicBezTo>
                    <a:pt x="365789" y="2037483"/>
                    <a:pt x="292408" y="2312242"/>
                    <a:pt x="416624" y="2436457"/>
                  </a:cubicBezTo>
                  <a:cubicBezTo>
                    <a:pt x="540839" y="2560673"/>
                    <a:pt x="815597" y="2487302"/>
                    <a:pt x="1030310" y="2272580"/>
                  </a:cubicBezTo>
                  <a:cubicBezTo>
                    <a:pt x="1061676" y="2241214"/>
                    <a:pt x="1092137" y="2204314"/>
                    <a:pt x="1121045" y="2163985"/>
                  </a:cubicBezTo>
                  <a:cubicBezTo>
                    <a:pt x="1121102" y="2163899"/>
                    <a:pt x="1121226" y="2163956"/>
                    <a:pt x="1121207" y="2164052"/>
                  </a:cubicBezTo>
                  <a:cubicBezTo>
                    <a:pt x="1112653" y="2213601"/>
                    <a:pt x="1107767" y="2261797"/>
                    <a:pt x="1107767" y="2306660"/>
                  </a:cubicBezTo>
                  <a:cubicBezTo>
                    <a:pt x="1107767" y="2610317"/>
                    <a:pt x="1250175" y="2856481"/>
                    <a:pt x="1425835" y="2856481"/>
                  </a:cubicBezTo>
                  <a:cubicBezTo>
                    <a:pt x="1601495" y="2856481"/>
                    <a:pt x="1743904" y="2610317"/>
                    <a:pt x="1743904" y="2306660"/>
                  </a:cubicBezTo>
                  <a:cubicBezTo>
                    <a:pt x="1743904" y="2262302"/>
                    <a:pt x="1739351" y="2214677"/>
                    <a:pt x="1731274" y="2165709"/>
                  </a:cubicBezTo>
                  <a:cubicBezTo>
                    <a:pt x="1731254" y="2165614"/>
                    <a:pt x="1731378" y="2165556"/>
                    <a:pt x="1731436" y="2165642"/>
                  </a:cubicBezTo>
                  <a:cubicBezTo>
                    <a:pt x="1760420" y="2206733"/>
                    <a:pt x="1791053" y="2244261"/>
                    <a:pt x="1822780" y="2275989"/>
                  </a:cubicBezTo>
                  <a:cubicBezTo>
                    <a:pt x="2037493" y="2490712"/>
                    <a:pt x="2312261" y="2564073"/>
                    <a:pt x="2436467" y="2439867"/>
                  </a:cubicBezTo>
                  <a:cubicBezTo>
                    <a:pt x="2560682" y="2315652"/>
                    <a:pt x="2487311" y="2040893"/>
                    <a:pt x="2272589" y="1826171"/>
                  </a:cubicBezTo>
                  <a:cubicBezTo>
                    <a:pt x="2241223" y="1794805"/>
                    <a:pt x="2204323" y="1764344"/>
                    <a:pt x="2163994" y="1735436"/>
                  </a:cubicBezTo>
                  <a:cubicBezTo>
                    <a:pt x="2163909" y="1735379"/>
                    <a:pt x="2163966" y="1735255"/>
                    <a:pt x="2164061" y="1735274"/>
                  </a:cubicBezTo>
                  <a:cubicBezTo>
                    <a:pt x="2213610" y="1743827"/>
                    <a:pt x="2261816" y="1748714"/>
                    <a:pt x="2306669" y="1748714"/>
                  </a:cubicBezTo>
                  <a:cubicBezTo>
                    <a:pt x="2610326" y="1748723"/>
                    <a:pt x="2856490" y="1606315"/>
                    <a:pt x="2856490" y="1430655"/>
                  </a:cubicBezTo>
                  <a:close/>
                </a:path>
              </a:pathLst>
            </a:custGeom>
            <a:solidFill>
              <a:srgbClr val="FF88A8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D63E8459-15AC-47F3-BCBF-D5F762D8EE78}"/>
                </a:ext>
              </a:extLst>
            </p:cNvPr>
            <p:cNvSpPr/>
            <p:nvPr/>
          </p:nvSpPr>
          <p:spPr>
            <a:xfrm>
              <a:off x="3544304" y="2764177"/>
              <a:ext cx="715400" cy="715400"/>
            </a:xfrm>
            <a:custGeom>
              <a:avLst/>
              <a:gdLst>
                <a:gd name="connsiteX0" fmla="*/ 481032 w 481031"/>
                <a:gd name="connsiteY0" fmla="*/ 240516 h 481031"/>
                <a:gd name="connsiteX1" fmla="*/ 240516 w 481031"/>
                <a:gd name="connsiteY1" fmla="*/ 481031 h 481031"/>
                <a:gd name="connsiteX2" fmla="*/ 0 w 481031"/>
                <a:gd name="connsiteY2" fmla="*/ 240516 h 481031"/>
                <a:gd name="connsiteX3" fmla="*/ 240516 w 481031"/>
                <a:gd name="connsiteY3" fmla="*/ 0 h 481031"/>
                <a:gd name="connsiteX4" fmla="*/ 481032 w 481031"/>
                <a:gd name="connsiteY4" fmla="*/ 240516 h 481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031" h="481031">
                  <a:moveTo>
                    <a:pt x="481032" y="240516"/>
                  </a:moveTo>
                  <a:cubicBezTo>
                    <a:pt x="481032" y="373349"/>
                    <a:pt x="373349" y="481031"/>
                    <a:pt x="240516" y="481031"/>
                  </a:cubicBezTo>
                  <a:cubicBezTo>
                    <a:pt x="107683" y="481031"/>
                    <a:pt x="0" y="373349"/>
                    <a:pt x="0" y="240516"/>
                  </a:cubicBezTo>
                  <a:cubicBezTo>
                    <a:pt x="0" y="107682"/>
                    <a:pt x="107683" y="0"/>
                    <a:pt x="240516" y="0"/>
                  </a:cubicBezTo>
                  <a:cubicBezTo>
                    <a:pt x="373349" y="0"/>
                    <a:pt x="481032" y="107682"/>
                    <a:pt x="481032" y="2405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2012D86E-E74D-4448-A08A-FD31190E1AA1}"/>
              </a:ext>
            </a:extLst>
          </p:cNvPr>
          <p:cNvGrpSpPr/>
          <p:nvPr/>
        </p:nvGrpSpPr>
        <p:grpSpPr>
          <a:xfrm>
            <a:off x="4344400" y="5741725"/>
            <a:ext cx="529763" cy="529761"/>
            <a:chOff x="2549102" y="1768979"/>
            <a:chExt cx="2705805" cy="2705796"/>
          </a:xfrm>
        </p:grpSpPr>
        <p:sp>
          <p:nvSpPr>
            <p:cNvPr id="16" name="شكل حر: شكل 15">
              <a:extLst>
                <a:ext uri="{FF2B5EF4-FFF2-40B4-BE49-F238E27FC236}">
                  <a16:creationId xmlns:a16="http://schemas.microsoft.com/office/drawing/2014/main" id="{D2F4D80A-88D6-43FC-99AF-F4221C67C4F6}"/>
                </a:ext>
              </a:extLst>
            </p:cNvPr>
            <p:cNvSpPr/>
            <p:nvPr/>
          </p:nvSpPr>
          <p:spPr>
            <a:xfrm>
              <a:off x="2549102" y="1768979"/>
              <a:ext cx="2705805" cy="2705796"/>
            </a:xfrm>
            <a:custGeom>
              <a:avLst/>
              <a:gdLst>
                <a:gd name="connsiteX0" fmla="*/ 2856490 w 2856490"/>
                <a:gd name="connsiteY0" fmla="*/ 1430655 h 2856480"/>
                <a:gd name="connsiteX1" fmla="*/ 2306669 w 2856490"/>
                <a:gd name="connsiteY1" fmla="*/ 1112587 h 2856480"/>
                <a:gd name="connsiteX2" fmla="*/ 2165718 w 2856490"/>
                <a:gd name="connsiteY2" fmla="*/ 1125217 h 2856480"/>
                <a:gd name="connsiteX3" fmla="*/ 2165652 w 2856490"/>
                <a:gd name="connsiteY3" fmla="*/ 1125055 h 2856480"/>
                <a:gd name="connsiteX4" fmla="*/ 2275999 w 2856490"/>
                <a:gd name="connsiteY4" fmla="*/ 1033720 h 2856480"/>
                <a:gd name="connsiteX5" fmla="*/ 2439877 w 2856490"/>
                <a:gd name="connsiteY5" fmla="*/ 420024 h 2856480"/>
                <a:gd name="connsiteX6" fmla="*/ 1826181 w 2856490"/>
                <a:gd name="connsiteY6" fmla="*/ 583902 h 2856480"/>
                <a:gd name="connsiteX7" fmla="*/ 1735445 w 2856490"/>
                <a:gd name="connsiteY7" fmla="*/ 692496 h 2856480"/>
                <a:gd name="connsiteX8" fmla="*/ 1735284 w 2856490"/>
                <a:gd name="connsiteY8" fmla="*/ 692429 h 2856480"/>
                <a:gd name="connsiteX9" fmla="*/ 1748723 w 2856490"/>
                <a:gd name="connsiteY9" fmla="*/ 549821 h 2856480"/>
                <a:gd name="connsiteX10" fmla="*/ 1430655 w 2856490"/>
                <a:gd name="connsiteY10" fmla="*/ 0 h 2856480"/>
                <a:gd name="connsiteX11" fmla="*/ 1112587 w 2856490"/>
                <a:gd name="connsiteY11" fmla="*/ 549821 h 2856480"/>
                <a:gd name="connsiteX12" fmla="*/ 1125217 w 2856490"/>
                <a:gd name="connsiteY12" fmla="*/ 690772 h 2856480"/>
                <a:gd name="connsiteX13" fmla="*/ 1125055 w 2856490"/>
                <a:gd name="connsiteY13" fmla="*/ 690839 h 2856480"/>
                <a:gd name="connsiteX14" fmla="*/ 1033710 w 2856490"/>
                <a:gd name="connsiteY14" fmla="*/ 580492 h 2856480"/>
                <a:gd name="connsiteX15" fmla="*/ 420024 w 2856490"/>
                <a:gd name="connsiteY15" fmla="*/ 416614 h 2856480"/>
                <a:gd name="connsiteX16" fmla="*/ 583902 w 2856490"/>
                <a:gd name="connsiteY16" fmla="*/ 1030300 h 2856480"/>
                <a:gd name="connsiteX17" fmla="*/ 692496 w 2856490"/>
                <a:gd name="connsiteY17" fmla="*/ 1121035 h 2856480"/>
                <a:gd name="connsiteX18" fmla="*/ 692429 w 2856490"/>
                <a:gd name="connsiteY18" fmla="*/ 1121197 h 2856480"/>
                <a:gd name="connsiteX19" fmla="*/ 549821 w 2856490"/>
                <a:gd name="connsiteY19" fmla="*/ 1107758 h 2856480"/>
                <a:gd name="connsiteX20" fmla="*/ 0 w 2856490"/>
                <a:gd name="connsiteY20" fmla="*/ 1425826 h 2856480"/>
                <a:gd name="connsiteX21" fmla="*/ 549821 w 2856490"/>
                <a:gd name="connsiteY21" fmla="*/ 1743894 h 2856480"/>
                <a:gd name="connsiteX22" fmla="*/ 690772 w 2856490"/>
                <a:gd name="connsiteY22" fmla="*/ 1731264 h 2856480"/>
                <a:gd name="connsiteX23" fmla="*/ 690839 w 2856490"/>
                <a:gd name="connsiteY23" fmla="*/ 1731426 h 2856480"/>
                <a:gd name="connsiteX24" fmla="*/ 580501 w 2856490"/>
                <a:gd name="connsiteY24" fmla="*/ 1822761 h 2856480"/>
                <a:gd name="connsiteX25" fmla="*/ 416624 w 2856490"/>
                <a:gd name="connsiteY25" fmla="*/ 2436457 h 2856480"/>
                <a:gd name="connsiteX26" fmla="*/ 1030310 w 2856490"/>
                <a:gd name="connsiteY26" fmla="*/ 2272580 h 2856480"/>
                <a:gd name="connsiteX27" fmla="*/ 1121045 w 2856490"/>
                <a:gd name="connsiteY27" fmla="*/ 2163985 h 2856480"/>
                <a:gd name="connsiteX28" fmla="*/ 1121207 w 2856490"/>
                <a:gd name="connsiteY28" fmla="*/ 2164052 h 2856480"/>
                <a:gd name="connsiteX29" fmla="*/ 1107767 w 2856490"/>
                <a:gd name="connsiteY29" fmla="*/ 2306660 h 2856480"/>
                <a:gd name="connsiteX30" fmla="*/ 1425835 w 2856490"/>
                <a:gd name="connsiteY30" fmla="*/ 2856481 h 2856480"/>
                <a:gd name="connsiteX31" fmla="*/ 1743904 w 2856490"/>
                <a:gd name="connsiteY31" fmla="*/ 2306660 h 2856480"/>
                <a:gd name="connsiteX32" fmla="*/ 1731274 w 2856490"/>
                <a:gd name="connsiteY32" fmla="*/ 2165709 h 2856480"/>
                <a:gd name="connsiteX33" fmla="*/ 1731436 w 2856490"/>
                <a:gd name="connsiteY33" fmla="*/ 2165642 h 2856480"/>
                <a:gd name="connsiteX34" fmla="*/ 1822780 w 2856490"/>
                <a:gd name="connsiteY34" fmla="*/ 2275989 h 2856480"/>
                <a:gd name="connsiteX35" fmla="*/ 2436467 w 2856490"/>
                <a:gd name="connsiteY35" fmla="*/ 2439867 h 2856480"/>
                <a:gd name="connsiteX36" fmla="*/ 2272589 w 2856490"/>
                <a:gd name="connsiteY36" fmla="*/ 1826171 h 2856480"/>
                <a:gd name="connsiteX37" fmla="*/ 2163994 w 2856490"/>
                <a:gd name="connsiteY37" fmla="*/ 1735436 h 2856480"/>
                <a:gd name="connsiteX38" fmla="*/ 2164061 w 2856490"/>
                <a:gd name="connsiteY38" fmla="*/ 1735274 h 2856480"/>
                <a:gd name="connsiteX39" fmla="*/ 2306669 w 2856490"/>
                <a:gd name="connsiteY39" fmla="*/ 1748714 h 2856480"/>
                <a:gd name="connsiteX40" fmla="*/ 2856490 w 2856490"/>
                <a:gd name="connsiteY40" fmla="*/ 1430655 h 285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56490" h="2856480">
                  <a:moveTo>
                    <a:pt x="2856490" y="1430655"/>
                  </a:moveTo>
                  <a:cubicBezTo>
                    <a:pt x="2856490" y="1254995"/>
                    <a:pt x="2610326" y="1112587"/>
                    <a:pt x="2306669" y="1112587"/>
                  </a:cubicBezTo>
                  <a:cubicBezTo>
                    <a:pt x="2262312" y="1112587"/>
                    <a:pt x="2214687" y="1117140"/>
                    <a:pt x="2165718" y="1125217"/>
                  </a:cubicBezTo>
                  <a:cubicBezTo>
                    <a:pt x="2165623" y="1125236"/>
                    <a:pt x="2165566" y="1125112"/>
                    <a:pt x="2165652" y="1125055"/>
                  </a:cubicBezTo>
                  <a:cubicBezTo>
                    <a:pt x="2206743" y="1096070"/>
                    <a:pt x="2244271" y="1065438"/>
                    <a:pt x="2275999" y="1033720"/>
                  </a:cubicBezTo>
                  <a:cubicBezTo>
                    <a:pt x="2490721" y="818998"/>
                    <a:pt x="2564092" y="544240"/>
                    <a:pt x="2439877" y="420024"/>
                  </a:cubicBezTo>
                  <a:cubicBezTo>
                    <a:pt x="2315661" y="295808"/>
                    <a:pt x="2040903" y="369179"/>
                    <a:pt x="1826181" y="583902"/>
                  </a:cubicBezTo>
                  <a:cubicBezTo>
                    <a:pt x="1794815" y="615267"/>
                    <a:pt x="1764354" y="652167"/>
                    <a:pt x="1735445" y="692496"/>
                  </a:cubicBezTo>
                  <a:cubicBezTo>
                    <a:pt x="1735388" y="692582"/>
                    <a:pt x="1735265" y="692525"/>
                    <a:pt x="1735284" y="692429"/>
                  </a:cubicBezTo>
                  <a:cubicBezTo>
                    <a:pt x="1743837" y="642880"/>
                    <a:pt x="1748723" y="594684"/>
                    <a:pt x="1748723" y="549821"/>
                  </a:cubicBezTo>
                  <a:cubicBezTo>
                    <a:pt x="1748723" y="246164"/>
                    <a:pt x="1606325" y="0"/>
                    <a:pt x="1430655" y="0"/>
                  </a:cubicBezTo>
                  <a:cubicBezTo>
                    <a:pt x="1254986" y="0"/>
                    <a:pt x="1112587" y="246164"/>
                    <a:pt x="1112587" y="549821"/>
                  </a:cubicBezTo>
                  <a:cubicBezTo>
                    <a:pt x="1112587" y="594179"/>
                    <a:pt x="1117140" y="641804"/>
                    <a:pt x="1125217" y="690772"/>
                  </a:cubicBezTo>
                  <a:cubicBezTo>
                    <a:pt x="1125236" y="690867"/>
                    <a:pt x="1125112" y="690925"/>
                    <a:pt x="1125055" y="690839"/>
                  </a:cubicBezTo>
                  <a:cubicBezTo>
                    <a:pt x="1096070" y="649748"/>
                    <a:pt x="1065438" y="612219"/>
                    <a:pt x="1033710" y="580492"/>
                  </a:cubicBezTo>
                  <a:cubicBezTo>
                    <a:pt x="818998" y="365769"/>
                    <a:pt x="544230" y="292398"/>
                    <a:pt x="420024" y="416614"/>
                  </a:cubicBezTo>
                  <a:cubicBezTo>
                    <a:pt x="295808" y="540830"/>
                    <a:pt x="369180" y="815588"/>
                    <a:pt x="583902" y="1030300"/>
                  </a:cubicBezTo>
                  <a:cubicBezTo>
                    <a:pt x="615267" y="1061666"/>
                    <a:pt x="652167" y="1092127"/>
                    <a:pt x="692496" y="1121035"/>
                  </a:cubicBezTo>
                  <a:cubicBezTo>
                    <a:pt x="692582" y="1121093"/>
                    <a:pt x="692525" y="1121216"/>
                    <a:pt x="692429" y="1121197"/>
                  </a:cubicBezTo>
                  <a:cubicBezTo>
                    <a:pt x="642880" y="1112644"/>
                    <a:pt x="594684" y="1107758"/>
                    <a:pt x="549821" y="1107758"/>
                  </a:cubicBezTo>
                  <a:cubicBezTo>
                    <a:pt x="246164" y="1107758"/>
                    <a:pt x="0" y="1250166"/>
                    <a:pt x="0" y="1425826"/>
                  </a:cubicBezTo>
                  <a:cubicBezTo>
                    <a:pt x="0" y="1601486"/>
                    <a:pt x="246164" y="1743894"/>
                    <a:pt x="549821" y="1743894"/>
                  </a:cubicBezTo>
                  <a:cubicBezTo>
                    <a:pt x="594179" y="1743894"/>
                    <a:pt x="641804" y="1739341"/>
                    <a:pt x="690772" y="1731264"/>
                  </a:cubicBezTo>
                  <a:cubicBezTo>
                    <a:pt x="690867" y="1731245"/>
                    <a:pt x="690924" y="1731369"/>
                    <a:pt x="690839" y="1731426"/>
                  </a:cubicBezTo>
                  <a:cubicBezTo>
                    <a:pt x="649748" y="1760411"/>
                    <a:pt x="612219" y="1791043"/>
                    <a:pt x="580501" y="1822761"/>
                  </a:cubicBezTo>
                  <a:cubicBezTo>
                    <a:pt x="365789" y="2037483"/>
                    <a:pt x="292408" y="2312242"/>
                    <a:pt x="416624" y="2436457"/>
                  </a:cubicBezTo>
                  <a:cubicBezTo>
                    <a:pt x="540839" y="2560673"/>
                    <a:pt x="815597" y="2487302"/>
                    <a:pt x="1030310" y="2272580"/>
                  </a:cubicBezTo>
                  <a:cubicBezTo>
                    <a:pt x="1061676" y="2241214"/>
                    <a:pt x="1092137" y="2204314"/>
                    <a:pt x="1121045" y="2163985"/>
                  </a:cubicBezTo>
                  <a:cubicBezTo>
                    <a:pt x="1121102" y="2163899"/>
                    <a:pt x="1121226" y="2163956"/>
                    <a:pt x="1121207" y="2164052"/>
                  </a:cubicBezTo>
                  <a:cubicBezTo>
                    <a:pt x="1112653" y="2213601"/>
                    <a:pt x="1107767" y="2261797"/>
                    <a:pt x="1107767" y="2306660"/>
                  </a:cubicBezTo>
                  <a:cubicBezTo>
                    <a:pt x="1107767" y="2610317"/>
                    <a:pt x="1250175" y="2856481"/>
                    <a:pt x="1425835" y="2856481"/>
                  </a:cubicBezTo>
                  <a:cubicBezTo>
                    <a:pt x="1601495" y="2856481"/>
                    <a:pt x="1743904" y="2610317"/>
                    <a:pt x="1743904" y="2306660"/>
                  </a:cubicBezTo>
                  <a:cubicBezTo>
                    <a:pt x="1743904" y="2262302"/>
                    <a:pt x="1739351" y="2214677"/>
                    <a:pt x="1731274" y="2165709"/>
                  </a:cubicBezTo>
                  <a:cubicBezTo>
                    <a:pt x="1731254" y="2165614"/>
                    <a:pt x="1731378" y="2165556"/>
                    <a:pt x="1731436" y="2165642"/>
                  </a:cubicBezTo>
                  <a:cubicBezTo>
                    <a:pt x="1760420" y="2206733"/>
                    <a:pt x="1791053" y="2244261"/>
                    <a:pt x="1822780" y="2275989"/>
                  </a:cubicBezTo>
                  <a:cubicBezTo>
                    <a:pt x="2037493" y="2490712"/>
                    <a:pt x="2312261" y="2564073"/>
                    <a:pt x="2436467" y="2439867"/>
                  </a:cubicBezTo>
                  <a:cubicBezTo>
                    <a:pt x="2560682" y="2315652"/>
                    <a:pt x="2487311" y="2040893"/>
                    <a:pt x="2272589" y="1826171"/>
                  </a:cubicBezTo>
                  <a:cubicBezTo>
                    <a:pt x="2241223" y="1794805"/>
                    <a:pt x="2204323" y="1764344"/>
                    <a:pt x="2163994" y="1735436"/>
                  </a:cubicBezTo>
                  <a:cubicBezTo>
                    <a:pt x="2163909" y="1735379"/>
                    <a:pt x="2163966" y="1735255"/>
                    <a:pt x="2164061" y="1735274"/>
                  </a:cubicBezTo>
                  <a:cubicBezTo>
                    <a:pt x="2213610" y="1743827"/>
                    <a:pt x="2261816" y="1748714"/>
                    <a:pt x="2306669" y="1748714"/>
                  </a:cubicBezTo>
                  <a:cubicBezTo>
                    <a:pt x="2610326" y="1748723"/>
                    <a:pt x="2856490" y="1606315"/>
                    <a:pt x="2856490" y="143065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3EDDA500-0F3E-448C-B88C-0C9C357E28A8}"/>
                </a:ext>
              </a:extLst>
            </p:cNvPr>
            <p:cNvSpPr/>
            <p:nvPr/>
          </p:nvSpPr>
          <p:spPr>
            <a:xfrm>
              <a:off x="3544304" y="2764177"/>
              <a:ext cx="715400" cy="715400"/>
            </a:xfrm>
            <a:custGeom>
              <a:avLst/>
              <a:gdLst>
                <a:gd name="connsiteX0" fmla="*/ 481032 w 481031"/>
                <a:gd name="connsiteY0" fmla="*/ 240516 h 481031"/>
                <a:gd name="connsiteX1" fmla="*/ 240516 w 481031"/>
                <a:gd name="connsiteY1" fmla="*/ 481031 h 481031"/>
                <a:gd name="connsiteX2" fmla="*/ 0 w 481031"/>
                <a:gd name="connsiteY2" fmla="*/ 240516 h 481031"/>
                <a:gd name="connsiteX3" fmla="*/ 240516 w 481031"/>
                <a:gd name="connsiteY3" fmla="*/ 0 h 481031"/>
                <a:gd name="connsiteX4" fmla="*/ 481032 w 481031"/>
                <a:gd name="connsiteY4" fmla="*/ 240516 h 481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031" h="481031">
                  <a:moveTo>
                    <a:pt x="481032" y="240516"/>
                  </a:moveTo>
                  <a:cubicBezTo>
                    <a:pt x="481032" y="373349"/>
                    <a:pt x="373349" y="481031"/>
                    <a:pt x="240516" y="481031"/>
                  </a:cubicBezTo>
                  <a:cubicBezTo>
                    <a:pt x="107683" y="481031"/>
                    <a:pt x="0" y="373349"/>
                    <a:pt x="0" y="240516"/>
                  </a:cubicBezTo>
                  <a:cubicBezTo>
                    <a:pt x="0" y="107682"/>
                    <a:pt x="107683" y="0"/>
                    <a:pt x="240516" y="0"/>
                  </a:cubicBezTo>
                  <a:cubicBezTo>
                    <a:pt x="373349" y="0"/>
                    <a:pt x="481032" y="107682"/>
                    <a:pt x="481032" y="240516"/>
                  </a:cubicBezTo>
                  <a:close/>
                </a:path>
              </a:pathLst>
            </a:custGeom>
            <a:solidFill>
              <a:srgbClr val="FFD778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D2FDAE4A-336E-4D16-9861-6F8935F52CD6}"/>
              </a:ext>
            </a:extLst>
          </p:cNvPr>
          <p:cNvGrpSpPr/>
          <p:nvPr/>
        </p:nvGrpSpPr>
        <p:grpSpPr>
          <a:xfrm>
            <a:off x="318340" y="5222794"/>
            <a:ext cx="529763" cy="529761"/>
            <a:chOff x="2549102" y="1768979"/>
            <a:chExt cx="2705805" cy="2705796"/>
          </a:xfrm>
        </p:grpSpPr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D054919B-543A-444A-B989-F9DE0998D808}"/>
                </a:ext>
              </a:extLst>
            </p:cNvPr>
            <p:cNvSpPr/>
            <p:nvPr/>
          </p:nvSpPr>
          <p:spPr>
            <a:xfrm>
              <a:off x="2549102" y="1768979"/>
              <a:ext cx="2705805" cy="2705796"/>
            </a:xfrm>
            <a:custGeom>
              <a:avLst/>
              <a:gdLst>
                <a:gd name="connsiteX0" fmla="*/ 2856490 w 2856490"/>
                <a:gd name="connsiteY0" fmla="*/ 1430655 h 2856480"/>
                <a:gd name="connsiteX1" fmla="*/ 2306669 w 2856490"/>
                <a:gd name="connsiteY1" fmla="*/ 1112587 h 2856480"/>
                <a:gd name="connsiteX2" fmla="*/ 2165718 w 2856490"/>
                <a:gd name="connsiteY2" fmla="*/ 1125217 h 2856480"/>
                <a:gd name="connsiteX3" fmla="*/ 2165652 w 2856490"/>
                <a:gd name="connsiteY3" fmla="*/ 1125055 h 2856480"/>
                <a:gd name="connsiteX4" fmla="*/ 2275999 w 2856490"/>
                <a:gd name="connsiteY4" fmla="*/ 1033720 h 2856480"/>
                <a:gd name="connsiteX5" fmla="*/ 2439877 w 2856490"/>
                <a:gd name="connsiteY5" fmla="*/ 420024 h 2856480"/>
                <a:gd name="connsiteX6" fmla="*/ 1826181 w 2856490"/>
                <a:gd name="connsiteY6" fmla="*/ 583902 h 2856480"/>
                <a:gd name="connsiteX7" fmla="*/ 1735445 w 2856490"/>
                <a:gd name="connsiteY7" fmla="*/ 692496 h 2856480"/>
                <a:gd name="connsiteX8" fmla="*/ 1735284 w 2856490"/>
                <a:gd name="connsiteY8" fmla="*/ 692429 h 2856480"/>
                <a:gd name="connsiteX9" fmla="*/ 1748723 w 2856490"/>
                <a:gd name="connsiteY9" fmla="*/ 549821 h 2856480"/>
                <a:gd name="connsiteX10" fmla="*/ 1430655 w 2856490"/>
                <a:gd name="connsiteY10" fmla="*/ 0 h 2856480"/>
                <a:gd name="connsiteX11" fmla="*/ 1112587 w 2856490"/>
                <a:gd name="connsiteY11" fmla="*/ 549821 h 2856480"/>
                <a:gd name="connsiteX12" fmla="*/ 1125217 w 2856490"/>
                <a:gd name="connsiteY12" fmla="*/ 690772 h 2856480"/>
                <a:gd name="connsiteX13" fmla="*/ 1125055 w 2856490"/>
                <a:gd name="connsiteY13" fmla="*/ 690839 h 2856480"/>
                <a:gd name="connsiteX14" fmla="*/ 1033710 w 2856490"/>
                <a:gd name="connsiteY14" fmla="*/ 580492 h 2856480"/>
                <a:gd name="connsiteX15" fmla="*/ 420024 w 2856490"/>
                <a:gd name="connsiteY15" fmla="*/ 416614 h 2856480"/>
                <a:gd name="connsiteX16" fmla="*/ 583902 w 2856490"/>
                <a:gd name="connsiteY16" fmla="*/ 1030300 h 2856480"/>
                <a:gd name="connsiteX17" fmla="*/ 692496 w 2856490"/>
                <a:gd name="connsiteY17" fmla="*/ 1121035 h 2856480"/>
                <a:gd name="connsiteX18" fmla="*/ 692429 w 2856490"/>
                <a:gd name="connsiteY18" fmla="*/ 1121197 h 2856480"/>
                <a:gd name="connsiteX19" fmla="*/ 549821 w 2856490"/>
                <a:gd name="connsiteY19" fmla="*/ 1107758 h 2856480"/>
                <a:gd name="connsiteX20" fmla="*/ 0 w 2856490"/>
                <a:gd name="connsiteY20" fmla="*/ 1425826 h 2856480"/>
                <a:gd name="connsiteX21" fmla="*/ 549821 w 2856490"/>
                <a:gd name="connsiteY21" fmla="*/ 1743894 h 2856480"/>
                <a:gd name="connsiteX22" fmla="*/ 690772 w 2856490"/>
                <a:gd name="connsiteY22" fmla="*/ 1731264 h 2856480"/>
                <a:gd name="connsiteX23" fmla="*/ 690839 w 2856490"/>
                <a:gd name="connsiteY23" fmla="*/ 1731426 h 2856480"/>
                <a:gd name="connsiteX24" fmla="*/ 580501 w 2856490"/>
                <a:gd name="connsiteY24" fmla="*/ 1822761 h 2856480"/>
                <a:gd name="connsiteX25" fmla="*/ 416624 w 2856490"/>
                <a:gd name="connsiteY25" fmla="*/ 2436457 h 2856480"/>
                <a:gd name="connsiteX26" fmla="*/ 1030310 w 2856490"/>
                <a:gd name="connsiteY26" fmla="*/ 2272580 h 2856480"/>
                <a:gd name="connsiteX27" fmla="*/ 1121045 w 2856490"/>
                <a:gd name="connsiteY27" fmla="*/ 2163985 h 2856480"/>
                <a:gd name="connsiteX28" fmla="*/ 1121207 w 2856490"/>
                <a:gd name="connsiteY28" fmla="*/ 2164052 h 2856480"/>
                <a:gd name="connsiteX29" fmla="*/ 1107767 w 2856490"/>
                <a:gd name="connsiteY29" fmla="*/ 2306660 h 2856480"/>
                <a:gd name="connsiteX30" fmla="*/ 1425835 w 2856490"/>
                <a:gd name="connsiteY30" fmla="*/ 2856481 h 2856480"/>
                <a:gd name="connsiteX31" fmla="*/ 1743904 w 2856490"/>
                <a:gd name="connsiteY31" fmla="*/ 2306660 h 2856480"/>
                <a:gd name="connsiteX32" fmla="*/ 1731274 w 2856490"/>
                <a:gd name="connsiteY32" fmla="*/ 2165709 h 2856480"/>
                <a:gd name="connsiteX33" fmla="*/ 1731436 w 2856490"/>
                <a:gd name="connsiteY33" fmla="*/ 2165642 h 2856480"/>
                <a:gd name="connsiteX34" fmla="*/ 1822780 w 2856490"/>
                <a:gd name="connsiteY34" fmla="*/ 2275989 h 2856480"/>
                <a:gd name="connsiteX35" fmla="*/ 2436467 w 2856490"/>
                <a:gd name="connsiteY35" fmla="*/ 2439867 h 2856480"/>
                <a:gd name="connsiteX36" fmla="*/ 2272589 w 2856490"/>
                <a:gd name="connsiteY36" fmla="*/ 1826171 h 2856480"/>
                <a:gd name="connsiteX37" fmla="*/ 2163994 w 2856490"/>
                <a:gd name="connsiteY37" fmla="*/ 1735436 h 2856480"/>
                <a:gd name="connsiteX38" fmla="*/ 2164061 w 2856490"/>
                <a:gd name="connsiteY38" fmla="*/ 1735274 h 2856480"/>
                <a:gd name="connsiteX39" fmla="*/ 2306669 w 2856490"/>
                <a:gd name="connsiteY39" fmla="*/ 1748714 h 2856480"/>
                <a:gd name="connsiteX40" fmla="*/ 2856490 w 2856490"/>
                <a:gd name="connsiteY40" fmla="*/ 1430655 h 285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56490" h="2856480">
                  <a:moveTo>
                    <a:pt x="2856490" y="1430655"/>
                  </a:moveTo>
                  <a:cubicBezTo>
                    <a:pt x="2856490" y="1254995"/>
                    <a:pt x="2610326" y="1112587"/>
                    <a:pt x="2306669" y="1112587"/>
                  </a:cubicBezTo>
                  <a:cubicBezTo>
                    <a:pt x="2262312" y="1112587"/>
                    <a:pt x="2214687" y="1117140"/>
                    <a:pt x="2165718" y="1125217"/>
                  </a:cubicBezTo>
                  <a:cubicBezTo>
                    <a:pt x="2165623" y="1125236"/>
                    <a:pt x="2165566" y="1125112"/>
                    <a:pt x="2165652" y="1125055"/>
                  </a:cubicBezTo>
                  <a:cubicBezTo>
                    <a:pt x="2206743" y="1096070"/>
                    <a:pt x="2244271" y="1065438"/>
                    <a:pt x="2275999" y="1033720"/>
                  </a:cubicBezTo>
                  <a:cubicBezTo>
                    <a:pt x="2490721" y="818998"/>
                    <a:pt x="2564092" y="544240"/>
                    <a:pt x="2439877" y="420024"/>
                  </a:cubicBezTo>
                  <a:cubicBezTo>
                    <a:pt x="2315661" y="295808"/>
                    <a:pt x="2040903" y="369179"/>
                    <a:pt x="1826181" y="583902"/>
                  </a:cubicBezTo>
                  <a:cubicBezTo>
                    <a:pt x="1794815" y="615267"/>
                    <a:pt x="1764354" y="652167"/>
                    <a:pt x="1735445" y="692496"/>
                  </a:cubicBezTo>
                  <a:cubicBezTo>
                    <a:pt x="1735388" y="692582"/>
                    <a:pt x="1735265" y="692525"/>
                    <a:pt x="1735284" y="692429"/>
                  </a:cubicBezTo>
                  <a:cubicBezTo>
                    <a:pt x="1743837" y="642880"/>
                    <a:pt x="1748723" y="594684"/>
                    <a:pt x="1748723" y="549821"/>
                  </a:cubicBezTo>
                  <a:cubicBezTo>
                    <a:pt x="1748723" y="246164"/>
                    <a:pt x="1606325" y="0"/>
                    <a:pt x="1430655" y="0"/>
                  </a:cubicBezTo>
                  <a:cubicBezTo>
                    <a:pt x="1254986" y="0"/>
                    <a:pt x="1112587" y="246164"/>
                    <a:pt x="1112587" y="549821"/>
                  </a:cubicBezTo>
                  <a:cubicBezTo>
                    <a:pt x="1112587" y="594179"/>
                    <a:pt x="1117140" y="641804"/>
                    <a:pt x="1125217" y="690772"/>
                  </a:cubicBezTo>
                  <a:cubicBezTo>
                    <a:pt x="1125236" y="690867"/>
                    <a:pt x="1125112" y="690925"/>
                    <a:pt x="1125055" y="690839"/>
                  </a:cubicBezTo>
                  <a:cubicBezTo>
                    <a:pt x="1096070" y="649748"/>
                    <a:pt x="1065438" y="612219"/>
                    <a:pt x="1033710" y="580492"/>
                  </a:cubicBezTo>
                  <a:cubicBezTo>
                    <a:pt x="818998" y="365769"/>
                    <a:pt x="544230" y="292398"/>
                    <a:pt x="420024" y="416614"/>
                  </a:cubicBezTo>
                  <a:cubicBezTo>
                    <a:pt x="295808" y="540830"/>
                    <a:pt x="369180" y="815588"/>
                    <a:pt x="583902" y="1030300"/>
                  </a:cubicBezTo>
                  <a:cubicBezTo>
                    <a:pt x="615267" y="1061666"/>
                    <a:pt x="652167" y="1092127"/>
                    <a:pt x="692496" y="1121035"/>
                  </a:cubicBezTo>
                  <a:cubicBezTo>
                    <a:pt x="692582" y="1121093"/>
                    <a:pt x="692525" y="1121216"/>
                    <a:pt x="692429" y="1121197"/>
                  </a:cubicBezTo>
                  <a:cubicBezTo>
                    <a:pt x="642880" y="1112644"/>
                    <a:pt x="594684" y="1107758"/>
                    <a:pt x="549821" y="1107758"/>
                  </a:cubicBezTo>
                  <a:cubicBezTo>
                    <a:pt x="246164" y="1107758"/>
                    <a:pt x="0" y="1250166"/>
                    <a:pt x="0" y="1425826"/>
                  </a:cubicBezTo>
                  <a:cubicBezTo>
                    <a:pt x="0" y="1601486"/>
                    <a:pt x="246164" y="1743894"/>
                    <a:pt x="549821" y="1743894"/>
                  </a:cubicBezTo>
                  <a:cubicBezTo>
                    <a:pt x="594179" y="1743894"/>
                    <a:pt x="641804" y="1739341"/>
                    <a:pt x="690772" y="1731264"/>
                  </a:cubicBezTo>
                  <a:cubicBezTo>
                    <a:pt x="690867" y="1731245"/>
                    <a:pt x="690924" y="1731369"/>
                    <a:pt x="690839" y="1731426"/>
                  </a:cubicBezTo>
                  <a:cubicBezTo>
                    <a:pt x="649748" y="1760411"/>
                    <a:pt x="612219" y="1791043"/>
                    <a:pt x="580501" y="1822761"/>
                  </a:cubicBezTo>
                  <a:cubicBezTo>
                    <a:pt x="365789" y="2037483"/>
                    <a:pt x="292408" y="2312242"/>
                    <a:pt x="416624" y="2436457"/>
                  </a:cubicBezTo>
                  <a:cubicBezTo>
                    <a:pt x="540839" y="2560673"/>
                    <a:pt x="815597" y="2487302"/>
                    <a:pt x="1030310" y="2272580"/>
                  </a:cubicBezTo>
                  <a:cubicBezTo>
                    <a:pt x="1061676" y="2241214"/>
                    <a:pt x="1092137" y="2204314"/>
                    <a:pt x="1121045" y="2163985"/>
                  </a:cubicBezTo>
                  <a:cubicBezTo>
                    <a:pt x="1121102" y="2163899"/>
                    <a:pt x="1121226" y="2163956"/>
                    <a:pt x="1121207" y="2164052"/>
                  </a:cubicBezTo>
                  <a:cubicBezTo>
                    <a:pt x="1112653" y="2213601"/>
                    <a:pt x="1107767" y="2261797"/>
                    <a:pt x="1107767" y="2306660"/>
                  </a:cubicBezTo>
                  <a:cubicBezTo>
                    <a:pt x="1107767" y="2610317"/>
                    <a:pt x="1250175" y="2856481"/>
                    <a:pt x="1425835" y="2856481"/>
                  </a:cubicBezTo>
                  <a:cubicBezTo>
                    <a:pt x="1601495" y="2856481"/>
                    <a:pt x="1743904" y="2610317"/>
                    <a:pt x="1743904" y="2306660"/>
                  </a:cubicBezTo>
                  <a:cubicBezTo>
                    <a:pt x="1743904" y="2262302"/>
                    <a:pt x="1739351" y="2214677"/>
                    <a:pt x="1731274" y="2165709"/>
                  </a:cubicBezTo>
                  <a:cubicBezTo>
                    <a:pt x="1731254" y="2165614"/>
                    <a:pt x="1731378" y="2165556"/>
                    <a:pt x="1731436" y="2165642"/>
                  </a:cubicBezTo>
                  <a:cubicBezTo>
                    <a:pt x="1760420" y="2206733"/>
                    <a:pt x="1791053" y="2244261"/>
                    <a:pt x="1822780" y="2275989"/>
                  </a:cubicBezTo>
                  <a:cubicBezTo>
                    <a:pt x="2037493" y="2490712"/>
                    <a:pt x="2312261" y="2564073"/>
                    <a:pt x="2436467" y="2439867"/>
                  </a:cubicBezTo>
                  <a:cubicBezTo>
                    <a:pt x="2560682" y="2315652"/>
                    <a:pt x="2487311" y="2040893"/>
                    <a:pt x="2272589" y="1826171"/>
                  </a:cubicBezTo>
                  <a:cubicBezTo>
                    <a:pt x="2241223" y="1794805"/>
                    <a:pt x="2204323" y="1764344"/>
                    <a:pt x="2163994" y="1735436"/>
                  </a:cubicBezTo>
                  <a:cubicBezTo>
                    <a:pt x="2163909" y="1735379"/>
                    <a:pt x="2163966" y="1735255"/>
                    <a:pt x="2164061" y="1735274"/>
                  </a:cubicBezTo>
                  <a:cubicBezTo>
                    <a:pt x="2213610" y="1743827"/>
                    <a:pt x="2261816" y="1748714"/>
                    <a:pt x="2306669" y="1748714"/>
                  </a:cubicBezTo>
                  <a:cubicBezTo>
                    <a:pt x="2610326" y="1748723"/>
                    <a:pt x="2856490" y="1606315"/>
                    <a:pt x="2856490" y="143065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282804D3-3B37-44F4-9958-0CE3522259EA}"/>
                </a:ext>
              </a:extLst>
            </p:cNvPr>
            <p:cNvSpPr/>
            <p:nvPr/>
          </p:nvSpPr>
          <p:spPr>
            <a:xfrm>
              <a:off x="3544304" y="2764177"/>
              <a:ext cx="715400" cy="715400"/>
            </a:xfrm>
            <a:custGeom>
              <a:avLst/>
              <a:gdLst>
                <a:gd name="connsiteX0" fmla="*/ 481032 w 481031"/>
                <a:gd name="connsiteY0" fmla="*/ 240516 h 481031"/>
                <a:gd name="connsiteX1" fmla="*/ 240516 w 481031"/>
                <a:gd name="connsiteY1" fmla="*/ 481031 h 481031"/>
                <a:gd name="connsiteX2" fmla="*/ 0 w 481031"/>
                <a:gd name="connsiteY2" fmla="*/ 240516 h 481031"/>
                <a:gd name="connsiteX3" fmla="*/ 240516 w 481031"/>
                <a:gd name="connsiteY3" fmla="*/ 0 h 481031"/>
                <a:gd name="connsiteX4" fmla="*/ 481032 w 481031"/>
                <a:gd name="connsiteY4" fmla="*/ 240516 h 481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031" h="481031">
                  <a:moveTo>
                    <a:pt x="481032" y="240516"/>
                  </a:moveTo>
                  <a:cubicBezTo>
                    <a:pt x="481032" y="373349"/>
                    <a:pt x="373349" y="481031"/>
                    <a:pt x="240516" y="481031"/>
                  </a:cubicBezTo>
                  <a:cubicBezTo>
                    <a:pt x="107683" y="481031"/>
                    <a:pt x="0" y="373349"/>
                    <a:pt x="0" y="240516"/>
                  </a:cubicBezTo>
                  <a:cubicBezTo>
                    <a:pt x="0" y="107682"/>
                    <a:pt x="107683" y="0"/>
                    <a:pt x="240516" y="0"/>
                  </a:cubicBezTo>
                  <a:cubicBezTo>
                    <a:pt x="373349" y="0"/>
                    <a:pt x="481032" y="107682"/>
                    <a:pt x="481032" y="240516"/>
                  </a:cubicBezTo>
                  <a:close/>
                </a:path>
              </a:pathLst>
            </a:custGeom>
            <a:solidFill>
              <a:srgbClr val="FFD778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ED01B2D3-6A55-4909-BA0A-2C9BC1AABE69}"/>
              </a:ext>
            </a:extLst>
          </p:cNvPr>
          <p:cNvGrpSpPr/>
          <p:nvPr/>
        </p:nvGrpSpPr>
        <p:grpSpPr>
          <a:xfrm>
            <a:off x="10920750" y="1599236"/>
            <a:ext cx="359165" cy="359164"/>
            <a:chOff x="2549102" y="1768979"/>
            <a:chExt cx="2705805" cy="2705796"/>
          </a:xfrm>
        </p:grpSpPr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3768558F-3614-4D87-AF90-38FBDAA73E64}"/>
                </a:ext>
              </a:extLst>
            </p:cNvPr>
            <p:cNvSpPr/>
            <p:nvPr/>
          </p:nvSpPr>
          <p:spPr>
            <a:xfrm>
              <a:off x="2549102" y="1768979"/>
              <a:ext cx="2705805" cy="2705796"/>
            </a:xfrm>
            <a:custGeom>
              <a:avLst/>
              <a:gdLst>
                <a:gd name="connsiteX0" fmla="*/ 2856490 w 2856490"/>
                <a:gd name="connsiteY0" fmla="*/ 1430655 h 2856480"/>
                <a:gd name="connsiteX1" fmla="*/ 2306669 w 2856490"/>
                <a:gd name="connsiteY1" fmla="*/ 1112587 h 2856480"/>
                <a:gd name="connsiteX2" fmla="*/ 2165718 w 2856490"/>
                <a:gd name="connsiteY2" fmla="*/ 1125217 h 2856480"/>
                <a:gd name="connsiteX3" fmla="*/ 2165652 w 2856490"/>
                <a:gd name="connsiteY3" fmla="*/ 1125055 h 2856480"/>
                <a:gd name="connsiteX4" fmla="*/ 2275999 w 2856490"/>
                <a:gd name="connsiteY4" fmla="*/ 1033720 h 2856480"/>
                <a:gd name="connsiteX5" fmla="*/ 2439877 w 2856490"/>
                <a:gd name="connsiteY5" fmla="*/ 420024 h 2856480"/>
                <a:gd name="connsiteX6" fmla="*/ 1826181 w 2856490"/>
                <a:gd name="connsiteY6" fmla="*/ 583902 h 2856480"/>
                <a:gd name="connsiteX7" fmla="*/ 1735445 w 2856490"/>
                <a:gd name="connsiteY7" fmla="*/ 692496 h 2856480"/>
                <a:gd name="connsiteX8" fmla="*/ 1735284 w 2856490"/>
                <a:gd name="connsiteY8" fmla="*/ 692429 h 2856480"/>
                <a:gd name="connsiteX9" fmla="*/ 1748723 w 2856490"/>
                <a:gd name="connsiteY9" fmla="*/ 549821 h 2856480"/>
                <a:gd name="connsiteX10" fmla="*/ 1430655 w 2856490"/>
                <a:gd name="connsiteY10" fmla="*/ 0 h 2856480"/>
                <a:gd name="connsiteX11" fmla="*/ 1112587 w 2856490"/>
                <a:gd name="connsiteY11" fmla="*/ 549821 h 2856480"/>
                <a:gd name="connsiteX12" fmla="*/ 1125217 w 2856490"/>
                <a:gd name="connsiteY12" fmla="*/ 690772 h 2856480"/>
                <a:gd name="connsiteX13" fmla="*/ 1125055 w 2856490"/>
                <a:gd name="connsiteY13" fmla="*/ 690839 h 2856480"/>
                <a:gd name="connsiteX14" fmla="*/ 1033710 w 2856490"/>
                <a:gd name="connsiteY14" fmla="*/ 580492 h 2856480"/>
                <a:gd name="connsiteX15" fmla="*/ 420024 w 2856490"/>
                <a:gd name="connsiteY15" fmla="*/ 416614 h 2856480"/>
                <a:gd name="connsiteX16" fmla="*/ 583902 w 2856490"/>
                <a:gd name="connsiteY16" fmla="*/ 1030300 h 2856480"/>
                <a:gd name="connsiteX17" fmla="*/ 692496 w 2856490"/>
                <a:gd name="connsiteY17" fmla="*/ 1121035 h 2856480"/>
                <a:gd name="connsiteX18" fmla="*/ 692429 w 2856490"/>
                <a:gd name="connsiteY18" fmla="*/ 1121197 h 2856480"/>
                <a:gd name="connsiteX19" fmla="*/ 549821 w 2856490"/>
                <a:gd name="connsiteY19" fmla="*/ 1107758 h 2856480"/>
                <a:gd name="connsiteX20" fmla="*/ 0 w 2856490"/>
                <a:gd name="connsiteY20" fmla="*/ 1425826 h 2856480"/>
                <a:gd name="connsiteX21" fmla="*/ 549821 w 2856490"/>
                <a:gd name="connsiteY21" fmla="*/ 1743894 h 2856480"/>
                <a:gd name="connsiteX22" fmla="*/ 690772 w 2856490"/>
                <a:gd name="connsiteY22" fmla="*/ 1731264 h 2856480"/>
                <a:gd name="connsiteX23" fmla="*/ 690839 w 2856490"/>
                <a:gd name="connsiteY23" fmla="*/ 1731426 h 2856480"/>
                <a:gd name="connsiteX24" fmla="*/ 580501 w 2856490"/>
                <a:gd name="connsiteY24" fmla="*/ 1822761 h 2856480"/>
                <a:gd name="connsiteX25" fmla="*/ 416624 w 2856490"/>
                <a:gd name="connsiteY25" fmla="*/ 2436457 h 2856480"/>
                <a:gd name="connsiteX26" fmla="*/ 1030310 w 2856490"/>
                <a:gd name="connsiteY26" fmla="*/ 2272580 h 2856480"/>
                <a:gd name="connsiteX27" fmla="*/ 1121045 w 2856490"/>
                <a:gd name="connsiteY27" fmla="*/ 2163985 h 2856480"/>
                <a:gd name="connsiteX28" fmla="*/ 1121207 w 2856490"/>
                <a:gd name="connsiteY28" fmla="*/ 2164052 h 2856480"/>
                <a:gd name="connsiteX29" fmla="*/ 1107767 w 2856490"/>
                <a:gd name="connsiteY29" fmla="*/ 2306660 h 2856480"/>
                <a:gd name="connsiteX30" fmla="*/ 1425835 w 2856490"/>
                <a:gd name="connsiteY30" fmla="*/ 2856481 h 2856480"/>
                <a:gd name="connsiteX31" fmla="*/ 1743904 w 2856490"/>
                <a:gd name="connsiteY31" fmla="*/ 2306660 h 2856480"/>
                <a:gd name="connsiteX32" fmla="*/ 1731274 w 2856490"/>
                <a:gd name="connsiteY32" fmla="*/ 2165709 h 2856480"/>
                <a:gd name="connsiteX33" fmla="*/ 1731436 w 2856490"/>
                <a:gd name="connsiteY33" fmla="*/ 2165642 h 2856480"/>
                <a:gd name="connsiteX34" fmla="*/ 1822780 w 2856490"/>
                <a:gd name="connsiteY34" fmla="*/ 2275989 h 2856480"/>
                <a:gd name="connsiteX35" fmla="*/ 2436467 w 2856490"/>
                <a:gd name="connsiteY35" fmla="*/ 2439867 h 2856480"/>
                <a:gd name="connsiteX36" fmla="*/ 2272589 w 2856490"/>
                <a:gd name="connsiteY36" fmla="*/ 1826171 h 2856480"/>
                <a:gd name="connsiteX37" fmla="*/ 2163994 w 2856490"/>
                <a:gd name="connsiteY37" fmla="*/ 1735436 h 2856480"/>
                <a:gd name="connsiteX38" fmla="*/ 2164061 w 2856490"/>
                <a:gd name="connsiteY38" fmla="*/ 1735274 h 2856480"/>
                <a:gd name="connsiteX39" fmla="*/ 2306669 w 2856490"/>
                <a:gd name="connsiteY39" fmla="*/ 1748714 h 2856480"/>
                <a:gd name="connsiteX40" fmla="*/ 2856490 w 2856490"/>
                <a:gd name="connsiteY40" fmla="*/ 1430655 h 285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56490" h="2856480">
                  <a:moveTo>
                    <a:pt x="2856490" y="1430655"/>
                  </a:moveTo>
                  <a:cubicBezTo>
                    <a:pt x="2856490" y="1254995"/>
                    <a:pt x="2610326" y="1112587"/>
                    <a:pt x="2306669" y="1112587"/>
                  </a:cubicBezTo>
                  <a:cubicBezTo>
                    <a:pt x="2262312" y="1112587"/>
                    <a:pt x="2214687" y="1117140"/>
                    <a:pt x="2165718" y="1125217"/>
                  </a:cubicBezTo>
                  <a:cubicBezTo>
                    <a:pt x="2165623" y="1125236"/>
                    <a:pt x="2165566" y="1125112"/>
                    <a:pt x="2165652" y="1125055"/>
                  </a:cubicBezTo>
                  <a:cubicBezTo>
                    <a:pt x="2206743" y="1096070"/>
                    <a:pt x="2244271" y="1065438"/>
                    <a:pt x="2275999" y="1033720"/>
                  </a:cubicBezTo>
                  <a:cubicBezTo>
                    <a:pt x="2490721" y="818998"/>
                    <a:pt x="2564092" y="544240"/>
                    <a:pt x="2439877" y="420024"/>
                  </a:cubicBezTo>
                  <a:cubicBezTo>
                    <a:pt x="2315661" y="295808"/>
                    <a:pt x="2040903" y="369179"/>
                    <a:pt x="1826181" y="583902"/>
                  </a:cubicBezTo>
                  <a:cubicBezTo>
                    <a:pt x="1794815" y="615267"/>
                    <a:pt x="1764354" y="652167"/>
                    <a:pt x="1735445" y="692496"/>
                  </a:cubicBezTo>
                  <a:cubicBezTo>
                    <a:pt x="1735388" y="692582"/>
                    <a:pt x="1735265" y="692525"/>
                    <a:pt x="1735284" y="692429"/>
                  </a:cubicBezTo>
                  <a:cubicBezTo>
                    <a:pt x="1743837" y="642880"/>
                    <a:pt x="1748723" y="594684"/>
                    <a:pt x="1748723" y="549821"/>
                  </a:cubicBezTo>
                  <a:cubicBezTo>
                    <a:pt x="1748723" y="246164"/>
                    <a:pt x="1606325" y="0"/>
                    <a:pt x="1430655" y="0"/>
                  </a:cubicBezTo>
                  <a:cubicBezTo>
                    <a:pt x="1254986" y="0"/>
                    <a:pt x="1112587" y="246164"/>
                    <a:pt x="1112587" y="549821"/>
                  </a:cubicBezTo>
                  <a:cubicBezTo>
                    <a:pt x="1112587" y="594179"/>
                    <a:pt x="1117140" y="641804"/>
                    <a:pt x="1125217" y="690772"/>
                  </a:cubicBezTo>
                  <a:cubicBezTo>
                    <a:pt x="1125236" y="690867"/>
                    <a:pt x="1125112" y="690925"/>
                    <a:pt x="1125055" y="690839"/>
                  </a:cubicBezTo>
                  <a:cubicBezTo>
                    <a:pt x="1096070" y="649748"/>
                    <a:pt x="1065438" y="612219"/>
                    <a:pt x="1033710" y="580492"/>
                  </a:cubicBezTo>
                  <a:cubicBezTo>
                    <a:pt x="818998" y="365769"/>
                    <a:pt x="544230" y="292398"/>
                    <a:pt x="420024" y="416614"/>
                  </a:cubicBezTo>
                  <a:cubicBezTo>
                    <a:pt x="295808" y="540830"/>
                    <a:pt x="369180" y="815588"/>
                    <a:pt x="583902" y="1030300"/>
                  </a:cubicBezTo>
                  <a:cubicBezTo>
                    <a:pt x="615267" y="1061666"/>
                    <a:pt x="652167" y="1092127"/>
                    <a:pt x="692496" y="1121035"/>
                  </a:cubicBezTo>
                  <a:cubicBezTo>
                    <a:pt x="692582" y="1121093"/>
                    <a:pt x="692525" y="1121216"/>
                    <a:pt x="692429" y="1121197"/>
                  </a:cubicBezTo>
                  <a:cubicBezTo>
                    <a:pt x="642880" y="1112644"/>
                    <a:pt x="594684" y="1107758"/>
                    <a:pt x="549821" y="1107758"/>
                  </a:cubicBezTo>
                  <a:cubicBezTo>
                    <a:pt x="246164" y="1107758"/>
                    <a:pt x="0" y="1250166"/>
                    <a:pt x="0" y="1425826"/>
                  </a:cubicBezTo>
                  <a:cubicBezTo>
                    <a:pt x="0" y="1601486"/>
                    <a:pt x="246164" y="1743894"/>
                    <a:pt x="549821" y="1743894"/>
                  </a:cubicBezTo>
                  <a:cubicBezTo>
                    <a:pt x="594179" y="1743894"/>
                    <a:pt x="641804" y="1739341"/>
                    <a:pt x="690772" y="1731264"/>
                  </a:cubicBezTo>
                  <a:cubicBezTo>
                    <a:pt x="690867" y="1731245"/>
                    <a:pt x="690924" y="1731369"/>
                    <a:pt x="690839" y="1731426"/>
                  </a:cubicBezTo>
                  <a:cubicBezTo>
                    <a:pt x="649748" y="1760411"/>
                    <a:pt x="612219" y="1791043"/>
                    <a:pt x="580501" y="1822761"/>
                  </a:cubicBezTo>
                  <a:cubicBezTo>
                    <a:pt x="365789" y="2037483"/>
                    <a:pt x="292408" y="2312242"/>
                    <a:pt x="416624" y="2436457"/>
                  </a:cubicBezTo>
                  <a:cubicBezTo>
                    <a:pt x="540839" y="2560673"/>
                    <a:pt x="815597" y="2487302"/>
                    <a:pt x="1030310" y="2272580"/>
                  </a:cubicBezTo>
                  <a:cubicBezTo>
                    <a:pt x="1061676" y="2241214"/>
                    <a:pt x="1092137" y="2204314"/>
                    <a:pt x="1121045" y="2163985"/>
                  </a:cubicBezTo>
                  <a:cubicBezTo>
                    <a:pt x="1121102" y="2163899"/>
                    <a:pt x="1121226" y="2163956"/>
                    <a:pt x="1121207" y="2164052"/>
                  </a:cubicBezTo>
                  <a:cubicBezTo>
                    <a:pt x="1112653" y="2213601"/>
                    <a:pt x="1107767" y="2261797"/>
                    <a:pt x="1107767" y="2306660"/>
                  </a:cubicBezTo>
                  <a:cubicBezTo>
                    <a:pt x="1107767" y="2610317"/>
                    <a:pt x="1250175" y="2856481"/>
                    <a:pt x="1425835" y="2856481"/>
                  </a:cubicBezTo>
                  <a:cubicBezTo>
                    <a:pt x="1601495" y="2856481"/>
                    <a:pt x="1743904" y="2610317"/>
                    <a:pt x="1743904" y="2306660"/>
                  </a:cubicBezTo>
                  <a:cubicBezTo>
                    <a:pt x="1743904" y="2262302"/>
                    <a:pt x="1739351" y="2214677"/>
                    <a:pt x="1731274" y="2165709"/>
                  </a:cubicBezTo>
                  <a:cubicBezTo>
                    <a:pt x="1731254" y="2165614"/>
                    <a:pt x="1731378" y="2165556"/>
                    <a:pt x="1731436" y="2165642"/>
                  </a:cubicBezTo>
                  <a:cubicBezTo>
                    <a:pt x="1760420" y="2206733"/>
                    <a:pt x="1791053" y="2244261"/>
                    <a:pt x="1822780" y="2275989"/>
                  </a:cubicBezTo>
                  <a:cubicBezTo>
                    <a:pt x="2037493" y="2490712"/>
                    <a:pt x="2312261" y="2564073"/>
                    <a:pt x="2436467" y="2439867"/>
                  </a:cubicBezTo>
                  <a:cubicBezTo>
                    <a:pt x="2560682" y="2315652"/>
                    <a:pt x="2487311" y="2040893"/>
                    <a:pt x="2272589" y="1826171"/>
                  </a:cubicBezTo>
                  <a:cubicBezTo>
                    <a:pt x="2241223" y="1794805"/>
                    <a:pt x="2204323" y="1764344"/>
                    <a:pt x="2163994" y="1735436"/>
                  </a:cubicBezTo>
                  <a:cubicBezTo>
                    <a:pt x="2163909" y="1735379"/>
                    <a:pt x="2163966" y="1735255"/>
                    <a:pt x="2164061" y="1735274"/>
                  </a:cubicBezTo>
                  <a:cubicBezTo>
                    <a:pt x="2213610" y="1743827"/>
                    <a:pt x="2261816" y="1748714"/>
                    <a:pt x="2306669" y="1748714"/>
                  </a:cubicBezTo>
                  <a:cubicBezTo>
                    <a:pt x="2610326" y="1748723"/>
                    <a:pt x="2856490" y="1606315"/>
                    <a:pt x="2856490" y="1430655"/>
                  </a:cubicBezTo>
                  <a:close/>
                </a:path>
              </a:pathLst>
            </a:custGeom>
            <a:solidFill>
              <a:srgbClr val="FFD778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9" name="شكل حر: شكل 28">
              <a:extLst>
                <a:ext uri="{FF2B5EF4-FFF2-40B4-BE49-F238E27FC236}">
                  <a16:creationId xmlns:a16="http://schemas.microsoft.com/office/drawing/2014/main" id="{943C131C-0438-400A-94ED-873BF34FF984}"/>
                </a:ext>
              </a:extLst>
            </p:cNvPr>
            <p:cNvSpPr/>
            <p:nvPr/>
          </p:nvSpPr>
          <p:spPr>
            <a:xfrm>
              <a:off x="3544304" y="2764177"/>
              <a:ext cx="715400" cy="715400"/>
            </a:xfrm>
            <a:custGeom>
              <a:avLst/>
              <a:gdLst>
                <a:gd name="connsiteX0" fmla="*/ 481032 w 481031"/>
                <a:gd name="connsiteY0" fmla="*/ 240516 h 481031"/>
                <a:gd name="connsiteX1" fmla="*/ 240516 w 481031"/>
                <a:gd name="connsiteY1" fmla="*/ 481031 h 481031"/>
                <a:gd name="connsiteX2" fmla="*/ 0 w 481031"/>
                <a:gd name="connsiteY2" fmla="*/ 240516 h 481031"/>
                <a:gd name="connsiteX3" fmla="*/ 240516 w 481031"/>
                <a:gd name="connsiteY3" fmla="*/ 0 h 481031"/>
                <a:gd name="connsiteX4" fmla="*/ 481032 w 481031"/>
                <a:gd name="connsiteY4" fmla="*/ 240516 h 481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031" h="481031">
                  <a:moveTo>
                    <a:pt x="481032" y="240516"/>
                  </a:moveTo>
                  <a:cubicBezTo>
                    <a:pt x="481032" y="373349"/>
                    <a:pt x="373349" y="481031"/>
                    <a:pt x="240516" y="481031"/>
                  </a:cubicBezTo>
                  <a:cubicBezTo>
                    <a:pt x="107683" y="481031"/>
                    <a:pt x="0" y="373349"/>
                    <a:pt x="0" y="240516"/>
                  </a:cubicBezTo>
                  <a:cubicBezTo>
                    <a:pt x="0" y="107682"/>
                    <a:pt x="107683" y="0"/>
                    <a:pt x="240516" y="0"/>
                  </a:cubicBezTo>
                  <a:cubicBezTo>
                    <a:pt x="373349" y="0"/>
                    <a:pt x="481032" y="107682"/>
                    <a:pt x="481032" y="2405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5AA56FA1-94D9-4766-A08E-4160B677F0DE}"/>
              </a:ext>
            </a:extLst>
          </p:cNvPr>
          <p:cNvGrpSpPr/>
          <p:nvPr/>
        </p:nvGrpSpPr>
        <p:grpSpPr>
          <a:xfrm>
            <a:off x="3223585" y="-235527"/>
            <a:ext cx="471055" cy="471053"/>
            <a:chOff x="2549102" y="1768979"/>
            <a:chExt cx="2705805" cy="2705796"/>
          </a:xfrm>
        </p:grpSpPr>
        <p:sp>
          <p:nvSpPr>
            <p:cNvPr id="31" name="شكل حر: شكل 30">
              <a:extLst>
                <a:ext uri="{FF2B5EF4-FFF2-40B4-BE49-F238E27FC236}">
                  <a16:creationId xmlns:a16="http://schemas.microsoft.com/office/drawing/2014/main" id="{C00F09E3-4C4D-4218-AD63-4F323141F673}"/>
                </a:ext>
              </a:extLst>
            </p:cNvPr>
            <p:cNvSpPr/>
            <p:nvPr/>
          </p:nvSpPr>
          <p:spPr>
            <a:xfrm>
              <a:off x="2549102" y="1768979"/>
              <a:ext cx="2705805" cy="2705796"/>
            </a:xfrm>
            <a:custGeom>
              <a:avLst/>
              <a:gdLst>
                <a:gd name="connsiteX0" fmla="*/ 2856490 w 2856490"/>
                <a:gd name="connsiteY0" fmla="*/ 1430655 h 2856480"/>
                <a:gd name="connsiteX1" fmla="*/ 2306669 w 2856490"/>
                <a:gd name="connsiteY1" fmla="*/ 1112587 h 2856480"/>
                <a:gd name="connsiteX2" fmla="*/ 2165718 w 2856490"/>
                <a:gd name="connsiteY2" fmla="*/ 1125217 h 2856480"/>
                <a:gd name="connsiteX3" fmla="*/ 2165652 w 2856490"/>
                <a:gd name="connsiteY3" fmla="*/ 1125055 h 2856480"/>
                <a:gd name="connsiteX4" fmla="*/ 2275999 w 2856490"/>
                <a:gd name="connsiteY4" fmla="*/ 1033720 h 2856480"/>
                <a:gd name="connsiteX5" fmla="*/ 2439877 w 2856490"/>
                <a:gd name="connsiteY5" fmla="*/ 420024 h 2856480"/>
                <a:gd name="connsiteX6" fmla="*/ 1826181 w 2856490"/>
                <a:gd name="connsiteY6" fmla="*/ 583902 h 2856480"/>
                <a:gd name="connsiteX7" fmla="*/ 1735445 w 2856490"/>
                <a:gd name="connsiteY7" fmla="*/ 692496 h 2856480"/>
                <a:gd name="connsiteX8" fmla="*/ 1735284 w 2856490"/>
                <a:gd name="connsiteY8" fmla="*/ 692429 h 2856480"/>
                <a:gd name="connsiteX9" fmla="*/ 1748723 w 2856490"/>
                <a:gd name="connsiteY9" fmla="*/ 549821 h 2856480"/>
                <a:gd name="connsiteX10" fmla="*/ 1430655 w 2856490"/>
                <a:gd name="connsiteY10" fmla="*/ 0 h 2856480"/>
                <a:gd name="connsiteX11" fmla="*/ 1112587 w 2856490"/>
                <a:gd name="connsiteY11" fmla="*/ 549821 h 2856480"/>
                <a:gd name="connsiteX12" fmla="*/ 1125217 w 2856490"/>
                <a:gd name="connsiteY12" fmla="*/ 690772 h 2856480"/>
                <a:gd name="connsiteX13" fmla="*/ 1125055 w 2856490"/>
                <a:gd name="connsiteY13" fmla="*/ 690839 h 2856480"/>
                <a:gd name="connsiteX14" fmla="*/ 1033710 w 2856490"/>
                <a:gd name="connsiteY14" fmla="*/ 580492 h 2856480"/>
                <a:gd name="connsiteX15" fmla="*/ 420024 w 2856490"/>
                <a:gd name="connsiteY15" fmla="*/ 416614 h 2856480"/>
                <a:gd name="connsiteX16" fmla="*/ 583902 w 2856490"/>
                <a:gd name="connsiteY16" fmla="*/ 1030300 h 2856480"/>
                <a:gd name="connsiteX17" fmla="*/ 692496 w 2856490"/>
                <a:gd name="connsiteY17" fmla="*/ 1121035 h 2856480"/>
                <a:gd name="connsiteX18" fmla="*/ 692429 w 2856490"/>
                <a:gd name="connsiteY18" fmla="*/ 1121197 h 2856480"/>
                <a:gd name="connsiteX19" fmla="*/ 549821 w 2856490"/>
                <a:gd name="connsiteY19" fmla="*/ 1107758 h 2856480"/>
                <a:gd name="connsiteX20" fmla="*/ 0 w 2856490"/>
                <a:gd name="connsiteY20" fmla="*/ 1425826 h 2856480"/>
                <a:gd name="connsiteX21" fmla="*/ 549821 w 2856490"/>
                <a:gd name="connsiteY21" fmla="*/ 1743894 h 2856480"/>
                <a:gd name="connsiteX22" fmla="*/ 690772 w 2856490"/>
                <a:gd name="connsiteY22" fmla="*/ 1731264 h 2856480"/>
                <a:gd name="connsiteX23" fmla="*/ 690839 w 2856490"/>
                <a:gd name="connsiteY23" fmla="*/ 1731426 h 2856480"/>
                <a:gd name="connsiteX24" fmla="*/ 580501 w 2856490"/>
                <a:gd name="connsiteY24" fmla="*/ 1822761 h 2856480"/>
                <a:gd name="connsiteX25" fmla="*/ 416624 w 2856490"/>
                <a:gd name="connsiteY25" fmla="*/ 2436457 h 2856480"/>
                <a:gd name="connsiteX26" fmla="*/ 1030310 w 2856490"/>
                <a:gd name="connsiteY26" fmla="*/ 2272580 h 2856480"/>
                <a:gd name="connsiteX27" fmla="*/ 1121045 w 2856490"/>
                <a:gd name="connsiteY27" fmla="*/ 2163985 h 2856480"/>
                <a:gd name="connsiteX28" fmla="*/ 1121207 w 2856490"/>
                <a:gd name="connsiteY28" fmla="*/ 2164052 h 2856480"/>
                <a:gd name="connsiteX29" fmla="*/ 1107767 w 2856490"/>
                <a:gd name="connsiteY29" fmla="*/ 2306660 h 2856480"/>
                <a:gd name="connsiteX30" fmla="*/ 1425835 w 2856490"/>
                <a:gd name="connsiteY30" fmla="*/ 2856481 h 2856480"/>
                <a:gd name="connsiteX31" fmla="*/ 1743904 w 2856490"/>
                <a:gd name="connsiteY31" fmla="*/ 2306660 h 2856480"/>
                <a:gd name="connsiteX32" fmla="*/ 1731274 w 2856490"/>
                <a:gd name="connsiteY32" fmla="*/ 2165709 h 2856480"/>
                <a:gd name="connsiteX33" fmla="*/ 1731436 w 2856490"/>
                <a:gd name="connsiteY33" fmla="*/ 2165642 h 2856480"/>
                <a:gd name="connsiteX34" fmla="*/ 1822780 w 2856490"/>
                <a:gd name="connsiteY34" fmla="*/ 2275989 h 2856480"/>
                <a:gd name="connsiteX35" fmla="*/ 2436467 w 2856490"/>
                <a:gd name="connsiteY35" fmla="*/ 2439867 h 2856480"/>
                <a:gd name="connsiteX36" fmla="*/ 2272589 w 2856490"/>
                <a:gd name="connsiteY36" fmla="*/ 1826171 h 2856480"/>
                <a:gd name="connsiteX37" fmla="*/ 2163994 w 2856490"/>
                <a:gd name="connsiteY37" fmla="*/ 1735436 h 2856480"/>
                <a:gd name="connsiteX38" fmla="*/ 2164061 w 2856490"/>
                <a:gd name="connsiteY38" fmla="*/ 1735274 h 2856480"/>
                <a:gd name="connsiteX39" fmla="*/ 2306669 w 2856490"/>
                <a:gd name="connsiteY39" fmla="*/ 1748714 h 2856480"/>
                <a:gd name="connsiteX40" fmla="*/ 2856490 w 2856490"/>
                <a:gd name="connsiteY40" fmla="*/ 1430655 h 285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56490" h="2856480">
                  <a:moveTo>
                    <a:pt x="2856490" y="1430655"/>
                  </a:moveTo>
                  <a:cubicBezTo>
                    <a:pt x="2856490" y="1254995"/>
                    <a:pt x="2610326" y="1112587"/>
                    <a:pt x="2306669" y="1112587"/>
                  </a:cubicBezTo>
                  <a:cubicBezTo>
                    <a:pt x="2262312" y="1112587"/>
                    <a:pt x="2214687" y="1117140"/>
                    <a:pt x="2165718" y="1125217"/>
                  </a:cubicBezTo>
                  <a:cubicBezTo>
                    <a:pt x="2165623" y="1125236"/>
                    <a:pt x="2165566" y="1125112"/>
                    <a:pt x="2165652" y="1125055"/>
                  </a:cubicBezTo>
                  <a:cubicBezTo>
                    <a:pt x="2206743" y="1096070"/>
                    <a:pt x="2244271" y="1065438"/>
                    <a:pt x="2275999" y="1033720"/>
                  </a:cubicBezTo>
                  <a:cubicBezTo>
                    <a:pt x="2490721" y="818998"/>
                    <a:pt x="2564092" y="544240"/>
                    <a:pt x="2439877" y="420024"/>
                  </a:cubicBezTo>
                  <a:cubicBezTo>
                    <a:pt x="2315661" y="295808"/>
                    <a:pt x="2040903" y="369179"/>
                    <a:pt x="1826181" y="583902"/>
                  </a:cubicBezTo>
                  <a:cubicBezTo>
                    <a:pt x="1794815" y="615267"/>
                    <a:pt x="1764354" y="652167"/>
                    <a:pt x="1735445" y="692496"/>
                  </a:cubicBezTo>
                  <a:cubicBezTo>
                    <a:pt x="1735388" y="692582"/>
                    <a:pt x="1735265" y="692525"/>
                    <a:pt x="1735284" y="692429"/>
                  </a:cubicBezTo>
                  <a:cubicBezTo>
                    <a:pt x="1743837" y="642880"/>
                    <a:pt x="1748723" y="594684"/>
                    <a:pt x="1748723" y="549821"/>
                  </a:cubicBezTo>
                  <a:cubicBezTo>
                    <a:pt x="1748723" y="246164"/>
                    <a:pt x="1606325" y="0"/>
                    <a:pt x="1430655" y="0"/>
                  </a:cubicBezTo>
                  <a:cubicBezTo>
                    <a:pt x="1254986" y="0"/>
                    <a:pt x="1112587" y="246164"/>
                    <a:pt x="1112587" y="549821"/>
                  </a:cubicBezTo>
                  <a:cubicBezTo>
                    <a:pt x="1112587" y="594179"/>
                    <a:pt x="1117140" y="641804"/>
                    <a:pt x="1125217" y="690772"/>
                  </a:cubicBezTo>
                  <a:cubicBezTo>
                    <a:pt x="1125236" y="690867"/>
                    <a:pt x="1125112" y="690925"/>
                    <a:pt x="1125055" y="690839"/>
                  </a:cubicBezTo>
                  <a:cubicBezTo>
                    <a:pt x="1096070" y="649748"/>
                    <a:pt x="1065438" y="612219"/>
                    <a:pt x="1033710" y="580492"/>
                  </a:cubicBezTo>
                  <a:cubicBezTo>
                    <a:pt x="818998" y="365769"/>
                    <a:pt x="544230" y="292398"/>
                    <a:pt x="420024" y="416614"/>
                  </a:cubicBezTo>
                  <a:cubicBezTo>
                    <a:pt x="295808" y="540830"/>
                    <a:pt x="369180" y="815588"/>
                    <a:pt x="583902" y="1030300"/>
                  </a:cubicBezTo>
                  <a:cubicBezTo>
                    <a:pt x="615267" y="1061666"/>
                    <a:pt x="652167" y="1092127"/>
                    <a:pt x="692496" y="1121035"/>
                  </a:cubicBezTo>
                  <a:cubicBezTo>
                    <a:pt x="692582" y="1121093"/>
                    <a:pt x="692525" y="1121216"/>
                    <a:pt x="692429" y="1121197"/>
                  </a:cubicBezTo>
                  <a:cubicBezTo>
                    <a:pt x="642880" y="1112644"/>
                    <a:pt x="594684" y="1107758"/>
                    <a:pt x="549821" y="1107758"/>
                  </a:cubicBezTo>
                  <a:cubicBezTo>
                    <a:pt x="246164" y="1107758"/>
                    <a:pt x="0" y="1250166"/>
                    <a:pt x="0" y="1425826"/>
                  </a:cubicBezTo>
                  <a:cubicBezTo>
                    <a:pt x="0" y="1601486"/>
                    <a:pt x="246164" y="1743894"/>
                    <a:pt x="549821" y="1743894"/>
                  </a:cubicBezTo>
                  <a:cubicBezTo>
                    <a:pt x="594179" y="1743894"/>
                    <a:pt x="641804" y="1739341"/>
                    <a:pt x="690772" y="1731264"/>
                  </a:cubicBezTo>
                  <a:cubicBezTo>
                    <a:pt x="690867" y="1731245"/>
                    <a:pt x="690924" y="1731369"/>
                    <a:pt x="690839" y="1731426"/>
                  </a:cubicBezTo>
                  <a:cubicBezTo>
                    <a:pt x="649748" y="1760411"/>
                    <a:pt x="612219" y="1791043"/>
                    <a:pt x="580501" y="1822761"/>
                  </a:cubicBezTo>
                  <a:cubicBezTo>
                    <a:pt x="365789" y="2037483"/>
                    <a:pt x="292408" y="2312242"/>
                    <a:pt x="416624" y="2436457"/>
                  </a:cubicBezTo>
                  <a:cubicBezTo>
                    <a:pt x="540839" y="2560673"/>
                    <a:pt x="815597" y="2487302"/>
                    <a:pt x="1030310" y="2272580"/>
                  </a:cubicBezTo>
                  <a:cubicBezTo>
                    <a:pt x="1061676" y="2241214"/>
                    <a:pt x="1092137" y="2204314"/>
                    <a:pt x="1121045" y="2163985"/>
                  </a:cubicBezTo>
                  <a:cubicBezTo>
                    <a:pt x="1121102" y="2163899"/>
                    <a:pt x="1121226" y="2163956"/>
                    <a:pt x="1121207" y="2164052"/>
                  </a:cubicBezTo>
                  <a:cubicBezTo>
                    <a:pt x="1112653" y="2213601"/>
                    <a:pt x="1107767" y="2261797"/>
                    <a:pt x="1107767" y="2306660"/>
                  </a:cubicBezTo>
                  <a:cubicBezTo>
                    <a:pt x="1107767" y="2610317"/>
                    <a:pt x="1250175" y="2856481"/>
                    <a:pt x="1425835" y="2856481"/>
                  </a:cubicBezTo>
                  <a:cubicBezTo>
                    <a:pt x="1601495" y="2856481"/>
                    <a:pt x="1743904" y="2610317"/>
                    <a:pt x="1743904" y="2306660"/>
                  </a:cubicBezTo>
                  <a:cubicBezTo>
                    <a:pt x="1743904" y="2262302"/>
                    <a:pt x="1739351" y="2214677"/>
                    <a:pt x="1731274" y="2165709"/>
                  </a:cubicBezTo>
                  <a:cubicBezTo>
                    <a:pt x="1731254" y="2165614"/>
                    <a:pt x="1731378" y="2165556"/>
                    <a:pt x="1731436" y="2165642"/>
                  </a:cubicBezTo>
                  <a:cubicBezTo>
                    <a:pt x="1760420" y="2206733"/>
                    <a:pt x="1791053" y="2244261"/>
                    <a:pt x="1822780" y="2275989"/>
                  </a:cubicBezTo>
                  <a:cubicBezTo>
                    <a:pt x="2037493" y="2490712"/>
                    <a:pt x="2312261" y="2564073"/>
                    <a:pt x="2436467" y="2439867"/>
                  </a:cubicBezTo>
                  <a:cubicBezTo>
                    <a:pt x="2560682" y="2315652"/>
                    <a:pt x="2487311" y="2040893"/>
                    <a:pt x="2272589" y="1826171"/>
                  </a:cubicBezTo>
                  <a:cubicBezTo>
                    <a:pt x="2241223" y="1794805"/>
                    <a:pt x="2204323" y="1764344"/>
                    <a:pt x="2163994" y="1735436"/>
                  </a:cubicBezTo>
                  <a:cubicBezTo>
                    <a:pt x="2163909" y="1735379"/>
                    <a:pt x="2163966" y="1735255"/>
                    <a:pt x="2164061" y="1735274"/>
                  </a:cubicBezTo>
                  <a:cubicBezTo>
                    <a:pt x="2213610" y="1743827"/>
                    <a:pt x="2261816" y="1748714"/>
                    <a:pt x="2306669" y="1748714"/>
                  </a:cubicBezTo>
                  <a:cubicBezTo>
                    <a:pt x="2610326" y="1748723"/>
                    <a:pt x="2856490" y="1606315"/>
                    <a:pt x="2856490" y="1430655"/>
                  </a:cubicBezTo>
                  <a:close/>
                </a:path>
              </a:pathLst>
            </a:custGeom>
            <a:solidFill>
              <a:srgbClr val="FF88A8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32" name="شكل حر: شكل 31">
              <a:extLst>
                <a:ext uri="{FF2B5EF4-FFF2-40B4-BE49-F238E27FC236}">
                  <a16:creationId xmlns:a16="http://schemas.microsoft.com/office/drawing/2014/main" id="{FCCAB026-F766-4133-B606-DD9739AEB15D}"/>
                </a:ext>
              </a:extLst>
            </p:cNvPr>
            <p:cNvSpPr/>
            <p:nvPr/>
          </p:nvSpPr>
          <p:spPr>
            <a:xfrm>
              <a:off x="3544304" y="2764177"/>
              <a:ext cx="715400" cy="715400"/>
            </a:xfrm>
            <a:custGeom>
              <a:avLst/>
              <a:gdLst>
                <a:gd name="connsiteX0" fmla="*/ 481032 w 481031"/>
                <a:gd name="connsiteY0" fmla="*/ 240516 h 481031"/>
                <a:gd name="connsiteX1" fmla="*/ 240516 w 481031"/>
                <a:gd name="connsiteY1" fmla="*/ 481031 h 481031"/>
                <a:gd name="connsiteX2" fmla="*/ 0 w 481031"/>
                <a:gd name="connsiteY2" fmla="*/ 240516 h 481031"/>
                <a:gd name="connsiteX3" fmla="*/ 240516 w 481031"/>
                <a:gd name="connsiteY3" fmla="*/ 0 h 481031"/>
                <a:gd name="connsiteX4" fmla="*/ 481032 w 481031"/>
                <a:gd name="connsiteY4" fmla="*/ 240516 h 481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1031" h="481031">
                  <a:moveTo>
                    <a:pt x="481032" y="240516"/>
                  </a:moveTo>
                  <a:cubicBezTo>
                    <a:pt x="481032" y="373349"/>
                    <a:pt x="373349" y="481031"/>
                    <a:pt x="240516" y="481031"/>
                  </a:cubicBezTo>
                  <a:cubicBezTo>
                    <a:pt x="107683" y="481031"/>
                    <a:pt x="0" y="373349"/>
                    <a:pt x="0" y="240516"/>
                  </a:cubicBezTo>
                  <a:cubicBezTo>
                    <a:pt x="0" y="107682"/>
                    <a:pt x="107683" y="0"/>
                    <a:pt x="240516" y="0"/>
                  </a:cubicBezTo>
                  <a:cubicBezTo>
                    <a:pt x="373349" y="0"/>
                    <a:pt x="481032" y="107682"/>
                    <a:pt x="481032" y="2405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858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5A1EA10-B63A-4D9B-9585-46DA8DC3AE44}"/>
              </a:ext>
            </a:extLst>
          </p:cNvPr>
          <p:cNvGrpSpPr/>
          <p:nvPr/>
        </p:nvGrpSpPr>
        <p:grpSpPr>
          <a:xfrm>
            <a:off x="2819400" y="402581"/>
            <a:ext cx="6553200" cy="1210441"/>
            <a:chOff x="2819400" y="402581"/>
            <a:chExt cx="6553200" cy="1210441"/>
          </a:xfrm>
        </p:grpSpPr>
        <p:grpSp>
          <p:nvGrpSpPr>
            <p:cNvPr id="5" name="رسم 9" descr="شريط مطوي طويل ، ترويسة">
              <a:extLst>
                <a:ext uri="{FF2B5EF4-FFF2-40B4-BE49-F238E27FC236}">
                  <a16:creationId xmlns:a16="http://schemas.microsoft.com/office/drawing/2014/main" id="{2802D471-AE32-4210-BCCD-8EB465DF573A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DB597686-A12D-46F3-B430-9E4458F727DA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940D1D04-18C1-4644-BE1A-696336052C51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9CAC11BA-CC31-497F-AD63-C1C2AEDB72F4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4B000921-82F6-49F3-A37D-E924F10052B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36E6103B-0371-4A6C-8DAD-7E4360E32E88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6FB0BAD5-A22D-4497-AF00-B312B13416F8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E25B75BC-A876-4488-9BA5-AAA7C4A57E7E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AD52E460-A01D-4845-8A2C-974070C6EE7B}"/>
                </a:ext>
              </a:extLst>
            </p:cNvPr>
            <p:cNvGrpSpPr/>
            <p:nvPr/>
          </p:nvGrpSpPr>
          <p:grpSpPr>
            <a:xfrm>
              <a:off x="8341010" y="880101"/>
              <a:ext cx="529763" cy="529761"/>
              <a:chOff x="2549102" y="1768979"/>
              <a:chExt cx="2705805" cy="2705796"/>
            </a:xfrm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041BA27A-70C4-413C-9EB0-5B041CF43C93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D6567E76-5BBF-4E1A-ABFF-EDD5DF37937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B0C904A-C7B2-48E7-B874-AF00E47B04E4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فوائد العمل التطوعيّ </a:t>
            </a: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id="{13F66493-54DF-4E58-8239-8A708A5C5138}"/>
              </a:ext>
            </a:extLst>
          </p:cNvPr>
          <p:cNvSpPr txBox="1"/>
          <p:nvPr/>
        </p:nvSpPr>
        <p:spPr>
          <a:xfrm>
            <a:off x="532434" y="4087316"/>
            <a:ext cx="30511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يُساعدُ المتطوّعين على الاستفادةِ من وقت فراغهم، وتحويله إلى نشاطٍ تطوعيّ مُفيد</a:t>
            </a:r>
          </a:p>
        </p:txBody>
      </p:sp>
      <p:sp>
        <p:nvSpPr>
          <p:cNvPr id="183" name="مربع نص 182">
            <a:extLst>
              <a:ext uri="{FF2B5EF4-FFF2-40B4-BE49-F238E27FC236}">
                <a16:creationId xmlns:a16="http://schemas.microsoft.com/office/drawing/2014/main" id="{4E5195E3-B8A8-4769-A153-AD6DFD91CCC0}"/>
              </a:ext>
            </a:extLst>
          </p:cNvPr>
          <p:cNvSpPr txBox="1"/>
          <p:nvPr/>
        </p:nvSpPr>
        <p:spPr>
          <a:xfrm>
            <a:off x="139069" y="3043871"/>
            <a:ext cx="34496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تعزيز مهارات التواصل، إلى جانب القيام بالعديد من الأنشطة الفعّالة والمُمتعة</a:t>
            </a:r>
          </a:p>
        </p:txBody>
      </p:sp>
      <p:sp>
        <p:nvSpPr>
          <p:cNvPr id="185" name="مربع نص 184">
            <a:extLst>
              <a:ext uri="{FF2B5EF4-FFF2-40B4-BE49-F238E27FC236}">
                <a16:creationId xmlns:a16="http://schemas.microsoft.com/office/drawing/2014/main" id="{B61F2825-6184-40E0-9918-FA035D591A05}"/>
              </a:ext>
            </a:extLst>
          </p:cNvPr>
          <p:cNvSpPr txBox="1"/>
          <p:nvPr/>
        </p:nvSpPr>
        <p:spPr>
          <a:xfrm>
            <a:off x="357063" y="5289663"/>
            <a:ext cx="3179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 يكتسبَ المتطوع مهاراتٍ جديدة أو يُحسّن المهارات التي يمتلكها. </a:t>
            </a:r>
          </a:p>
        </p:txBody>
      </p:sp>
      <p:sp>
        <p:nvSpPr>
          <p:cNvPr id="186" name="مربع نص 185">
            <a:extLst>
              <a:ext uri="{FF2B5EF4-FFF2-40B4-BE49-F238E27FC236}">
                <a16:creationId xmlns:a16="http://schemas.microsoft.com/office/drawing/2014/main" id="{91950DD9-7D78-4108-9CB8-85DBE0D9F6A2}"/>
              </a:ext>
            </a:extLst>
          </p:cNvPr>
          <p:cNvSpPr txBox="1"/>
          <p:nvPr/>
        </p:nvSpPr>
        <p:spPr>
          <a:xfrm>
            <a:off x="277791" y="2090607"/>
            <a:ext cx="3296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زيادة التواصل مع الآخرين وتكوين صداقات جديدة </a:t>
            </a:r>
          </a:p>
        </p:txBody>
      </p:sp>
      <p:grpSp>
        <p:nvGrpSpPr>
          <p:cNvPr id="202" name="مجموعة 201">
            <a:extLst>
              <a:ext uri="{FF2B5EF4-FFF2-40B4-BE49-F238E27FC236}">
                <a16:creationId xmlns:a16="http://schemas.microsoft.com/office/drawing/2014/main" id="{EFD6FB8B-12E3-4DDE-B2CE-30B9156757D2}"/>
              </a:ext>
            </a:extLst>
          </p:cNvPr>
          <p:cNvGrpSpPr/>
          <p:nvPr/>
        </p:nvGrpSpPr>
        <p:grpSpPr>
          <a:xfrm>
            <a:off x="3693608" y="3038294"/>
            <a:ext cx="750247" cy="750247"/>
            <a:chOff x="7091680" y="2316480"/>
            <a:chExt cx="1656080" cy="1656080"/>
          </a:xfrm>
        </p:grpSpPr>
        <p:sp>
          <p:nvSpPr>
            <p:cNvPr id="203" name="شكل بيضاوي 202">
              <a:extLst>
                <a:ext uri="{FF2B5EF4-FFF2-40B4-BE49-F238E27FC236}">
                  <a16:creationId xmlns:a16="http://schemas.microsoft.com/office/drawing/2014/main" id="{A536625E-9B56-47CA-BCC2-3F43EFB83029}"/>
                </a:ext>
              </a:extLst>
            </p:cNvPr>
            <p:cNvSpPr/>
            <p:nvPr/>
          </p:nvSpPr>
          <p:spPr>
            <a:xfrm>
              <a:off x="7091680" y="231648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grpSp>
          <p:nvGrpSpPr>
            <p:cNvPr id="204" name="مجموعة 203">
              <a:extLst>
                <a:ext uri="{FF2B5EF4-FFF2-40B4-BE49-F238E27FC236}">
                  <a16:creationId xmlns:a16="http://schemas.microsoft.com/office/drawing/2014/main" id="{25AE62D2-6815-4AD4-8852-F333ECEF0B89}"/>
                </a:ext>
              </a:extLst>
            </p:cNvPr>
            <p:cNvGrpSpPr/>
            <p:nvPr/>
          </p:nvGrpSpPr>
          <p:grpSpPr>
            <a:xfrm>
              <a:off x="7205948" y="2418987"/>
              <a:ext cx="1440212" cy="1208567"/>
              <a:chOff x="9695148" y="2073547"/>
              <a:chExt cx="2027764" cy="1701617"/>
            </a:xfrm>
          </p:grpSpPr>
          <p:sp>
            <p:nvSpPr>
              <p:cNvPr id="205" name="شكل حر: شكل 204">
                <a:extLst>
                  <a:ext uri="{FF2B5EF4-FFF2-40B4-BE49-F238E27FC236}">
                    <a16:creationId xmlns:a16="http://schemas.microsoft.com/office/drawing/2014/main" id="{60AFE67F-41C8-40CF-8060-027C53AB5715}"/>
                  </a:ext>
                </a:extLst>
              </p:cNvPr>
              <p:cNvSpPr/>
              <p:nvPr/>
            </p:nvSpPr>
            <p:spPr>
              <a:xfrm>
                <a:off x="10598536" y="2442717"/>
                <a:ext cx="243760" cy="225915"/>
              </a:xfrm>
              <a:custGeom>
                <a:avLst/>
                <a:gdLst>
                  <a:gd name="connsiteX0" fmla="*/ 15133 w 243760"/>
                  <a:gd name="connsiteY0" fmla="*/ 151888 h 225915"/>
                  <a:gd name="connsiteX1" fmla="*/ 77504 w 243760"/>
                  <a:gd name="connsiteY1" fmla="*/ 225916 h 225915"/>
                  <a:gd name="connsiteX2" fmla="*/ 236807 w 243760"/>
                  <a:gd name="connsiteY2" fmla="*/ 66613 h 225915"/>
                  <a:gd name="connsiteX3" fmla="*/ 243760 w 243760"/>
                  <a:gd name="connsiteY3" fmla="*/ 60274 h 225915"/>
                  <a:gd name="connsiteX4" fmla="*/ 162154 w 243760"/>
                  <a:gd name="connsiteY4" fmla="*/ 880 h 225915"/>
                  <a:gd name="connsiteX5" fmla="*/ 122698 w 243760"/>
                  <a:gd name="connsiteY5" fmla="*/ 21010 h 225915"/>
                  <a:gd name="connsiteX6" fmla="*/ 0 w 243760"/>
                  <a:gd name="connsiteY6" fmla="*/ 143708 h 225915"/>
                  <a:gd name="connsiteX7" fmla="*/ 15133 w 243760"/>
                  <a:gd name="connsiteY7" fmla="*/ 151888 h 22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760" h="225915">
                    <a:moveTo>
                      <a:pt x="15133" y="151888"/>
                    </a:moveTo>
                    <a:cubicBezTo>
                      <a:pt x="42916" y="169708"/>
                      <a:pt x="64658" y="195513"/>
                      <a:pt x="77504" y="225916"/>
                    </a:cubicBezTo>
                    <a:lnTo>
                      <a:pt x="236807" y="66613"/>
                    </a:lnTo>
                    <a:lnTo>
                      <a:pt x="243760" y="60274"/>
                    </a:lnTo>
                    <a:cubicBezTo>
                      <a:pt x="237627" y="21337"/>
                      <a:pt x="201090" y="-5253"/>
                      <a:pt x="162154" y="880"/>
                    </a:cubicBezTo>
                    <a:cubicBezTo>
                      <a:pt x="147201" y="3235"/>
                      <a:pt x="133383" y="10284"/>
                      <a:pt x="122698" y="21010"/>
                    </a:cubicBezTo>
                    <a:lnTo>
                      <a:pt x="0" y="143708"/>
                    </a:lnTo>
                    <a:cubicBezTo>
                      <a:pt x="5112" y="146367"/>
                      <a:pt x="10634" y="148821"/>
                      <a:pt x="15133" y="1518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6" name="شكل حر: شكل 205">
                <a:extLst>
                  <a:ext uri="{FF2B5EF4-FFF2-40B4-BE49-F238E27FC236}">
                    <a16:creationId xmlns:a16="http://schemas.microsoft.com/office/drawing/2014/main" id="{394F012B-C224-41F2-AC89-380AE1DF33C4}"/>
                  </a:ext>
                </a:extLst>
              </p:cNvPr>
              <p:cNvSpPr/>
              <p:nvPr/>
            </p:nvSpPr>
            <p:spPr>
              <a:xfrm>
                <a:off x="9985455" y="2546910"/>
                <a:ext cx="444576" cy="844823"/>
              </a:xfrm>
              <a:custGeom>
                <a:avLst/>
                <a:gdLst>
                  <a:gd name="connsiteX0" fmla="*/ 79754 w 444576"/>
                  <a:gd name="connsiteY0" fmla="*/ 844824 h 844823"/>
                  <a:gd name="connsiteX1" fmla="*/ 114109 w 444576"/>
                  <a:gd name="connsiteY1" fmla="*/ 810468 h 844823"/>
                  <a:gd name="connsiteX2" fmla="*/ 169937 w 444576"/>
                  <a:gd name="connsiteY2" fmla="*/ 754641 h 844823"/>
                  <a:gd name="connsiteX3" fmla="*/ 147033 w 444576"/>
                  <a:gd name="connsiteY3" fmla="*/ 575501 h 844823"/>
                  <a:gd name="connsiteX4" fmla="*/ 147033 w 444576"/>
                  <a:gd name="connsiteY4" fmla="*/ 574070 h 844823"/>
                  <a:gd name="connsiteX5" fmla="*/ 166460 w 444576"/>
                  <a:gd name="connsiteY5" fmla="*/ 473457 h 844823"/>
                  <a:gd name="connsiteX6" fmla="*/ 167892 w 444576"/>
                  <a:gd name="connsiteY6" fmla="*/ 470799 h 844823"/>
                  <a:gd name="connsiteX7" fmla="*/ 169528 w 444576"/>
                  <a:gd name="connsiteY7" fmla="*/ 468345 h 844823"/>
                  <a:gd name="connsiteX8" fmla="*/ 405108 w 444576"/>
                  <a:gd name="connsiteY8" fmla="*/ 97592 h 844823"/>
                  <a:gd name="connsiteX9" fmla="*/ 444576 w 444576"/>
                  <a:gd name="connsiteY9" fmla="*/ 55057 h 844823"/>
                  <a:gd name="connsiteX10" fmla="*/ 345090 w 444576"/>
                  <a:gd name="connsiteY10" fmla="*/ 3782 h 844823"/>
                  <a:gd name="connsiteX11" fmla="*/ 301428 w 444576"/>
                  <a:gd name="connsiteY11" fmla="*/ 38288 h 844823"/>
                  <a:gd name="connsiteX12" fmla="*/ 66257 w 444576"/>
                  <a:gd name="connsiteY12" fmla="*/ 408837 h 844823"/>
                  <a:gd name="connsiteX13" fmla="*/ 56237 w 444576"/>
                  <a:gd name="connsiteY13" fmla="*/ 461801 h 844823"/>
                  <a:gd name="connsiteX14" fmla="*/ 84253 w 444576"/>
                  <a:gd name="connsiteY14" fmla="*/ 680817 h 844823"/>
                  <a:gd name="connsiteX15" fmla="*/ 0 w 444576"/>
                  <a:gd name="connsiteY15" fmla="*/ 765070 h 84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576" h="844823">
                    <a:moveTo>
                      <a:pt x="79754" y="844824"/>
                    </a:moveTo>
                    <a:lnTo>
                      <a:pt x="114109" y="810468"/>
                    </a:lnTo>
                    <a:lnTo>
                      <a:pt x="169937" y="754641"/>
                    </a:lnTo>
                    <a:lnTo>
                      <a:pt x="147033" y="575501"/>
                    </a:lnTo>
                    <a:lnTo>
                      <a:pt x="147033" y="574070"/>
                    </a:lnTo>
                    <a:cubicBezTo>
                      <a:pt x="143097" y="539336"/>
                      <a:pt x="149874" y="504228"/>
                      <a:pt x="166460" y="473457"/>
                    </a:cubicBezTo>
                    <a:lnTo>
                      <a:pt x="167892" y="470799"/>
                    </a:lnTo>
                    <a:lnTo>
                      <a:pt x="169528" y="468345"/>
                    </a:lnTo>
                    <a:lnTo>
                      <a:pt x="405108" y="97592"/>
                    </a:lnTo>
                    <a:cubicBezTo>
                      <a:pt x="415564" y="81128"/>
                      <a:pt x="428940" y="66713"/>
                      <a:pt x="444576" y="55057"/>
                    </a:cubicBezTo>
                    <a:cubicBezTo>
                      <a:pt x="431263" y="13426"/>
                      <a:pt x="386722" y="-9531"/>
                      <a:pt x="345090" y="3782"/>
                    </a:cubicBezTo>
                    <a:cubicBezTo>
                      <a:pt x="326839" y="9620"/>
                      <a:pt x="311326" y="21880"/>
                      <a:pt x="301428" y="38288"/>
                    </a:cubicBezTo>
                    <a:lnTo>
                      <a:pt x="66257" y="408837"/>
                    </a:lnTo>
                    <a:cubicBezTo>
                      <a:pt x="57644" y="425074"/>
                      <a:pt x="54151" y="443540"/>
                      <a:pt x="56237" y="461801"/>
                    </a:cubicBezTo>
                    <a:lnTo>
                      <a:pt x="84253" y="680817"/>
                    </a:lnTo>
                    <a:lnTo>
                      <a:pt x="0" y="765070"/>
                    </a:ln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63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7" name="شكل حر: شكل 206">
                <a:extLst>
                  <a:ext uri="{FF2B5EF4-FFF2-40B4-BE49-F238E27FC236}">
                    <a16:creationId xmlns:a16="http://schemas.microsoft.com/office/drawing/2014/main" id="{89DBAA54-75B8-42AF-9505-B8A28225E5FE}"/>
                  </a:ext>
                </a:extLst>
              </p:cNvPr>
              <p:cNvSpPr/>
              <p:nvPr/>
            </p:nvSpPr>
            <p:spPr>
              <a:xfrm>
                <a:off x="10122672" y="2546281"/>
                <a:ext cx="1150573" cy="1228883"/>
              </a:xfrm>
              <a:custGeom>
                <a:avLst/>
                <a:gdLst>
                  <a:gd name="connsiteX0" fmla="*/ 1130049 w 1150573"/>
                  <a:gd name="connsiteY0" fmla="*/ 503943 h 1228883"/>
                  <a:gd name="connsiteX1" fmla="*/ 1029989 w 1150573"/>
                  <a:gd name="connsiteY1" fmla="*/ 502982 h 1228883"/>
                  <a:gd name="connsiteX2" fmla="*/ 1029028 w 1150573"/>
                  <a:gd name="connsiteY2" fmla="*/ 503943 h 1228883"/>
                  <a:gd name="connsiteX3" fmla="*/ 809807 w 1150573"/>
                  <a:gd name="connsiteY3" fmla="*/ 722959 h 1228883"/>
                  <a:gd name="connsiteX4" fmla="*/ 787517 w 1150573"/>
                  <a:gd name="connsiteY4" fmla="*/ 722959 h 1228883"/>
                  <a:gd name="connsiteX5" fmla="*/ 787517 w 1150573"/>
                  <a:gd name="connsiteY5" fmla="*/ 700464 h 1228883"/>
                  <a:gd name="connsiteX6" fmla="*/ 1118802 w 1150573"/>
                  <a:gd name="connsiteY6" fmla="*/ 369180 h 1228883"/>
                  <a:gd name="connsiteX7" fmla="*/ 1119415 w 1150573"/>
                  <a:gd name="connsiteY7" fmla="*/ 267545 h 1228883"/>
                  <a:gd name="connsiteX8" fmla="*/ 1017781 w 1150573"/>
                  <a:gd name="connsiteY8" fmla="*/ 266931 h 1228883"/>
                  <a:gd name="connsiteX9" fmla="*/ 686291 w 1150573"/>
                  <a:gd name="connsiteY9" fmla="*/ 599443 h 1228883"/>
                  <a:gd name="connsiteX10" fmla="*/ 663797 w 1150573"/>
                  <a:gd name="connsiteY10" fmla="*/ 597756 h 1228883"/>
                  <a:gd name="connsiteX11" fmla="*/ 663797 w 1150573"/>
                  <a:gd name="connsiteY11" fmla="*/ 576948 h 1228883"/>
                  <a:gd name="connsiteX12" fmla="*/ 1063792 w 1150573"/>
                  <a:gd name="connsiteY12" fmla="*/ 176953 h 1228883"/>
                  <a:gd name="connsiteX13" fmla="*/ 1063179 w 1150573"/>
                  <a:gd name="connsiteY13" fmla="*/ 75318 h 1228883"/>
                  <a:gd name="connsiteX14" fmla="*/ 961544 w 1150573"/>
                  <a:gd name="connsiteY14" fmla="*/ 75931 h 1228883"/>
                  <a:gd name="connsiteX15" fmla="*/ 562775 w 1150573"/>
                  <a:gd name="connsiteY15" fmla="*/ 475722 h 1228883"/>
                  <a:gd name="connsiteX16" fmla="*/ 540281 w 1150573"/>
                  <a:gd name="connsiteY16" fmla="*/ 474035 h 1228883"/>
                  <a:gd name="connsiteX17" fmla="*/ 540281 w 1150573"/>
                  <a:gd name="connsiteY17" fmla="*/ 453228 h 1228883"/>
                  <a:gd name="connsiteX18" fmla="*/ 871565 w 1150573"/>
                  <a:gd name="connsiteY18" fmla="*/ 121943 h 1228883"/>
                  <a:gd name="connsiteX19" fmla="*/ 871565 w 1150573"/>
                  <a:gd name="connsiteY19" fmla="*/ 20922 h 1228883"/>
                  <a:gd name="connsiteX20" fmla="*/ 770544 w 1150573"/>
                  <a:gd name="connsiteY20" fmla="*/ 20922 h 1228883"/>
                  <a:gd name="connsiteX21" fmla="*/ 439259 w 1150573"/>
                  <a:gd name="connsiteY21" fmla="*/ 352206 h 1228883"/>
                  <a:gd name="connsiteX22" fmla="*/ 310017 w 1150573"/>
                  <a:gd name="connsiteY22" fmla="*/ 481448 h 1228883"/>
                  <a:gd name="connsiteX23" fmla="*/ 471774 w 1150573"/>
                  <a:gd name="connsiteY23" fmla="*/ 227463 h 1228883"/>
                  <a:gd name="connsiteX24" fmla="*/ 444891 w 1150573"/>
                  <a:gd name="connsiteY24" fmla="*/ 117925 h 1228883"/>
                  <a:gd name="connsiteX25" fmla="*/ 337011 w 1150573"/>
                  <a:gd name="connsiteY25" fmla="*/ 142188 h 1228883"/>
                  <a:gd name="connsiteX26" fmla="*/ 101021 w 1150573"/>
                  <a:gd name="connsiteY26" fmla="*/ 512736 h 1228883"/>
                  <a:gd name="connsiteX27" fmla="*/ 91001 w 1150573"/>
                  <a:gd name="connsiteY27" fmla="*/ 565701 h 1228883"/>
                  <a:gd name="connsiteX28" fmla="*/ 118404 w 1150573"/>
                  <a:gd name="connsiteY28" fmla="*/ 784717 h 1228883"/>
                  <a:gd name="connsiteX29" fmla="*/ 0 w 1150573"/>
                  <a:gd name="connsiteY29" fmla="*/ 903121 h 1228883"/>
                  <a:gd name="connsiteX30" fmla="*/ 326377 w 1150573"/>
                  <a:gd name="connsiteY30" fmla="*/ 1228884 h 1228883"/>
                  <a:gd name="connsiteX31" fmla="*/ 416764 w 1150573"/>
                  <a:gd name="connsiteY31" fmla="*/ 1138496 h 1228883"/>
                  <a:gd name="connsiteX32" fmla="*/ 742528 w 1150573"/>
                  <a:gd name="connsiteY32" fmla="*/ 992486 h 1228883"/>
                  <a:gd name="connsiteX33" fmla="*/ 1130049 w 1150573"/>
                  <a:gd name="connsiteY33" fmla="*/ 603942 h 1228883"/>
                  <a:gd name="connsiteX34" fmla="*/ 1130049 w 1150573"/>
                  <a:gd name="connsiteY34" fmla="*/ 503943 h 122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0573" h="1228883">
                    <a:moveTo>
                      <a:pt x="1130049" y="503943"/>
                    </a:moveTo>
                    <a:cubicBezTo>
                      <a:pt x="1102683" y="476048"/>
                      <a:pt x="1057886" y="475616"/>
                      <a:pt x="1029989" y="502982"/>
                    </a:cubicBezTo>
                    <a:cubicBezTo>
                      <a:pt x="1029666" y="503299"/>
                      <a:pt x="1029345" y="503620"/>
                      <a:pt x="1029028" y="503943"/>
                    </a:cubicBezTo>
                    <a:lnTo>
                      <a:pt x="809807" y="722959"/>
                    </a:lnTo>
                    <a:cubicBezTo>
                      <a:pt x="803419" y="728521"/>
                      <a:pt x="793906" y="728521"/>
                      <a:pt x="787517" y="722959"/>
                    </a:cubicBezTo>
                    <a:cubicBezTo>
                      <a:pt x="781836" y="716538"/>
                      <a:pt x="781836" y="706886"/>
                      <a:pt x="787517" y="700464"/>
                    </a:cubicBezTo>
                    <a:lnTo>
                      <a:pt x="1118802" y="369180"/>
                    </a:lnTo>
                    <a:cubicBezTo>
                      <a:pt x="1147037" y="341284"/>
                      <a:pt x="1147311" y="295780"/>
                      <a:pt x="1119415" y="267545"/>
                    </a:cubicBezTo>
                    <a:cubicBezTo>
                      <a:pt x="1091520" y="239310"/>
                      <a:pt x="1046015" y="239036"/>
                      <a:pt x="1017781" y="266931"/>
                    </a:cubicBezTo>
                    <a:lnTo>
                      <a:pt x="686291" y="599443"/>
                    </a:lnTo>
                    <a:cubicBezTo>
                      <a:pt x="679614" y="605189"/>
                      <a:pt x="669543" y="604435"/>
                      <a:pt x="663797" y="597756"/>
                    </a:cubicBezTo>
                    <a:cubicBezTo>
                      <a:pt x="658649" y="591774"/>
                      <a:pt x="658649" y="582930"/>
                      <a:pt x="663797" y="576948"/>
                    </a:cubicBezTo>
                    <a:lnTo>
                      <a:pt x="1063792" y="176953"/>
                    </a:lnTo>
                    <a:cubicBezTo>
                      <a:pt x="1091688" y="148718"/>
                      <a:pt x="1091414" y="103213"/>
                      <a:pt x="1063179" y="75318"/>
                    </a:cubicBezTo>
                    <a:cubicBezTo>
                      <a:pt x="1034944" y="47422"/>
                      <a:pt x="989439" y="47696"/>
                      <a:pt x="961544" y="75931"/>
                    </a:cubicBezTo>
                    <a:lnTo>
                      <a:pt x="562775" y="475722"/>
                    </a:lnTo>
                    <a:cubicBezTo>
                      <a:pt x="556098" y="481469"/>
                      <a:pt x="546027" y="480714"/>
                      <a:pt x="540281" y="474035"/>
                    </a:cubicBezTo>
                    <a:cubicBezTo>
                      <a:pt x="535133" y="468056"/>
                      <a:pt x="535133" y="459209"/>
                      <a:pt x="540281" y="453228"/>
                    </a:cubicBezTo>
                    <a:lnTo>
                      <a:pt x="871565" y="121943"/>
                    </a:lnTo>
                    <a:cubicBezTo>
                      <a:pt x="899461" y="94048"/>
                      <a:pt x="899461" y="48817"/>
                      <a:pt x="871565" y="20922"/>
                    </a:cubicBezTo>
                    <a:cubicBezTo>
                      <a:pt x="843670" y="-6974"/>
                      <a:pt x="798439" y="-6974"/>
                      <a:pt x="770544" y="20922"/>
                    </a:cubicBezTo>
                    <a:lnTo>
                      <a:pt x="439259" y="352206"/>
                    </a:lnTo>
                    <a:lnTo>
                      <a:pt x="310017" y="481448"/>
                    </a:lnTo>
                    <a:lnTo>
                      <a:pt x="471774" y="227463"/>
                    </a:lnTo>
                    <a:cubicBezTo>
                      <a:pt x="494598" y="189791"/>
                      <a:pt x="482561" y="140751"/>
                      <a:pt x="444891" y="117925"/>
                    </a:cubicBezTo>
                    <a:cubicBezTo>
                      <a:pt x="408251" y="95726"/>
                      <a:pt x="360618" y="106438"/>
                      <a:pt x="337011" y="142188"/>
                    </a:cubicBezTo>
                    <a:lnTo>
                      <a:pt x="101021" y="512736"/>
                    </a:lnTo>
                    <a:cubicBezTo>
                      <a:pt x="92408" y="528973"/>
                      <a:pt x="88915" y="547439"/>
                      <a:pt x="91001" y="565701"/>
                    </a:cubicBezTo>
                    <a:lnTo>
                      <a:pt x="118404" y="784717"/>
                    </a:lnTo>
                    <a:lnTo>
                      <a:pt x="0" y="903121"/>
                    </a:lnTo>
                    <a:lnTo>
                      <a:pt x="326377" y="1228884"/>
                    </a:lnTo>
                    <a:lnTo>
                      <a:pt x="416764" y="1138496"/>
                    </a:lnTo>
                    <a:cubicBezTo>
                      <a:pt x="496518" y="1058743"/>
                      <a:pt x="592018" y="1142995"/>
                      <a:pt x="742528" y="992486"/>
                    </a:cubicBezTo>
                    <a:lnTo>
                      <a:pt x="1130049" y="603942"/>
                    </a:lnTo>
                    <a:cubicBezTo>
                      <a:pt x="1157415" y="576226"/>
                      <a:pt x="1157415" y="531658"/>
                      <a:pt x="1130049" y="5039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8" name="شكل حر: شكل 207">
                <a:extLst>
                  <a:ext uri="{FF2B5EF4-FFF2-40B4-BE49-F238E27FC236}">
                    <a16:creationId xmlns:a16="http://schemas.microsoft.com/office/drawing/2014/main" id="{1CD34D6B-C654-4354-BD27-93DDD2D3CE7F}"/>
                  </a:ext>
                </a:extLst>
              </p:cNvPr>
              <p:cNvSpPr/>
              <p:nvPr/>
            </p:nvSpPr>
            <p:spPr>
              <a:xfrm>
                <a:off x="10731868" y="207354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9" name="شكل حر: شكل 208">
                <a:extLst>
                  <a:ext uri="{FF2B5EF4-FFF2-40B4-BE49-F238E27FC236}">
                    <a16:creationId xmlns:a16="http://schemas.microsoft.com/office/drawing/2014/main" id="{F57A6ED5-85AD-461B-980A-B0994231A05A}"/>
                  </a:ext>
                </a:extLst>
              </p:cNvPr>
              <p:cNvSpPr/>
              <p:nvPr/>
            </p:nvSpPr>
            <p:spPr>
              <a:xfrm rot="18959401">
                <a:off x="10864773" y="2209084"/>
                <a:ext cx="204496" cy="81798"/>
              </a:xfrm>
              <a:custGeom>
                <a:avLst/>
                <a:gdLst>
                  <a:gd name="connsiteX0" fmla="*/ 0 w 204496"/>
                  <a:gd name="connsiteY0" fmla="*/ 0 h 81798"/>
                  <a:gd name="connsiteX1" fmla="*/ 204497 w 204496"/>
                  <a:gd name="connsiteY1" fmla="*/ 0 h 81798"/>
                  <a:gd name="connsiteX2" fmla="*/ 204497 w 204496"/>
                  <a:gd name="connsiteY2" fmla="*/ 81799 h 81798"/>
                  <a:gd name="connsiteX3" fmla="*/ 0 w 204496"/>
                  <a:gd name="connsiteY3" fmla="*/ 81799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96" h="81798">
                    <a:moveTo>
                      <a:pt x="0" y="0"/>
                    </a:moveTo>
                    <a:lnTo>
                      <a:pt x="204497" y="0"/>
                    </a:lnTo>
                    <a:lnTo>
                      <a:pt x="204497" y="81799"/>
                    </a:lnTo>
                    <a:lnTo>
                      <a:pt x="0" y="81799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0" name="شكل حر: شكل 209">
                <a:extLst>
                  <a:ext uri="{FF2B5EF4-FFF2-40B4-BE49-F238E27FC236}">
                    <a16:creationId xmlns:a16="http://schemas.microsoft.com/office/drawing/2014/main" id="{CC91C7C9-F9E1-48F9-9657-47652FC91EA1}"/>
                  </a:ext>
                </a:extLst>
              </p:cNvPr>
              <p:cNvSpPr/>
              <p:nvPr/>
            </p:nvSpPr>
            <p:spPr>
              <a:xfrm rot="18840599">
                <a:off x="10537680" y="214767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1" name="شكل حر: شكل 210">
                <a:extLst>
                  <a:ext uri="{FF2B5EF4-FFF2-40B4-BE49-F238E27FC236}">
                    <a16:creationId xmlns:a16="http://schemas.microsoft.com/office/drawing/2014/main" id="{F8112E00-9679-4C77-BAF8-22D9E0DC6723}"/>
                  </a:ext>
                </a:extLst>
              </p:cNvPr>
              <p:cNvSpPr/>
              <p:nvPr/>
            </p:nvSpPr>
            <p:spPr>
              <a:xfrm>
                <a:off x="11358879" y="256430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2" name="شكل حر: شكل 211">
                <a:extLst>
                  <a:ext uri="{FF2B5EF4-FFF2-40B4-BE49-F238E27FC236}">
                    <a16:creationId xmlns:a16="http://schemas.microsoft.com/office/drawing/2014/main" id="{233D464C-7E67-45AE-A47B-B9D898C70AF6}"/>
                  </a:ext>
                </a:extLst>
              </p:cNvPr>
              <p:cNvSpPr/>
              <p:nvPr/>
            </p:nvSpPr>
            <p:spPr>
              <a:xfrm>
                <a:off x="9695148" y="248818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3" name="شكل حر: شكل 212">
                <a:extLst>
                  <a:ext uri="{FF2B5EF4-FFF2-40B4-BE49-F238E27FC236}">
                    <a16:creationId xmlns:a16="http://schemas.microsoft.com/office/drawing/2014/main" id="{DB27B078-0EAF-448C-B523-F027AAFE8CFE}"/>
                  </a:ext>
                </a:extLst>
              </p:cNvPr>
              <p:cNvSpPr/>
              <p:nvPr/>
            </p:nvSpPr>
            <p:spPr>
              <a:xfrm>
                <a:off x="9814288" y="3220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229" name="مجموعة 228">
            <a:extLst>
              <a:ext uri="{FF2B5EF4-FFF2-40B4-BE49-F238E27FC236}">
                <a16:creationId xmlns:a16="http://schemas.microsoft.com/office/drawing/2014/main" id="{45279C9C-8873-46EE-88A9-26C27D249258}"/>
              </a:ext>
            </a:extLst>
          </p:cNvPr>
          <p:cNvGrpSpPr/>
          <p:nvPr/>
        </p:nvGrpSpPr>
        <p:grpSpPr>
          <a:xfrm>
            <a:off x="3694284" y="5244828"/>
            <a:ext cx="749571" cy="749571"/>
            <a:chOff x="128266" y="2070219"/>
            <a:chExt cx="1656080" cy="1656080"/>
          </a:xfrm>
        </p:grpSpPr>
        <p:sp>
          <p:nvSpPr>
            <p:cNvPr id="230" name="شكل بيضاوي 229">
              <a:extLst>
                <a:ext uri="{FF2B5EF4-FFF2-40B4-BE49-F238E27FC236}">
                  <a16:creationId xmlns:a16="http://schemas.microsoft.com/office/drawing/2014/main" id="{349E233F-84D2-4450-B891-FDA788382BF3}"/>
                </a:ext>
              </a:extLst>
            </p:cNvPr>
            <p:cNvSpPr/>
            <p:nvPr/>
          </p:nvSpPr>
          <p:spPr>
            <a:xfrm>
              <a:off x="128266" y="2070219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grpSp>
          <p:nvGrpSpPr>
            <p:cNvPr id="231" name="مجموعة 230">
              <a:extLst>
                <a:ext uri="{FF2B5EF4-FFF2-40B4-BE49-F238E27FC236}">
                  <a16:creationId xmlns:a16="http://schemas.microsoft.com/office/drawing/2014/main" id="{942FCE6E-50D0-4455-849E-0E85141783B7}"/>
                </a:ext>
              </a:extLst>
            </p:cNvPr>
            <p:cNvGrpSpPr/>
            <p:nvPr/>
          </p:nvGrpSpPr>
          <p:grpSpPr>
            <a:xfrm>
              <a:off x="159339" y="2135849"/>
              <a:ext cx="1253795" cy="1411261"/>
              <a:chOff x="7163589" y="4396338"/>
              <a:chExt cx="1374919" cy="1547598"/>
            </a:xfrm>
          </p:grpSpPr>
          <p:grpSp>
            <p:nvGrpSpPr>
              <p:cNvPr id="232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FE6401BE-8619-46DB-B1FE-54603B8098D7}"/>
                  </a:ext>
                </a:extLst>
              </p:cNvPr>
              <p:cNvGrpSpPr/>
              <p:nvPr/>
            </p:nvGrpSpPr>
            <p:grpSpPr>
              <a:xfrm rot="3214725" flipH="1">
                <a:off x="7644383" y="4770003"/>
                <a:ext cx="969843" cy="818406"/>
                <a:chOff x="5663883" y="2286678"/>
                <a:chExt cx="4637825" cy="3913649"/>
              </a:xfrm>
              <a:solidFill>
                <a:srgbClr val="0D9DA7"/>
              </a:solidFill>
            </p:grpSpPr>
            <p:sp>
              <p:nvSpPr>
                <p:cNvPr id="248" name="شكل حر: شكل 247">
                  <a:extLst>
                    <a:ext uri="{FF2B5EF4-FFF2-40B4-BE49-F238E27FC236}">
                      <a16:creationId xmlns:a16="http://schemas.microsoft.com/office/drawing/2014/main" id="{ACE3BC8A-EC35-4E34-A6D2-84D3EE40107D}"/>
                    </a:ext>
                  </a:extLst>
                </p:cNvPr>
                <p:cNvSpPr/>
                <p:nvPr/>
              </p:nvSpPr>
              <p:spPr>
                <a:xfrm>
                  <a:off x="5663883" y="2286678"/>
                  <a:ext cx="4637825" cy="3913649"/>
                </a:xfrm>
                <a:custGeom>
                  <a:avLst/>
                  <a:gdLst>
                    <a:gd name="connsiteX0" fmla="*/ 3403185 w 4637825"/>
                    <a:gd name="connsiteY0" fmla="*/ 932905 h 3913649"/>
                    <a:gd name="connsiteX1" fmla="*/ 3383168 w 4637825"/>
                    <a:gd name="connsiteY1" fmla="*/ 941192 h 3913649"/>
                    <a:gd name="connsiteX2" fmla="*/ 3392091 w 4637825"/>
                    <a:gd name="connsiteY2" fmla="*/ 924219 h 3913649"/>
                    <a:gd name="connsiteX3" fmla="*/ 3420180 w 4637825"/>
                    <a:gd name="connsiteY3" fmla="*/ 858053 h 3913649"/>
                    <a:gd name="connsiteX4" fmla="*/ 3439926 w 4637825"/>
                    <a:gd name="connsiteY4" fmla="*/ 789323 h 3913649"/>
                    <a:gd name="connsiteX5" fmla="*/ 3447048 w 4637825"/>
                    <a:gd name="connsiteY5" fmla="*/ 754383 h 3913649"/>
                    <a:gd name="connsiteX6" fmla="*/ 3452349 w 4637825"/>
                    <a:gd name="connsiteY6" fmla="*/ 719179 h 3913649"/>
                    <a:gd name="connsiteX7" fmla="*/ 3444733 w 4637825"/>
                    <a:gd name="connsiteY7" fmla="*/ 708313 h 3913649"/>
                    <a:gd name="connsiteX8" fmla="*/ 3433425 w 4637825"/>
                    <a:gd name="connsiteY8" fmla="*/ 715850 h 3913649"/>
                    <a:gd name="connsiteX9" fmla="*/ 3433310 w 4637825"/>
                    <a:gd name="connsiteY9" fmla="*/ 716400 h 3913649"/>
                    <a:gd name="connsiteX10" fmla="*/ 3426595 w 4637825"/>
                    <a:gd name="connsiteY10" fmla="*/ 750325 h 3913649"/>
                    <a:gd name="connsiteX11" fmla="*/ 3418151 w 4637825"/>
                    <a:gd name="connsiteY11" fmla="*/ 783794 h 3913649"/>
                    <a:gd name="connsiteX12" fmla="*/ 3396141 w 4637825"/>
                    <a:gd name="connsiteY12" fmla="*/ 848973 h 3913649"/>
                    <a:gd name="connsiteX13" fmla="*/ 3366545 w 4637825"/>
                    <a:gd name="connsiteY13" fmla="*/ 910645 h 3913649"/>
                    <a:gd name="connsiteX14" fmla="*/ 3348864 w 4637825"/>
                    <a:gd name="connsiteY14" fmla="*/ 939620 h 3913649"/>
                    <a:gd name="connsiteX15" fmla="*/ 3331669 w 4637825"/>
                    <a:gd name="connsiteY15" fmla="*/ 963030 h 3913649"/>
                    <a:gd name="connsiteX16" fmla="*/ 2764134 w 4637825"/>
                    <a:gd name="connsiteY16" fmla="*/ 1282192 h 3913649"/>
                    <a:gd name="connsiteX17" fmla="*/ 2781215 w 4637825"/>
                    <a:gd name="connsiteY17" fmla="*/ 1253238 h 3913649"/>
                    <a:gd name="connsiteX18" fmla="*/ 2837015 w 4637825"/>
                    <a:gd name="connsiteY18" fmla="*/ 1130580 h 3913649"/>
                    <a:gd name="connsiteX19" fmla="*/ 2841551 w 4637825"/>
                    <a:gd name="connsiteY19" fmla="*/ 1117957 h 3913649"/>
                    <a:gd name="connsiteX20" fmla="*/ 3164584 w 4637825"/>
                    <a:gd name="connsiteY20" fmla="*/ 845452 h 3913649"/>
                    <a:gd name="connsiteX21" fmla="*/ 3054156 w 4637825"/>
                    <a:gd name="connsiteY21" fmla="*/ 377336 h 3913649"/>
                    <a:gd name="connsiteX22" fmla="*/ 2663028 w 4637825"/>
                    <a:gd name="connsiteY22" fmla="*/ 17 h 3913649"/>
                    <a:gd name="connsiteX23" fmla="*/ 2662928 w 4637825"/>
                    <a:gd name="connsiteY23" fmla="*/ 67 h 3913649"/>
                    <a:gd name="connsiteX24" fmla="*/ 2792780 w 4637825"/>
                    <a:gd name="connsiteY24" fmla="*/ 460468 h 3913649"/>
                    <a:gd name="connsiteX25" fmla="*/ 2826049 w 4637825"/>
                    <a:gd name="connsiteY25" fmla="*/ 1087053 h 3913649"/>
                    <a:gd name="connsiteX26" fmla="*/ 2813547 w 4637825"/>
                    <a:gd name="connsiteY26" fmla="*/ 1121900 h 3913649"/>
                    <a:gd name="connsiteX27" fmla="*/ 2756519 w 4637825"/>
                    <a:gd name="connsiteY27" fmla="*/ 1238779 h 3913649"/>
                    <a:gd name="connsiteX28" fmla="*/ 2680045 w 4637825"/>
                    <a:gd name="connsiteY28" fmla="*/ 1343307 h 3913649"/>
                    <a:gd name="connsiteX29" fmla="*/ 2351204 w 4637825"/>
                    <a:gd name="connsiteY29" fmla="*/ 1627035 h 3913649"/>
                    <a:gd name="connsiteX30" fmla="*/ 2186690 w 4637825"/>
                    <a:gd name="connsiteY30" fmla="*/ 1802157 h 3913649"/>
                    <a:gd name="connsiteX31" fmla="*/ 2124390 w 4637825"/>
                    <a:gd name="connsiteY31" fmla="*/ 1538545 h 3913649"/>
                    <a:gd name="connsiteX32" fmla="*/ 2178661 w 4637825"/>
                    <a:gd name="connsiteY32" fmla="*/ 1390912 h 3913649"/>
                    <a:gd name="connsiteX33" fmla="*/ 2179482 w 4637825"/>
                    <a:gd name="connsiteY33" fmla="*/ 1390112 h 3913649"/>
                    <a:gd name="connsiteX34" fmla="*/ 1876116 w 4637825"/>
                    <a:gd name="connsiteY34" fmla="*/ 692632 h 3913649"/>
                    <a:gd name="connsiteX35" fmla="*/ 1376010 w 4637825"/>
                    <a:gd name="connsiteY35" fmla="*/ 616830 h 3913649"/>
                    <a:gd name="connsiteX36" fmla="*/ 1209561 w 4637825"/>
                    <a:gd name="connsiteY36" fmla="*/ 571510 h 3913649"/>
                    <a:gd name="connsiteX37" fmla="*/ 1209468 w 4637825"/>
                    <a:gd name="connsiteY37" fmla="*/ 571603 h 3913649"/>
                    <a:gd name="connsiteX38" fmla="*/ 1254809 w 4637825"/>
                    <a:gd name="connsiteY38" fmla="*/ 738102 h 3913649"/>
                    <a:gd name="connsiteX39" fmla="*/ 1330690 w 4637825"/>
                    <a:gd name="connsiteY39" fmla="*/ 1238365 h 3913649"/>
                    <a:gd name="connsiteX40" fmla="*/ 2027978 w 4637825"/>
                    <a:gd name="connsiteY40" fmla="*/ 1541696 h 3913649"/>
                    <a:gd name="connsiteX41" fmla="*/ 2028770 w 4637825"/>
                    <a:gd name="connsiteY41" fmla="*/ 1540881 h 3913649"/>
                    <a:gd name="connsiteX42" fmla="*/ 2128412 w 4637825"/>
                    <a:gd name="connsiteY42" fmla="*/ 1870951 h 3913649"/>
                    <a:gd name="connsiteX43" fmla="*/ 1724340 w 4637825"/>
                    <a:gd name="connsiteY43" fmla="*/ 2494593 h 3913649"/>
                    <a:gd name="connsiteX44" fmla="*/ 1723139 w 4637825"/>
                    <a:gd name="connsiteY44" fmla="*/ 2451102 h 3913649"/>
                    <a:gd name="connsiteX45" fmla="*/ 1687249 w 4637825"/>
                    <a:gd name="connsiteY45" fmla="*/ 2300633 h 3913649"/>
                    <a:gd name="connsiteX46" fmla="*/ 1666911 w 4637825"/>
                    <a:gd name="connsiteY46" fmla="*/ 2307263 h 3913649"/>
                    <a:gd name="connsiteX47" fmla="*/ 1688628 w 4637825"/>
                    <a:gd name="connsiteY47" fmla="*/ 2390044 h 3913649"/>
                    <a:gd name="connsiteX48" fmla="*/ 1676891 w 4637825"/>
                    <a:gd name="connsiteY48" fmla="*/ 2594720 h 3913649"/>
                    <a:gd name="connsiteX49" fmla="*/ 1642636 w 4637825"/>
                    <a:gd name="connsiteY49" fmla="*/ 2673023 h 3913649"/>
                    <a:gd name="connsiteX50" fmla="*/ 1479173 w 4637825"/>
                    <a:gd name="connsiteY50" fmla="*/ 3170121 h 3913649"/>
                    <a:gd name="connsiteX51" fmla="*/ 1298601 w 4637825"/>
                    <a:gd name="connsiteY51" fmla="*/ 2971860 h 3913649"/>
                    <a:gd name="connsiteX52" fmla="*/ 1254038 w 4637825"/>
                    <a:gd name="connsiteY52" fmla="*/ 2874948 h 3913649"/>
                    <a:gd name="connsiteX53" fmla="*/ 1261568 w 4637825"/>
                    <a:gd name="connsiteY53" fmla="*/ 2836343 h 3913649"/>
                    <a:gd name="connsiteX54" fmla="*/ 1261803 w 4637825"/>
                    <a:gd name="connsiteY54" fmla="*/ 2835222 h 3913649"/>
                    <a:gd name="connsiteX55" fmla="*/ 620637 w 4637825"/>
                    <a:gd name="connsiteY55" fmla="*/ 2426071 h 3913649"/>
                    <a:gd name="connsiteX56" fmla="*/ 163452 w 4637825"/>
                    <a:gd name="connsiteY56" fmla="*/ 2642483 h 3913649"/>
                    <a:gd name="connsiteX57" fmla="*/ 67 w 4637825"/>
                    <a:gd name="connsiteY57" fmla="*/ 2697854 h 3913649"/>
                    <a:gd name="connsiteX58" fmla="*/ 38 w 4637825"/>
                    <a:gd name="connsiteY58" fmla="*/ 2697983 h 3913649"/>
                    <a:gd name="connsiteX59" fmla="*/ 130633 w 4637825"/>
                    <a:gd name="connsiteY59" fmla="*/ 2810776 h 3913649"/>
                    <a:gd name="connsiteX60" fmla="*/ 472962 w 4637825"/>
                    <a:gd name="connsiteY60" fmla="*/ 3183380 h 3913649"/>
                    <a:gd name="connsiteX61" fmla="*/ 1220784 w 4637825"/>
                    <a:gd name="connsiteY61" fmla="*/ 3045584 h 3913649"/>
                    <a:gd name="connsiteX62" fmla="*/ 1220991 w 4637825"/>
                    <a:gd name="connsiteY62" fmla="*/ 3044462 h 3913649"/>
                    <a:gd name="connsiteX63" fmla="*/ 1225456 w 4637825"/>
                    <a:gd name="connsiteY63" fmla="*/ 3021559 h 3913649"/>
                    <a:gd name="connsiteX64" fmla="*/ 1296722 w 4637825"/>
                    <a:gd name="connsiteY64" fmla="*/ 2990584 h 3913649"/>
                    <a:gd name="connsiteX65" fmla="*/ 1465772 w 4637825"/>
                    <a:gd name="connsiteY65" fmla="*/ 3228199 h 3913649"/>
                    <a:gd name="connsiteX66" fmla="*/ 1388426 w 4637825"/>
                    <a:gd name="connsiteY66" fmla="*/ 3913649 h 3913649"/>
                    <a:gd name="connsiteX67" fmla="*/ 1495582 w 4637825"/>
                    <a:gd name="connsiteY67" fmla="*/ 3913649 h 3913649"/>
                    <a:gd name="connsiteX68" fmla="*/ 1676769 w 4637825"/>
                    <a:gd name="connsiteY68" fmla="*/ 2815098 h 3913649"/>
                    <a:gd name="connsiteX69" fmla="*/ 1935059 w 4637825"/>
                    <a:gd name="connsiteY69" fmla="*/ 2620231 h 3913649"/>
                    <a:gd name="connsiteX70" fmla="*/ 1956104 w 4637825"/>
                    <a:gd name="connsiteY70" fmla="*/ 2652856 h 3913649"/>
                    <a:gd name="connsiteX71" fmla="*/ 1955804 w 4637825"/>
                    <a:gd name="connsiteY71" fmla="*/ 2657271 h 3913649"/>
                    <a:gd name="connsiteX72" fmla="*/ 2658849 w 4637825"/>
                    <a:gd name="connsiteY72" fmla="*/ 2947022 h 3913649"/>
                    <a:gd name="connsiteX73" fmla="*/ 3070951 w 4637825"/>
                    <a:gd name="connsiteY73" fmla="*/ 2653435 h 3913649"/>
                    <a:gd name="connsiteX74" fmla="*/ 3222084 w 4637825"/>
                    <a:gd name="connsiteY74" fmla="*/ 2570146 h 3913649"/>
                    <a:gd name="connsiteX75" fmla="*/ 3222084 w 4637825"/>
                    <a:gd name="connsiteY75" fmla="*/ 2570017 h 3913649"/>
                    <a:gd name="connsiteX76" fmla="*/ 3073716 w 4637825"/>
                    <a:gd name="connsiteY76" fmla="*/ 2481999 h 3913649"/>
                    <a:gd name="connsiteX77" fmla="*/ 2671294 w 4637825"/>
                    <a:gd name="connsiteY77" fmla="*/ 2175554 h 3913649"/>
                    <a:gd name="connsiteX78" fmla="*/ 1959262 w 4637825"/>
                    <a:gd name="connsiteY78" fmla="*/ 2442980 h 3913649"/>
                    <a:gd name="connsiteX79" fmla="*/ 1959262 w 4637825"/>
                    <a:gd name="connsiteY79" fmla="*/ 2444123 h 3913649"/>
                    <a:gd name="connsiteX80" fmla="*/ 1890989 w 4637825"/>
                    <a:gd name="connsiteY80" fmla="*/ 2585826 h 3913649"/>
                    <a:gd name="connsiteX81" fmla="*/ 1735134 w 4637825"/>
                    <a:gd name="connsiteY81" fmla="*/ 2663522 h 3913649"/>
                    <a:gd name="connsiteX82" fmla="*/ 2391537 w 4637825"/>
                    <a:gd name="connsiteY82" fmla="*/ 1667361 h 3913649"/>
                    <a:gd name="connsiteX83" fmla="*/ 3415430 w 4637825"/>
                    <a:gd name="connsiteY83" fmla="*/ 962452 h 3913649"/>
                    <a:gd name="connsiteX84" fmla="*/ 4637825 w 4637825"/>
                    <a:gd name="connsiteY84" fmla="*/ 702434 h 3913649"/>
                    <a:gd name="connsiteX85" fmla="*/ 4637825 w 4637825"/>
                    <a:gd name="connsiteY85" fmla="*/ 695490 h 3913649"/>
                    <a:gd name="connsiteX86" fmla="*/ 3403185 w 4637825"/>
                    <a:gd name="connsiteY86" fmla="*/ 932905 h 391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4637825" h="3913649">
                      <a:moveTo>
                        <a:pt x="3403185" y="932905"/>
                      </a:moveTo>
                      <a:cubicBezTo>
                        <a:pt x="3396491" y="935627"/>
                        <a:pt x="3389841" y="938427"/>
                        <a:pt x="3383168" y="941192"/>
                      </a:cubicBezTo>
                      <a:cubicBezTo>
                        <a:pt x="3386269" y="935584"/>
                        <a:pt x="3389262" y="929933"/>
                        <a:pt x="3392091" y="924219"/>
                      </a:cubicBezTo>
                      <a:cubicBezTo>
                        <a:pt x="3402885" y="902701"/>
                        <a:pt x="3412115" y="880556"/>
                        <a:pt x="3420180" y="858053"/>
                      </a:cubicBezTo>
                      <a:cubicBezTo>
                        <a:pt x="3427810" y="835407"/>
                        <a:pt x="3434846" y="812590"/>
                        <a:pt x="3439926" y="789323"/>
                      </a:cubicBezTo>
                      <a:cubicBezTo>
                        <a:pt x="3442919" y="777800"/>
                        <a:pt x="3444662" y="766013"/>
                        <a:pt x="3447048" y="754383"/>
                      </a:cubicBezTo>
                      <a:cubicBezTo>
                        <a:pt x="3449098" y="742681"/>
                        <a:pt x="3450570" y="730894"/>
                        <a:pt x="3452349" y="719179"/>
                      </a:cubicBezTo>
                      <a:cubicBezTo>
                        <a:pt x="3453106" y="714142"/>
                        <a:pt x="3449784" y="709320"/>
                        <a:pt x="3444733" y="708313"/>
                      </a:cubicBezTo>
                      <a:cubicBezTo>
                        <a:pt x="3439525" y="707270"/>
                        <a:pt x="3434468" y="710649"/>
                        <a:pt x="3433425" y="715850"/>
                      </a:cubicBezTo>
                      <a:lnTo>
                        <a:pt x="3433310" y="716400"/>
                      </a:lnTo>
                      <a:cubicBezTo>
                        <a:pt x="3431046" y="727715"/>
                        <a:pt x="3429103" y="739081"/>
                        <a:pt x="3426595" y="750325"/>
                      </a:cubicBezTo>
                      <a:cubicBezTo>
                        <a:pt x="3423752" y="761491"/>
                        <a:pt x="3421573" y="772807"/>
                        <a:pt x="3418151" y="783794"/>
                      </a:cubicBezTo>
                      <a:cubicBezTo>
                        <a:pt x="3412222" y="806018"/>
                        <a:pt x="3404421" y="827642"/>
                        <a:pt x="3396141" y="848973"/>
                      </a:cubicBezTo>
                      <a:cubicBezTo>
                        <a:pt x="3387433" y="870140"/>
                        <a:pt x="3377668" y="890821"/>
                        <a:pt x="3366545" y="910645"/>
                      </a:cubicBezTo>
                      <a:cubicBezTo>
                        <a:pt x="3361044" y="920582"/>
                        <a:pt x="3355101" y="930248"/>
                        <a:pt x="3348864" y="939620"/>
                      </a:cubicBezTo>
                      <a:cubicBezTo>
                        <a:pt x="3343449" y="947700"/>
                        <a:pt x="3337441" y="956030"/>
                        <a:pt x="3331669" y="963030"/>
                      </a:cubicBezTo>
                      <a:cubicBezTo>
                        <a:pt x="3132451" y="1049791"/>
                        <a:pt x="2942085" y="1157041"/>
                        <a:pt x="2764134" y="1282192"/>
                      </a:cubicBezTo>
                      <a:cubicBezTo>
                        <a:pt x="2770078" y="1272691"/>
                        <a:pt x="2775785" y="1263039"/>
                        <a:pt x="2781215" y="1253238"/>
                      </a:cubicBezTo>
                      <a:cubicBezTo>
                        <a:pt x="2803010" y="1213876"/>
                        <a:pt x="2822663" y="1173192"/>
                        <a:pt x="2837015" y="1130580"/>
                      </a:cubicBezTo>
                      <a:cubicBezTo>
                        <a:pt x="2838650" y="1126408"/>
                        <a:pt x="2840108" y="1122186"/>
                        <a:pt x="2841551" y="1117957"/>
                      </a:cubicBezTo>
                      <a:cubicBezTo>
                        <a:pt x="3036539" y="1146561"/>
                        <a:pt x="3147196" y="980233"/>
                        <a:pt x="3164584" y="845452"/>
                      </a:cubicBezTo>
                      <a:cubicBezTo>
                        <a:pt x="3183365" y="699855"/>
                        <a:pt x="3157876" y="550900"/>
                        <a:pt x="3054156" y="377336"/>
                      </a:cubicBezTo>
                      <a:cubicBezTo>
                        <a:pt x="2924340" y="160116"/>
                        <a:pt x="2669915" y="4211"/>
                        <a:pt x="2663028" y="17"/>
                      </a:cubicBezTo>
                      <a:cubicBezTo>
                        <a:pt x="2662971" y="-19"/>
                        <a:pt x="2662907" y="3"/>
                        <a:pt x="2662928" y="67"/>
                      </a:cubicBezTo>
                      <a:cubicBezTo>
                        <a:pt x="2664786" y="5825"/>
                        <a:pt x="2725615" y="194649"/>
                        <a:pt x="2792780" y="460468"/>
                      </a:cubicBezTo>
                      <a:cubicBezTo>
                        <a:pt x="2850023" y="687010"/>
                        <a:pt x="2833007" y="994084"/>
                        <a:pt x="2826049" y="1087053"/>
                      </a:cubicBezTo>
                      <a:cubicBezTo>
                        <a:pt x="2822320" y="1098826"/>
                        <a:pt x="2818391" y="1110527"/>
                        <a:pt x="2813547" y="1121900"/>
                      </a:cubicBezTo>
                      <a:cubicBezTo>
                        <a:pt x="2798574" y="1162734"/>
                        <a:pt x="2778500" y="1201474"/>
                        <a:pt x="2756519" y="1238779"/>
                      </a:cubicBezTo>
                      <a:cubicBezTo>
                        <a:pt x="2734523" y="1276091"/>
                        <a:pt x="2708377" y="1310810"/>
                        <a:pt x="2680045" y="1343307"/>
                      </a:cubicBezTo>
                      <a:cubicBezTo>
                        <a:pt x="2564309" y="1430360"/>
                        <a:pt x="2454338" y="1525179"/>
                        <a:pt x="2351204" y="1627035"/>
                      </a:cubicBezTo>
                      <a:cubicBezTo>
                        <a:pt x="2294225" y="1683320"/>
                        <a:pt x="2239354" y="1741764"/>
                        <a:pt x="2186690" y="1802157"/>
                      </a:cubicBezTo>
                      <a:cubicBezTo>
                        <a:pt x="2207943" y="1672262"/>
                        <a:pt x="2124390" y="1538545"/>
                        <a:pt x="2124390" y="1538545"/>
                      </a:cubicBezTo>
                      <a:cubicBezTo>
                        <a:pt x="2114939" y="1483496"/>
                        <a:pt x="2138134" y="1429346"/>
                        <a:pt x="2178661" y="1390912"/>
                      </a:cubicBezTo>
                      <a:cubicBezTo>
                        <a:pt x="2178939" y="1390648"/>
                        <a:pt x="2179211" y="1390384"/>
                        <a:pt x="2179482" y="1390112"/>
                      </a:cubicBezTo>
                      <a:cubicBezTo>
                        <a:pt x="2404203" y="1165270"/>
                        <a:pt x="2172688" y="838201"/>
                        <a:pt x="1876116" y="692632"/>
                      </a:cubicBezTo>
                      <a:cubicBezTo>
                        <a:pt x="1708431" y="610329"/>
                        <a:pt x="1508898" y="625745"/>
                        <a:pt x="1376010" y="616830"/>
                      </a:cubicBezTo>
                      <a:cubicBezTo>
                        <a:pt x="1272604" y="609894"/>
                        <a:pt x="1213854" y="574203"/>
                        <a:pt x="1209561" y="571510"/>
                      </a:cubicBezTo>
                      <a:cubicBezTo>
                        <a:pt x="1209497" y="571467"/>
                        <a:pt x="1209425" y="571539"/>
                        <a:pt x="1209468" y="571603"/>
                      </a:cubicBezTo>
                      <a:cubicBezTo>
                        <a:pt x="1212161" y="575903"/>
                        <a:pt x="1247851" y="634654"/>
                        <a:pt x="1254809" y="738102"/>
                      </a:cubicBezTo>
                      <a:cubicBezTo>
                        <a:pt x="1263746" y="871040"/>
                        <a:pt x="1248380" y="1070644"/>
                        <a:pt x="1330690" y="1238365"/>
                      </a:cubicBezTo>
                      <a:cubicBezTo>
                        <a:pt x="1476266" y="1535016"/>
                        <a:pt x="1803264" y="1766545"/>
                        <a:pt x="2027978" y="1541696"/>
                      </a:cubicBezTo>
                      <a:cubicBezTo>
                        <a:pt x="2028249" y="1541424"/>
                        <a:pt x="2028513" y="1541153"/>
                        <a:pt x="2028770" y="1540881"/>
                      </a:cubicBezTo>
                      <a:cubicBezTo>
                        <a:pt x="2051952" y="1516421"/>
                        <a:pt x="2191877" y="1558162"/>
                        <a:pt x="2128412" y="1870951"/>
                      </a:cubicBezTo>
                      <a:cubicBezTo>
                        <a:pt x="1970627" y="2062389"/>
                        <a:pt x="1834618" y="2271994"/>
                        <a:pt x="1724340" y="2494593"/>
                      </a:cubicBezTo>
                      <a:cubicBezTo>
                        <a:pt x="1724968" y="2474662"/>
                        <a:pt x="1724482" y="2458632"/>
                        <a:pt x="1723139" y="2451102"/>
                      </a:cubicBezTo>
                      <a:cubicBezTo>
                        <a:pt x="1719482" y="2399867"/>
                        <a:pt x="1705666" y="2348382"/>
                        <a:pt x="1687249" y="2300633"/>
                      </a:cubicBezTo>
                      <a:cubicBezTo>
                        <a:pt x="1682977" y="2287696"/>
                        <a:pt x="1662768" y="2294397"/>
                        <a:pt x="1666911" y="2307263"/>
                      </a:cubicBezTo>
                      <a:cubicBezTo>
                        <a:pt x="1675484" y="2333995"/>
                        <a:pt x="1684242" y="2362256"/>
                        <a:pt x="1688628" y="2390044"/>
                      </a:cubicBezTo>
                      <a:cubicBezTo>
                        <a:pt x="1700494" y="2457417"/>
                        <a:pt x="1698522" y="2529412"/>
                        <a:pt x="1676891" y="2594720"/>
                      </a:cubicBezTo>
                      <a:cubicBezTo>
                        <a:pt x="1665132" y="2620666"/>
                        <a:pt x="1653695" y="2646763"/>
                        <a:pt x="1642636" y="2673023"/>
                      </a:cubicBezTo>
                      <a:cubicBezTo>
                        <a:pt x="1574657" y="2833822"/>
                        <a:pt x="1520085" y="3000278"/>
                        <a:pt x="1479173" y="3170121"/>
                      </a:cubicBezTo>
                      <a:cubicBezTo>
                        <a:pt x="1445962" y="3086017"/>
                        <a:pt x="1378961" y="3017516"/>
                        <a:pt x="1298601" y="2971860"/>
                      </a:cubicBezTo>
                      <a:cubicBezTo>
                        <a:pt x="1264468" y="2952472"/>
                        <a:pt x="1246523" y="2913482"/>
                        <a:pt x="1254038" y="2874948"/>
                      </a:cubicBezTo>
                      <a:lnTo>
                        <a:pt x="1261568" y="2836343"/>
                      </a:lnTo>
                      <a:cubicBezTo>
                        <a:pt x="1261653" y="2835972"/>
                        <a:pt x="1261732" y="2835593"/>
                        <a:pt x="1261803" y="2835222"/>
                      </a:cubicBezTo>
                      <a:cubicBezTo>
                        <a:pt x="1322646" y="2523204"/>
                        <a:pt x="947943" y="2381194"/>
                        <a:pt x="620637" y="2426071"/>
                      </a:cubicBezTo>
                      <a:cubicBezTo>
                        <a:pt x="435578" y="2451445"/>
                        <a:pt x="278666" y="2575668"/>
                        <a:pt x="163452" y="2642483"/>
                      </a:cubicBezTo>
                      <a:cubicBezTo>
                        <a:pt x="73798" y="2694483"/>
                        <a:pt x="5139" y="2697683"/>
                        <a:pt x="67" y="2697854"/>
                      </a:cubicBezTo>
                      <a:cubicBezTo>
                        <a:pt x="-5" y="2697854"/>
                        <a:pt x="-26" y="2697954"/>
                        <a:pt x="38" y="2697983"/>
                      </a:cubicBezTo>
                      <a:cubicBezTo>
                        <a:pt x="4667" y="2700048"/>
                        <a:pt x="67090" y="2728851"/>
                        <a:pt x="130633" y="2810776"/>
                      </a:cubicBezTo>
                      <a:cubicBezTo>
                        <a:pt x="212286" y="2916060"/>
                        <a:pt x="311013" y="3090211"/>
                        <a:pt x="472962" y="3183380"/>
                      </a:cubicBezTo>
                      <a:cubicBezTo>
                        <a:pt x="759390" y="3348157"/>
                        <a:pt x="1159941" y="3357594"/>
                        <a:pt x="1220784" y="3045584"/>
                      </a:cubicBezTo>
                      <a:cubicBezTo>
                        <a:pt x="1220855" y="3045212"/>
                        <a:pt x="1220927" y="3044833"/>
                        <a:pt x="1220991" y="3044462"/>
                      </a:cubicBezTo>
                      <a:lnTo>
                        <a:pt x="1225456" y="3021559"/>
                      </a:lnTo>
                      <a:cubicBezTo>
                        <a:pt x="1231785" y="2989105"/>
                        <a:pt x="1268933" y="2972675"/>
                        <a:pt x="1296722" y="2990584"/>
                      </a:cubicBezTo>
                      <a:cubicBezTo>
                        <a:pt x="1382282" y="3045741"/>
                        <a:pt x="1449227" y="3128494"/>
                        <a:pt x="1465772" y="3228199"/>
                      </a:cubicBezTo>
                      <a:cubicBezTo>
                        <a:pt x="1415965" y="3452963"/>
                        <a:pt x="1389919" y="3683156"/>
                        <a:pt x="1388426" y="3913649"/>
                      </a:cubicBezTo>
                      <a:lnTo>
                        <a:pt x="1495582" y="3913649"/>
                      </a:lnTo>
                      <a:cubicBezTo>
                        <a:pt x="1490539" y="3541331"/>
                        <a:pt x="1551511" y="3167463"/>
                        <a:pt x="1676769" y="2815098"/>
                      </a:cubicBezTo>
                      <a:cubicBezTo>
                        <a:pt x="1728047" y="2711163"/>
                        <a:pt x="1865536" y="2603778"/>
                        <a:pt x="1935059" y="2620231"/>
                      </a:cubicBezTo>
                      <a:cubicBezTo>
                        <a:pt x="1949568" y="2623660"/>
                        <a:pt x="1957890" y="2638054"/>
                        <a:pt x="1956104" y="2652856"/>
                      </a:cubicBezTo>
                      <a:cubicBezTo>
                        <a:pt x="1955933" y="2654306"/>
                        <a:pt x="1955826" y="2655778"/>
                        <a:pt x="1955804" y="2657271"/>
                      </a:cubicBezTo>
                      <a:cubicBezTo>
                        <a:pt x="1950675" y="2975118"/>
                        <a:pt x="2344489" y="3048877"/>
                        <a:pt x="2658849" y="2947022"/>
                      </a:cubicBezTo>
                      <a:cubicBezTo>
                        <a:pt x="2836586" y="2889436"/>
                        <a:pt x="2969252" y="2739510"/>
                        <a:pt x="3070951" y="2653435"/>
                      </a:cubicBezTo>
                      <a:cubicBezTo>
                        <a:pt x="3150089" y="2586448"/>
                        <a:pt x="3217126" y="2571203"/>
                        <a:pt x="3222084" y="2570146"/>
                      </a:cubicBezTo>
                      <a:cubicBezTo>
                        <a:pt x="3222155" y="2570132"/>
                        <a:pt x="3222155" y="2570031"/>
                        <a:pt x="3222084" y="2570017"/>
                      </a:cubicBezTo>
                      <a:cubicBezTo>
                        <a:pt x="3217162" y="2568803"/>
                        <a:pt x="3150653" y="2551443"/>
                        <a:pt x="3073716" y="2481999"/>
                      </a:cubicBezTo>
                      <a:cubicBezTo>
                        <a:pt x="2974846" y="2392759"/>
                        <a:pt x="2847087" y="2238726"/>
                        <a:pt x="2671294" y="2175554"/>
                      </a:cubicBezTo>
                      <a:cubicBezTo>
                        <a:pt x="2360383" y="2063832"/>
                        <a:pt x="1964391" y="2125126"/>
                        <a:pt x="1959262" y="2442980"/>
                      </a:cubicBezTo>
                      <a:cubicBezTo>
                        <a:pt x="1959255" y="2443365"/>
                        <a:pt x="1959255" y="2443744"/>
                        <a:pt x="1959262" y="2444123"/>
                      </a:cubicBezTo>
                      <a:cubicBezTo>
                        <a:pt x="1959862" y="2499980"/>
                        <a:pt x="1945939" y="2575796"/>
                        <a:pt x="1890989" y="2585826"/>
                      </a:cubicBezTo>
                      <a:cubicBezTo>
                        <a:pt x="1840754" y="2594999"/>
                        <a:pt x="1784347" y="2624588"/>
                        <a:pt x="1735134" y="2663522"/>
                      </a:cubicBezTo>
                      <a:cubicBezTo>
                        <a:pt x="1887831" y="2294954"/>
                        <a:pt x="2111838" y="1954940"/>
                        <a:pt x="2391537" y="1667361"/>
                      </a:cubicBezTo>
                      <a:cubicBezTo>
                        <a:pt x="2681595" y="1369217"/>
                        <a:pt x="3031282" y="1127672"/>
                        <a:pt x="3415430" y="962452"/>
                      </a:cubicBezTo>
                      <a:cubicBezTo>
                        <a:pt x="3799370" y="796681"/>
                        <a:pt x="4217387" y="708334"/>
                        <a:pt x="4637825" y="702434"/>
                      </a:cubicBezTo>
                      <a:lnTo>
                        <a:pt x="4637825" y="695490"/>
                      </a:lnTo>
                      <a:cubicBezTo>
                        <a:pt x="4216537" y="693047"/>
                        <a:pt x="3794248" y="773228"/>
                        <a:pt x="3403185" y="932905"/>
                      </a:cubicBezTo>
                      <a:close/>
                    </a:path>
                  </a:pathLst>
                </a:custGeom>
                <a:grpFill/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249" name="رسم 20" descr="قوس من أوراق الشجر والليمونس">
                  <a:extLst>
                    <a:ext uri="{FF2B5EF4-FFF2-40B4-BE49-F238E27FC236}">
                      <a16:creationId xmlns:a16="http://schemas.microsoft.com/office/drawing/2014/main" id="{27841607-B426-4AF6-910B-66EFBBC9C1A8}"/>
                    </a:ext>
                  </a:extLst>
                </p:cNvPr>
                <p:cNvGrpSpPr/>
                <p:nvPr/>
              </p:nvGrpSpPr>
              <p:grpSpPr>
                <a:xfrm>
                  <a:off x="5890397" y="3016114"/>
                  <a:ext cx="2803046" cy="2308224"/>
                  <a:chOff x="5890397" y="3016114"/>
                  <a:chExt cx="2803046" cy="2308224"/>
                </a:xfrm>
                <a:grpFill/>
              </p:grpSpPr>
              <p:sp>
                <p:nvSpPr>
                  <p:cNvPr id="250" name="شكل حر: شكل 249">
                    <a:extLst>
                      <a:ext uri="{FF2B5EF4-FFF2-40B4-BE49-F238E27FC236}">
                        <a16:creationId xmlns:a16="http://schemas.microsoft.com/office/drawing/2014/main" id="{18EADD31-27F4-4182-AE38-F9B4E06B1960}"/>
                      </a:ext>
                    </a:extLst>
                  </p:cNvPr>
                  <p:cNvSpPr/>
                  <p:nvPr/>
                </p:nvSpPr>
                <p:spPr>
                  <a:xfrm>
                    <a:off x="8244559" y="4652123"/>
                    <a:ext cx="448884" cy="458948"/>
                  </a:xfrm>
                  <a:custGeom>
                    <a:avLst/>
                    <a:gdLst>
                      <a:gd name="connsiteX0" fmla="*/ 0 w 448884"/>
                      <a:gd name="connsiteY0" fmla="*/ 192513 h 458948"/>
                      <a:gd name="connsiteX1" fmla="*/ 198403 w 448884"/>
                      <a:gd name="connsiteY1" fmla="*/ 432 h 458948"/>
                      <a:gd name="connsiteX2" fmla="*/ 200525 w 448884"/>
                      <a:gd name="connsiteY2" fmla="*/ 425 h 458948"/>
                      <a:gd name="connsiteX3" fmla="*/ 200561 w 448884"/>
                      <a:gd name="connsiteY3" fmla="*/ 2575 h 458948"/>
                      <a:gd name="connsiteX4" fmla="*/ 18595 w 448884"/>
                      <a:gd name="connsiteY4" fmla="*/ 192278 h 458948"/>
                      <a:gd name="connsiteX5" fmla="*/ 18645 w 448884"/>
                      <a:gd name="connsiteY5" fmla="*/ 192399 h 458948"/>
                      <a:gd name="connsiteX6" fmla="*/ 200675 w 448884"/>
                      <a:gd name="connsiteY6" fmla="*/ 191292 h 458948"/>
                      <a:gd name="connsiteX7" fmla="*/ 296044 w 448884"/>
                      <a:gd name="connsiteY7" fmla="*/ 97030 h 458948"/>
                      <a:gd name="connsiteX8" fmla="*/ 298137 w 448884"/>
                      <a:gd name="connsiteY8" fmla="*/ 97016 h 458948"/>
                      <a:gd name="connsiteX9" fmla="*/ 298201 w 448884"/>
                      <a:gd name="connsiteY9" fmla="*/ 99166 h 458948"/>
                      <a:gd name="connsiteX10" fmla="*/ 211719 w 448884"/>
                      <a:gd name="connsiteY10" fmla="*/ 191221 h 458948"/>
                      <a:gd name="connsiteX11" fmla="*/ 447356 w 448884"/>
                      <a:gd name="connsiteY11" fmla="*/ 189785 h 458948"/>
                      <a:gd name="connsiteX12" fmla="*/ 448884 w 448884"/>
                      <a:gd name="connsiteY12" fmla="*/ 191278 h 458948"/>
                      <a:gd name="connsiteX13" fmla="*/ 447392 w 448884"/>
                      <a:gd name="connsiteY13" fmla="*/ 192828 h 458948"/>
                      <a:gd name="connsiteX14" fmla="*/ 211205 w 448884"/>
                      <a:gd name="connsiteY14" fmla="*/ 197493 h 458948"/>
                      <a:gd name="connsiteX15" fmla="*/ 278035 w 448884"/>
                      <a:gd name="connsiteY15" fmla="*/ 271445 h 458948"/>
                      <a:gd name="connsiteX16" fmla="*/ 278049 w 448884"/>
                      <a:gd name="connsiteY16" fmla="*/ 273524 h 458948"/>
                      <a:gd name="connsiteX17" fmla="*/ 275899 w 448884"/>
                      <a:gd name="connsiteY17" fmla="*/ 273602 h 458948"/>
                      <a:gd name="connsiteX18" fmla="*/ 199546 w 448884"/>
                      <a:gd name="connsiteY18" fmla="*/ 198264 h 458948"/>
                      <a:gd name="connsiteX19" fmla="*/ 18195 w 448884"/>
                      <a:gd name="connsiteY19" fmla="*/ 201314 h 458948"/>
                      <a:gd name="connsiteX20" fmla="*/ 18145 w 448884"/>
                      <a:gd name="connsiteY20" fmla="*/ 201436 h 458948"/>
                      <a:gd name="connsiteX21" fmla="*/ 265019 w 448884"/>
                      <a:gd name="connsiteY21" fmla="*/ 456361 h 458948"/>
                      <a:gd name="connsiteX22" fmla="*/ 265026 w 448884"/>
                      <a:gd name="connsiteY22" fmla="*/ 458489 h 458948"/>
                      <a:gd name="connsiteX23" fmla="*/ 262876 w 448884"/>
                      <a:gd name="connsiteY23" fmla="*/ 458518 h 458948"/>
                      <a:gd name="connsiteX24" fmla="*/ 29 w 448884"/>
                      <a:gd name="connsiteY24" fmla="*/ 201658 h 458948"/>
                      <a:gd name="connsiteX25" fmla="*/ 0 w 448884"/>
                      <a:gd name="connsiteY25" fmla="*/ 192513 h 458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8884" h="458948">
                        <a:moveTo>
                          <a:pt x="0" y="192513"/>
                        </a:moveTo>
                        <a:cubicBezTo>
                          <a:pt x="30504" y="156537"/>
                          <a:pt x="198403" y="432"/>
                          <a:pt x="198403" y="432"/>
                        </a:cubicBezTo>
                        <a:cubicBezTo>
                          <a:pt x="198989" y="-139"/>
                          <a:pt x="199932" y="-146"/>
                          <a:pt x="200525" y="425"/>
                        </a:cubicBezTo>
                        <a:cubicBezTo>
                          <a:pt x="201125" y="1011"/>
                          <a:pt x="201146" y="1968"/>
                          <a:pt x="200561" y="2575"/>
                        </a:cubicBezTo>
                        <a:lnTo>
                          <a:pt x="18595" y="192278"/>
                        </a:lnTo>
                        <a:cubicBezTo>
                          <a:pt x="18552" y="192321"/>
                          <a:pt x="18581" y="192399"/>
                          <a:pt x="18645" y="192399"/>
                        </a:cubicBezTo>
                        <a:lnTo>
                          <a:pt x="200675" y="191292"/>
                        </a:lnTo>
                        <a:cubicBezTo>
                          <a:pt x="222249" y="169304"/>
                          <a:pt x="296044" y="97030"/>
                          <a:pt x="296044" y="97030"/>
                        </a:cubicBezTo>
                        <a:cubicBezTo>
                          <a:pt x="296623" y="96473"/>
                          <a:pt x="297544" y="96466"/>
                          <a:pt x="298137" y="97016"/>
                        </a:cubicBezTo>
                        <a:cubicBezTo>
                          <a:pt x="298751" y="97594"/>
                          <a:pt x="298780" y="98552"/>
                          <a:pt x="298201" y="99166"/>
                        </a:cubicBezTo>
                        <a:lnTo>
                          <a:pt x="211719" y="191221"/>
                        </a:lnTo>
                        <a:lnTo>
                          <a:pt x="447356" y="189785"/>
                        </a:lnTo>
                        <a:cubicBezTo>
                          <a:pt x="448185" y="189777"/>
                          <a:pt x="448871" y="190442"/>
                          <a:pt x="448884" y="191278"/>
                        </a:cubicBezTo>
                        <a:cubicBezTo>
                          <a:pt x="448899" y="192114"/>
                          <a:pt x="448234" y="192813"/>
                          <a:pt x="447392" y="192828"/>
                        </a:cubicBezTo>
                        <a:lnTo>
                          <a:pt x="211205" y="197493"/>
                        </a:lnTo>
                        <a:lnTo>
                          <a:pt x="278035" y="271445"/>
                        </a:lnTo>
                        <a:cubicBezTo>
                          <a:pt x="278577" y="272023"/>
                          <a:pt x="278592" y="272931"/>
                          <a:pt x="278049" y="273524"/>
                        </a:cubicBezTo>
                        <a:cubicBezTo>
                          <a:pt x="277477" y="274138"/>
                          <a:pt x="276513" y="274174"/>
                          <a:pt x="275899" y="273602"/>
                        </a:cubicBezTo>
                        <a:cubicBezTo>
                          <a:pt x="275899" y="273602"/>
                          <a:pt x="202897" y="202593"/>
                          <a:pt x="199546" y="198264"/>
                        </a:cubicBezTo>
                        <a:lnTo>
                          <a:pt x="18195" y="201314"/>
                        </a:lnTo>
                        <a:cubicBezTo>
                          <a:pt x="18131" y="201314"/>
                          <a:pt x="18102" y="201393"/>
                          <a:pt x="18145" y="201436"/>
                        </a:cubicBezTo>
                        <a:lnTo>
                          <a:pt x="265019" y="456361"/>
                        </a:lnTo>
                        <a:cubicBezTo>
                          <a:pt x="265597" y="456946"/>
                          <a:pt x="265605" y="457896"/>
                          <a:pt x="265026" y="458489"/>
                        </a:cubicBezTo>
                        <a:cubicBezTo>
                          <a:pt x="264440" y="459090"/>
                          <a:pt x="263476" y="459104"/>
                          <a:pt x="262876" y="458518"/>
                        </a:cubicBezTo>
                        <a:lnTo>
                          <a:pt x="29" y="201658"/>
                        </a:lnTo>
                        <a:lnTo>
                          <a:pt x="0" y="192513"/>
                        </a:ln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51" name="شكل حر: شكل 250">
                    <a:extLst>
                      <a:ext uri="{FF2B5EF4-FFF2-40B4-BE49-F238E27FC236}">
                        <a16:creationId xmlns:a16="http://schemas.microsoft.com/office/drawing/2014/main" id="{CB94B965-F36A-4937-8AC3-4013CC70B18B}"/>
                      </a:ext>
                    </a:extLst>
                  </p:cNvPr>
                  <p:cNvSpPr/>
                  <p:nvPr/>
                </p:nvSpPr>
                <p:spPr>
                  <a:xfrm>
                    <a:off x="5890397" y="4884552"/>
                    <a:ext cx="509492" cy="439785"/>
                  </a:xfrm>
                  <a:custGeom>
                    <a:avLst/>
                    <a:gdLst>
                      <a:gd name="connsiteX0" fmla="*/ 505409 w 509492"/>
                      <a:gd name="connsiteY0" fmla="*/ 237619 h 439785"/>
                      <a:gd name="connsiteX1" fmla="*/ 441309 w 509492"/>
                      <a:gd name="connsiteY1" fmla="*/ 225432 h 439785"/>
                      <a:gd name="connsiteX2" fmla="*/ 280903 w 509492"/>
                      <a:gd name="connsiteY2" fmla="*/ 647 h 439785"/>
                      <a:gd name="connsiteX3" fmla="*/ 278817 w 509492"/>
                      <a:gd name="connsiteY3" fmla="*/ 254 h 439785"/>
                      <a:gd name="connsiteX4" fmla="*/ 278395 w 509492"/>
                      <a:gd name="connsiteY4" fmla="*/ 2361 h 439785"/>
                      <a:gd name="connsiteX5" fmla="*/ 423149 w 509492"/>
                      <a:gd name="connsiteY5" fmla="*/ 221981 h 439785"/>
                      <a:gd name="connsiteX6" fmla="*/ 244148 w 509492"/>
                      <a:gd name="connsiteY6" fmla="*/ 187941 h 439785"/>
                      <a:gd name="connsiteX7" fmla="*/ 167396 w 509492"/>
                      <a:gd name="connsiteY7" fmla="*/ 77992 h 439785"/>
                      <a:gd name="connsiteX8" fmla="*/ 165338 w 509492"/>
                      <a:gd name="connsiteY8" fmla="*/ 77599 h 439785"/>
                      <a:gd name="connsiteX9" fmla="*/ 164881 w 509492"/>
                      <a:gd name="connsiteY9" fmla="*/ 79699 h 439785"/>
                      <a:gd name="connsiteX10" fmla="*/ 233297 w 509492"/>
                      <a:gd name="connsiteY10" fmla="*/ 185877 h 439785"/>
                      <a:gd name="connsiteX11" fmla="*/ 1804 w 509492"/>
                      <a:gd name="connsiteY11" fmla="*/ 141857 h 439785"/>
                      <a:gd name="connsiteX12" fmla="*/ 32 w 509492"/>
                      <a:gd name="connsiteY12" fmla="*/ 143043 h 439785"/>
                      <a:gd name="connsiteX13" fmla="*/ 1218 w 509492"/>
                      <a:gd name="connsiteY13" fmla="*/ 144836 h 439785"/>
                      <a:gd name="connsiteX14" fmla="*/ 232668 w 509492"/>
                      <a:gd name="connsiteY14" fmla="*/ 192135 h 439785"/>
                      <a:gd name="connsiteX15" fmla="*/ 153565 w 509492"/>
                      <a:gd name="connsiteY15" fmla="*/ 252785 h 439785"/>
                      <a:gd name="connsiteX16" fmla="*/ 153180 w 509492"/>
                      <a:gd name="connsiteY16" fmla="*/ 254829 h 439785"/>
                      <a:gd name="connsiteX17" fmla="*/ 155280 w 509492"/>
                      <a:gd name="connsiteY17" fmla="*/ 255300 h 439785"/>
                      <a:gd name="connsiteX18" fmla="*/ 243998 w 509492"/>
                      <a:gd name="connsiteY18" fmla="*/ 195014 h 439785"/>
                      <a:gd name="connsiteX19" fmla="*/ 421970 w 509492"/>
                      <a:gd name="connsiteY19" fmla="*/ 230840 h 439785"/>
                      <a:gd name="connsiteX20" fmla="*/ 132934 w 509492"/>
                      <a:gd name="connsiteY20" fmla="*/ 437016 h 439785"/>
                      <a:gd name="connsiteX21" fmla="*/ 132541 w 509492"/>
                      <a:gd name="connsiteY21" fmla="*/ 439108 h 439785"/>
                      <a:gd name="connsiteX22" fmla="*/ 134649 w 509492"/>
                      <a:gd name="connsiteY22" fmla="*/ 439530 h 439785"/>
                      <a:gd name="connsiteX23" fmla="*/ 439608 w 509492"/>
                      <a:gd name="connsiteY23" fmla="*/ 234433 h 439785"/>
                      <a:gd name="connsiteX24" fmla="*/ 503466 w 509492"/>
                      <a:gd name="connsiteY24" fmla="*/ 247485 h 439785"/>
                      <a:gd name="connsiteX25" fmla="*/ 503531 w 509492"/>
                      <a:gd name="connsiteY25" fmla="*/ 247499 h 439785"/>
                      <a:gd name="connsiteX26" fmla="*/ 509403 w 509492"/>
                      <a:gd name="connsiteY26" fmla="*/ 243506 h 439785"/>
                      <a:gd name="connsiteX27" fmla="*/ 505409 w 509492"/>
                      <a:gd name="connsiteY27" fmla="*/ 237619 h 43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09492" h="439785">
                        <a:moveTo>
                          <a:pt x="505409" y="237619"/>
                        </a:moveTo>
                        <a:lnTo>
                          <a:pt x="441309" y="225432"/>
                        </a:lnTo>
                        <a:cubicBezTo>
                          <a:pt x="417813" y="184534"/>
                          <a:pt x="280903" y="647"/>
                          <a:pt x="280903" y="647"/>
                        </a:cubicBezTo>
                        <a:cubicBezTo>
                          <a:pt x="280431" y="-25"/>
                          <a:pt x="279503" y="-203"/>
                          <a:pt x="278817" y="254"/>
                        </a:cubicBezTo>
                        <a:cubicBezTo>
                          <a:pt x="278117" y="718"/>
                          <a:pt x="277931" y="1661"/>
                          <a:pt x="278395" y="2361"/>
                        </a:cubicBezTo>
                        <a:lnTo>
                          <a:pt x="423149" y="221981"/>
                        </a:lnTo>
                        <a:lnTo>
                          <a:pt x="244148" y="187941"/>
                        </a:lnTo>
                        <a:cubicBezTo>
                          <a:pt x="226903" y="162417"/>
                          <a:pt x="167396" y="77992"/>
                          <a:pt x="167396" y="77992"/>
                        </a:cubicBezTo>
                        <a:cubicBezTo>
                          <a:pt x="166924" y="77342"/>
                          <a:pt x="166017" y="77164"/>
                          <a:pt x="165338" y="77599"/>
                        </a:cubicBezTo>
                        <a:cubicBezTo>
                          <a:pt x="164631" y="78056"/>
                          <a:pt x="164431" y="78992"/>
                          <a:pt x="164881" y="79699"/>
                        </a:cubicBezTo>
                        <a:lnTo>
                          <a:pt x="233297" y="185877"/>
                        </a:lnTo>
                        <a:lnTo>
                          <a:pt x="1804" y="141857"/>
                        </a:lnTo>
                        <a:cubicBezTo>
                          <a:pt x="989" y="141700"/>
                          <a:pt x="196" y="142229"/>
                          <a:pt x="32" y="143043"/>
                        </a:cubicBezTo>
                        <a:cubicBezTo>
                          <a:pt x="-139" y="143865"/>
                          <a:pt x="396" y="144672"/>
                          <a:pt x="1218" y="144836"/>
                        </a:cubicBezTo>
                        <a:lnTo>
                          <a:pt x="232668" y="192135"/>
                        </a:lnTo>
                        <a:lnTo>
                          <a:pt x="153565" y="252785"/>
                        </a:lnTo>
                        <a:cubicBezTo>
                          <a:pt x="152923" y="253257"/>
                          <a:pt x="152744" y="254150"/>
                          <a:pt x="153180" y="254829"/>
                        </a:cubicBezTo>
                        <a:cubicBezTo>
                          <a:pt x="153630" y="255536"/>
                          <a:pt x="154573" y="255750"/>
                          <a:pt x="155280" y="255300"/>
                        </a:cubicBezTo>
                        <a:cubicBezTo>
                          <a:pt x="155280" y="255300"/>
                          <a:pt x="239919" y="198664"/>
                          <a:pt x="243998" y="195014"/>
                        </a:cubicBezTo>
                        <a:lnTo>
                          <a:pt x="421970" y="230840"/>
                        </a:lnTo>
                        <a:lnTo>
                          <a:pt x="132934" y="437016"/>
                        </a:lnTo>
                        <a:cubicBezTo>
                          <a:pt x="132256" y="437487"/>
                          <a:pt x="132077" y="438423"/>
                          <a:pt x="132541" y="439108"/>
                        </a:cubicBezTo>
                        <a:cubicBezTo>
                          <a:pt x="133006" y="439809"/>
                          <a:pt x="133956" y="439994"/>
                          <a:pt x="134649" y="439530"/>
                        </a:cubicBezTo>
                        <a:lnTo>
                          <a:pt x="439608" y="234433"/>
                        </a:lnTo>
                        <a:lnTo>
                          <a:pt x="503466" y="247485"/>
                        </a:lnTo>
                        <a:cubicBezTo>
                          <a:pt x="503481" y="247485"/>
                          <a:pt x="503524" y="247499"/>
                          <a:pt x="503531" y="247499"/>
                        </a:cubicBezTo>
                        <a:cubicBezTo>
                          <a:pt x="506252" y="248021"/>
                          <a:pt x="508888" y="246227"/>
                          <a:pt x="509403" y="243506"/>
                        </a:cubicBezTo>
                        <a:cubicBezTo>
                          <a:pt x="509924" y="240770"/>
                          <a:pt x="508131" y="238133"/>
                          <a:pt x="505409" y="237619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52" name="شكل حر: شكل 251">
                    <a:extLst>
                      <a:ext uri="{FF2B5EF4-FFF2-40B4-BE49-F238E27FC236}">
                        <a16:creationId xmlns:a16="http://schemas.microsoft.com/office/drawing/2014/main" id="{248E7364-96DE-426F-B601-CE3B653997B2}"/>
                      </a:ext>
                    </a:extLst>
                  </p:cNvPr>
                  <p:cNvSpPr/>
                  <p:nvPr/>
                </p:nvSpPr>
                <p:spPr>
                  <a:xfrm>
                    <a:off x="7026127" y="3016114"/>
                    <a:ext cx="421750" cy="380735"/>
                  </a:xfrm>
                  <a:custGeom>
                    <a:avLst/>
                    <a:gdLst>
                      <a:gd name="connsiteX0" fmla="*/ 420368 w 421750"/>
                      <a:gd name="connsiteY0" fmla="*/ 372263 h 380735"/>
                      <a:gd name="connsiteX1" fmla="*/ 375441 w 421750"/>
                      <a:gd name="connsiteY1" fmla="*/ 324935 h 380735"/>
                      <a:gd name="connsiteX2" fmla="*/ 376462 w 421750"/>
                      <a:gd name="connsiteY2" fmla="*/ 48786 h 380735"/>
                      <a:gd name="connsiteX3" fmla="*/ 374998 w 421750"/>
                      <a:gd name="connsiteY3" fmla="*/ 47251 h 380735"/>
                      <a:gd name="connsiteX4" fmla="*/ 373426 w 421750"/>
                      <a:gd name="connsiteY4" fmla="*/ 48715 h 380735"/>
                      <a:gd name="connsiteX5" fmla="*/ 362718 w 421750"/>
                      <a:gd name="connsiteY5" fmla="*/ 311526 h 380735"/>
                      <a:gd name="connsiteX6" fmla="*/ 237274 w 421750"/>
                      <a:gd name="connsiteY6" fmla="*/ 179381 h 380735"/>
                      <a:gd name="connsiteX7" fmla="*/ 239159 w 421750"/>
                      <a:gd name="connsiteY7" fmla="*/ 45307 h 380735"/>
                      <a:gd name="connsiteX8" fmla="*/ 237716 w 421750"/>
                      <a:gd name="connsiteY8" fmla="*/ 43786 h 380735"/>
                      <a:gd name="connsiteX9" fmla="*/ 236123 w 421750"/>
                      <a:gd name="connsiteY9" fmla="*/ 45229 h 380735"/>
                      <a:gd name="connsiteX10" fmla="*/ 229672 w 421750"/>
                      <a:gd name="connsiteY10" fmla="*/ 171373 h 380735"/>
                      <a:gd name="connsiteX11" fmla="*/ 67431 w 421750"/>
                      <a:gd name="connsiteY11" fmla="*/ 473 h 380735"/>
                      <a:gd name="connsiteX12" fmla="*/ 65295 w 421750"/>
                      <a:gd name="connsiteY12" fmla="*/ 402 h 380735"/>
                      <a:gd name="connsiteX13" fmla="*/ 65209 w 421750"/>
                      <a:gd name="connsiteY13" fmla="*/ 2552 h 380735"/>
                      <a:gd name="connsiteX14" fmla="*/ 225493 w 421750"/>
                      <a:gd name="connsiteY14" fmla="*/ 176088 h 380735"/>
                      <a:gd name="connsiteX15" fmla="*/ 125867 w 421750"/>
                      <a:gd name="connsiteY15" fmla="*/ 179139 h 380735"/>
                      <a:gd name="connsiteX16" fmla="*/ 124359 w 421750"/>
                      <a:gd name="connsiteY16" fmla="*/ 180574 h 380735"/>
                      <a:gd name="connsiteX17" fmla="*/ 125788 w 421750"/>
                      <a:gd name="connsiteY17" fmla="*/ 182182 h 380735"/>
                      <a:gd name="connsiteX18" fmla="*/ 233009 w 421750"/>
                      <a:gd name="connsiteY18" fmla="*/ 185032 h 380735"/>
                      <a:gd name="connsiteX19" fmla="*/ 356574 w 421750"/>
                      <a:gd name="connsiteY19" fmla="*/ 318027 h 380735"/>
                      <a:gd name="connsiteX20" fmla="*/ 1544 w 421750"/>
                      <a:gd name="connsiteY20" fmla="*/ 316656 h 380735"/>
                      <a:gd name="connsiteX21" fmla="*/ 1 w 421750"/>
                      <a:gd name="connsiteY21" fmla="*/ 318127 h 380735"/>
                      <a:gd name="connsiteX22" fmla="*/ 1472 w 421750"/>
                      <a:gd name="connsiteY22" fmla="*/ 319699 h 380735"/>
                      <a:gd name="connsiteX23" fmla="*/ 368804 w 421750"/>
                      <a:gd name="connsiteY23" fmla="*/ 331243 h 380735"/>
                      <a:gd name="connsiteX24" fmla="*/ 413031 w 421750"/>
                      <a:gd name="connsiteY24" fmla="*/ 379121 h 380735"/>
                      <a:gd name="connsiteX25" fmla="*/ 413081 w 421750"/>
                      <a:gd name="connsiteY25" fmla="*/ 379170 h 380735"/>
                      <a:gd name="connsiteX26" fmla="*/ 420182 w 421750"/>
                      <a:gd name="connsiteY26" fmla="*/ 379356 h 380735"/>
                      <a:gd name="connsiteX27" fmla="*/ 420368 w 421750"/>
                      <a:gd name="connsiteY27" fmla="*/ 372263 h 380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21750" h="380735">
                        <a:moveTo>
                          <a:pt x="420368" y="372263"/>
                        </a:moveTo>
                        <a:lnTo>
                          <a:pt x="375441" y="324935"/>
                        </a:lnTo>
                        <a:cubicBezTo>
                          <a:pt x="380248" y="278015"/>
                          <a:pt x="376462" y="48786"/>
                          <a:pt x="376462" y="48786"/>
                        </a:cubicBezTo>
                        <a:cubicBezTo>
                          <a:pt x="376469" y="47965"/>
                          <a:pt x="375819" y="47279"/>
                          <a:pt x="374998" y="47251"/>
                        </a:cubicBezTo>
                        <a:cubicBezTo>
                          <a:pt x="374162" y="47222"/>
                          <a:pt x="373455" y="47879"/>
                          <a:pt x="373426" y="48715"/>
                        </a:cubicBezTo>
                        <a:lnTo>
                          <a:pt x="362718" y="311526"/>
                        </a:lnTo>
                        <a:lnTo>
                          <a:pt x="237274" y="179381"/>
                        </a:lnTo>
                        <a:cubicBezTo>
                          <a:pt x="238181" y="148592"/>
                          <a:pt x="239159" y="45307"/>
                          <a:pt x="239159" y="45307"/>
                        </a:cubicBezTo>
                        <a:cubicBezTo>
                          <a:pt x="239159" y="44507"/>
                          <a:pt x="238524" y="43829"/>
                          <a:pt x="237716" y="43786"/>
                        </a:cubicBezTo>
                        <a:cubicBezTo>
                          <a:pt x="236880" y="43743"/>
                          <a:pt x="236166" y="44386"/>
                          <a:pt x="236123" y="45229"/>
                        </a:cubicBezTo>
                        <a:lnTo>
                          <a:pt x="229672" y="171373"/>
                        </a:lnTo>
                        <a:lnTo>
                          <a:pt x="67431" y="473"/>
                        </a:lnTo>
                        <a:cubicBezTo>
                          <a:pt x="66859" y="-127"/>
                          <a:pt x="65909" y="-162"/>
                          <a:pt x="65295" y="402"/>
                        </a:cubicBezTo>
                        <a:cubicBezTo>
                          <a:pt x="64681" y="973"/>
                          <a:pt x="64638" y="1931"/>
                          <a:pt x="65209" y="2552"/>
                        </a:cubicBezTo>
                        <a:lnTo>
                          <a:pt x="225493" y="176088"/>
                        </a:lnTo>
                        <a:lnTo>
                          <a:pt x="125867" y="179139"/>
                        </a:lnTo>
                        <a:cubicBezTo>
                          <a:pt x="125074" y="179145"/>
                          <a:pt x="124402" y="179767"/>
                          <a:pt x="124359" y="180574"/>
                        </a:cubicBezTo>
                        <a:cubicBezTo>
                          <a:pt x="124309" y="181410"/>
                          <a:pt x="124952" y="182132"/>
                          <a:pt x="125788" y="182182"/>
                        </a:cubicBezTo>
                        <a:cubicBezTo>
                          <a:pt x="125788" y="182182"/>
                          <a:pt x="227565" y="185618"/>
                          <a:pt x="233009" y="185032"/>
                        </a:cubicBezTo>
                        <a:lnTo>
                          <a:pt x="356574" y="318027"/>
                        </a:lnTo>
                        <a:lnTo>
                          <a:pt x="1544" y="316656"/>
                        </a:lnTo>
                        <a:cubicBezTo>
                          <a:pt x="715" y="316641"/>
                          <a:pt x="29" y="317299"/>
                          <a:pt x="1" y="318127"/>
                        </a:cubicBezTo>
                        <a:cubicBezTo>
                          <a:pt x="-28" y="318963"/>
                          <a:pt x="630" y="319670"/>
                          <a:pt x="1472" y="319699"/>
                        </a:cubicBezTo>
                        <a:lnTo>
                          <a:pt x="368804" y="331243"/>
                        </a:lnTo>
                        <a:lnTo>
                          <a:pt x="413031" y="379121"/>
                        </a:lnTo>
                        <a:cubicBezTo>
                          <a:pt x="413038" y="379128"/>
                          <a:pt x="413067" y="379164"/>
                          <a:pt x="413081" y="379170"/>
                        </a:cubicBezTo>
                        <a:cubicBezTo>
                          <a:pt x="414989" y="381185"/>
                          <a:pt x="418168" y="381264"/>
                          <a:pt x="420182" y="379356"/>
                        </a:cubicBezTo>
                        <a:cubicBezTo>
                          <a:pt x="422197" y="377456"/>
                          <a:pt x="422282" y="374277"/>
                          <a:pt x="420368" y="372263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233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566823EF-9FE0-463B-A696-679579041193}"/>
                  </a:ext>
                </a:extLst>
              </p:cNvPr>
              <p:cNvSpPr/>
              <p:nvPr/>
            </p:nvSpPr>
            <p:spPr>
              <a:xfrm>
                <a:off x="7163589" y="5242608"/>
                <a:ext cx="1191009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428252 w 1191009"/>
                  <a:gd name="connsiteY9" fmla="*/ 601175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1009" h="701328">
                    <a:moveTo>
                      <a:pt x="1127705" y="173619"/>
                    </a:moveTo>
                    <a:lnTo>
                      <a:pt x="797567" y="175524"/>
                    </a:lnTo>
                    <a:lnTo>
                      <a:pt x="1029171" y="124196"/>
                    </a:lnTo>
                    <a:cubicBezTo>
                      <a:pt x="1062973" y="116684"/>
                      <a:pt x="1084255" y="82882"/>
                      <a:pt x="1076744" y="49081"/>
                    </a:cubicBezTo>
                    <a:cubicBezTo>
                      <a:pt x="1069232" y="15279"/>
                      <a:pt x="1035431" y="-6004"/>
                      <a:pt x="1001629" y="1508"/>
                    </a:cubicBezTo>
                    <a:lnTo>
                      <a:pt x="663612" y="76623"/>
                    </a:lnTo>
                    <a:cubicBezTo>
                      <a:pt x="651093" y="80379"/>
                      <a:pt x="638574" y="87890"/>
                      <a:pt x="628558" y="100409"/>
                    </a:cubicBezTo>
                    <a:lnTo>
                      <a:pt x="522146" y="238120"/>
                    </a:lnTo>
                    <a:lnTo>
                      <a:pt x="0" y="244387"/>
                    </a:lnTo>
                    <a:cubicBezTo>
                      <a:pt x="53619" y="381422"/>
                      <a:pt x="109325" y="499654"/>
                      <a:pt x="217259" y="624154"/>
                    </a:cubicBezTo>
                    <a:lnTo>
                      <a:pt x="490848" y="601175"/>
                    </a:lnTo>
                    <a:cubicBezTo>
                      <a:pt x="579734" y="601175"/>
                      <a:pt x="585993" y="701328"/>
                      <a:pt x="753750" y="701328"/>
                    </a:cubicBezTo>
                    <a:lnTo>
                      <a:pt x="979094" y="701328"/>
                    </a:lnTo>
                    <a:cubicBezTo>
                      <a:pt x="1020408" y="701328"/>
                      <a:pt x="1054209" y="667527"/>
                      <a:pt x="1054209" y="626213"/>
                    </a:cubicBezTo>
                    <a:cubicBezTo>
                      <a:pt x="1054209" y="606183"/>
                      <a:pt x="1046698" y="588656"/>
                      <a:pt x="1034179" y="576137"/>
                    </a:cubicBezTo>
                    <a:lnTo>
                      <a:pt x="1041690" y="576137"/>
                    </a:lnTo>
                    <a:cubicBezTo>
                      <a:pt x="1083003" y="576137"/>
                      <a:pt x="1116805" y="542335"/>
                      <a:pt x="1116805" y="501022"/>
                    </a:cubicBezTo>
                    <a:cubicBezTo>
                      <a:pt x="1116805" y="480991"/>
                      <a:pt x="1109294" y="462213"/>
                      <a:pt x="1095522" y="448441"/>
                    </a:cubicBezTo>
                    <a:cubicBezTo>
                      <a:pt x="1129324" y="440930"/>
                      <a:pt x="1154362" y="410884"/>
                      <a:pt x="1154362" y="375830"/>
                    </a:cubicBezTo>
                    <a:cubicBezTo>
                      <a:pt x="1154362" y="334517"/>
                      <a:pt x="1120561" y="300716"/>
                      <a:pt x="1079248" y="300716"/>
                    </a:cubicBezTo>
                    <a:cubicBezTo>
                      <a:pt x="1191920" y="300716"/>
                      <a:pt x="1036623" y="299446"/>
                      <a:pt x="1149295" y="299446"/>
                    </a:cubicBezTo>
                    <a:cubicBezTo>
                      <a:pt x="1184348" y="299446"/>
                      <a:pt x="1193898" y="251471"/>
                      <a:pt x="1190300" y="230500"/>
                    </a:cubicBezTo>
                    <a:cubicBezTo>
                      <a:pt x="1186702" y="209529"/>
                      <a:pt x="1162758" y="173619"/>
                      <a:pt x="1127705" y="1736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34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A4DC558C-D769-47DB-80E9-D16D5DA22DB6}"/>
                  </a:ext>
                </a:extLst>
              </p:cNvPr>
              <p:cNvGrpSpPr/>
              <p:nvPr/>
            </p:nvGrpSpPr>
            <p:grpSpPr>
              <a:xfrm>
                <a:off x="7864902" y="4396338"/>
                <a:ext cx="492760" cy="540964"/>
                <a:chOff x="9603741" y="2451793"/>
                <a:chExt cx="298976" cy="328223"/>
              </a:xfrm>
            </p:grpSpPr>
            <p:sp>
              <p:nvSpPr>
                <p:cNvPr id="241" name="شكل حر: شكل 240">
                  <a:extLst>
                    <a:ext uri="{FF2B5EF4-FFF2-40B4-BE49-F238E27FC236}">
                      <a16:creationId xmlns:a16="http://schemas.microsoft.com/office/drawing/2014/main" id="{295CFDA4-2251-402E-AFA7-F35E59670305}"/>
                    </a:ext>
                  </a:extLst>
                </p:cNvPr>
                <p:cNvSpPr/>
                <p:nvPr/>
              </p:nvSpPr>
              <p:spPr>
                <a:xfrm>
                  <a:off x="9699038" y="2451793"/>
                  <a:ext cx="106208" cy="133847"/>
                </a:xfrm>
                <a:custGeom>
                  <a:avLst/>
                  <a:gdLst>
                    <a:gd name="connsiteX0" fmla="*/ 53795 w 106208"/>
                    <a:gd name="connsiteY0" fmla="*/ 133847 h 133847"/>
                    <a:gd name="connsiteX1" fmla="*/ 2 w 106208"/>
                    <a:gd name="connsiteY1" fmla="*/ 53559 h 133847"/>
                    <a:gd name="connsiteX2" fmla="*/ 15233 w 106208"/>
                    <a:gd name="connsiteY2" fmla="*/ 15875 h 133847"/>
                    <a:gd name="connsiteX3" fmla="*/ 52652 w 106208"/>
                    <a:gd name="connsiteY3" fmla="*/ 2 h 133847"/>
                    <a:gd name="connsiteX4" fmla="*/ 85534 w 106208"/>
                    <a:gd name="connsiteY4" fmla="*/ 11046 h 133847"/>
                    <a:gd name="connsiteX5" fmla="*/ 106208 w 106208"/>
                    <a:gd name="connsiteY5" fmla="*/ 52651 h 133847"/>
                    <a:gd name="connsiteX6" fmla="*/ 53795 w 106208"/>
                    <a:gd name="connsiteY6" fmla="*/ 133847 h 13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08" h="133847">
                      <a:moveTo>
                        <a:pt x="53795" y="133847"/>
                      </a:moveTo>
                      <a:cubicBezTo>
                        <a:pt x="30456" y="110502"/>
                        <a:pt x="174" y="73568"/>
                        <a:pt x="2" y="53559"/>
                      </a:cubicBezTo>
                      <a:cubicBezTo>
                        <a:pt x="-119" y="39371"/>
                        <a:pt x="5289" y="25991"/>
                        <a:pt x="15233" y="15875"/>
                      </a:cubicBezTo>
                      <a:cubicBezTo>
                        <a:pt x="25177" y="5760"/>
                        <a:pt x="38464" y="123"/>
                        <a:pt x="52652" y="2"/>
                      </a:cubicBezTo>
                      <a:cubicBezTo>
                        <a:pt x="64675" y="-98"/>
                        <a:pt x="76047" y="3724"/>
                        <a:pt x="85534" y="11046"/>
                      </a:cubicBezTo>
                      <a:cubicBezTo>
                        <a:pt x="98536" y="21090"/>
                        <a:pt x="106073" y="36249"/>
                        <a:pt x="106208" y="52651"/>
                      </a:cubicBezTo>
                      <a:cubicBezTo>
                        <a:pt x="106380" y="72697"/>
                        <a:pt x="76733" y="110123"/>
                        <a:pt x="53795" y="133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2" name="شكل حر: شكل 241">
                  <a:extLst>
                    <a:ext uri="{FF2B5EF4-FFF2-40B4-BE49-F238E27FC236}">
                      <a16:creationId xmlns:a16="http://schemas.microsoft.com/office/drawing/2014/main" id="{C5C5B7BF-FED5-426C-B441-7A32020857B1}"/>
                    </a:ext>
                  </a:extLst>
                </p:cNvPr>
                <p:cNvSpPr/>
                <p:nvPr/>
              </p:nvSpPr>
              <p:spPr>
                <a:xfrm>
                  <a:off x="9603741" y="2507224"/>
                  <a:ext cx="123402" cy="103955"/>
                </a:xfrm>
                <a:custGeom>
                  <a:avLst/>
                  <a:gdLst>
                    <a:gd name="connsiteX0" fmla="*/ 123403 w 123402"/>
                    <a:gd name="connsiteY0" fmla="*/ 92903 h 103955"/>
                    <a:gd name="connsiteX1" fmla="*/ 26969 w 123402"/>
                    <a:gd name="connsiteY1" fmla="*/ 99347 h 103955"/>
                    <a:gd name="connsiteX2" fmla="*/ 1952 w 123402"/>
                    <a:gd name="connsiteY2" fmla="*/ 67314 h 103955"/>
                    <a:gd name="connsiteX3" fmla="*/ 6910 w 123402"/>
                    <a:gd name="connsiteY3" fmla="*/ 26974 h 103955"/>
                    <a:gd name="connsiteX4" fmla="*/ 32920 w 123402"/>
                    <a:gd name="connsiteY4" fmla="*/ 4021 h 103955"/>
                    <a:gd name="connsiteX5" fmla="*/ 79290 w 123402"/>
                    <a:gd name="connsiteY5" fmla="*/ 6921 h 103955"/>
                    <a:gd name="connsiteX6" fmla="*/ 123403 w 123402"/>
                    <a:gd name="connsiteY6" fmla="*/ 92903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2" h="103955">
                      <a:moveTo>
                        <a:pt x="123403" y="92903"/>
                      </a:moveTo>
                      <a:cubicBezTo>
                        <a:pt x="91513" y="101440"/>
                        <a:pt x="44386" y="109206"/>
                        <a:pt x="26969" y="99347"/>
                      </a:cubicBezTo>
                      <a:cubicBezTo>
                        <a:pt x="14625" y="92361"/>
                        <a:pt x="5738" y="80980"/>
                        <a:pt x="1952" y="67314"/>
                      </a:cubicBezTo>
                      <a:cubicBezTo>
                        <a:pt x="-1834" y="53641"/>
                        <a:pt x="-77" y="39318"/>
                        <a:pt x="6910" y="26974"/>
                      </a:cubicBezTo>
                      <a:cubicBezTo>
                        <a:pt x="12832" y="16515"/>
                        <a:pt x="21826" y="8571"/>
                        <a:pt x="32920" y="4021"/>
                      </a:cubicBezTo>
                      <a:cubicBezTo>
                        <a:pt x="48115" y="-2216"/>
                        <a:pt x="65017" y="-1158"/>
                        <a:pt x="79290" y="6921"/>
                      </a:cubicBezTo>
                      <a:cubicBezTo>
                        <a:pt x="96736" y="16787"/>
                        <a:pt x="114323" y="61178"/>
                        <a:pt x="123403" y="9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3" name="شكل حر: شكل 242">
                  <a:extLst>
                    <a:ext uri="{FF2B5EF4-FFF2-40B4-BE49-F238E27FC236}">
                      <a16:creationId xmlns:a16="http://schemas.microsoft.com/office/drawing/2014/main" id="{6E39D717-E25B-4948-88E1-08165BA845F8}"/>
                    </a:ext>
                  </a:extLst>
                </p:cNvPr>
                <p:cNvSpPr/>
                <p:nvPr/>
              </p:nvSpPr>
              <p:spPr>
                <a:xfrm>
                  <a:off x="9604804" y="2621127"/>
                  <a:ext cx="122710" cy="103964"/>
                </a:xfrm>
                <a:custGeom>
                  <a:avLst/>
                  <a:gdLst>
                    <a:gd name="connsiteX0" fmla="*/ 122711 w 122710"/>
                    <a:gd name="connsiteY0" fmla="*/ 9868 h 103964"/>
                    <a:gd name="connsiteX1" fmla="*/ 80070 w 122710"/>
                    <a:gd name="connsiteY1" fmla="*/ 96601 h 103964"/>
                    <a:gd name="connsiteX2" fmla="*/ 39822 w 122710"/>
                    <a:gd name="connsiteY2" fmla="*/ 102251 h 103964"/>
                    <a:gd name="connsiteX3" fmla="*/ 7361 w 122710"/>
                    <a:gd name="connsiteY3" fmla="*/ 77784 h 103964"/>
                    <a:gd name="connsiteX4" fmla="*/ 488 w 122710"/>
                    <a:gd name="connsiteY4" fmla="*/ 43787 h 103964"/>
                    <a:gd name="connsiteX5" fmla="*/ 26184 w 122710"/>
                    <a:gd name="connsiteY5" fmla="*/ 5075 h 103964"/>
                    <a:gd name="connsiteX6" fmla="*/ 122711 w 122710"/>
                    <a:gd name="connsiteY6" fmla="*/ 9868 h 10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64">
                      <a:moveTo>
                        <a:pt x="122711" y="9868"/>
                      </a:moveTo>
                      <a:cubicBezTo>
                        <a:pt x="114159" y="41751"/>
                        <a:pt x="97315" y="86449"/>
                        <a:pt x="80070" y="96601"/>
                      </a:cubicBezTo>
                      <a:cubicBezTo>
                        <a:pt x="67847" y="103794"/>
                        <a:pt x="53552" y="105802"/>
                        <a:pt x="39822" y="102251"/>
                      </a:cubicBezTo>
                      <a:cubicBezTo>
                        <a:pt x="26084" y="98701"/>
                        <a:pt x="14562" y="90007"/>
                        <a:pt x="7361" y="77784"/>
                      </a:cubicBezTo>
                      <a:cubicBezTo>
                        <a:pt x="1260" y="67426"/>
                        <a:pt x="-1119" y="55667"/>
                        <a:pt x="488" y="43787"/>
                      </a:cubicBezTo>
                      <a:cubicBezTo>
                        <a:pt x="2681" y="27506"/>
                        <a:pt x="12047" y="13397"/>
                        <a:pt x="26184" y="5075"/>
                      </a:cubicBezTo>
                      <a:cubicBezTo>
                        <a:pt x="43458" y="-5098"/>
                        <a:pt x="90699" y="1867"/>
                        <a:pt x="122711" y="98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4" name="شكل حر: شكل 243">
                  <a:extLst>
                    <a:ext uri="{FF2B5EF4-FFF2-40B4-BE49-F238E27FC236}">
                      <a16:creationId xmlns:a16="http://schemas.microsoft.com/office/drawing/2014/main" id="{86010CAB-8E9E-4812-B7C3-26B2E7875BBF}"/>
                    </a:ext>
                  </a:extLst>
                </p:cNvPr>
                <p:cNvSpPr/>
                <p:nvPr/>
              </p:nvSpPr>
              <p:spPr>
                <a:xfrm>
                  <a:off x="9700125" y="2643433"/>
                  <a:ext cx="108380" cy="136583"/>
                </a:xfrm>
                <a:custGeom>
                  <a:avLst/>
                  <a:gdLst>
                    <a:gd name="connsiteX0" fmla="*/ 53486 w 108380"/>
                    <a:gd name="connsiteY0" fmla="*/ 0 h 136583"/>
                    <a:gd name="connsiteX1" fmla="*/ 108378 w 108380"/>
                    <a:gd name="connsiteY1" fmla="*/ 81932 h 136583"/>
                    <a:gd name="connsiteX2" fmla="*/ 92834 w 108380"/>
                    <a:gd name="connsiteY2" fmla="*/ 120379 h 136583"/>
                    <a:gd name="connsiteX3" fmla="*/ 54650 w 108380"/>
                    <a:gd name="connsiteY3" fmla="*/ 136581 h 136583"/>
                    <a:gd name="connsiteX4" fmla="*/ 21096 w 108380"/>
                    <a:gd name="connsiteY4" fmla="*/ 125308 h 136583"/>
                    <a:gd name="connsiteX5" fmla="*/ 1 w 108380"/>
                    <a:gd name="connsiteY5" fmla="*/ 82853 h 136583"/>
                    <a:gd name="connsiteX6" fmla="*/ 53486 w 108380"/>
                    <a:gd name="connsiteY6" fmla="*/ 0 h 1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380" h="136583">
                      <a:moveTo>
                        <a:pt x="53486" y="0"/>
                      </a:moveTo>
                      <a:cubicBezTo>
                        <a:pt x="77296" y="23824"/>
                        <a:pt x="108207" y="61515"/>
                        <a:pt x="108378" y="81932"/>
                      </a:cubicBezTo>
                      <a:cubicBezTo>
                        <a:pt x="108500" y="96405"/>
                        <a:pt x="102985" y="110064"/>
                        <a:pt x="92834" y="120379"/>
                      </a:cubicBezTo>
                      <a:cubicBezTo>
                        <a:pt x="82682" y="130702"/>
                        <a:pt x="69123" y="136453"/>
                        <a:pt x="54650" y="136581"/>
                      </a:cubicBezTo>
                      <a:cubicBezTo>
                        <a:pt x="42384" y="136681"/>
                        <a:pt x="30776" y="132788"/>
                        <a:pt x="21096" y="125308"/>
                      </a:cubicBezTo>
                      <a:cubicBezTo>
                        <a:pt x="7830" y="115064"/>
                        <a:pt x="143" y="99591"/>
                        <a:pt x="1" y="82853"/>
                      </a:cubicBezTo>
                      <a:cubicBezTo>
                        <a:pt x="-171" y="62401"/>
                        <a:pt x="30083" y="24210"/>
                        <a:pt x="534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5" name="شكل حر: شكل 244">
                  <a:extLst>
                    <a:ext uri="{FF2B5EF4-FFF2-40B4-BE49-F238E27FC236}">
                      <a16:creationId xmlns:a16="http://schemas.microsoft.com/office/drawing/2014/main" id="{4E4E4A5D-EE6B-4743-94BE-D2765F18B60B}"/>
                    </a:ext>
                  </a:extLst>
                </p:cNvPr>
                <p:cNvSpPr/>
                <p:nvPr/>
              </p:nvSpPr>
              <p:spPr>
                <a:xfrm>
                  <a:off x="9779314" y="2619258"/>
                  <a:ext cx="123403" cy="103955"/>
                </a:xfrm>
                <a:custGeom>
                  <a:avLst/>
                  <a:gdLst>
                    <a:gd name="connsiteX0" fmla="*/ 0 w 123403"/>
                    <a:gd name="connsiteY0" fmla="*/ 11052 h 103955"/>
                    <a:gd name="connsiteX1" fmla="*/ 96434 w 123403"/>
                    <a:gd name="connsiteY1" fmla="*/ 4608 h 103955"/>
                    <a:gd name="connsiteX2" fmla="*/ 121451 w 123403"/>
                    <a:gd name="connsiteY2" fmla="*/ 36641 h 103955"/>
                    <a:gd name="connsiteX3" fmla="*/ 116493 w 123403"/>
                    <a:gd name="connsiteY3" fmla="*/ 76981 h 103955"/>
                    <a:gd name="connsiteX4" fmla="*/ 90483 w 123403"/>
                    <a:gd name="connsiteY4" fmla="*/ 99934 h 103955"/>
                    <a:gd name="connsiteX5" fmla="*/ 44113 w 123403"/>
                    <a:gd name="connsiteY5" fmla="*/ 97034 h 103955"/>
                    <a:gd name="connsiteX6" fmla="*/ 0 w 123403"/>
                    <a:gd name="connsiteY6" fmla="*/ 11052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3" h="103955">
                      <a:moveTo>
                        <a:pt x="0" y="11052"/>
                      </a:moveTo>
                      <a:cubicBezTo>
                        <a:pt x="31890" y="2515"/>
                        <a:pt x="79017" y="-5250"/>
                        <a:pt x="96434" y="4608"/>
                      </a:cubicBezTo>
                      <a:cubicBezTo>
                        <a:pt x="108778" y="11595"/>
                        <a:pt x="117665" y="22975"/>
                        <a:pt x="121451" y="36641"/>
                      </a:cubicBezTo>
                      <a:cubicBezTo>
                        <a:pt x="125237" y="50314"/>
                        <a:pt x="123480" y="64637"/>
                        <a:pt x="116493" y="76981"/>
                      </a:cubicBezTo>
                      <a:cubicBezTo>
                        <a:pt x="110571" y="87440"/>
                        <a:pt x="101577" y="95384"/>
                        <a:pt x="90483" y="99934"/>
                      </a:cubicBezTo>
                      <a:cubicBezTo>
                        <a:pt x="75288" y="106171"/>
                        <a:pt x="58386" y="105113"/>
                        <a:pt x="44113" y="97034"/>
                      </a:cubicBezTo>
                      <a:cubicBezTo>
                        <a:pt x="26668" y="87168"/>
                        <a:pt x="9080" y="42777"/>
                        <a:pt x="0" y="11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6" name="شكل حر: شكل 245">
                  <a:extLst>
                    <a:ext uri="{FF2B5EF4-FFF2-40B4-BE49-F238E27FC236}">
                      <a16:creationId xmlns:a16="http://schemas.microsoft.com/office/drawing/2014/main" id="{AAD50395-9937-48EE-9682-0EE3CD62F489}"/>
                    </a:ext>
                  </a:extLst>
                </p:cNvPr>
                <p:cNvSpPr/>
                <p:nvPr/>
              </p:nvSpPr>
              <p:spPr>
                <a:xfrm>
                  <a:off x="9778950" y="2505353"/>
                  <a:ext cx="122710" cy="103959"/>
                </a:xfrm>
                <a:custGeom>
                  <a:avLst/>
                  <a:gdLst>
                    <a:gd name="connsiteX0" fmla="*/ 0 w 122710"/>
                    <a:gd name="connsiteY0" fmla="*/ 94096 h 103959"/>
                    <a:gd name="connsiteX1" fmla="*/ 42641 w 122710"/>
                    <a:gd name="connsiteY1" fmla="*/ 7364 h 103959"/>
                    <a:gd name="connsiteX2" fmla="*/ 82889 w 122710"/>
                    <a:gd name="connsiteY2" fmla="*/ 1713 h 103959"/>
                    <a:gd name="connsiteX3" fmla="*/ 115350 w 122710"/>
                    <a:gd name="connsiteY3" fmla="*/ 26181 h 103959"/>
                    <a:gd name="connsiteX4" fmla="*/ 122222 w 122710"/>
                    <a:gd name="connsiteY4" fmla="*/ 60178 h 103959"/>
                    <a:gd name="connsiteX5" fmla="*/ 96526 w 122710"/>
                    <a:gd name="connsiteY5" fmla="*/ 98890 h 103959"/>
                    <a:gd name="connsiteX6" fmla="*/ 0 w 122710"/>
                    <a:gd name="connsiteY6" fmla="*/ 94096 h 10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59">
                      <a:moveTo>
                        <a:pt x="0" y="94096"/>
                      </a:moveTo>
                      <a:cubicBezTo>
                        <a:pt x="8551" y="62214"/>
                        <a:pt x="25396" y="17515"/>
                        <a:pt x="42641" y="7364"/>
                      </a:cubicBezTo>
                      <a:cubicBezTo>
                        <a:pt x="54864" y="170"/>
                        <a:pt x="69158" y="-1837"/>
                        <a:pt x="82889" y="1713"/>
                      </a:cubicBezTo>
                      <a:cubicBezTo>
                        <a:pt x="96626" y="5264"/>
                        <a:pt x="108149" y="13958"/>
                        <a:pt x="115350" y="26181"/>
                      </a:cubicBezTo>
                      <a:cubicBezTo>
                        <a:pt x="121451" y="36539"/>
                        <a:pt x="123830" y="48298"/>
                        <a:pt x="122222" y="60178"/>
                      </a:cubicBezTo>
                      <a:cubicBezTo>
                        <a:pt x="120029" y="76458"/>
                        <a:pt x="110664" y="90567"/>
                        <a:pt x="96526" y="98890"/>
                      </a:cubicBezTo>
                      <a:cubicBezTo>
                        <a:pt x="79253" y="109055"/>
                        <a:pt x="32011" y="102090"/>
                        <a:pt x="0" y="94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7" name="شكل حر: شكل 246">
                  <a:extLst>
                    <a:ext uri="{FF2B5EF4-FFF2-40B4-BE49-F238E27FC236}">
                      <a16:creationId xmlns:a16="http://schemas.microsoft.com/office/drawing/2014/main" id="{ED95BC92-B5C8-4554-B3E6-B44BB057C85D}"/>
                    </a:ext>
                  </a:extLst>
                </p:cNvPr>
                <p:cNvSpPr/>
                <p:nvPr/>
              </p:nvSpPr>
              <p:spPr>
                <a:xfrm>
                  <a:off x="9650175" y="2508389"/>
                  <a:ext cx="206097" cy="213667"/>
                </a:xfrm>
                <a:custGeom>
                  <a:avLst/>
                  <a:gdLst>
                    <a:gd name="connsiteX0" fmla="*/ 205249 w 206097"/>
                    <a:gd name="connsiteY0" fmla="*/ 140538 h 213667"/>
                    <a:gd name="connsiteX1" fmla="*/ 139769 w 206097"/>
                    <a:gd name="connsiteY1" fmla="*/ 119707 h 213667"/>
                    <a:gd name="connsiteX2" fmla="*/ 142119 w 206097"/>
                    <a:gd name="connsiteY2" fmla="*/ 106834 h 213667"/>
                    <a:gd name="connsiteX3" fmla="*/ 139769 w 206097"/>
                    <a:gd name="connsiteY3" fmla="*/ 93954 h 213667"/>
                    <a:gd name="connsiteX4" fmla="*/ 205249 w 206097"/>
                    <a:gd name="connsiteY4" fmla="*/ 73123 h 213667"/>
                    <a:gd name="connsiteX5" fmla="*/ 206063 w 206097"/>
                    <a:gd name="connsiteY5" fmla="*/ 71672 h 213667"/>
                    <a:gd name="connsiteX6" fmla="*/ 204591 w 206097"/>
                    <a:gd name="connsiteY6" fmla="*/ 70779 h 213667"/>
                    <a:gd name="connsiteX7" fmla="*/ 136790 w 206097"/>
                    <a:gd name="connsiteY7" fmla="*/ 87474 h 213667"/>
                    <a:gd name="connsiteX8" fmla="*/ 136690 w 206097"/>
                    <a:gd name="connsiteY8" fmla="*/ 87288 h 213667"/>
                    <a:gd name="connsiteX9" fmla="*/ 185039 w 206097"/>
                    <a:gd name="connsiteY9" fmla="*/ 36925 h 213667"/>
                    <a:gd name="connsiteX10" fmla="*/ 185060 w 206097"/>
                    <a:gd name="connsiteY10" fmla="*/ 35261 h 213667"/>
                    <a:gd name="connsiteX11" fmla="*/ 183339 w 206097"/>
                    <a:gd name="connsiteY11" fmla="*/ 35182 h 213667"/>
                    <a:gd name="connsiteX12" fmla="*/ 132547 w 206097"/>
                    <a:gd name="connsiteY12" fmla="*/ 81488 h 213667"/>
                    <a:gd name="connsiteX13" fmla="*/ 110280 w 206097"/>
                    <a:gd name="connsiteY13" fmla="*/ 68501 h 213667"/>
                    <a:gd name="connsiteX14" fmla="*/ 124960 w 206097"/>
                    <a:gd name="connsiteY14" fmla="*/ 1478 h 213667"/>
                    <a:gd name="connsiteX15" fmla="*/ 124110 w 206097"/>
                    <a:gd name="connsiteY15" fmla="*/ 49 h 213667"/>
                    <a:gd name="connsiteX16" fmla="*/ 122603 w 206097"/>
                    <a:gd name="connsiteY16" fmla="*/ 878 h 213667"/>
                    <a:gd name="connsiteX17" fmla="*/ 103200 w 206097"/>
                    <a:gd name="connsiteY17" fmla="*/ 67793 h 213667"/>
                    <a:gd name="connsiteX18" fmla="*/ 103050 w 206097"/>
                    <a:gd name="connsiteY18" fmla="*/ 67779 h 213667"/>
                    <a:gd name="connsiteX19" fmla="*/ 102900 w 206097"/>
                    <a:gd name="connsiteY19" fmla="*/ 67793 h 213667"/>
                    <a:gd name="connsiteX20" fmla="*/ 83498 w 206097"/>
                    <a:gd name="connsiteY20" fmla="*/ 878 h 213667"/>
                    <a:gd name="connsiteX21" fmla="*/ 82069 w 206097"/>
                    <a:gd name="connsiteY21" fmla="*/ 28 h 213667"/>
                    <a:gd name="connsiteX22" fmla="*/ 81140 w 206097"/>
                    <a:gd name="connsiteY22" fmla="*/ 1478 h 213667"/>
                    <a:gd name="connsiteX23" fmla="*/ 95821 w 206097"/>
                    <a:gd name="connsiteY23" fmla="*/ 68501 h 213667"/>
                    <a:gd name="connsiteX24" fmla="*/ 73554 w 206097"/>
                    <a:gd name="connsiteY24" fmla="*/ 81488 h 213667"/>
                    <a:gd name="connsiteX25" fmla="*/ 22762 w 206097"/>
                    <a:gd name="connsiteY25" fmla="*/ 35182 h 213667"/>
                    <a:gd name="connsiteX26" fmla="*/ 21097 w 206097"/>
                    <a:gd name="connsiteY26" fmla="*/ 35203 h 213667"/>
                    <a:gd name="connsiteX27" fmla="*/ 21062 w 206097"/>
                    <a:gd name="connsiteY27" fmla="*/ 36925 h 213667"/>
                    <a:gd name="connsiteX28" fmla="*/ 69410 w 206097"/>
                    <a:gd name="connsiteY28" fmla="*/ 87288 h 213667"/>
                    <a:gd name="connsiteX29" fmla="*/ 69310 w 206097"/>
                    <a:gd name="connsiteY29" fmla="*/ 87474 h 213667"/>
                    <a:gd name="connsiteX30" fmla="*/ 1509 w 206097"/>
                    <a:gd name="connsiteY30" fmla="*/ 70779 h 213667"/>
                    <a:gd name="connsiteX31" fmla="*/ 59 w 206097"/>
                    <a:gd name="connsiteY31" fmla="*/ 71594 h 213667"/>
                    <a:gd name="connsiteX32" fmla="*/ 852 w 206097"/>
                    <a:gd name="connsiteY32" fmla="*/ 73123 h 213667"/>
                    <a:gd name="connsiteX33" fmla="*/ 66331 w 206097"/>
                    <a:gd name="connsiteY33" fmla="*/ 93954 h 213667"/>
                    <a:gd name="connsiteX34" fmla="*/ 63981 w 206097"/>
                    <a:gd name="connsiteY34" fmla="*/ 106834 h 213667"/>
                    <a:gd name="connsiteX35" fmla="*/ 66331 w 206097"/>
                    <a:gd name="connsiteY35" fmla="*/ 119707 h 213667"/>
                    <a:gd name="connsiteX36" fmla="*/ 852 w 206097"/>
                    <a:gd name="connsiteY36" fmla="*/ 140538 h 213667"/>
                    <a:gd name="connsiteX37" fmla="*/ 38 w 206097"/>
                    <a:gd name="connsiteY37" fmla="*/ 141988 h 213667"/>
                    <a:gd name="connsiteX38" fmla="*/ 1509 w 206097"/>
                    <a:gd name="connsiteY38" fmla="*/ 142881 h 213667"/>
                    <a:gd name="connsiteX39" fmla="*/ 69310 w 206097"/>
                    <a:gd name="connsiteY39" fmla="*/ 126186 h 213667"/>
                    <a:gd name="connsiteX40" fmla="*/ 69410 w 206097"/>
                    <a:gd name="connsiteY40" fmla="*/ 126372 h 213667"/>
                    <a:gd name="connsiteX41" fmla="*/ 21062 w 206097"/>
                    <a:gd name="connsiteY41" fmla="*/ 176735 h 213667"/>
                    <a:gd name="connsiteX42" fmla="*/ 21040 w 206097"/>
                    <a:gd name="connsiteY42" fmla="*/ 178400 h 213667"/>
                    <a:gd name="connsiteX43" fmla="*/ 22762 w 206097"/>
                    <a:gd name="connsiteY43" fmla="*/ 178478 h 213667"/>
                    <a:gd name="connsiteX44" fmla="*/ 73554 w 206097"/>
                    <a:gd name="connsiteY44" fmla="*/ 132173 h 213667"/>
                    <a:gd name="connsiteX45" fmla="*/ 95821 w 206097"/>
                    <a:gd name="connsiteY45" fmla="*/ 145160 h 213667"/>
                    <a:gd name="connsiteX46" fmla="*/ 81140 w 206097"/>
                    <a:gd name="connsiteY46" fmla="*/ 212190 h 213667"/>
                    <a:gd name="connsiteX47" fmla="*/ 81990 w 206097"/>
                    <a:gd name="connsiteY47" fmla="*/ 213619 h 213667"/>
                    <a:gd name="connsiteX48" fmla="*/ 83498 w 206097"/>
                    <a:gd name="connsiteY48" fmla="*/ 212790 h 213667"/>
                    <a:gd name="connsiteX49" fmla="*/ 102900 w 206097"/>
                    <a:gd name="connsiteY49" fmla="*/ 145874 h 213667"/>
                    <a:gd name="connsiteX50" fmla="*/ 103050 w 206097"/>
                    <a:gd name="connsiteY50" fmla="*/ 145889 h 213667"/>
                    <a:gd name="connsiteX51" fmla="*/ 103200 w 206097"/>
                    <a:gd name="connsiteY51" fmla="*/ 145874 h 213667"/>
                    <a:gd name="connsiteX52" fmla="*/ 122603 w 206097"/>
                    <a:gd name="connsiteY52" fmla="*/ 212790 h 213667"/>
                    <a:gd name="connsiteX53" fmla="*/ 124032 w 206097"/>
                    <a:gd name="connsiteY53" fmla="*/ 213640 h 213667"/>
                    <a:gd name="connsiteX54" fmla="*/ 124960 w 206097"/>
                    <a:gd name="connsiteY54" fmla="*/ 212190 h 213667"/>
                    <a:gd name="connsiteX55" fmla="*/ 110280 w 206097"/>
                    <a:gd name="connsiteY55" fmla="*/ 145160 h 213667"/>
                    <a:gd name="connsiteX56" fmla="*/ 132547 w 206097"/>
                    <a:gd name="connsiteY56" fmla="*/ 132173 h 213667"/>
                    <a:gd name="connsiteX57" fmla="*/ 183339 w 206097"/>
                    <a:gd name="connsiteY57" fmla="*/ 178478 h 213667"/>
                    <a:gd name="connsiteX58" fmla="*/ 185003 w 206097"/>
                    <a:gd name="connsiteY58" fmla="*/ 178457 h 213667"/>
                    <a:gd name="connsiteX59" fmla="*/ 185039 w 206097"/>
                    <a:gd name="connsiteY59" fmla="*/ 176735 h 213667"/>
                    <a:gd name="connsiteX60" fmla="*/ 136690 w 206097"/>
                    <a:gd name="connsiteY60" fmla="*/ 126372 h 213667"/>
                    <a:gd name="connsiteX61" fmla="*/ 136790 w 206097"/>
                    <a:gd name="connsiteY61" fmla="*/ 126186 h 213667"/>
                    <a:gd name="connsiteX62" fmla="*/ 204591 w 206097"/>
                    <a:gd name="connsiteY62" fmla="*/ 142881 h 213667"/>
                    <a:gd name="connsiteX63" fmla="*/ 206042 w 206097"/>
                    <a:gd name="connsiteY63" fmla="*/ 142067 h 213667"/>
                    <a:gd name="connsiteX64" fmla="*/ 205249 w 206097"/>
                    <a:gd name="connsiteY64" fmla="*/ 140538 h 213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06097" h="213667">
                      <a:moveTo>
                        <a:pt x="205249" y="140538"/>
                      </a:moveTo>
                      <a:lnTo>
                        <a:pt x="139769" y="119707"/>
                      </a:lnTo>
                      <a:cubicBezTo>
                        <a:pt x="141191" y="115656"/>
                        <a:pt x="142119" y="111370"/>
                        <a:pt x="142119" y="106834"/>
                      </a:cubicBezTo>
                      <a:cubicBezTo>
                        <a:pt x="142119" y="102298"/>
                        <a:pt x="141198" y="98004"/>
                        <a:pt x="139769" y="93954"/>
                      </a:cubicBezTo>
                      <a:lnTo>
                        <a:pt x="205249" y="73123"/>
                      </a:lnTo>
                      <a:cubicBezTo>
                        <a:pt x="205856" y="72930"/>
                        <a:pt x="206213" y="72294"/>
                        <a:pt x="206063" y="71672"/>
                      </a:cubicBezTo>
                      <a:cubicBezTo>
                        <a:pt x="205899" y="71022"/>
                        <a:pt x="205242" y="70622"/>
                        <a:pt x="204591" y="70779"/>
                      </a:cubicBezTo>
                      <a:lnTo>
                        <a:pt x="136790" y="87474"/>
                      </a:lnTo>
                      <a:cubicBezTo>
                        <a:pt x="136755" y="87410"/>
                        <a:pt x="136726" y="87353"/>
                        <a:pt x="136690" y="87288"/>
                      </a:cubicBezTo>
                      <a:lnTo>
                        <a:pt x="185039" y="36925"/>
                      </a:lnTo>
                      <a:cubicBezTo>
                        <a:pt x="185475" y="36468"/>
                        <a:pt x="185496" y="35739"/>
                        <a:pt x="185060" y="35261"/>
                      </a:cubicBezTo>
                      <a:cubicBezTo>
                        <a:pt x="184610" y="34768"/>
                        <a:pt x="183839" y="34725"/>
                        <a:pt x="183339" y="35182"/>
                      </a:cubicBezTo>
                      <a:lnTo>
                        <a:pt x="132547" y="81488"/>
                      </a:lnTo>
                      <a:cubicBezTo>
                        <a:pt x="126882" y="74901"/>
                        <a:pt x="119166" y="70165"/>
                        <a:pt x="110280" y="68501"/>
                      </a:cubicBezTo>
                      <a:lnTo>
                        <a:pt x="124960" y="1478"/>
                      </a:lnTo>
                      <a:cubicBezTo>
                        <a:pt x="125096" y="856"/>
                        <a:pt x="124724" y="228"/>
                        <a:pt x="124110" y="49"/>
                      </a:cubicBezTo>
                      <a:cubicBezTo>
                        <a:pt x="123467" y="-137"/>
                        <a:pt x="122788" y="235"/>
                        <a:pt x="122603" y="878"/>
                      </a:cubicBezTo>
                      <a:lnTo>
                        <a:pt x="103200" y="67793"/>
                      </a:lnTo>
                      <a:cubicBezTo>
                        <a:pt x="103150" y="67793"/>
                        <a:pt x="103100" y="67779"/>
                        <a:pt x="103050" y="67779"/>
                      </a:cubicBezTo>
                      <a:cubicBezTo>
                        <a:pt x="103000" y="67779"/>
                        <a:pt x="102950" y="67793"/>
                        <a:pt x="102900" y="67793"/>
                      </a:cubicBezTo>
                      <a:lnTo>
                        <a:pt x="83498" y="878"/>
                      </a:lnTo>
                      <a:cubicBezTo>
                        <a:pt x="83319" y="270"/>
                        <a:pt x="82698" y="-108"/>
                        <a:pt x="82069" y="28"/>
                      </a:cubicBezTo>
                      <a:cubicBezTo>
                        <a:pt x="81412" y="171"/>
                        <a:pt x="80998" y="821"/>
                        <a:pt x="81140" y="1478"/>
                      </a:cubicBezTo>
                      <a:lnTo>
                        <a:pt x="95821" y="68501"/>
                      </a:lnTo>
                      <a:cubicBezTo>
                        <a:pt x="86934" y="70165"/>
                        <a:pt x="79219" y="74901"/>
                        <a:pt x="73554" y="81488"/>
                      </a:cubicBezTo>
                      <a:lnTo>
                        <a:pt x="22762" y="35182"/>
                      </a:lnTo>
                      <a:cubicBezTo>
                        <a:pt x="22290" y="34753"/>
                        <a:pt x="21562" y="34760"/>
                        <a:pt x="21097" y="35203"/>
                      </a:cubicBezTo>
                      <a:cubicBezTo>
                        <a:pt x="20612" y="35668"/>
                        <a:pt x="20597" y="36439"/>
                        <a:pt x="21062" y="36925"/>
                      </a:cubicBezTo>
                      <a:lnTo>
                        <a:pt x="69410" y="87288"/>
                      </a:lnTo>
                      <a:cubicBezTo>
                        <a:pt x="69375" y="87353"/>
                        <a:pt x="69346" y="87410"/>
                        <a:pt x="69310" y="87474"/>
                      </a:cubicBezTo>
                      <a:lnTo>
                        <a:pt x="1509" y="70779"/>
                      </a:lnTo>
                      <a:cubicBezTo>
                        <a:pt x="895" y="70629"/>
                        <a:pt x="252" y="70979"/>
                        <a:pt x="59" y="71594"/>
                      </a:cubicBezTo>
                      <a:cubicBezTo>
                        <a:pt x="-148" y="72237"/>
                        <a:pt x="209" y="72915"/>
                        <a:pt x="852" y="73123"/>
                      </a:cubicBezTo>
                      <a:lnTo>
                        <a:pt x="66331" y="93954"/>
                      </a:lnTo>
                      <a:cubicBezTo>
                        <a:pt x="64910" y="98004"/>
                        <a:pt x="63981" y="102290"/>
                        <a:pt x="63981" y="106834"/>
                      </a:cubicBezTo>
                      <a:cubicBezTo>
                        <a:pt x="63981" y="111377"/>
                        <a:pt x="64903" y="115656"/>
                        <a:pt x="66331" y="119707"/>
                      </a:cubicBezTo>
                      <a:lnTo>
                        <a:pt x="852" y="140538"/>
                      </a:lnTo>
                      <a:cubicBezTo>
                        <a:pt x="245" y="140731"/>
                        <a:pt x="-112" y="141367"/>
                        <a:pt x="38" y="141988"/>
                      </a:cubicBezTo>
                      <a:cubicBezTo>
                        <a:pt x="202" y="142638"/>
                        <a:pt x="859" y="143038"/>
                        <a:pt x="1509" y="142881"/>
                      </a:cubicBezTo>
                      <a:lnTo>
                        <a:pt x="69310" y="126186"/>
                      </a:lnTo>
                      <a:cubicBezTo>
                        <a:pt x="69346" y="126250"/>
                        <a:pt x="69375" y="126308"/>
                        <a:pt x="69410" y="126372"/>
                      </a:cubicBezTo>
                      <a:lnTo>
                        <a:pt x="21062" y="176735"/>
                      </a:lnTo>
                      <a:cubicBezTo>
                        <a:pt x="20625" y="177193"/>
                        <a:pt x="20604" y="177921"/>
                        <a:pt x="21040" y="178400"/>
                      </a:cubicBezTo>
                      <a:cubicBezTo>
                        <a:pt x="21490" y="178900"/>
                        <a:pt x="22261" y="178936"/>
                        <a:pt x="22762" y="178478"/>
                      </a:cubicBezTo>
                      <a:lnTo>
                        <a:pt x="73554" y="132173"/>
                      </a:lnTo>
                      <a:cubicBezTo>
                        <a:pt x="79219" y="138759"/>
                        <a:pt x="86934" y="143496"/>
                        <a:pt x="95821" y="145160"/>
                      </a:cubicBezTo>
                      <a:lnTo>
                        <a:pt x="81140" y="212190"/>
                      </a:lnTo>
                      <a:cubicBezTo>
                        <a:pt x="81005" y="212811"/>
                        <a:pt x="81376" y="213440"/>
                        <a:pt x="81990" y="213619"/>
                      </a:cubicBezTo>
                      <a:cubicBezTo>
                        <a:pt x="82634" y="213804"/>
                        <a:pt x="83312" y="213433"/>
                        <a:pt x="83498" y="212790"/>
                      </a:cubicBezTo>
                      <a:lnTo>
                        <a:pt x="102900" y="145874"/>
                      </a:lnTo>
                      <a:cubicBezTo>
                        <a:pt x="102950" y="145874"/>
                        <a:pt x="103000" y="145889"/>
                        <a:pt x="103050" y="145889"/>
                      </a:cubicBezTo>
                      <a:cubicBezTo>
                        <a:pt x="103100" y="145889"/>
                        <a:pt x="103150" y="145874"/>
                        <a:pt x="103200" y="145874"/>
                      </a:cubicBezTo>
                      <a:lnTo>
                        <a:pt x="122603" y="212790"/>
                      </a:lnTo>
                      <a:cubicBezTo>
                        <a:pt x="122781" y="213397"/>
                        <a:pt x="123403" y="213776"/>
                        <a:pt x="124032" y="213640"/>
                      </a:cubicBezTo>
                      <a:cubicBezTo>
                        <a:pt x="124689" y="213497"/>
                        <a:pt x="125103" y="212847"/>
                        <a:pt x="124960" y="212190"/>
                      </a:cubicBezTo>
                      <a:lnTo>
                        <a:pt x="110280" y="145160"/>
                      </a:lnTo>
                      <a:cubicBezTo>
                        <a:pt x="119166" y="143496"/>
                        <a:pt x="126882" y="138759"/>
                        <a:pt x="132547" y="132173"/>
                      </a:cubicBezTo>
                      <a:lnTo>
                        <a:pt x="183339" y="178478"/>
                      </a:lnTo>
                      <a:cubicBezTo>
                        <a:pt x="183810" y="178907"/>
                        <a:pt x="184539" y="178900"/>
                        <a:pt x="185003" y="178457"/>
                      </a:cubicBezTo>
                      <a:cubicBezTo>
                        <a:pt x="185489" y="177993"/>
                        <a:pt x="185503" y="177221"/>
                        <a:pt x="185039" y="176735"/>
                      </a:cubicBezTo>
                      <a:lnTo>
                        <a:pt x="136690" y="126372"/>
                      </a:lnTo>
                      <a:cubicBezTo>
                        <a:pt x="136726" y="126308"/>
                        <a:pt x="136755" y="126250"/>
                        <a:pt x="136790" y="126186"/>
                      </a:cubicBezTo>
                      <a:lnTo>
                        <a:pt x="204591" y="142881"/>
                      </a:lnTo>
                      <a:cubicBezTo>
                        <a:pt x="205206" y="143031"/>
                        <a:pt x="205849" y="142681"/>
                        <a:pt x="206042" y="142067"/>
                      </a:cubicBezTo>
                      <a:cubicBezTo>
                        <a:pt x="206242" y="141424"/>
                        <a:pt x="205892" y="140738"/>
                        <a:pt x="205249" y="14053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235" name="شكل حر: شكل 234">
                <a:extLst>
                  <a:ext uri="{FF2B5EF4-FFF2-40B4-BE49-F238E27FC236}">
                    <a16:creationId xmlns:a16="http://schemas.microsoft.com/office/drawing/2014/main" id="{B33B4133-819B-4280-AA67-FC91D1528BF3}"/>
                  </a:ext>
                </a:extLst>
              </p:cNvPr>
              <p:cNvSpPr/>
              <p:nvPr/>
            </p:nvSpPr>
            <p:spPr>
              <a:xfrm>
                <a:off x="750731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6" name="شكل حر: شكل 235">
                <a:extLst>
                  <a:ext uri="{FF2B5EF4-FFF2-40B4-BE49-F238E27FC236}">
                    <a16:creationId xmlns:a16="http://schemas.microsoft.com/office/drawing/2014/main" id="{FD8470E8-43B2-46C4-9A23-A49524ACF5F6}"/>
                  </a:ext>
                </a:extLst>
              </p:cNvPr>
              <p:cNvSpPr/>
              <p:nvPr/>
            </p:nvSpPr>
            <p:spPr>
              <a:xfrm>
                <a:off x="7453994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7" name="شكل حر: شكل 236">
                <a:extLst>
                  <a:ext uri="{FF2B5EF4-FFF2-40B4-BE49-F238E27FC236}">
                    <a16:creationId xmlns:a16="http://schemas.microsoft.com/office/drawing/2014/main" id="{48FE53A3-EE3B-451E-9A8E-40F8EE18866B}"/>
                  </a:ext>
                </a:extLst>
              </p:cNvPr>
              <p:cNvSpPr/>
              <p:nvPr/>
            </p:nvSpPr>
            <p:spPr>
              <a:xfrm>
                <a:off x="839542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38" name="مجموعة 237">
                <a:extLst>
                  <a:ext uri="{FF2B5EF4-FFF2-40B4-BE49-F238E27FC236}">
                    <a16:creationId xmlns:a16="http://schemas.microsoft.com/office/drawing/2014/main" id="{6D945840-6C57-4AB7-A62F-4C14C2FED9BE}"/>
                  </a:ext>
                </a:extLst>
              </p:cNvPr>
              <p:cNvGrpSpPr/>
              <p:nvPr/>
            </p:nvGrpSpPr>
            <p:grpSpPr>
              <a:xfrm rot="17021444" flipH="1">
                <a:off x="7845642" y="5684061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239" name="مستطيل: زوايا مستديرة 238">
                  <a:extLst>
                    <a:ext uri="{FF2B5EF4-FFF2-40B4-BE49-F238E27FC236}">
                      <a16:creationId xmlns:a16="http://schemas.microsoft.com/office/drawing/2014/main" id="{6B933A42-BDA2-44EB-8E1D-52B2B3D69AF4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0" name="مستطيل: زوايا مستديرة 239">
                  <a:extLst>
                    <a:ext uri="{FF2B5EF4-FFF2-40B4-BE49-F238E27FC236}">
                      <a16:creationId xmlns:a16="http://schemas.microsoft.com/office/drawing/2014/main" id="{A6CDD5FB-D84A-4AEB-8307-CC4534E73D35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253" name="مجموعة 252">
            <a:extLst>
              <a:ext uri="{FF2B5EF4-FFF2-40B4-BE49-F238E27FC236}">
                <a16:creationId xmlns:a16="http://schemas.microsoft.com/office/drawing/2014/main" id="{3A521913-BB74-4D58-A3BF-C64818415781}"/>
              </a:ext>
            </a:extLst>
          </p:cNvPr>
          <p:cNvGrpSpPr/>
          <p:nvPr/>
        </p:nvGrpSpPr>
        <p:grpSpPr>
          <a:xfrm>
            <a:off x="3688048" y="1909875"/>
            <a:ext cx="748499" cy="748499"/>
            <a:chOff x="4025798" y="2012775"/>
            <a:chExt cx="1656080" cy="1656080"/>
          </a:xfrm>
        </p:grpSpPr>
        <p:sp>
          <p:nvSpPr>
            <p:cNvPr id="254" name="شكل بيضاوي 253">
              <a:extLst>
                <a:ext uri="{FF2B5EF4-FFF2-40B4-BE49-F238E27FC236}">
                  <a16:creationId xmlns:a16="http://schemas.microsoft.com/office/drawing/2014/main" id="{15BC6762-1C23-42C1-AEBB-F5BFDF522931}"/>
                </a:ext>
              </a:extLst>
            </p:cNvPr>
            <p:cNvSpPr/>
            <p:nvPr/>
          </p:nvSpPr>
          <p:spPr>
            <a:xfrm>
              <a:off x="4025798" y="201277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sp>
          <p:nvSpPr>
            <p:cNvPr id="255" name="شكل بيضاوي 254">
              <a:extLst>
                <a:ext uri="{FF2B5EF4-FFF2-40B4-BE49-F238E27FC236}">
                  <a16:creationId xmlns:a16="http://schemas.microsoft.com/office/drawing/2014/main" id="{9ABC0EC3-11EF-45AB-9AEE-835C8AC2303F}"/>
                </a:ext>
              </a:extLst>
            </p:cNvPr>
            <p:cNvSpPr/>
            <p:nvPr/>
          </p:nvSpPr>
          <p:spPr>
            <a:xfrm>
              <a:off x="4430920" y="2324687"/>
              <a:ext cx="920771" cy="920771"/>
            </a:xfrm>
            <a:prstGeom prst="ellipse">
              <a:avLst/>
            </a:prstGeom>
            <a:solidFill>
              <a:srgbClr val="B7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6" name="شكل حر: شكل 255">
              <a:extLst>
                <a:ext uri="{FF2B5EF4-FFF2-40B4-BE49-F238E27FC236}">
                  <a16:creationId xmlns:a16="http://schemas.microsoft.com/office/drawing/2014/main" id="{FD40F52C-ED58-4D1C-93F0-4E4D9B4DC27D}"/>
                </a:ext>
              </a:extLst>
            </p:cNvPr>
            <p:cNvSpPr/>
            <p:nvPr/>
          </p:nvSpPr>
          <p:spPr>
            <a:xfrm>
              <a:off x="4411816" y="2302939"/>
              <a:ext cx="945333" cy="945333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85800 h 723900"/>
                <a:gd name="connsiteX6" fmla="*/ 38100 w 723900"/>
                <a:gd name="connsiteY6" fmla="*/ 361950 h 723900"/>
                <a:gd name="connsiteX7" fmla="*/ 361950 w 723900"/>
                <a:gd name="connsiteY7" fmla="*/ 38100 h 723900"/>
                <a:gd name="connsiteX8" fmla="*/ 492443 w 723900"/>
                <a:gd name="connsiteY8" fmla="*/ 65723 h 723900"/>
                <a:gd name="connsiteX9" fmla="*/ 461963 w 723900"/>
                <a:gd name="connsiteY9" fmla="*/ 90488 h 723900"/>
                <a:gd name="connsiteX10" fmla="*/ 449580 w 723900"/>
                <a:gd name="connsiteY10" fmla="*/ 95250 h 723900"/>
                <a:gd name="connsiteX11" fmla="*/ 431483 w 723900"/>
                <a:gd name="connsiteY11" fmla="*/ 95250 h 723900"/>
                <a:gd name="connsiteX12" fmla="*/ 424815 w 723900"/>
                <a:gd name="connsiteY12" fmla="*/ 94298 h 723900"/>
                <a:gd name="connsiteX13" fmla="*/ 351473 w 723900"/>
                <a:gd name="connsiteY13" fmla="*/ 66675 h 723900"/>
                <a:gd name="connsiteX14" fmla="*/ 265748 w 723900"/>
                <a:gd name="connsiteY14" fmla="*/ 95250 h 723900"/>
                <a:gd name="connsiteX15" fmla="*/ 274320 w 723900"/>
                <a:gd name="connsiteY15" fmla="*/ 123825 h 723900"/>
                <a:gd name="connsiteX16" fmla="*/ 276225 w 723900"/>
                <a:gd name="connsiteY16" fmla="*/ 123825 h 723900"/>
                <a:gd name="connsiteX17" fmla="*/ 302895 w 723900"/>
                <a:gd name="connsiteY17" fmla="*/ 123825 h 723900"/>
                <a:gd name="connsiteX18" fmla="*/ 319088 w 723900"/>
                <a:gd name="connsiteY18" fmla="*/ 115253 h 723900"/>
                <a:gd name="connsiteX19" fmla="*/ 329565 w 723900"/>
                <a:gd name="connsiteY19" fmla="*/ 99060 h 723900"/>
                <a:gd name="connsiteX20" fmla="*/ 337185 w 723900"/>
                <a:gd name="connsiteY20" fmla="*/ 95250 h 723900"/>
                <a:gd name="connsiteX21" fmla="*/ 352425 w 723900"/>
                <a:gd name="connsiteY21" fmla="*/ 95250 h 723900"/>
                <a:gd name="connsiteX22" fmla="*/ 332423 w 723900"/>
                <a:gd name="connsiteY22" fmla="*/ 128588 h 723900"/>
                <a:gd name="connsiteX23" fmla="*/ 307658 w 723900"/>
                <a:gd name="connsiteY23" fmla="*/ 142875 h 723900"/>
                <a:gd name="connsiteX24" fmla="*/ 281940 w 723900"/>
                <a:gd name="connsiteY24" fmla="*/ 142875 h 723900"/>
                <a:gd name="connsiteX25" fmla="*/ 271463 w 723900"/>
                <a:gd name="connsiteY25" fmla="*/ 145733 h 723900"/>
                <a:gd name="connsiteX26" fmla="*/ 247650 w 723900"/>
                <a:gd name="connsiteY26" fmla="*/ 161925 h 723900"/>
                <a:gd name="connsiteX27" fmla="*/ 228600 w 723900"/>
                <a:gd name="connsiteY27" fmla="*/ 161925 h 723900"/>
                <a:gd name="connsiteX28" fmla="*/ 219075 w 723900"/>
                <a:gd name="connsiteY28" fmla="*/ 171450 h 723900"/>
                <a:gd name="connsiteX29" fmla="*/ 219075 w 723900"/>
                <a:gd name="connsiteY29" fmla="*/ 180975 h 723900"/>
                <a:gd name="connsiteX30" fmla="*/ 209550 w 723900"/>
                <a:gd name="connsiteY30" fmla="*/ 190500 h 723900"/>
                <a:gd name="connsiteX31" fmla="*/ 200978 w 723900"/>
                <a:gd name="connsiteY31" fmla="*/ 190500 h 723900"/>
                <a:gd name="connsiteX32" fmla="*/ 184785 w 723900"/>
                <a:gd name="connsiteY32" fmla="*/ 199073 h 723900"/>
                <a:gd name="connsiteX33" fmla="*/ 173355 w 723900"/>
                <a:gd name="connsiteY33" fmla="*/ 217170 h 723900"/>
                <a:gd name="connsiteX34" fmla="*/ 171450 w 723900"/>
                <a:gd name="connsiteY34" fmla="*/ 222885 h 723900"/>
                <a:gd name="connsiteX35" fmla="*/ 171450 w 723900"/>
                <a:gd name="connsiteY35" fmla="*/ 228600 h 723900"/>
                <a:gd name="connsiteX36" fmla="*/ 180975 w 723900"/>
                <a:gd name="connsiteY36" fmla="*/ 238125 h 723900"/>
                <a:gd name="connsiteX37" fmla="*/ 215265 w 723900"/>
                <a:gd name="connsiteY37" fmla="*/ 238125 h 723900"/>
                <a:gd name="connsiteX38" fmla="*/ 221933 w 723900"/>
                <a:gd name="connsiteY38" fmla="*/ 235268 h 723900"/>
                <a:gd name="connsiteX39" fmla="*/ 251460 w 723900"/>
                <a:gd name="connsiteY39" fmla="*/ 205740 h 723900"/>
                <a:gd name="connsiteX40" fmla="*/ 264795 w 723900"/>
                <a:gd name="connsiteY40" fmla="*/ 200025 h 723900"/>
                <a:gd name="connsiteX41" fmla="*/ 268605 w 723900"/>
                <a:gd name="connsiteY41" fmla="*/ 200025 h 723900"/>
                <a:gd name="connsiteX42" fmla="*/ 278130 w 723900"/>
                <a:gd name="connsiteY42" fmla="*/ 207645 h 723900"/>
                <a:gd name="connsiteX43" fmla="*/ 283845 w 723900"/>
                <a:gd name="connsiteY43" fmla="*/ 231458 h 723900"/>
                <a:gd name="connsiteX44" fmla="*/ 293370 w 723900"/>
                <a:gd name="connsiteY44" fmla="*/ 239077 h 723900"/>
                <a:gd name="connsiteX45" fmla="*/ 295275 w 723900"/>
                <a:gd name="connsiteY45" fmla="*/ 239077 h 723900"/>
                <a:gd name="connsiteX46" fmla="*/ 304800 w 723900"/>
                <a:gd name="connsiteY46" fmla="*/ 229552 h 723900"/>
                <a:gd name="connsiteX47" fmla="*/ 304800 w 723900"/>
                <a:gd name="connsiteY47" fmla="*/ 204788 h 723900"/>
                <a:gd name="connsiteX48" fmla="*/ 307658 w 723900"/>
                <a:gd name="connsiteY48" fmla="*/ 198120 h 723900"/>
                <a:gd name="connsiteX49" fmla="*/ 314325 w 723900"/>
                <a:gd name="connsiteY49" fmla="*/ 190500 h 723900"/>
                <a:gd name="connsiteX50" fmla="*/ 321945 w 723900"/>
                <a:gd name="connsiteY50" fmla="*/ 212408 h 723900"/>
                <a:gd name="connsiteX51" fmla="*/ 330518 w 723900"/>
                <a:gd name="connsiteY51" fmla="*/ 219075 h 723900"/>
                <a:gd name="connsiteX52" fmla="*/ 339090 w 723900"/>
                <a:gd name="connsiteY52" fmla="*/ 219075 h 723900"/>
                <a:gd name="connsiteX53" fmla="*/ 345758 w 723900"/>
                <a:gd name="connsiteY53" fmla="*/ 216218 h 723900"/>
                <a:gd name="connsiteX54" fmla="*/ 349568 w 723900"/>
                <a:gd name="connsiteY54" fmla="*/ 212408 h 723900"/>
                <a:gd name="connsiteX55" fmla="*/ 356235 w 723900"/>
                <a:gd name="connsiteY55" fmla="*/ 209550 h 723900"/>
                <a:gd name="connsiteX56" fmla="*/ 361950 w 723900"/>
                <a:gd name="connsiteY56" fmla="*/ 209550 h 723900"/>
                <a:gd name="connsiteX57" fmla="*/ 371475 w 723900"/>
                <a:gd name="connsiteY57" fmla="*/ 219075 h 723900"/>
                <a:gd name="connsiteX58" fmla="*/ 371475 w 723900"/>
                <a:gd name="connsiteY58" fmla="*/ 228600 h 723900"/>
                <a:gd name="connsiteX59" fmla="*/ 381000 w 723900"/>
                <a:gd name="connsiteY59" fmla="*/ 238125 h 723900"/>
                <a:gd name="connsiteX60" fmla="*/ 415290 w 723900"/>
                <a:gd name="connsiteY60" fmla="*/ 238125 h 723900"/>
                <a:gd name="connsiteX61" fmla="*/ 423863 w 723900"/>
                <a:gd name="connsiteY61" fmla="*/ 250508 h 723900"/>
                <a:gd name="connsiteX62" fmla="*/ 421005 w 723900"/>
                <a:gd name="connsiteY62" fmla="*/ 259080 h 723900"/>
                <a:gd name="connsiteX63" fmla="*/ 410528 w 723900"/>
                <a:gd name="connsiteY63" fmla="*/ 265748 h 723900"/>
                <a:gd name="connsiteX64" fmla="*/ 364808 w 723900"/>
                <a:gd name="connsiteY64" fmla="*/ 258127 h 723900"/>
                <a:gd name="connsiteX65" fmla="*/ 358140 w 723900"/>
                <a:gd name="connsiteY65" fmla="*/ 258127 h 723900"/>
                <a:gd name="connsiteX66" fmla="*/ 319088 w 723900"/>
                <a:gd name="connsiteY66" fmla="*/ 265748 h 723900"/>
                <a:gd name="connsiteX67" fmla="*/ 308610 w 723900"/>
                <a:gd name="connsiteY67" fmla="*/ 264795 h 723900"/>
                <a:gd name="connsiteX68" fmla="*/ 247650 w 723900"/>
                <a:gd name="connsiteY68" fmla="*/ 247650 h 723900"/>
                <a:gd name="connsiteX69" fmla="*/ 133350 w 723900"/>
                <a:gd name="connsiteY69" fmla="*/ 352425 h 723900"/>
                <a:gd name="connsiteX70" fmla="*/ 190500 w 723900"/>
                <a:gd name="connsiteY70" fmla="*/ 419100 h 723900"/>
                <a:gd name="connsiteX71" fmla="*/ 285750 w 723900"/>
                <a:gd name="connsiteY71" fmla="*/ 495300 h 723900"/>
                <a:gd name="connsiteX72" fmla="*/ 285750 w 723900"/>
                <a:gd name="connsiteY72" fmla="*/ 554355 h 723900"/>
                <a:gd name="connsiteX73" fmla="*/ 297180 w 723900"/>
                <a:gd name="connsiteY73" fmla="*/ 584835 h 723900"/>
                <a:gd name="connsiteX74" fmla="*/ 324803 w 723900"/>
                <a:gd name="connsiteY74" fmla="*/ 618173 h 723900"/>
                <a:gd name="connsiteX75" fmla="*/ 346710 w 723900"/>
                <a:gd name="connsiteY75" fmla="*/ 628650 h 723900"/>
                <a:gd name="connsiteX76" fmla="*/ 369570 w 723900"/>
                <a:gd name="connsiteY76" fmla="*/ 628650 h 723900"/>
                <a:gd name="connsiteX77" fmla="*/ 389573 w 723900"/>
                <a:gd name="connsiteY77" fmla="*/ 620078 h 723900"/>
                <a:gd name="connsiteX78" fmla="*/ 412433 w 723900"/>
                <a:gd name="connsiteY78" fmla="*/ 597218 h 723900"/>
                <a:gd name="connsiteX79" fmla="*/ 422910 w 723900"/>
                <a:gd name="connsiteY79" fmla="*/ 581978 h 723900"/>
                <a:gd name="connsiteX80" fmla="*/ 441960 w 723900"/>
                <a:gd name="connsiteY80" fmla="*/ 542925 h 723900"/>
                <a:gd name="connsiteX81" fmla="*/ 446723 w 723900"/>
                <a:gd name="connsiteY81" fmla="*/ 521970 h 723900"/>
                <a:gd name="connsiteX82" fmla="*/ 446723 w 723900"/>
                <a:gd name="connsiteY82" fmla="*/ 478155 h 723900"/>
                <a:gd name="connsiteX83" fmla="*/ 455295 w 723900"/>
                <a:gd name="connsiteY83" fmla="*/ 458153 h 723900"/>
                <a:gd name="connsiteX84" fmla="*/ 505778 w 723900"/>
                <a:gd name="connsiteY84" fmla="*/ 407670 h 723900"/>
                <a:gd name="connsiteX85" fmla="*/ 504825 w 723900"/>
                <a:gd name="connsiteY85" fmla="*/ 393383 h 723900"/>
                <a:gd name="connsiteX86" fmla="*/ 416243 w 723900"/>
                <a:gd name="connsiteY86" fmla="*/ 300038 h 723900"/>
                <a:gd name="connsiteX87" fmla="*/ 424815 w 723900"/>
                <a:gd name="connsiteY87" fmla="*/ 285750 h 723900"/>
                <a:gd name="connsiteX88" fmla="*/ 428625 w 723900"/>
                <a:gd name="connsiteY88" fmla="*/ 285750 h 723900"/>
                <a:gd name="connsiteX89" fmla="*/ 482918 w 723900"/>
                <a:gd name="connsiteY89" fmla="*/ 356235 h 723900"/>
                <a:gd name="connsiteX90" fmla="*/ 510540 w 723900"/>
                <a:gd name="connsiteY90" fmla="*/ 359093 h 723900"/>
                <a:gd name="connsiteX91" fmla="*/ 541973 w 723900"/>
                <a:gd name="connsiteY91" fmla="*/ 332423 h 723900"/>
                <a:gd name="connsiteX92" fmla="*/ 541020 w 723900"/>
                <a:gd name="connsiteY92" fmla="*/ 317183 h 723900"/>
                <a:gd name="connsiteX93" fmla="*/ 512445 w 723900"/>
                <a:gd name="connsiteY93" fmla="*/ 300038 h 723900"/>
                <a:gd name="connsiteX94" fmla="*/ 508635 w 723900"/>
                <a:gd name="connsiteY94" fmla="*/ 287655 h 723900"/>
                <a:gd name="connsiteX95" fmla="*/ 509588 w 723900"/>
                <a:gd name="connsiteY95" fmla="*/ 285750 h 723900"/>
                <a:gd name="connsiteX96" fmla="*/ 522923 w 723900"/>
                <a:gd name="connsiteY96" fmla="*/ 281940 h 723900"/>
                <a:gd name="connsiteX97" fmla="*/ 557213 w 723900"/>
                <a:gd name="connsiteY97" fmla="*/ 302895 h 723900"/>
                <a:gd name="connsiteX98" fmla="*/ 566738 w 723900"/>
                <a:gd name="connsiteY98" fmla="*/ 305753 h 723900"/>
                <a:gd name="connsiteX99" fmla="*/ 577215 w 723900"/>
                <a:gd name="connsiteY99" fmla="*/ 305753 h 723900"/>
                <a:gd name="connsiteX100" fmla="*/ 594360 w 723900"/>
                <a:gd name="connsiteY100" fmla="*/ 317183 h 723900"/>
                <a:gd name="connsiteX101" fmla="*/ 621983 w 723900"/>
                <a:gd name="connsiteY101" fmla="*/ 380048 h 723900"/>
                <a:gd name="connsiteX102" fmla="*/ 639128 w 723900"/>
                <a:gd name="connsiteY102" fmla="*/ 391478 h 723900"/>
                <a:gd name="connsiteX103" fmla="*/ 639128 w 723900"/>
                <a:gd name="connsiteY103" fmla="*/ 391478 h 723900"/>
                <a:gd name="connsiteX104" fmla="*/ 655320 w 723900"/>
                <a:gd name="connsiteY104" fmla="*/ 375285 h 723900"/>
                <a:gd name="connsiteX105" fmla="*/ 655320 w 723900"/>
                <a:gd name="connsiteY105" fmla="*/ 348615 h 723900"/>
                <a:gd name="connsiteX106" fmla="*/ 659130 w 723900"/>
                <a:gd name="connsiteY106" fmla="*/ 340995 h 723900"/>
                <a:gd name="connsiteX107" fmla="*/ 681038 w 723900"/>
                <a:gd name="connsiteY107" fmla="*/ 323850 h 723900"/>
                <a:gd name="connsiteX108" fmla="*/ 683895 w 723900"/>
                <a:gd name="connsiteY108" fmla="*/ 362903 h 723900"/>
                <a:gd name="connsiteX109" fmla="*/ 361950 w 723900"/>
                <a:gd name="connsiteY109" fmla="*/ 6858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85800"/>
                  </a:moveTo>
                  <a:cubicBezTo>
                    <a:pt x="183833" y="685800"/>
                    <a:pt x="38100" y="540068"/>
                    <a:pt x="38100" y="361950"/>
                  </a:cubicBezTo>
                  <a:cubicBezTo>
                    <a:pt x="38100" y="183833"/>
                    <a:pt x="183833" y="38100"/>
                    <a:pt x="361950" y="38100"/>
                  </a:cubicBezTo>
                  <a:cubicBezTo>
                    <a:pt x="408623" y="38100"/>
                    <a:pt x="452438" y="47625"/>
                    <a:pt x="492443" y="65723"/>
                  </a:cubicBezTo>
                  <a:lnTo>
                    <a:pt x="461963" y="90488"/>
                  </a:lnTo>
                  <a:cubicBezTo>
                    <a:pt x="458153" y="93345"/>
                    <a:pt x="454343" y="95250"/>
                    <a:pt x="449580" y="95250"/>
                  </a:cubicBezTo>
                  <a:lnTo>
                    <a:pt x="431483" y="95250"/>
                  </a:lnTo>
                  <a:cubicBezTo>
                    <a:pt x="429578" y="95250"/>
                    <a:pt x="426720" y="95250"/>
                    <a:pt x="424815" y="94298"/>
                  </a:cubicBezTo>
                  <a:cubicBezTo>
                    <a:pt x="424815" y="94298"/>
                    <a:pt x="378143" y="66675"/>
                    <a:pt x="351473" y="66675"/>
                  </a:cubicBezTo>
                  <a:cubicBezTo>
                    <a:pt x="325755" y="66675"/>
                    <a:pt x="283845" y="82868"/>
                    <a:pt x="265748" y="95250"/>
                  </a:cubicBezTo>
                  <a:cubicBezTo>
                    <a:pt x="238125" y="113348"/>
                    <a:pt x="267653" y="121920"/>
                    <a:pt x="274320" y="123825"/>
                  </a:cubicBezTo>
                  <a:cubicBezTo>
                    <a:pt x="275273" y="123825"/>
                    <a:pt x="276225" y="123825"/>
                    <a:pt x="276225" y="123825"/>
                  </a:cubicBezTo>
                  <a:lnTo>
                    <a:pt x="302895" y="123825"/>
                  </a:lnTo>
                  <a:cubicBezTo>
                    <a:pt x="309563" y="123825"/>
                    <a:pt x="315278" y="120968"/>
                    <a:pt x="319088" y="115253"/>
                  </a:cubicBezTo>
                  <a:lnTo>
                    <a:pt x="329565" y="99060"/>
                  </a:lnTo>
                  <a:cubicBezTo>
                    <a:pt x="331470" y="96203"/>
                    <a:pt x="334328" y="95250"/>
                    <a:pt x="337185" y="95250"/>
                  </a:cubicBezTo>
                  <a:lnTo>
                    <a:pt x="352425" y="95250"/>
                  </a:lnTo>
                  <a:lnTo>
                    <a:pt x="332423" y="128588"/>
                  </a:lnTo>
                  <a:cubicBezTo>
                    <a:pt x="327660" y="137160"/>
                    <a:pt x="318135" y="142875"/>
                    <a:pt x="307658" y="142875"/>
                  </a:cubicBezTo>
                  <a:lnTo>
                    <a:pt x="281940" y="142875"/>
                  </a:lnTo>
                  <a:cubicBezTo>
                    <a:pt x="278130" y="142875"/>
                    <a:pt x="274320" y="143828"/>
                    <a:pt x="271463" y="145733"/>
                  </a:cubicBezTo>
                  <a:lnTo>
                    <a:pt x="247650" y="161925"/>
                  </a:lnTo>
                  <a:lnTo>
                    <a:pt x="228600" y="161925"/>
                  </a:lnTo>
                  <a:cubicBezTo>
                    <a:pt x="222885" y="161925"/>
                    <a:pt x="219075" y="165735"/>
                    <a:pt x="219075" y="171450"/>
                  </a:cubicBezTo>
                  <a:lnTo>
                    <a:pt x="219075" y="180975"/>
                  </a:lnTo>
                  <a:cubicBezTo>
                    <a:pt x="219075" y="186690"/>
                    <a:pt x="215265" y="190500"/>
                    <a:pt x="209550" y="190500"/>
                  </a:cubicBezTo>
                  <a:lnTo>
                    <a:pt x="200978" y="190500"/>
                  </a:lnTo>
                  <a:cubicBezTo>
                    <a:pt x="194310" y="190500"/>
                    <a:pt x="188595" y="193358"/>
                    <a:pt x="184785" y="199073"/>
                  </a:cubicBezTo>
                  <a:lnTo>
                    <a:pt x="173355" y="217170"/>
                  </a:lnTo>
                  <a:cubicBezTo>
                    <a:pt x="172403" y="219075"/>
                    <a:pt x="171450" y="220980"/>
                    <a:pt x="171450" y="222885"/>
                  </a:cubicBezTo>
                  <a:lnTo>
                    <a:pt x="171450" y="228600"/>
                  </a:lnTo>
                  <a:cubicBezTo>
                    <a:pt x="171450" y="234315"/>
                    <a:pt x="175260" y="238125"/>
                    <a:pt x="180975" y="238125"/>
                  </a:cubicBezTo>
                  <a:lnTo>
                    <a:pt x="215265" y="238125"/>
                  </a:lnTo>
                  <a:cubicBezTo>
                    <a:pt x="218123" y="238125"/>
                    <a:pt x="220027" y="237173"/>
                    <a:pt x="221933" y="235268"/>
                  </a:cubicBezTo>
                  <a:lnTo>
                    <a:pt x="251460" y="205740"/>
                  </a:lnTo>
                  <a:cubicBezTo>
                    <a:pt x="255270" y="201930"/>
                    <a:pt x="260033" y="200025"/>
                    <a:pt x="264795" y="200025"/>
                  </a:cubicBezTo>
                  <a:lnTo>
                    <a:pt x="268605" y="200025"/>
                  </a:lnTo>
                  <a:cubicBezTo>
                    <a:pt x="273368" y="200025"/>
                    <a:pt x="277178" y="202883"/>
                    <a:pt x="278130" y="207645"/>
                  </a:cubicBezTo>
                  <a:lnTo>
                    <a:pt x="283845" y="231458"/>
                  </a:lnTo>
                  <a:cubicBezTo>
                    <a:pt x="284798" y="235268"/>
                    <a:pt x="288608" y="239077"/>
                    <a:pt x="293370" y="239077"/>
                  </a:cubicBezTo>
                  <a:lnTo>
                    <a:pt x="295275" y="239077"/>
                  </a:lnTo>
                  <a:cubicBezTo>
                    <a:pt x="300990" y="239077"/>
                    <a:pt x="304800" y="235268"/>
                    <a:pt x="304800" y="229552"/>
                  </a:cubicBezTo>
                  <a:lnTo>
                    <a:pt x="304800" y="204788"/>
                  </a:lnTo>
                  <a:cubicBezTo>
                    <a:pt x="304800" y="201930"/>
                    <a:pt x="305753" y="200025"/>
                    <a:pt x="307658" y="198120"/>
                  </a:cubicBezTo>
                  <a:lnTo>
                    <a:pt x="314325" y="190500"/>
                  </a:lnTo>
                  <a:lnTo>
                    <a:pt x="321945" y="212408"/>
                  </a:lnTo>
                  <a:cubicBezTo>
                    <a:pt x="322898" y="216218"/>
                    <a:pt x="326708" y="219075"/>
                    <a:pt x="330518" y="219075"/>
                  </a:cubicBezTo>
                  <a:lnTo>
                    <a:pt x="339090" y="219075"/>
                  </a:lnTo>
                  <a:cubicBezTo>
                    <a:pt x="341948" y="219075"/>
                    <a:pt x="343853" y="218123"/>
                    <a:pt x="345758" y="216218"/>
                  </a:cubicBezTo>
                  <a:lnTo>
                    <a:pt x="349568" y="212408"/>
                  </a:lnTo>
                  <a:cubicBezTo>
                    <a:pt x="351473" y="210502"/>
                    <a:pt x="353378" y="209550"/>
                    <a:pt x="356235" y="209550"/>
                  </a:cubicBezTo>
                  <a:lnTo>
                    <a:pt x="361950" y="209550"/>
                  </a:lnTo>
                  <a:cubicBezTo>
                    <a:pt x="367665" y="209550"/>
                    <a:pt x="371475" y="213360"/>
                    <a:pt x="371475" y="219075"/>
                  </a:cubicBezTo>
                  <a:lnTo>
                    <a:pt x="371475" y="228600"/>
                  </a:lnTo>
                  <a:cubicBezTo>
                    <a:pt x="371475" y="234315"/>
                    <a:pt x="375285" y="238125"/>
                    <a:pt x="381000" y="238125"/>
                  </a:cubicBezTo>
                  <a:lnTo>
                    <a:pt x="415290" y="238125"/>
                  </a:lnTo>
                  <a:cubicBezTo>
                    <a:pt x="421958" y="238125"/>
                    <a:pt x="426720" y="244793"/>
                    <a:pt x="423863" y="250508"/>
                  </a:cubicBezTo>
                  <a:lnTo>
                    <a:pt x="421005" y="259080"/>
                  </a:lnTo>
                  <a:cubicBezTo>
                    <a:pt x="419100" y="263843"/>
                    <a:pt x="415290" y="266700"/>
                    <a:pt x="410528" y="265748"/>
                  </a:cubicBezTo>
                  <a:lnTo>
                    <a:pt x="364808" y="258127"/>
                  </a:lnTo>
                  <a:cubicBezTo>
                    <a:pt x="362903" y="258127"/>
                    <a:pt x="360045" y="258127"/>
                    <a:pt x="358140" y="258127"/>
                  </a:cubicBezTo>
                  <a:lnTo>
                    <a:pt x="319088" y="265748"/>
                  </a:lnTo>
                  <a:cubicBezTo>
                    <a:pt x="315278" y="266700"/>
                    <a:pt x="312420" y="265748"/>
                    <a:pt x="308610" y="264795"/>
                  </a:cubicBezTo>
                  <a:cubicBezTo>
                    <a:pt x="296228" y="260033"/>
                    <a:pt x="261938" y="247650"/>
                    <a:pt x="247650" y="247650"/>
                  </a:cubicBezTo>
                  <a:cubicBezTo>
                    <a:pt x="134303" y="247650"/>
                    <a:pt x="133350" y="323850"/>
                    <a:pt x="133350" y="352425"/>
                  </a:cubicBezTo>
                  <a:cubicBezTo>
                    <a:pt x="133350" y="390525"/>
                    <a:pt x="155258" y="419100"/>
                    <a:pt x="190500" y="419100"/>
                  </a:cubicBezTo>
                  <a:cubicBezTo>
                    <a:pt x="232410" y="419100"/>
                    <a:pt x="285750" y="417195"/>
                    <a:pt x="285750" y="495300"/>
                  </a:cubicBezTo>
                  <a:lnTo>
                    <a:pt x="285750" y="554355"/>
                  </a:lnTo>
                  <a:cubicBezTo>
                    <a:pt x="285750" y="565785"/>
                    <a:pt x="289560" y="576263"/>
                    <a:pt x="297180" y="584835"/>
                  </a:cubicBezTo>
                  <a:lnTo>
                    <a:pt x="324803" y="618173"/>
                  </a:lnTo>
                  <a:cubicBezTo>
                    <a:pt x="330518" y="624840"/>
                    <a:pt x="338138" y="628650"/>
                    <a:pt x="346710" y="628650"/>
                  </a:cubicBezTo>
                  <a:lnTo>
                    <a:pt x="369570" y="628650"/>
                  </a:lnTo>
                  <a:cubicBezTo>
                    <a:pt x="377190" y="628650"/>
                    <a:pt x="384810" y="625793"/>
                    <a:pt x="389573" y="620078"/>
                  </a:cubicBezTo>
                  <a:lnTo>
                    <a:pt x="412433" y="597218"/>
                  </a:lnTo>
                  <a:cubicBezTo>
                    <a:pt x="417195" y="592455"/>
                    <a:pt x="420053" y="587693"/>
                    <a:pt x="422910" y="581978"/>
                  </a:cubicBezTo>
                  <a:lnTo>
                    <a:pt x="441960" y="542925"/>
                  </a:lnTo>
                  <a:cubicBezTo>
                    <a:pt x="444818" y="536258"/>
                    <a:pt x="446723" y="528638"/>
                    <a:pt x="446723" y="521970"/>
                  </a:cubicBezTo>
                  <a:lnTo>
                    <a:pt x="446723" y="478155"/>
                  </a:lnTo>
                  <a:cubicBezTo>
                    <a:pt x="446723" y="470535"/>
                    <a:pt x="449580" y="462915"/>
                    <a:pt x="455295" y="458153"/>
                  </a:cubicBezTo>
                  <a:lnTo>
                    <a:pt x="505778" y="407670"/>
                  </a:lnTo>
                  <a:cubicBezTo>
                    <a:pt x="509588" y="403860"/>
                    <a:pt x="509588" y="396240"/>
                    <a:pt x="504825" y="393383"/>
                  </a:cubicBezTo>
                  <a:cubicBezTo>
                    <a:pt x="504825" y="393383"/>
                    <a:pt x="447675" y="360998"/>
                    <a:pt x="416243" y="300038"/>
                  </a:cubicBezTo>
                  <a:cubicBezTo>
                    <a:pt x="413385" y="293370"/>
                    <a:pt x="417195" y="285750"/>
                    <a:pt x="424815" y="285750"/>
                  </a:cubicBezTo>
                  <a:lnTo>
                    <a:pt x="428625" y="285750"/>
                  </a:lnTo>
                  <a:lnTo>
                    <a:pt x="482918" y="356235"/>
                  </a:lnTo>
                  <a:cubicBezTo>
                    <a:pt x="489585" y="364808"/>
                    <a:pt x="501968" y="365760"/>
                    <a:pt x="510540" y="359093"/>
                  </a:cubicBezTo>
                  <a:lnTo>
                    <a:pt x="541973" y="332423"/>
                  </a:lnTo>
                  <a:cubicBezTo>
                    <a:pt x="546735" y="328613"/>
                    <a:pt x="546735" y="320040"/>
                    <a:pt x="541020" y="317183"/>
                  </a:cubicBezTo>
                  <a:lnTo>
                    <a:pt x="512445" y="300038"/>
                  </a:lnTo>
                  <a:cubicBezTo>
                    <a:pt x="508635" y="297180"/>
                    <a:pt x="506730" y="292418"/>
                    <a:pt x="508635" y="287655"/>
                  </a:cubicBezTo>
                  <a:lnTo>
                    <a:pt x="509588" y="285750"/>
                  </a:lnTo>
                  <a:cubicBezTo>
                    <a:pt x="512445" y="280988"/>
                    <a:pt x="518160" y="279083"/>
                    <a:pt x="522923" y="281940"/>
                  </a:cubicBezTo>
                  <a:lnTo>
                    <a:pt x="557213" y="302895"/>
                  </a:lnTo>
                  <a:cubicBezTo>
                    <a:pt x="560070" y="304800"/>
                    <a:pt x="563880" y="305753"/>
                    <a:pt x="566738" y="305753"/>
                  </a:cubicBezTo>
                  <a:lnTo>
                    <a:pt x="577215" y="305753"/>
                  </a:lnTo>
                  <a:cubicBezTo>
                    <a:pt x="584835" y="305753"/>
                    <a:pt x="591503" y="310515"/>
                    <a:pt x="594360" y="317183"/>
                  </a:cubicBezTo>
                  <a:lnTo>
                    <a:pt x="621983" y="380048"/>
                  </a:lnTo>
                  <a:cubicBezTo>
                    <a:pt x="624840" y="386715"/>
                    <a:pt x="631508" y="391478"/>
                    <a:pt x="639128" y="391478"/>
                  </a:cubicBezTo>
                  <a:lnTo>
                    <a:pt x="639128" y="391478"/>
                  </a:lnTo>
                  <a:cubicBezTo>
                    <a:pt x="647700" y="391478"/>
                    <a:pt x="655320" y="383858"/>
                    <a:pt x="655320" y="375285"/>
                  </a:cubicBezTo>
                  <a:lnTo>
                    <a:pt x="655320" y="348615"/>
                  </a:lnTo>
                  <a:cubicBezTo>
                    <a:pt x="655320" y="345758"/>
                    <a:pt x="656273" y="342900"/>
                    <a:pt x="659130" y="340995"/>
                  </a:cubicBezTo>
                  <a:lnTo>
                    <a:pt x="681038" y="323850"/>
                  </a:lnTo>
                  <a:cubicBezTo>
                    <a:pt x="682943" y="336233"/>
                    <a:pt x="683895" y="349568"/>
                    <a:pt x="683895" y="362903"/>
                  </a:cubicBezTo>
                  <a:cubicBezTo>
                    <a:pt x="685800" y="540068"/>
                    <a:pt x="540068" y="685800"/>
                    <a:pt x="361950" y="685800"/>
                  </a:cubicBezTo>
                  <a:close/>
                </a:path>
              </a:pathLst>
            </a:custGeom>
            <a:solidFill>
              <a:srgbClr val="0D9DA7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7" name="شكل حر: شكل 256">
              <a:extLst>
                <a:ext uri="{FF2B5EF4-FFF2-40B4-BE49-F238E27FC236}">
                  <a16:creationId xmlns:a16="http://schemas.microsoft.com/office/drawing/2014/main" id="{37269DA1-3FD4-495B-B7AD-FF77DEE5F8D8}"/>
                </a:ext>
              </a:extLst>
            </p:cNvPr>
            <p:cNvSpPr/>
            <p:nvPr/>
          </p:nvSpPr>
          <p:spPr>
            <a:xfrm>
              <a:off x="4124708" y="2880429"/>
              <a:ext cx="1330349" cy="584111"/>
            </a:xfrm>
            <a:custGeom>
              <a:avLst/>
              <a:gdLst>
                <a:gd name="connsiteX0" fmla="*/ 2156395 w 2156396"/>
                <a:gd name="connsiteY0" fmla="*/ 98012 h 906659"/>
                <a:gd name="connsiteX1" fmla="*/ 2059353 w 2156396"/>
                <a:gd name="connsiteY1" fmla="*/ 1 h 906659"/>
                <a:gd name="connsiteX2" fmla="*/ 2007702 w 2156396"/>
                <a:gd name="connsiteY2" fmla="*/ 14500 h 906659"/>
                <a:gd name="connsiteX3" fmla="*/ 1588675 w 2156396"/>
                <a:gd name="connsiteY3" fmla="*/ 254081 h 906659"/>
                <a:gd name="connsiteX4" fmla="*/ 1588160 w 2156396"/>
                <a:gd name="connsiteY4" fmla="*/ 336686 h 906659"/>
                <a:gd name="connsiteX5" fmla="*/ 1390532 w 2156396"/>
                <a:gd name="connsiteY5" fmla="*/ 490084 h 906659"/>
                <a:gd name="connsiteX6" fmla="*/ 955675 w 2156396"/>
                <a:gd name="connsiteY6" fmla="*/ 490084 h 906659"/>
                <a:gd name="connsiteX7" fmla="*/ 955675 w 2156396"/>
                <a:gd name="connsiteY7" fmla="*/ 392066 h 906659"/>
                <a:gd name="connsiteX8" fmla="*/ 1396756 w 2156396"/>
                <a:gd name="connsiteY8" fmla="*/ 392066 h 906659"/>
                <a:gd name="connsiteX9" fmla="*/ 1494774 w 2156396"/>
                <a:gd name="connsiteY9" fmla="*/ 294048 h 906659"/>
                <a:gd name="connsiteX10" fmla="*/ 1396756 w 2156396"/>
                <a:gd name="connsiteY10" fmla="*/ 196030 h 906659"/>
                <a:gd name="connsiteX11" fmla="*/ 808648 w 2156396"/>
                <a:gd name="connsiteY11" fmla="*/ 196030 h 906659"/>
                <a:gd name="connsiteX12" fmla="*/ 692962 w 2156396"/>
                <a:gd name="connsiteY12" fmla="*/ 229062 h 906659"/>
                <a:gd name="connsiteX13" fmla="*/ 0 w 2156396"/>
                <a:gd name="connsiteY13" fmla="*/ 563597 h 906659"/>
                <a:gd name="connsiteX14" fmla="*/ 343063 w 2156396"/>
                <a:gd name="connsiteY14" fmla="*/ 906660 h 906659"/>
                <a:gd name="connsiteX15" fmla="*/ 931171 w 2156396"/>
                <a:gd name="connsiteY15" fmla="*/ 686120 h 906659"/>
                <a:gd name="connsiteX16" fmla="*/ 1389160 w 2156396"/>
                <a:gd name="connsiteY16" fmla="*/ 686120 h 906659"/>
                <a:gd name="connsiteX17" fmla="*/ 1447137 w 2156396"/>
                <a:gd name="connsiteY17" fmla="*/ 667129 h 906659"/>
                <a:gd name="connsiteX18" fmla="*/ 2120202 w 2156396"/>
                <a:gd name="connsiteY18" fmla="*/ 173486 h 906659"/>
                <a:gd name="connsiteX19" fmla="*/ 2156395 w 2156396"/>
                <a:gd name="connsiteY19" fmla="*/ 98012 h 906659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6396" h="946803">
                  <a:moveTo>
                    <a:pt x="2156395" y="98012"/>
                  </a:moveTo>
                  <a:cubicBezTo>
                    <a:pt x="2156662" y="44148"/>
                    <a:pt x="2113213" y="268"/>
                    <a:pt x="2059353" y="1"/>
                  </a:cubicBezTo>
                  <a:cubicBezTo>
                    <a:pt x="2041119" y="-89"/>
                    <a:pt x="2023225" y="4934"/>
                    <a:pt x="2007702" y="14500"/>
                  </a:cubicBezTo>
                  <a:lnTo>
                    <a:pt x="1588675" y="254081"/>
                  </a:lnTo>
                  <a:cubicBezTo>
                    <a:pt x="1594333" y="281345"/>
                    <a:pt x="1594157" y="309495"/>
                    <a:pt x="1588160" y="336686"/>
                  </a:cubicBezTo>
                  <a:cubicBezTo>
                    <a:pt x="1566178" y="427688"/>
                    <a:pt x="1484141" y="491363"/>
                    <a:pt x="1390532" y="490084"/>
                  </a:cubicBezTo>
                  <a:lnTo>
                    <a:pt x="955675" y="490084"/>
                  </a:lnTo>
                  <a:lnTo>
                    <a:pt x="955675" y="392066"/>
                  </a:lnTo>
                  <a:lnTo>
                    <a:pt x="1396756" y="392066"/>
                  </a:lnTo>
                  <a:cubicBezTo>
                    <a:pt x="1450889" y="392066"/>
                    <a:pt x="1494774" y="348181"/>
                    <a:pt x="1494774" y="294048"/>
                  </a:cubicBezTo>
                  <a:cubicBezTo>
                    <a:pt x="1494774" y="239915"/>
                    <a:pt x="1450889" y="196030"/>
                    <a:pt x="1396756" y="196030"/>
                  </a:cubicBezTo>
                  <a:lnTo>
                    <a:pt x="808648" y="196030"/>
                  </a:lnTo>
                  <a:cubicBezTo>
                    <a:pt x="767760" y="196040"/>
                    <a:pt x="727690" y="207481"/>
                    <a:pt x="692962" y="229062"/>
                  </a:cubicBezTo>
                  <a:lnTo>
                    <a:pt x="0" y="563597"/>
                  </a:lnTo>
                  <a:cubicBezTo>
                    <a:pt x="74212" y="705742"/>
                    <a:pt x="74315" y="783044"/>
                    <a:pt x="250426" y="946803"/>
                  </a:cubicBezTo>
                  <a:cubicBezTo>
                    <a:pt x="408945" y="788283"/>
                    <a:pt x="707567" y="686120"/>
                    <a:pt x="931171" y="686120"/>
                  </a:cubicBezTo>
                  <a:lnTo>
                    <a:pt x="1389160" y="686120"/>
                  </a:lnTo>
                  <a:cubicBezTo>
                    <a:pt x="1410013" y="686117"/>
                    <a:pt x="1430325" y="679464"/>
                    <a:pt x="1447137" y="667129"/>
                  </a:cubicBezTo>
                  <a:lnTo>
                    <a:pt x="2120202" y="173486"/>
                  </a:lnTo>
                  <a:cubicBezTo>
                    <a:pt x="2143023" y="155068"/>
                    <a:pt x="2156319" y="127339"/>
                    <a:pt x="2156395" y="98012"/>
                  </a:cubicBezTo>
                  <a:close/>
                </a:path>
              </a:pathLst>
            </a:custGeom>
            <a:gradFill>
              <a:gsLst>
                <a:gs pos="0">
                  <a:srgbClr val="F0C9B6"/>
                </a:gs>
                <a:gs pos="76000">
                  <a:srgbClr val="EFC4AF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8" name="شكل حر: شكل 257">
              <a:extLst>
                <a:ext uri="{FF2B5EF4-FFF2-40B4-BE49-F238E27FC236}">
                  <a16:creationId xmlns:a16="http://schemas.microsoft.com/office/drawing/2014/main" id="{5CA63970-955E-48D1-B2AC-6B1CDE056BD1}"/>
                </a:ext>
              </a:extLst>
            </p:cNvPr>
            <p:cNvSpPr/>
            <p:nvPr/>
          </p:nvSpPr>
          <p:spPr>
            <a:xfrm>
              <a:off x="4545844" y="2269998"/>
              <a:ext cx="234203" cy="266612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9" name="شكل حر: شكل 258">
              <a:extLst>
                <a:ext uri="{FF2B5EF4-FFF2-40B4-BE49-F238E27FC236}">
                  <a16:creationId xmlns:a16="http://schemas.microsoft.com/office/drawing/2014/main" id="{AD242A76-D81C-4E58-8F33-A31E99F81CE7}"/>
                </a:ext>
              </a:extLst>
            </p:cNvPr>
            <p:cNvSpPr/>
            <p:nvPr/>
          </p:nvSpPr>
          <p:spPr>
            <a:xfrm>
              <a:off x="4304201" y="2470318"/>
              <a:ext cx="154416" cy="17578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60" name="شكل حر: شكل 259">
              <a:extLst>
                <a:ext uri="{FF2B5EF4-FFF2-40B4-BE49-F238E27FC236}">
                  <a16:creationId xmlns:a16="http://schemas.microsoft.com/office/drawing/2014/main" id="{462D7232-D3BC-46FD-968E-F6419F97C41F}"/>
                </a:ext>
              </a:extLst>
            </p:cNvPr>
            <p:cNvSpPr/>
            <p:nvPr/>
          </p:nvSpPr>
          <p:spPr>
            <a:xfrm>
              <a:off x="4376962" y="2920918"/>
              <a:ext cx="84596" cy="9630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61" name="مستطيل: زوايا مستديرة 260">
              <a:extLst>
                <a:ext uri="{FF2B5EF4-FFF2-40B4-BE49-F238E27FC236}">
                  <a16:creationId xmlns:a16="http://schemas.microsoft.com/office/drawing/2014/main" id="{6F9610C3-0F32-42FD-9616-930DDA4B89C2}"/>
                </a:ext>
              </a:extLst>
            </p:cNvPr>
            <p:cNvSpPr/>
            <p:nvPr/>
          </p:nvSpPr>
          <p:spPr>
            <a:xfrm rot="4042901" flipH="1">
              <a:off x="4471498" y="3241881"/>
              <a:ext cx="29414" cy="671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62" name="مستطيل: زوايا مستديرة 261">
              <a:extLst>
                <a:ext uri="{FF2B5EF4-FFF2-40B4-BE49-F238E27FC236}">
                  <a16:creationId xmlns:a16="http://schemas.microsoft.com/office/drawing/2014/main" id="{552F950D-EB19-4F2E-8D3A-55AF3DE5ED57}"/>
                </a:ext>
              </a:extLst>
            </p:cNvPr>
            <p:cNvSpPr/>
            <p:nvPr/>
          </p:nvSpPr>
          <p:spPr>
            <a:xfrm rot="4042901" flipH="1">
              <a:off x="4380993" y="3260733"/>
              <a:ext cx="29414" cy="1048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276" name="مجموعة 275">
            <a:extLst>
              <a:ext uri="{FF2B5EF4-FFF2-40B4-BE49-F238E27FC236}">
                <a16:creationId xmlns:a16="http://schemas.microsoft.com/office/drawing/2014/main" id="{9E4AD773-B2D2-45FA-9C3B-7B6FDEC2EA28}"/>
              </a:ext>
            </a:extLst>
          </p:cNvPr>
          <p:cNvGrpSpPr/>
          <p:nvPr/>
        </p:nvGrpSpPr>
        <p:grpSpPr>
          <a:xfrm>
            <a:off x="3708015" y="4111823"/>
            <a:ext cx="735840" cy="735840"/>
            <a:chOff x="802640" y="2306320"/>
            <a:chExt cx="1656080" cy="1656080"/>
          </a:xfrm>
        </p:grpSpPr>
        <p:sp>
          <p:nvSpPr>
            <p:cNvPr id="277" name="شكل بيضاوي 276">
              <a:extLst>
                <a:ext uri="{FF2B5EF4-FFF2-40B4-BE49-F238E27FC236}">
                  <a16:creationId xmlns:a16="http://schemas.microsoft.com/office/drawing/2014/main" id="{215F76BF-9C46-4443-A1A9-78E40E3D9607}"/>
                </a:ext>
              </a:extLst>
            </p:cNvPr>
            <p:cNvSpPr/>
            <p:nvPr/>
          </p:nvSpPr>
          <p:spPr>
            <a:xfrm>
              <a:off x="802640" y="230632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78" name="مجموعة 277">
              <a:extLst>
                <a:ext uri="{FF2B5EF4-FFF2-40B4-BE49-F238E27FC236}">
                  <a16:creationId xmlns:a16="http://schemas.microsoft.com/office/drawing/2014/main" id="{A24C84C4-BAF4-4A87-B1D0-C20FB5F67BA0}"/>
                </a:ext>
              </a:extLst>
            </p:cNvPr>
            <p:cNvGrpSpPr/>
            <p:nvPr/>
          </p:nvGrpSpPr>
          <p:grpSpPr>
            <a:xfrm>
              <a:off x="911254" y="2581536"/>
              <a:ext cx="1433162" cy="1373627"/>
              <a:chOff x="348686" y="1994291"/>
              <a:chExt cx="2658701" cy="2548257"/>
            </a:xfrm>
          </p:grpSpPr>
          <p:sp>
            <p:nvSpPr>
              <p:cNvPr id="279" name="شكل حر: شكل 278">
                <a:extLst>
                  <a:ext uri="{FF2B5EF4-FFF2-40B4-BE49-F238E27FC236}">
                    <a16:creationId xmlns:a16="http://schemas.microsoft.com/office/drawing/2014/main" id="{44F5A0EB-A95E-46C7-9BFC-07F6BF655AB2}"/>
                  </a:ext>
                </a:extLst>
              </p:cNvPr>
              <p:cNvSpPr/>
              <p:nvPr/>
            </p:nvSpPr>
            <p:spPr>
              <a:xfrm>
                <a:off x="1014475" y="2985465"/>
                <a:ext cx="1135880" cy="1557083"/>
              </a:xfrm>
              <a:custGeom>
                <a:avLst/>
                <a:gdLst>
                  <a:gd name="connsiteX0" fmla="*/ 272201 w 274462"/>
                  <a:gd name="connsiteY0" fmla="*/ 87630 h 376237"/>
                  <a:gd name="connsiteX1" fmla="*/ 264581 w 274462"/>
                  <a:gd name="connsiteY1" fmla="*/ 61913 h 376237"/>
                  <a:gd name="connsiteX2" fmla="*/ 238863 w 274462"/>
                  <a:gd name="connsiteY2" fmla="*/ 69533 h 376237"/>
                  <a:gd name="connsiteX3" fmla="*/ 200763 w 274462"/>
                  <a:gd name="connsiteY3" fmla="*/ 137160 h 376237"/>
                  <a:gd name="connsiteX4" fmla="*/ 226481 w 274462"/>
                  <a:gd name="connsiteY4" fmla="*/ 35243 h 376237"/>
                  <a:gd name="connsiteX5" fmla="*/ 212193 w 274462"/>
                  <a:gd name="connsiteY5" fmla="*/ 12383 h 376237"/>
                  <a:gd name="connsiteX6" fmla="*/ 189333 w 274462"/>
                  <a:gd name="connsiteY6" fmla="*/ 26670 h 376237"/>
                  <a:gd name="connsiteX7" fmla="*/ 167426 w 274462"/>
                  <a:gd name="connsiteY7" fmla="*/ 114300 h 376237"/>
                  <a:gd name="connsiteX8" fmla="*/ 167426 w 274462"/>
                  <a:gd name="connsiteY8" fmla="*/ 19050 h 376237"/>
                  <a:gd name="connsiteX9" fmla="*/ 148376 w 274462"/>
                  <a:gd name="connsiteY9" fmla="*/ 0 h 376237"/>
                  <a:gd name="connsiteX10" fmla="*/ 129326 w 274462"/>
                  <a:gd name="connsiteY10" fmla="*/ 19050 h 376237"/>
                  <a:gd name="connsiteX11" fmla="*/ 129326 w 274462"/>
                  <a:gd name="connsiteY11" fmla="*/ 120968 h 376237"/>
                  <a:gd name="connsiteX12" fmla="*/ 107418 w 274462"/>
                  <a:gd name="connsiteY12" fmla="*/ 26670 h 376237"/>
                  <a:gd name="connsiteX13" fmla="*/ 84558 w 274462"/>
                  <a:gd name="connsiteY13" fmla="*/ 12383 h 376237"/>
                  <a:gd name="connsiteX14" fmla="*/ 70271 w 274462"/>
                  <a:gd name="connsiteY14" fmla="*/ 35243 h 376237"/>
                  <a:gd name="connsiteX15" fmla="*/ 96941 w 274462"/>
                  <a:gd name="connsiteY15" fmla="*/ 148590 h 376237"/>
                  <a:gd name="connsiteX16" fmla="*/ 90273 w 274462"/>
                  <a:gd name="connsiteY16" fmla="*/ 186690 h 376237"/>
                  <a:gd name="connsiteX17" fmla="*/ 89321 w 274462"/>
                  <a:gd name="connsiteY17" fmla="*/ 185738 h 376237"/>
                  <a:gd name="connsiteX18" fmla="*/ 22646 w 274462"/>
                  <a:gd name="connsiteY18" fmla="*/ 132398 h 376237"/>
                  <a:gd name="connsiteX19" fmla="*/ 738 w 274462"/>
                  <a:gd name="connsiteY19" fmla="*/ 144780 h 376237"/>
                  <a:gd name="connsiteX20" fmla="*/ 13121 w 274462"/>
                  <a:gd name="connsiteY20" fmla="*/ 166688 h 376237"/>
                  <a:gd name="connsiteX21" fmla="*/ 49316 w 274462"/>
                  <a:gd name="connsiteY21" fmla="*/ 206693 h 376237"/>
                  <a:gd name="connsiteX22" fmla="*/ 112181 w 274462"/>
                  <a:gd name="connsiteY22" fmla="*/ 274320 h 376237"/>
                  <a:gd name="connsiteX23" fmla="*/ 112181 w 274462"/>
                  <a:gd name="connsiteY23" fmla="*/ 376238 h 376237"/>
                  <a:gd name="connsiteX24" fmla="*/ 196001 w 274462"/>
                  <a:gd name="connsiteY24" fmla="*/ 376238 h 376237"/>
                  <a:gd name="connsiteX25" fmla="*/ 196001 w 274462"/>
                  <a:gd name="connsiteY25" fmla="*/ 268605 h 376237"/>
                  <a:gd name="connsiteX26" fmla="*/ 232196 w 274462"/>
                  <a:gd name="connsiteY26" fmla="*/ 159068 h 376237"/>
                  <a:gd name="connsiteX27" fmla="*/ 272201 w 274462"/>
                  <a:gd name="connsiteY27" fmla="*/ 87630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4462" h="376237">
                    <a:moveTo>
                      <a:pt x="272201" y="87630"/>
                    </a:moveTo>
                    <a:cubicBezTo>
                      <a:pt x="276963" y="78105"/>
                      <a:pt x="274106" y="66675"/>
                      <a:pt x="264581" y="61913"/>
                    </a:cubicBezTo>
                    <a:cubicBezTo>
                      <a:pt x="255056" y="57150"/>
                      <a:pt x="243626" y="60008"/>
                      <a:pt x="238863" y="69533"/>
                    </a:cubicBezTo>
                    <a:lnTo>
                      <a:pt x="200763" y="137160"/>
                    </a:lnTo>
                    <a:lnTo>
                      <a:pt x="226481" y="35243"/>
                    </a:lnTo>
                    <a:cubicBezTo>
                      <a:pt x="229338" y="24765"/>
                      <a:pt x="222671" y="14288"/>
                      <a:pt x="212193" y="12383"/>
                    </a:cubicBezTo>
                    <a:cubicBezTo>
                      <a:pt x="201716" y="9525"/>
                      <a:pt x="191238" y="16193"/>
                      <a:pt x="189333" y="26670"/>
                    </a:cubicBezTo>
                    <a:lnTo>
                      <a:pt x="167426" y="114300"/>
                    </a:lnTo>
                    <a:lnTo>
                      <a:pt x="167426" y="19050"/>
                    </a:lnTo>
                    <a:cubicBezTo>
                      <a:pt x="167426" y="8573"/>
                      <a:pt x="158853" y="0"/>
                      <a:pt x="148376" y="0"/>
                    </a:cubicBezTo>
                    <a:cubicBezTo>
                      <a:pt x="137898" y="0"/>
                      <a:pt x="129326" y="8573"/>
                      <a:pt x="129326" y="19050"/>
                    </a:cubicBezTo>
                    <a:lnTo>
                      <a:pt x="129326" y="120968"/>
                    </a:lnTo>
                    <a:lnTo>
                      <a:pt x="107418" y="26670"/>
                    </a:lnTo>
                    <a:cubicBezTo>
                      <a:pt x="105513" y="16193"/>
                      <a:pt x="95036" y="10478"/>
                      <a:pt x="84558" y="12383"/>
                    </a:cubicBezTo>
                    <a:cubicBezTo>
                      <a:pt x="74081" y="14288"/>
                      <a:pt x="68366" y="24765"/>
                      <a:pt x="70271" y="35243"/>
                    </a:cubicBezTo>
                    <a:lnTo>
                      <a:pt x="96941" y="148590"/>
                    </a:lnTo>
                    <a:cubicBezTo>
                      <a:pt x="95988" y="161925"/>
                      <a:pt x="93131" y="175260"/>
                      <a:pt x="90273" y="186690"/>
                    </a:cubicBezTo>
                    <a:cubicBezTo>
                      <a:pt x="90273" y="186690"/>
                      <a:pt x="90273" y="185738"/>
                      <a:pt x="89321" y="185738"/>
                    </a:cubicBezTo>
                    <a:cubicBezTo>
                      <a:pt x="73128" y="160973"/>
                      <a:pt x="47411" y="139065"/>
                      <a:pt x="22646" y="132398"/>
                    </a:cubicBezTo>
                    <a:cubicBezTo>
                      <a:pt x="13121" y="129540"/>
                      <a:pt x="3596" y="135255"/>
                      <a:pt x="738" y="144780"/>
                    </a:cubicBezTo>
                    <a:cubicBezTo>
                      <a:pt x="-2119" y="154305"/>
                      <a:pt x="3596" y="163830"/>
                      <a:pt x="13121" y="166688"/>
                    </a:cubicBezTo>
                    <a:cubicBezTo>
                      <a:pt x="25503" y="169545"/>
                      <a:pt x="36933" y="187643"/>
                      <a:pt x="49316" y="206693"/>
                    </a:cubicBezTo>
                    <a:cubicBezTo>
                      <a:pt x="64556" y="230505"/>
                      <a:pt x="83606" y="258127"/>
                      <a:pt x="112181" y="274320"/>
                    </a:cubicBezTo>
                    <a:lnTo>
                      <a:pt x="112181" y="376238"/>
                    </a:lnTo>
                    <a:lnTo>
                      <a:pt x="196001" y="376238"/>
                    </a:lnTo>
                    <a:lnTo>
                      <a:pt x="196001" y="268605"/>
                    </a:lnTo>
                    <a:cubicBezTo>
                      <a:pt x="227433" y="252413"/>
                      <a:pt x="231243" y="184785"/>
                      <a:pt x="232196" y="159068"/>
                    </a:cubicBezTo>
                    <a:lnTo>
                      <a:pt x="272201" y="8763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0" name="شكل حر: شكل 279">
                <a:extLst>
                  <a:ext uri="{FF2B5EF4-FFF2-40B4-BE49-F238E27FC236}">
                    <a16:creationId xmlns:a16="http://schemas.microsoft.com/office/drawing/2014/main" id="{1B1F4FD0-E31E-41C3-BE64-4A9838BB9810}"/>
                  </a:ext>
                </a:extLst>
              </p:cNvPr>
              <p:cNvSpPr/>
              <p:nvPr/>
            </p:nvSpPr>
            <p:spPr>
              <a:xfrm>
                <a:off x="348686" y="1994291"/>
                <a:ext cx="1353113" cy="1402491"/>
              </a:xfrm>
              <a:custGeom>
                <a:avLst/>
                <a:gdLst>
                  <a:gd name="connsiteX0" fmla="*/ 119063 w 333784"/>
                  <a:gd name="connsiteY0" fmla="*/ 239078 h 334327"/>
                  <a:gd name="connsiteX1" fmla="*/ 139065 w 333784"/>
                  <a:gd name="connsiteY1" fmla="*/ 319088 h 334327"/>
                  <a:gd name="connsiteX2" fmla="*/ 157162 w 333784"/>
                  <a:gd name="connsiteY2" fmla="*/ 333375 h 334327"/>
                  <a:gd name="connsiteX3" fmla="*/ 161925 w 333784"/>
                  <a:gd name="connsiteY3" fmla="*/ 332423 h 334327"/>
                  <a:gd name="connsiteX4" fmla="*/ 176212 w 333784"/>
                  <a:gd name="connsiteY4" fmla="*/ 309563 h 334327"/>
                  <a:gd name="connsiteX5" fmla="*/ 158115 w 333784"/>
                  <a:gd name="connsiteY5" fmla="*/ 234315 h 334327"/>
                  <a:gd name="connsiteX6" fmla="*/ 208598 w 333784"/>
                  <a:gd name="connsiteY6" fmla="*/ 324803 h 334327"/>
                  <a:gd name="connsiteX7" fmla="*/ 225742 w 333784"/>
                  <a:gd name="connsiteY7" fmla="*/ 334328 h 334327"/>
                  <a:gd name="connsiteX8" fmla="*/ 235267 w 333784"/>
                  <a:gd name="connsiteY8" fmla="*/ 331470 h 334327"/>
                  <a:gd name="connsiteX9" fmla="*/ 242887 w 333784"/>
                  <a:gd name="connsiteY9" fmla="*/ 305753 h 334327"/>
                  <a:gd name="connsiteX10" fmla="*/ 199073 w 333784"/>
                  <a:gd name="connsiteY10" fmla="*/ 226695 h 334327"/>
                  <a:gd name="connsiteX11" fmla="*/ 263843 w 333784"/>
                  <a:gd name="connsiteY11" fmla="*/ 296228 h 334327"/>
                  <a:gd name="connsiteX12" fmla="*/ 278130 w 333784"/>
                  <a:gd name="connsiteY12" fmla="*/ 301943 h 334327"/>
                  <a:gd name="connsiteX13" fmla="*/ 291465 w 333784"/>
                  <a:gd name="connsiteY13" fmla="*/ 297180 h 334327"/>
                  <a:gd name="connsiteX14" fmla="*/ 292418 w 333784"/>
                  <a:gd name="connsiteY14" fmla="*/ 270510 h 334327"/>
                  <a:gd name="connsiteX15" fmla="*/ 222885 w 333784"/>
                  <a:gd name="connsiteY15" fmla="*/ 196215 h 334327"/>
                  <a:gd name="connsiteX16" fmla="*/ 303848 w 333784"/>
                  <a:gd name="connsiteY16" fmla="*/ 250508 h 334327"/>
                  <a:gd name="connsiteX17" fmla="*/ 314325 w 333784"/>
                  <a:gd name="connsiteY17" fmla="*/ 253365 h 334327"/>
                  <a:gd name="connsiteX18" fmla="*/ 330518 w 333784"/>
                  <a:gd name="connsiteY18" fmla="*/ 244793 h 334327"/>
                  <a:gd name="connsiteX19" fmla="*/ 325755 w 333784"/>
                  <a:gd name="connsiteY19" fmla="*/ 218122 h 334327"/>
                  <a:gd name="connsiteX20" fmla="*/ 228600 w 333784"/>
                  <a:gd name="connsiteY20" fmla="*/ 153353 h 334327"/>
                  <a:gd name="connsiteX21" fmla="*/ 207645 w 333784"/>
                  <a:gd name="connsiteY21" fmla="*/ 120968 h 334327"/>
                  <a:gd name="connsiteX22" fmla="*/ 208598 w 333784"/>
                  <a:gd name="connsiteY22" fmla="*/ 120968 h 334327"/>
                  <a:gd name="connsiteX23" fmla="*/ 293370 w 333784"/>
                  <a:gd name="connsiteY23" fmla="*/ 114300 h 334327"/>
                  <a:gd name="connsiteX24" fmla="*/ 300037 w 333784"/>
                  <a:gd name="connsiteY24" fmla="*/ 90487 h 334327"/>
                  <a:gd name="connsiteX25" fmla="*/ 276225 w 333784"/>
                  <a:gd name="connsiteY25" fmla="*/ 83820 h 334327"/>
                  <a:gd name="connsiteX26" fmla="*/ 222885 w 333784"/>
                  <a:gd name="connsiteY26" fmla="*/ 80010 h 334327"/>
                  <a:gd name="connsiteX27" fmla="*/ 130492 w 333784"/>
                  <a:gd name="connsiteY27" fmla="*/ 74295 h 334327"/>
                  <a:gd name="connsiteX28" fmla="*/ 60960 w 333784"/>
                  <a:gd name="connsiteY28" fmla="*/ 0 h 334327"/>
                  <a:gd name="connsiteX29" fmla="*/ 0 w 333784"/>
                  <a:gd name="connsiteY29" fmla="*/ 57150 h 334327"/>
                  <a:gd name="connsiteX30" fmla="*/ 73342 w 333784"/>
                  <a:gd name="connsiteY30" fmla="*/ 135255 h 334327"/>
                  <a:gd name="connsiteX31" fmla="*/ 119063 w 333784"/>
                  <a:gd name="connsiteY31" fmla="*/ 239078 h 334327"/>
                  <a:gd name="connsiteX0" fmla="*/ 119063 w 333784"/>
                  <a:gd name="connsiteY0" fmla="*/ 240217 h 335467"/>
                  <a:gd name="connsiteX1" fmla="*/ 139065 w 333784"/>
                  <a:gd name="connsiteY1" fmla="*/ 320227 h 335467"/>
                  <a:gd name="connsiteX2" fmla="*/ 157162 w 333784"/>
                  <a:gd name="connsiteY2" fmla="*/ 334514 h 335467"/>
                  <a:gd name="connsiteX3" fmla="*/ 161925 w 333784"/>
                  <a:gd name="connsiteY3" fmla="*/ 333562 h 335467"/>
                  <a:gd name="connsiteX4" fmla="*/ 176212 w 333784"/>
                  <a:gd name="connsiteY4" fmla="*/ 310702 h 335467"/>
                  <a:gd name="connsiteX5" fmla="*/ 158115 w 333784"/>
                  <a:gd name="connsiteY5" fmla="*/ 235454 h 335467"/>
                  <a:gd name="connsiteX6" fmla="*/ 208598 w 333784"/>
                  <a:gd name="connsiteY6" fmla="*/ 325942 h 335467"/>
                  <a:gd name="connsiteX7" fmla="*/ 225742 w 333784"/>
                  <a:gd name="connsiteY7" fmla="*/ 335467 h 335467"/>
                  <a:gd name="connsiteX8" fmla="*/ 235267 w 333784"/>
                  <a:gd name="connsiteY8" fmla="*/ 332609 h 335467"/>
                  <a:gd name="connsiteX9" fmla="*/ 242887 w 333784"/>
                  <a:gd name="connsiteY9" fmla="*/ 306892 h 335467"/>
                  <a:gd name="connsiteX10" fmla="*/ 199073 w 333784"/>
                  <a:gd name="connsiteY10" fmla="*/ 227834 h 335467"/>
                  <a:gd name="connsiteX11" fmla="*/ 263843 w 333784"/>
                  <a:gd name="connsiteY11" fmla="*/ 297367 h 335467"/>
                  <a:gd name="connsiteX12" fmla="*/ 278130 w 333784"/>
                  <a:gd name="connsiteY12" fmla="*/ 303082 h 335467"/>
                  <a:gd name="connsiteX13" fmla="*/ 291465 w 333784"/>
                  <a:gd name="connsiteY13" fmla="*/ 298319 h 335467"/>
                  <a:gd name="connsiteX14" fmla="*/ 292418 w 333784"/>
                  <a:gd name="connsiteY14" fmla="*/ 271649 h 335467"/>
                  <a:gd name="connsiteX15" fmla="*/ 222885 w 333784"/>
                  <a:gd name="connsiteY15" fmla="*/ 197354 h 335467"/>
                  <a:gd name="connsiteX16" fmla="*/ 303848 w 333784"/>
                  <a:gd name="connsiteY16" fmla="*/ 251647 h 335467"/>
                  <a:gd name="connsiteX17" fmla="*/ 314325 w 333784"/>
                  <a:gd name="connsiteY17" fmla="*/ 254504 h 335467"/>
                  <a:gd name="connsiteX18" fmla="*/ 330518 w 333784"/>
                  <a:gd name="connsiteY18" fmla="*/ 245932 h 335467"/>
                  <a:gd name="connsiteX19" fmla="*/ 325755 w 333784"/>
                  <a:gd name="connsiteY19" fmla="*/ 219261 h 335467"/>
                  <a:gd name="connsiteX20" fmla="*/ 228600 w 333784"/>
                  <a:gd name="connsiteY20" fmla="*/ 154492 h 335467"/>
                  <a:gd name="connsiteX21" fmla="*/ 207645 w 333784"/>
                  <a:gd name="connsiteY21" fmla="*/ 122107 h 335467"/>
                  <a:gd name="connsiteX22" fmla="*/ 208598 w 333784"/>
                  <a:gd name="connsiteY22" fmla="*/ 122107 h 335467"/>
                  <a:gd name="connsiteX23" fmla="*/ 293370 w 333784"/>
                  <a:gd name="connsiteY23" fmla="*/ 115439 h 335467"/>
                  <a:gd name="connsiteX24" fmla="*/ 300037 w 333784"/>
                  <a:gd name="connsiteY24" fmla="*/ 91626 h 335467"/>
                  <a:gd name="connsiteX25" fmla="*/ 276225 w 333784"/>
                  <a:gd name="connsiteY25" fmla="*/ 84959 h 335467"/>
                  <a:gd name="connsiteX26" fmla="*/ 222885 w 333784"/>
                  <a:gd name="connsiteY26" fmla="*/ 81149 h 335467"/>
                  <a:gd name="connsiteX27" fmla="*/ 130492 w 333784"/>
                  <a:gd name="connsiteY27" fmla="*/ 75434 h 335467"/>
                  <a:gd name="connsiteX28" fmla="*/ 56406 w 333784"/>
                  <a:gd name="connsiteY28" fmla="*/ 0 h 335467"/>
                  <a:gd name="connsiteX29" fmla="*/ 0 w 333784"/>
                  <a:gd name="connsiteY29" fmla="*/ 58289 h 335467"/>
                  <a:gd name="connsiteX30" fmla="*/ 73342 w 333784"/>
                  <a:gd name="connsiteY30" fmla="*/ 136394 h 335467"/>
                  <a:gd name="connsiteX31" fmla="*/ 119063 w 333784"/>
                  <a:gd name="connsiteY31" fmla="*/ 240217 h 335467"/>
                  <a:gd name="connsiteX0" fmla="*/ 115647 w 330368"/>
                  <a:gd name="connsiteY0" fmla="*/ 240217 h 335467"/>
                  <a:gd name="connsiteX1" fmla="*/ 135649 w 330368"/>
                  <a:gd name="connsiteY1" fmla="*/ 320227 h 335467"/>
                  <a:gd name="connsiteX2" fmla="*/ 153746 w 330368"/>
                  <a:gd name="connsiteY2" fmla="*/ 334514 h 335467"/>
                  <a:gd name="connsiteX3" fmla="*/ 158509 w 330368"/>
                  <a:gd name="connsiteY3" fmla="*/ 333562 h 335467"/>
                  <a:gd name="connsiteX4" fmla="*/ 172796 w 330368"/>
                  <a:gd name="connsiteY4" fmla="*/ 310702 h 335467"/>
                  <a:gd name="connsiteX5" fmla="*/ 154699 w 330368"/>
                  <a:gd name="connsiteY5" fmla="*/ 235454 h 335467"/>
                  <a:gd name="connsiteX6" fmla="*/ 205182 w 330368"/>
                  <a:gd name="connsiteY6" fmla="*/ 325942 h 335467"/>
                  <a:gd name="connsiteX7" fmla="*/ 222326 w 330368"/>
                  <a:gd name="connsiteY7" fmla="*/ 335467 h 335467"/>
                  <a:gd name="connsiteX8" fmla="*/ 231851 w 330368"/>
                  <a:gd name="connsiteY8" fmla="*/ 332609 h 335467"/>
                  <a:gd name="connsiteX9" fmla="*/ 239471 w 330368"/>
                  <a:gd name="connsiteY9" fmla="*/ 306892 h 335467"/>
                  <a:gd name="connsiteX10" fmla="*/ 195657 w 330368"/>
                  <a:gd name="connsiteY10" fmla="*/ 227834 h 335467"/>
                  <a:gd name="connsiteX11" fmla="*/ 260427 w 330368"/>
                  <a:gd name="connsiteY11" fmla="*/ 297367 h 335467"/>
                  <a:gd name="connsiteX12" fmla="*/ 274714 w 330368"/>
                  <a:gd name="connsiteY12" fmla="*/ 303082 h 335467"/>
                  <a:gd name="connsiteX13" fmla="*/ 288049 w 330368"/>
                  <a:gd name="connsiteY13" fmla="*/ 298319 h 335467"/>
                  <a:gd name="connsiteX14" fmla="*/ 289002 w 330368"/>
                  <a:gd name="connsiteY14" fmla="*/ 271649 h 335467"/>
                  <a:gd name="connsiteX15" fmla="*/ 219469 w 330368"/>
                  <a:gd name="connsiteY15" fmla="*/ 197354 h 335467"/>
                  <a:gd name="connsiteX16" fmla="*/ 300432 w 330368"/>
                  <a:gd name="connsiteY16" fmla="*/ 251647 h 335467"/>
                  <a:gd name="connsiteX17" fmla="*/ 310909 w 330368"/>
                  <a:gd name="connsiteY17" fmla="*/ 254504 h 335467"/>
                  <a:gd name="connsiteX18" fmla="*/ 327102 w 330368"/>
                  <a:gd name="connsiteY18" fmla="*/ 245932 h 335467"/>
                  <a:gd name="connsiteX19" fmla="*/ 322339 w 330368"/>
                  <a:gd name="connsiteY19" fmla="*/ 219261 h 335467"/>
                  <a:gd name="connsiteX20" fmla="*/ 225184 w 330368"/>
                  <a:gd name="connsiteY20" fmla="*/ 154492 h 335467"/>
                  <a:gd name="connsiteX21" fmla="*/ 204229 w 330368"/>
                  <a:gd name="connsiteY21" fmla="*/ 122107 h 335467"/>
                  <a:gd name="connsiteX22" fmla="*/ 205182 w 330368"/>
                  <a:gd name="connsiteY22" fmla="*/ 122107 h 335467"/>
                  <a:gd name="connsiteX23" fmla="*/ 289954 w 330368"/>
                  <a:gd name="connsiteY23" fmla="*/ 115439 h 335467"/>
                  <a:gd name="connsiteX24" fmla="*/ 296621 w 330368"/>
                  <a:gd name="connsiteY24" fmla="*/ 91626 h 335467"/>
                  <a:gd name="connsiteX25" fmla="*/ 272809 w 330368"/>
                  <a:gd name="connsiteY25" fmla="*/ 84959 h 335467"/>
                  <a:gd name="connsiteX26" fmla="*/ 219469 w 330368"/>
                  <a:gd name="connsiteY26" fmla="*/ 81149 h 335467"/>
                  <a:gd name="connsiteX27" fmla="*/ 127076 w 330368"/>
                  <a:gd name="connsiteY27" fmla="*/ 75434 h 335467"/>
                  <a:gd name="connsiteX28" fmla="*/ 52990 w 330368"/>
                  <a:gd name="connsiteY28" fmla="*/ 0 h 335467"/>
                  <a:gd name="connsiteX29" fmla="*/ 0 w 330368"/>
                  <a:gd name="connsiteY29" fmla="*/ 63982 h 335467"/>
                  <a:gd name="connsiteX30" fmla="*/ 69926 w 330368"/>
                  <a:gd name="connsiteY30" fmla="*/ 136394 h 335467"/>
                  <a:gd name="connsiteX31" fmla="*/ 115647 w 330368"/>
                  <a:gd name="connsiteY31" fmla="*/ 240217 h 335467"/>
                  <a:gd name="connsiteX0" fmla="*/ 112231 w 326952"/>
                  <a:gd name="connsiteY0" fmla="*/ 240217 h 335467"/>
                  <a:gd name="connsiteX1" fmla="*/ 132233 w 326952"/>
                  <a:gd name="connsiteY1" fmla="*/ 320227 h 335467"/>
                  <a:gd name="connsiteX2" fmla="*/ 150330 w 326952"/>
                  <a:gd name="connsiteY2" fmla="*/ 334514 h 335467"/>
                  <a:gd name="connsiteX3" fmla="*/ 155093 w 326952"/>
                  <a:gd name="connsiteY3" fmla="*/ 333562 h 335467"/>
                  <a:gd name="connsiteX4" fmla="*/ 169380 w 326952"/>
                  <a:gd name="connsiteY4" fmla="*/ 310702 h 335467"/>
                  <a:gd name="connsiteX5" fmla="*/ 151283 w 326952"/>
                  <a:gd name="connsiteY5" fmla="*/ 235454 h 335467"/>
                  <a:gd name="connsiteX6" fmla="*/ 201766 w 326952"/>
                  <a:gd name="connsiteY6" fmla="*/ 325942 h 335467"/>
                  <a:gd name="connsiteX7" fmla="*/ 218910 w 326952"/>
                  <a:gd name="connsiteY7" fmla="*/ 335467 h 335467"/>
                  <a:gd name="connsiteX8" fmla="*/ 228435 w 326952"/>
                  <a:gd name="connsiteY8" fmla="*/ 332609 h 335467"/>
                  <a:gd name="connsiteX9" fmla="*/ 236055 w 326952"/>
                  <a:gd name="connsiteY9" fmla="*/ 306892 h 335467"/>
                  <a:gd name="connsiteX10" fmla="*/ 192241 w 326952"/>
                  <a:gd name="connsiteY10" fmla="*/ 227834 h 335467"/>
                  <a:gd name="connsiteX11" fmla="*/ 257011 w 326952"/>
                  <a:gd name="connsiteY11" fmla="*/ 297367 h 335467"/>
                  <a:gd name="connsiteX12" fmla="*/ 271298 w 326952"/>
                  <a:gd name="connsiteY12" fmla="*/ 303082 h 335467"/>
                  <a:gd name="connsiteX13" fmla="*/ 284633 w 326952"/>
                  <a:gd name="connsiteY13" fmla="*/ 298319 h 335467"/>
                  <a:gd name="connsiteX14" fmla="*/ 285586 w 326952"/>
                  <a:gd name="connsiteY14" fmla="*/ 271649 h 335467"/>
                  <a:gd name="connsiteX15" fmla="*/ 216053 w 326952"/>
                  <a:gd name="connsiteY15" fmla="*/ 197354 h 335467"/>
                  <a:gd name="connsiteX16" fmla="*/ 297016 w 326952"/>
                  <a:gd name="connsiteY16" fmla="*/ 251647 h 335467"/>
                  <a:gd name="connsiteX17" fmla="*/ 307493 w 326952"/>
                  <a:gd name="connsiteY17" fmla="*/ 254504 h 335467"/>
                  <a:gd name="connsiteX18" fmla="*/ 323686 w 326952"/>
                  <a:gd name="connsiteY18" fmla="*/ 245932 h 335467"/>
                  <a:gd name="connsiteX19" fmla="*/ 318923 w 326952"/>
                  <a:gd name="connsiteY19" fmla="*/ 219261 h 335467"/>
                  <a:gd name="connsiteX20" fmla="*/ 221768 w 326952"/>
                  <a:gd name="connsiteY20" fmla="*/ 154492 h 335467"/>
                  <a:gd name="connsiteX21" fmla="*/ 200813 w 326952"/>
                  <a:gd name="connsiteY21" fmla="*/ 122107 h 335467"/>
                  <a:gd name="connsiteX22" fmla="*/ 201766 w 326952"/>
                  <a:gd name="connsiteY22" fmla="*/ 122107 h 335467"/>
                  <a:gd name="connsiteX23" fmla="*/ 286538 w 326952"/>
                  <a:gd name="connsiteY23" fmla="*/ 115439 h 335467"/>
                  <a:gd name="connsiteX24" fmla="*/ 293205 w 326952"/>
                  <a:gd name="connsiteY24" fmla="*/ 91626 h 335467"/>
                  <a:gd name="connsiteX25" fmla="*/ 269393 w 326952"/>
                  <a:gd name="connsiteY25" fmla="*/ 84959 h 335467"/>
                  <a:gd name="connsiteX26" fmla="*/ 216053 w 326952"/>
                  <a:gd name="connsiteY26" fmla="*/ 81149 h 335467"/>
                  <a:gd name="connsiteX27" fmla="*/ 123660 w 326952"/>
                  <a:gd name="connsiteY27" fmla="*/ 75434 h 335467"/>
                  <a:gd name="connsiteX28" fmla="*/ 49574 w 326952"/>
                  <a:gd name="connsiteY28" fmla="*/ 0 h 335467"/>
                  <a:gd name="connsiteX29" fmla="*/ 0 w 326952"/>
                  <a:gd name="connsiteY29" fmla="*/ 63982 h 335467"/>
                  <a:gd name="connsiteX30" fmla="*/ 66510 w 326952"/>
                  <a:gd name="connsiteY30" fmla="*/ 136394 h 335467"/>
                  <a:gd name="connsiteX31" fmla="*/ 112231 w 326952"/>
                  <a:gd name="connsiteY31" fmla="*/ 240217 h 335467"/>
                  <a:gd name="connsiteX0" fmla="*/ 112231 w 326952"/>
                  <a:gd name="connsiteY0" fmla="*/ 243633 h 338883"/>
                  <a:gd name="connsiteX1" fmla="*/ 132233 w 326952"/>
                  <a:gd name="connsiteY1" fmla="*/ 323643 h 338883"/>
                  <a:gd name="connsiteX2" fmla="*/ 150330 w 326952"/>
                  <a:gd name="connsiteY2" fmla="*/ 337930 h 338883"/>
                  <a:gd name="connsiteX3" fmla="*/ 155093 w 326952"/>
                  <a:gd name="connsiteY3" fmla="*/ 336978 h 338883"/>
                  <a:gd name="connsiteX4" fmla="*/ 169380 w 326952"/>
                  <a:gd name="connsiteY4" fmla="*/ 314118 h 338883"/>
                  <a:gd name="connsiteX5" fmla="*/ 151283 w 326952"/>
                  <a:gd name="connsiteY5" fmla="*/ 238870 h 338883"/>
                  <a:gd name="connsiteX6" fmla="*/ 201766 w 326952"/>
                  <a:gd name="connsiteY6" fmla="*/ 329358 h 338883"/>
                  <a:gd name="connsiteX7" fmla="*/ 218910 w 326952"/>
                  <a:gd name="connsiteY7" fmla="*/ 338883 h 338883"/>
                  <a:gd name="connsiteX8" fmla="*/ 228435 w 326952"/>
                  <a:gd name="connsiteY8" fmla="*/ 336025 h 338883"/>
                  <a:gd name="connsiteX9" fmla="*/ 236055 w 326952"/>
                  <a:gd name="connsiteY9" fmla="*/ 310308 h 338883"/>
                  <a:gd name="connsiteX10" fmla="*/ 192241 w 326952"/>
                  <a:gd name="connsiteY10" fmla="*/ 231250 h 338883"/>
                  <a:gd name="connsiteX11" fmla="*/ 257011 w 326952"/>
                  <a:gd name="connsiteY11" fmla="*/ 300783 h 338883"/>
                  <a:gd name="connsiteX12" fmla="*/ 271298 w 326952"/>
                  <a:gd name="connsiteY12" fmla="*/ 306498 h 338883"/>
                  <a:gd name="connsiteX13" fmla="*/ 284633 w 326952"/>
                  <a:gd name="connsiteY13" fmla="*/ 301735 h 338883"/>
                  <a:gd name="connsiteX14" fmla="*/ 285586 w 326952"/>
                  <a:gd name="connsiteY14" fmla="*/ 275065 h 338883"/>
                  <a:gd name="connsiteX15" fmla="*/ 216053 w 326952"/>
                  <a:gd name="connsiteY15" fmla="*/ 200770 h 338883"/>
                  <a:gd name="connsiteX16" fmla="*/ 297016 w 326952"/>
                  <a:gd name="connsiteY16" fmla="*/ 255063 h 338883"/>
                  <a:gd name="connsiteX17" fmla="*/ 307493 w 326952"/>
                  <a:gd name="connsiteY17" fmla="*/ 257920 h 338883"/>
                  <a:gd name="connsiteX18" fmla="*/ 323686 w 326952"/>
                  <a:gd name="connsiteY18" fmla="*/ 249348 h 338883"/>
                  <a:gd name="connsiteX19" fmla="*/ 318923 w 326952"/>
                  <a:gd name="connsiteY19" fmla="*/ 222677 h 338883"/>
                  <a:gd name="connsiteX20" fmla="*/ 221768 w 326952"/>
                  <a:gd name="connsiteY20" fmla="*/ 157908 h 338883"/>
                  <a:gd name="connsiteX21" fmla="*/ 200813 w 326952"/>
                  <a:gd name="connsiteY21" fmla="*/ 125523 h 338883"/>
                  <a:gd name="connsiteX22" fmla="*/ 201766 w 326952"/>
                  <a:gd name="connsiteY22" fmla="*/ 125523 h 338883"/>
                  <a:gd name="connsiteX23" fmla="*/ 286538 w 326952"/>
                  <a:gd name="connsiteY23" fmla="*/ 118855 h 338883"/>
                  <a:gd name="connsiteX24" fmla="*/ 293205 w 326952"/>
                  <a:gd name="connsiteY24" fmla="*/ 95042 h 338883"/>
                  <a:gd name="connsiteX25" fmla="*/ 269393 w 326952"/>
                  <a:gd name="connsiteY25" fmla="*/ 88375 h 338883"/>
                  <a:gd name="connsiteX26" fmla="*/ 216053 w 326952"/>
                  <a:gd name="connsiteY26" fmla="*/ 84565 h 338883"/>
                  <a:gd name="connsiteX27" fmla="*/ 123660 w 326952"/>
                  <a:gd name="connsiteY27" fmla="*/ 78850 h 338883"/>
                  <a:gd name="connsiteX28" fmla="*/ 47297 w 326952"/>
                  <a:gd name="connsiteY28" fmla="*/ 0 h 338883"/>
                  <a:gd name="connsiteX29" fmla="*/ 0 w 326952"/>
                  <a:gd name="connsiteY29" fmla="*/ 67398 h 338883"/>
                  <a:gd name="connsiteX30" fmla="*/ 66510 w 326952"/>
                  <a:gd name="connsiteY30" fmla="*/ 139810 h 338883"/>
                  <a:gd name="connsiteX31" fmla="*/ 112231 w 326952"/>
                  <a:gd name="connsiteY31" fmla="*/ 243633 h 33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6952" h="338883">
                    <a:moveTo>
                      <a:pt x="112231" y="243633"/>
                    </a:moveTo>
                    <a:lnTo>
                      <a:pt x="132233" y="323643"/>
                    </a:lnTo>
                    <a:cubicBezTo>
                      <a:pt x="134138" y="332215"/>
                      <a:pt x="141758" y="337930"/>
                      <a:pt x="150330" y="337930"/>
                    </a:cubicBezTo>
                    <a:cubicBezTo>
                      <a:pt x="152235" y="337930"/>
                      <a:pt x="153188" y="337930"/>
                      <a:pt x="155093" y="336978"/>
                    </a:cubicBezTo>
                    <a:cubicBezTo>
                      <a:pt x="165571" y="334120"/>
                      <a:pt x="171285" y="324595"/>
                      <a:pt x="169380" y="314118"/>
                    </a:cubicBezTo>
                    <a:lnTo>
                      <a:pt x="151283" y="238870"/>
                    </a:lnTo>
                    <a:lnTo>
                      <a:pt x="201766" y="329358"/>
                    </a:lnTo>
                    <a:cubicBezTo>
                      <a:pt x="205576" y="336025"/>
                      <a:pt x="211291" y="338883"/>
                      <a:pt x="218910" y="338883"/>
                    </a:cubicBezTo>
                    <a:cubicBezTo>
                      <a:pt x="221768" y="338883"/>
                      <a:pt x="225578" y="337930"/>
                      <a:pt x="228435" y="336025"/>
                    </a:cubicBezTo>
                    <a:cubicBezTo>
                      <a:pt x="237960" y="331263"/>
                      <a:pt x="240818" y="318880"/>
                      <a:pt x="236055" y="310308"/>
                    </a:cubicBezTo>
                    <a:lnTo>
                      <a:pt x="192241" y="231250"/>
                    </a:lnTo>
                    <a:lnTo>
                      <a:pt x="257011" y="300783"/>
                    </a:lnTo>
                    <a:cubicBezTo>
                      <a:pt x="260821" y="304593"/>
                      <a:pt x="265583" y="306498"/>
                      <a:pt x="271298" y="306498"/>
                    </a:cubicBezTo>
                    <a:cubicBezTo>
                      <a:pt x="276061" y="306498"/>
                      <a:pt x="280823" y="304593"/>
                      <a:pt x="284633" y="301735"/>
                    </a:cubicBezTo>
                    <a:cubicBezTo>
                      <a:pt x="292253" y="294115"/>
                      <a:pt x="292253" y="282685"/>
                      <a:pt x="285586" y="275065"/>
                    </a:cubicBezTo>
                    <a:lnTo>
                      <a:pt x="216053" y="200770"/>
                    </a:lnTo>
                    <a:lnTo>
                      <a:pt x="297016" y="255063"/>
                    </a:lnTo>
                    <a:cubicBezTo>
                      <a:pt x="299873" y="256968"/>
                      <a:pt x="303683" y="257920"/>
                      <a:pt x="307493" y="257920"/>
                    </a:cubicBezTo>
                    <a:cubicBezTo>
                      <a:pt x="313208" y="257920"/>
                      <a:pt x="319876" y="255063"/>
                      <a:pt x="323686" y="249348"/>
                    </a:cubicBezTo>
                    <a:cubicBezTo>
                      <a:pt x="329401" y="240775"/>
                      <a:pt x="327496" y="228393"/>
                      <a:pt x="318923" y="222677"/>
                    </a:cubicBezTo>
                    <a:lnTo>
                      <a:pt x="221768" y="157908"/>
                    </a:lnTo>
                    <a:cubicBezTo>
                      <a:pt x="213196" y="147430"/>
                      <a:pt x="206528" y="136000"/>
                      <a:pt x="200813" y="125523"/>
                    </a:cubicBezTo>
                    <a:lnTo>
                      <a:pt x="201766" y="125523"/>
                    </a:lnTo>
                    <a:cubicBezTo>
                      <a:pt x="230341" y="132190"/>
                      <a:pt x="263678" y="131238"/>
                      <a:pt x="286538" y="118855"/>
                    </a:cubicBezTo>
                    <a:cubicBezTo>
                      <a:pt x="295111" y="114092"/>
                      <a:pt x="297968" y="103615"/>
                      <a:pt x="293205" y="95042"/>
                    </a:cubicBezTo>
                    <a:cubicBezTo>
                      <a:pt x="288443" y="86470"/>
                      <a:pt x="277966" y="83613"/>
                      <a:pt x="269393" y="88375"/>
                    </a:cubicBezTo>
                    <a:cubicBezTo>
                      <a:pt x="258916" y="94090"/>
                      <a:pt x="237960" y="89328"/>
                      <a:pt x="216053" y="84565"/>
                    </a:cubicBezTo>
                    <a:cubicBezTo>
                      <a:pt x="188430" y="77898"/>
                      <a:pt x="156046" y="70278"/>
                      <a:pt x="123660" y="78850"/>
                    </a:cubicBezTo>
                    <a:lnTo>
                      <a:pt x="47297" y="0"/>
                    </a:lnTo>
                    <a:lnTo>
                      <a:pt x="0" y="67398"/>
                    </a:lnTo>
                    <a:lnTo>
                      <a:pt x="66510" y="139810"/>
                    </a:lnTo>
                    <a:cubicBezTo>
                      <a:pt x="51271" y="173148"/>
                      <a:pt x="94133" y="225535"/>
                      <a:pt x="112231" y="2436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98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1" name="شكل حر: شكل 280">
                <a:extLst>
                  <a:ext uri="{FF2B5EF4-FFF2-40B4-BE49-F238E27FC236}">
                    <a16:creationId xmlns:a16="http://schemas.microsoft.com/office/drawing/2014/main" id="{62E6CE74-34D3-4E27-A5C1-2EE59F703705}"/>
                  </a:ext>
                </a:extLst>
              </p:cNvPr>
              <p:cNvSpPr/>
              <p:nvPr/>
            </p:nvSpPr>
            <p:spPr>
              <a:xfrm>
                <a:off x="1703047" y="1999005"/>
                <a:ext cx="1304340" cy="1464790"/>
              </a:xfrm>
              <a:custGeom>
                <a:avLst/>
                <a:gdLst>
                  <a:gd name="connsiteX0" fmla="*/ 20243 w 323138"/>
                  <a:gd name="connsiteY0" fmla="*/ 205740 h 350520"/>
                  <a:gd name="connsiteX1" fmla="*/ 26911 w 323138"/>
                  <a:gd name="connsiteY1" fmla="*/ 204788 h 350520"/>
                  <a:gd name="connsiteX2" fmla="*/ 99301 w 323138"/>
                  <a:gd name="connsiteY2" fmla="*/ 179070 h 350520"/>
                  <a:gd name="connsiteX3" fmla="*/ 13576 w 323138"/>
                  <a:gd name="connsiteY3" fmla="*/ 238125 h 350520"/>
                  <a:gd name="connsiteX4" fmla="*/ 8813 w 323138"/>
                  <a:gd name="connsiteY4" fmla="*/ 264795 h 350520"/>
                  <a:gd name="connsiteX5" fmla="*/ 24053 w 323138"/>
                  <a:gd name="connsiteY5" fmla="*/ 273368 h 350520"/>
                  <a:gd name="connsiteX6" fmla="*/ 34531 w 323138"/>
                  <a:gd name="connsiteY6" fmla="*/ 269558 h 350520"/>
                  <a:gd name="connsiteX7" fmla="*/ 108826 w 323138"/>
                  <a:gd name="connsiteY7" fmla="*/ 218122 h 350520"/>
                  <a:gd name="connsiteX8" fmla="*/ 45961 w 323138"/>
                  <a:gd name="connsiteY8" fmla="*/ 289560 h 350520"/>
                  <a:gd name="connsiteX9" fmla="*/ 47866 w 323138"/>
                  <a:gd name="connsiteY9" fmla="*/ 316230 h 350520"/>
                  <a:gd name="connsiteX10" fmla="*/ 60248 w 323138"/>
                  <a:gd name="connsiteY10" fmla="*/ 320993 h 350520"/>
                  <a:gd name="connsiteX11" fmla="*/ 74536 w 323138"/>
                  <a:gd name="connsiteY11" fmla="*/ 314325 h 350520"/>
                  <a:gd name="connsiteX12" fmla="*/ 142163 w 323138"/>
                  <a:gd name="connsiteY12" fmla="*/ 237172 h 350520"/>
                  <a:gd name="connsiteX13" fmla="*/ 96443 w 323138"/>
                  <a:gd name="connsiteY13" fmla="*/ 322898 h 350520"/>
                  <a:gd name="connsiteX14" fmla="*/ 104063 w 323138"/>
                  <a:gd name="connsiteY14" fmla="*/ 348615 h 350520"/>
                  <a:gd name="connsiteX15" fmla="*/ 112636 w 323138"/>
                  <a:gd name="connsiteY15" fmla="*/ 350520 h 350520"/>
                  <a:gd name="connsiteX16" fmla="*/ 129781 w 323138"/>
                  <a:gd name="connsiteY16" fmla="*/ 340043 h 350520"/>
                  <a:gd name="connsiteX17" fmla="*/ 185026 w 323138"/>
                  <a:gd name="connsiteY17" fmla="*/ 237172 h 350520"/>
                  <a:gd name="connsiteX18" fmla="*/ 215506 w 323138"/>
                  <a:gd name="connsiteY18" fmla="*/ 213360 h 350520"/>
                  <a:gd name="connsiteX19" fmla="*/ 215506 w 323138"/>
                  <a:gd name="connsiteY19" fmla="*/ 214313 h 350520"/>
                  <a:gd name="connsiteX20" fmla="*/ 230746 w 323138"/>
                  <a:gd name="connsiteY20" fmla="*/ 298133 h 350520"/>
                  <a:gd name="connsiteX21" fmla="*/ 255511 w 323138"/>
                  <a:gd name="connsiteY21" fmla="*/ 302895 h 350520"/>
                  <a:gd name="connsiteX22" fmla="*/ 260273 w 323138"/>
                  <a:gd name="connsiteY22" fmla="*/ 278130 h 350520"/>
                  <a:gd name="connsiteX23" fmla="*/ 259321 w 323138"/>
                  <a:gd name="connsiteY23" fmla="*/ 223838 h 350520"/>
                  <a:gd name="connsiteX24" fmla="*/ 256463 w 323138"/>
                  <a:gd name="connsiteY24" fmla="*/ 131445 h 350520"/>
                  <a:gd name="connsiteX25" fmla="*/ 323138 w 323138"/>
                  <a:gd name="connsiteY25" fmla="*/ 55245 h 350520"/>
                  <a:gd name="connsiteX26" fmla="*/ 260273 w 323138"/>
                  <a:gd name="connsiteY26" fmla="*/ 0 h 350520"/>
                  <a:gd name="connsiteX27" fmla="*/ 189788 w 323138"/>
                  <a:gd name="connsiteY27" fmla="*/ 80962 h 350520"/>
                  <a:gd name="connsiteX28" fmla="*/ 90728 w 323138"/>
                  <a:gd name="connsiteY28" fmla="*/ 139065 h 350520"/>
                  <a:gd name="connsiteX29" fmla="*/ 12623 w 323138"/>
                  <a:gd name="connsiteY29" fmla="*/ 166688 h 350520"/>
                  <a:gd name="connsiteX30" fmla="*/ 1193 w 323138"/>
                  <a:gd name="connsiteY30" fmla="*/ 191453 h 350520"/>
                  <a:gd name="connsiteX31" fmla="*/ 20243 w 323138"/>
                  <a:gd name="connsiteY31" fmla="*/ 205740 h 350520"/>
                  <a:gd name="connsiteX0" fmla="*/ 20243 w 323138"/>
                  <a:gd name="connsiteY0" fmla="*/ 209156 h 353936"/>
                  <a:gd name="connsiteX1" fmla="*/ 26911 w 323138"/>
                  <a:gd name="connsiteY1" fmla="*/ 208204 h 353936"/>
                  <a:gd name="connsiteX2" fmla="*/ 99301 w 323138"/>
                  <a:gd name="connsiteY2" fmla="*/ 182486 h 353936"/>
                  <a:gd name="connsiteX3" fmla="*/ 13576 w 323138"/>
                  <a:gd name="connsiteY3" fmla="*/ 241541 h 353936"/>
                  <a:gd name="connsiteX4" fmla="*/ 8813 w 323138"/>
                  <a:gd name="connsiteY4" fmla="*/ 268211 h 353936"/>
                  <a:gd name="connsiteX5" fmla="*/ 24053 w 323138"/>
                  <a:gd name="connsiteY5" fmla="*/ 276784 h 353936"/>
                  <a:gd name="connsiteX6" fmla="*/ 34531 w 323138"/>
                  <a:gd name="connsiteY6" fmla="*/ 272974 h 353936"/>
                  <a:gd name="connsiteX7" fmla="*/ 108826 w 323138"/>
                  <a:gd name="connsiteY7" fmla="*/ 221538 h 353936"/>
                  <a:gd name="connsiteX8" fmla="*/ 45961 w 323138"/>
                  <a:gd name="connsiteY8" fmla="*/ 292976 h 353936"/>
                  <a:gd name="connsiteX9" fmla="*/ 47866 w 323138"/>
                  <a:gd name="connsiteY9" fmla="*/ 319646 h 353936"/>
                  <a:gd name="connsiteX10" fmla="*/ 60248 w 323138"/>
                  <a:gd name="connsiteY10" fmla="*/ 324409 h 353936"/>
                  <a:gd name="connsiteX11" fmla="*/ 74536 w 323138"/>
                  <a:gd name="connsiteY11" fmla="*/ 317741 h 353936"/>
                  <a:gd name="connsiteX12" fmla="*/ 142163 w 323138"/>
                  <a:gd name="connsiteY12" fmla="*/ 240588 h 353936"/>
                  <a:gd name="connsiteX13" fmla="*/ 96443 w 323138"/>
                  <a:gd name="connsiteY13" fmla="*/ 326314 h 353936"/>
                  <a:gd name="connsiteX14" fmla="*/ 104063 w 323138"/>
                  <a:gd name="connsiteY14" fmla="*/ 352031 h 353936"/>
                  <a:gd name="connsiteX15" fmla="*/ 112636 w 323138"/>
                  <a:gd name="connsiteY15" fmla="*/ 353936 h 353936"/>
                  <a:gd name="connsiteX16" fmla="*/ 129781 w 323138"/>
                  <a:gd name="connsiteY16" fmla="*/ 343459 h 353936"/>
                  <a:gd name="connsiteX17" fmla="*/ 185026 w 323138"/>
                  <a:gd name="connsiteY17" fmla="*/ 240588 h 353936"/>
                  <a:gd name="connsiteX18" fmla="*/ 215506 w 323138"/>
                  <a:gd name="connsiteY18" fmla="*/ 216776 h 353936"/>
                  <a:gd name="connsiteX19" fmla="*/ 215506 w 323138"/>
                  <a:gd name="connsiteY19" fmla="*/ 217729 h 353936"/>
                  <a:gd name="connsiteX20" fmla="*/ 230746 w 323138"/>
                  <a:gd name="connsiteY20" fmla="*/ 301549 h 353936"/>
                  <a:gd name="connsiteX21" fmla="*/ 255511 w 323138"/>
                  <a:gd name="connsiteY21" fmla="*/ 306311 h 353936"/>
                  <a:gd name="connsiteX22" fmla="*/ 260273 w 323138"/>
                  <a:gd name="connsiteY22" fmla="*/ 281546 h 353936"/>
                  <a:gd name="connsiteX23" fmla="*/ 259321 w 323138"/>
                  <a:gd name="connsiteY23" fmla="*/ 227254 h 353936"/>
                  <a:gd name="connsiteX24" fmla="*/ 256463 w 323138"/>
                  <a:gd name="connsiteY24" fmla="*/ 134861 h 353936"/>
                  <a:gd name="connsiteX25" fmla="*/ 323138 w 323138"/>
                  <a:gd name="connsiteY25" fmla="*/ 58661 h 353936"/>
                  <a:gd name="connsiteX26" fmla="*/ 273936 w 323138"/>
                  <a:gd name="connsiteY26" fmla="*/ 0 h 353936"/>
                  <a:gd name="connsiteX27" fmla="*/ 189788 w 323138"/>
                  <a:gd name="connsiteY27" fmla="*/ 84378 h 353936"/>
                  <a:gd name="connsiteX28" fmla="*/ 90728 w 323138"/>
                  <a:gd name="connsiteY28" fmla="*/ 142481 h 353936"/>
                  <a:gd name="connsiteX29" fmla="*/ 12623 w 323138"/>
                  <a:gd name="connsiteY29" fmla="*/ 170104 h 353936"/>
                  <a:gd name="connsiteX30" fmla="*/ 1193 w 323138"/>
                  <a:gd name="connsiteY30" fmla="*/ 194869 h 353936"/>
                  <a:gd name="connsiteX31" fmla="*/ 20243 w 323138"/>
                  <a:gd name="connsiteY31" fmla="*/ 209156 h 353936"/>
                  <a:gd name="connsiteX0" fmla="*/ 20243 w 319722"/>
                  <a:gd name="connsiteY0" fmla="*/ 209156 h 353936"/>
                  <a:gd name="connsiteX1" fmla="*/ 26911 w 319722"/>
                  <a:gd name="connsiteY1" fmla="*/ 208204 h 353936"/>
                  <a:gd name="connsiteX2" fmla="*/ 99301 w 319722"/>
                  <a:gd name="connsiteY2" fmla="*/ 182486 h 353936"/>
                  <a:gd name="connsiteX3" fmla="*/ 13576 w 319722"/>
                  <a:gd name="connsiteY3" fmla="*/ 241541 h 353936"/>
                  <a:gd name="connsiteX4" fmla="*/ 8813 w 319722"/>
                  <a:gd name="connsiteY4" fmla="*/ 268211 h 353936"/>
                  <a:gd name="connsiteX5" fmla="*/ 24053 w 319722"/>
                  <a:gd name="connsiteY5" fmla="*/ 276784 h 353936"/>
                  <a:gd name="connsiteX6" fmla="*/ 34531 w 319722"/>
                  <a:gd name="connsiteY6" fmla="*/ 272974 h 353936"/>
                  <a:gd name="connsiteX7" fmla="*/ 108826 w 319722"/>
                  <a:gd name="connsiteY7" fmla="*/ 221538 h 353936"/>
                  <a:gd name="connsiteX8" fmla="*/ 45961 w 319722"/>
                  <a:gd name="connsiteY8" fmla="*/ 292976 h 353936"/>
                  <a:gd name="connsiteX9" fmla="*/ 47866 w 319722"/>
                  <a:gd name="connsiteY9" fmla="*/ 319646 h 353936"/>
                  <a:gd name="connsiteX10" fmla="*/ 60248 w 319722"/>
                  <a:gd name="connsiteY10" fmla="*/ 324409 h 353936"/>
                  <a:gd name="connsiteX11" fmla="*/ 74536 w 319722"/>
                  <a:gd name="connsiteY11" fmla="*/ 317741 h 353936"/>
                  <a:gd name="connsiteX12" fmla="*/ 142163 w 319722"/>
                  <a:gd name="connsiteY12" fmla="*/ 240588 h 353936"/>
                  <a:gd name="connsiteX13" fmla="*/ 96443 w 319722"/>
                  <a:gd name="connsiteY13" fmla="*/ 326314 h 353936"/>
                  <a:gd name="connsiteX14" fmla="*/ 104063 w 319722"/>
                  <a:gd name="connsiteY14" fmla="*/ 352031 h 353936"/>
                  <a:gd name="connsiteX15" fmla="*/ 112636 w 319722"/>
                  <a:gd name="connsiteY15" fmla="*/ 353936 h 353936"/>
                  <a:gd name="connsiteX16" fmla="*/ 129781 w 319722"/>
                  <a:gd name="connsiteY16" fmla="*/ 343459 h 353936"/>
                  <a:gd name="connsiteX17" fmla="*/ 185026 w 319722"/>
                  <a:gd name="connsiteY17" fmla="*/ 240588 h 353936"/>
                  <a:gd name="connsiteX18" fmla="*/ 215506 w 319722"/>
                  <a:gd name="connsiteY18" fmla="*/ 216776 h 353936"/>
                  <a:gd name="connsiteX19" fmla="*/ 215506 w 319722"/>
                  <a:gd name="connsiteY19" fmla="*/ 217729 h 353936"/>
                  <a:gd name="connsiteX20" fmla="*/ 230746 w 319722"/>
                  <a:gd name="connsiteY20" fmla="*/ 301549 h 353936"/>
                  <a:gd name="connsiteX21" fmla="*/ 255511 w 319722"/>
                  <a:gd name="connsiteY21" fmla="*/ 306311 h 353936"/>
                  <a:gd name="connsiteX22" fmla="*/ 260273 w 319722"/>
                  <a:gd name="connsiteY22" fmla="*/ 281546 h 353936"/>
                  <a:gd name="connsiteX23" fmla="*/ 259321 w 319722"/>
                  <a:gd name="connsiteY23" fmla="*/ 227254 h 353936"/>
                  <a:gd name="connsiteX24" fmla="*/ 256463 w 319722"/>
                  <a:gd name="connsiteY24" fmla="*/ 134861 h 353936"/>
                  <a:gd name="connsiteX25" fmla="*/ 319722 w 319722"/>
                  <a:gd name="connsiteY25" fmla="*/ 60938 h 353936"/>
                  <a:gd name="connsiteX26" fmla="*/ 273936 w 319722"/>
                  <a:gd name="connsiteY26" fmla="*/ 0 h 353936"/>
                  <a:gd name="connsiteX27" fmla="*/ 189788 w 319722"/>
                  <a:gd name="connsiteY27" fmla="*/ 84378 h 353936"/>
                  <a:gd name="connsiteX28" fmla="*/ 90728 w 319722"/>
                  <a:gd name="connsiteY28" fmla="*/ 142481 h 353936"/>
                  <a:gd name="connsiteX29" fmla="*/ 12623 w 319722"/>
                  <a:gd name="connsiteY29" fmla="*/ 170104 h 353936"/>
                  <a:gd name="connsiteX30" fmla="*/ 1193 w 319722"/>
                  <a:gd name="connsiteY30" fmla="*/ 194869 h 353936"/>
                  <a:gd name="connsiteX31" fmla="*/ 20243 w 319722"/>
                  <a:gd name="connsiteY31" fmla="*/ 209156 h 353936"/>
                  <a:gd name="connsiteX0" fmla="*/ 20243 w 308336"/>
                  <a:gd name="connsiteY0" fmla="*/ 209156 h 353936"/>
                  <a:gd name="connsiteX1" fmla="*/ 26911 w 308336"/>
                  <a:gd name="connsiteY1" fmla="*/ 208204 h 353936"/>
                  <a:gd name="connsiteX2" fmla="*/ 99301 w 308336"/>
                  <a:gd name="connsiteY2" fmla="*/ 182486 h 353936"/>
                  <a:gd name="connsiteX3" fmla="*/ 13576 w 308336"/>
                  <a:gd name="connsiteY3" fmla="*/ 241541 h 353936"/>
                  <a:gd name="connsiteX4" fmla="*/ 8813 w 308336"/>
                  <a:gd name="connsiteY4" fmla="*/ 268211 h 353936"/>
                  <a:gd name="connsiteX5" fmla="*/ 24053 w 308336"/>
                  <a:gd name="connsiteY5" fmla="*/ 276784 h 353936"/>
                  <a:gd name="connsiteX6" fmla="*/ 34531 w 308336"/>
                  <a:gd name="connsiteY6" fmla="*/ 272974 h 353936"/>
                  <a:gd name="connsiteX7" fmla="*/ 108826 w 308336"/>
                  <a:gd name="connsiteY7" fmla="*/ 221538 h 353936"/>
                  <a:gd name="connsiteX8" fmla="*/ 45961 w 308336"/>
                  <a:gd name="connsiteY8" fmla="*/ 292976 h 353936"/>
                  <a:gd name="connsiteX9" fmla="*/ 47866 w 308336"/>
                  <a:gd name="connsiteY9" fmla="*/ 319646 h 353936"/>
                  <a:gd name="connsiteX10" fmla="*/ 60248 w 308336"/>
                  <a:gd name="connsiteY10" fmla="*/ 324409 h 353936"/>
                  <a:gd name="connsiteX11" fmla="*/ 74536 w 308336"/>
                  <a:gd name="connsiteY11" fmla="*/ 317741 h 353936"/>
                  <a:gd name="connsiteX12" fmla="*/ 142163 w 308336"/>
                  <a:gd name="connsiteY12" fmla="*/ 240588 h 353936"/>
                  <a:gd name="connsiteX13" fmla="*/ 96443 w 308336"/>
                  <a:gd name="connsiteY13" fmla="*/ 326314 h 353936"/>
                  <a:gd name="connsiteX14" fmla="*/ 104063 w 308336"/>
                  <a:gd name="connsiteY14" fmla="*/ 352031 h 353936"/>
                  <a:gd name="connsiteX15" fmla="*/ 112636 w 308336"/>
                  <a:gd name="connsiteY15" fmla="*/ 353936 h 353936"/>
                  <a:gd name="connsiteX16" fmla="*/ 129781 w 308336"/>
                  <a:gd name="connsiteY16" fmla="*/ 343459 h 353936"/>
                  <a:gd name="connsiteX17" fmla="*/ 185026 w 308336"/>
                  <a:gd name="connsiteY17" fmla="*/ 240588 h 353936"/>
                  <a:gd name="connsiteX18" fmla="*/ 215506 w 308336"/>
                  <a:gd name="connsiteY18" fmla="*/ 216776 h 353936"/>
                  <a:gd name="connsiteX19" fmla="*/ 215506 w 308336"/>
                  <a:gd name="connsiteY19" fmla="*/ 217729 h 353936"/>
                  <a:gd name="connsiteX20" fmla="*/ 230746 w 308336"/>
                  <a:gd name="connsiteY20" fmla="*/ 301549 h 353936"/>
                  <a:gd name="connsiteX21" fmla="*/ 255511 w 308336"/>
                  <a:gd name="connsiteY21" fmla="*/ 306311 h 353936"/>
                  <a:gd name="connsiteX22" fmla="*/ 260273 w 308336"/>
                  <a:gd name="connsiteY22" fmla="*/ 281546 h 353936"/>
                  <a:gd name="connsiteX23" fmla="*/ 259321 w 308336"/>
                  <a:gd name="connsiteY23" fmla="*/ 227254 h 353936"/>
                  <a:gd name="connsiteX24" fmla="*/ 256463 w 308336"/>
                  <a:gd name="connsiteY24" fmla="*/ 134861 h 353936"/>
                  <a:gd name="connsiteX25" fmla="*/ 308336 w 308336"/>
                  <a:gd name="connsiteY25" fmla="*/ 60938 h 353936"/>
                  <a:gd name="connsiteX26" fmla="*/ 273936 w 308336"/>
                  <a:gd name="connsiteY26" fmla="*/ 0 h 353936"/>
                  <a:gd name="connsiteX27" fmla="*/ 189788 w 308336"/>
                  <a:gd name="connsiteY27" fmla="*/ 84378 h 353936"/>
                  <a:gd name="connsiteX28" fmla="*/ 90728 w 308336"/>
                  <a:gd name="connsiteY28" fmla="*/ 142481 h 353936"/>
                  <a:gd name="connsiteX29" fmla="*/ 12623 w 308336"/>
                  <a:gd name="connsiteY29" fmla="*/ 170104 h 353936"/>
                  <a:gd name="connsiteX30" fmla="*/ 1193 w 308336"/>
                  <a:gd name="connsiteY30" fmla="*/ 194869 h 353936"/>
                  <a:gd name="connsiteX31" fmla="*/ 20243 w 308336"/>
                  <a:gd name="connsiteY31" fmla="*/ 209156 h 353936"/>
                  <a:gd name="connsiteX0" fmla="*/ 20243 w 315167"/>
                  <a:gd name="connsiteY0" fmla="*/ 209156 h 353936"/>
                  <a:gd name="connsiteX1" fmla="*/ 26911 w 315167"/>
                  <a:gd name="connsiteY1" fmla="*/ 208204 h 353936"/>
                  <a:gd name="connsiteX2" fmla="*/ 99301 w 315167"/>
                  <a:gd name="connsiteY2" fmla="*/ 182486 h 353936"/>
                  <a:gd name="connsiteX3" fmla="*/ 13576 w 315167"/>
                  <a:gd name="connsiteY3" fmla="*/ 241541 h 353936"/>
                  <a:gd name="connsiteX4" fmla="*/ 8813 w 315167"/>
                  <a:gd name="connsiteY4" fmla="*/ 268211 h 353936"/>
                  <a:gd name="connsiteX5" fmla="*/ 24053 w 315167"/>
                  <a:gd name="connsiteY5" fmla="*/ 276784 h 353936"/>
                  <a:gd name="connsiteX6" fmla="*/ 34531 w 315167"/>
                  <a:gd name="connsiteY6" fmla="*/ 272974 h 353936"/>
                  <a:gd name="connsiteX7" fmla="*/ 108826 w 315167"/>
                  <a:gd name="connsiteY7" fmla="*/ 221538 h 353936"/>
                  <a:gd name="connsiteX8" fmla="*/ 45961 w 315167"/>
                  <a:gd name="connsiteY8" fmla="*/ 292976 h 353936"/>
                  <a:gd name="connsiteX9" fmla="*/ 47866 w 315167"/>
                  <a:gd name="connsiteY9" fmla="*/ 319646 h 353936"/>
                  <a:gd name="connsiteX10" fmla="*/ 60248 w 315167"/>
                  <a:gd name="connsiteY10" fmla="*/ 324409 h 353936"/>
                  <a:gd name="connsiteX11" fmla="*/ 74536 w 315167"/>
                  <a:gd name="connsiteY11" fmla="*/ 317741 h 353936"/>
                  <a:gd name="connsiteX12" fmla="*/ 142163 w 315167"/>
                  <a:gd name="connsiteY12" fmla="*/ 240588 h 353936"/>
                  <a:gd name="connsiteX13" fmla="*/ 96443 w 315167"/>
                  <a:gd name="connsiteY13" fmla="*/ 326314 h 353936"/>
                  <a:gd name="connsiteX14" fmla="*/ 104063 w 315167"/>
                  <a:gd name="connsiteY14" fmla="*/ 352031 h 353936"/>
                  <a:gd name="connsiteX15" fmla="*/ 112636 w 315167"/>
                  <a:gd name="connsiteY15" fmla="*/ 353936 h 353936"/>
                  <a:gd name="connsiteX16" fmla="*/ 129781 w 315167"/>
                  <a:gd name="connsiteY16" fmla="*/ 343459 h 353936"/>
                  <a:gd name="connsiteX17" fmla="*/ 185026 w 315167"/>
                  <a:gd name="connsiteY17" fmla="*/ 240588 h 353936"/>
                  <a:gd name="connsiteX18" fmla="*/ 215506 w 315167"/>
                  <a:gd name="connsiteY18" fmla="*/ 216776 h 353936"/>
                  <a:gd name="connsiteX19" fmla="*/ 215506 w 315167"/>
                  <a:gd name="connsiteY19" fmla="*/ 217729 h 353936"/>
                  <a:gd name="connsiteX20" fmla="*/ 230746 w 315167"/>
                  <a:gd name="connsiteY20" fmla="*/ 301549 h 353936"/>
                  <a:gd name="connsiteX21" fmla="*/ 255511 w 315167"/>
                  <a:gd name="connsiteY21" fmla="*/ 306311 h 353936"/>
                  <a:gd name="connsiteX22" fmla="*/ 260273 w 315167"/>
                  <a:gd name="connsiteY22" fmla="*/ 281546 h 353936"/>
                  <a:gd name="connsiteX23" fmla="*/ 259321 w 315167"/>
                  <a:gd name="connsiteY23" fmla="*/ 227254 h 353936"/>
                  <a:gd name="connsiteX24" fmla="*/ 256463 w 315167"/>
                  <a:gd name="connsiteY24" fmla="*/ 134861 h 353936"/>
                  <a:gd name="connsiteX25" fmla="*/ 315167 w 315167"/>
                  <a:gd name="connsiteY25" fmla="*/ 60938 h 353936"/>
                  <a:gd name="connsiteX26" fmla="*/ 273936 w 315167"/>
                  <a:gd name="connsiteY26" fmla="*/ 0 h 353936"/>
                  <a:gd name="connsiteX27" fmla="*/ 189788 w 315167"/>
                  <a:gd name="connsiteY27" fmla="*/ 84378 h 353936"/>
                  <a:gd name="connsiteX28" fmla="*/ 90728 w 315167"/>
                  <a:gd name="connsiteY28" fmla="*/ 142481 h 353936"/>
                  <a:gd name="connsiteX29" fmla="*/ 12623 w 315167"/>
                  <a:gd name="connsiteY29" fmla="*/ 170104 h 353936"/>
                  <a:gd name="connsiteX30" fmla="*/ 1193 w 315167"/>
                  <a:gd name="connsiteY30" fmla="*/ 194869 h 353936"/>
                  <a:gd name="connsiteX31" fmla="*/ 20243 w 315167"/>
                  <a:gd name="connsiteY31" fmla="*/ 209156 h 35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5167" h="353936">
                    <a:moveTo>
                      <a:pt x="20243" y="209156"/>
                    </a:moveTo>
                    <a:cubicBezTo>
                      <a:pt x="22148" y="209156"/>
                      <a:pt x="24053" y="209156"/>
                      <a:pt x="26911" y="208204"/>
                    </a:cubicBezTo>
                    <a:lnTo>
                      <a:pt x="99301" y="182486"/>
                    </a:lnTo>
                    <a:lnTo>
                      <a:pt x="13576" y="241541"/>
                    </a:lnTo>
                    <a:cubicBezTo>
                      <a:pt x="5003" y="247256"/>
                      <a:pt x="3098" y="259638"/>
                      <a:pt x="8813" y="268211"/>
                    </a:cubicBezTo>
                    <a:cubicBezTo>
                      <a:pt x="12623" y="273926"/>
                      <a:pt x="18338" y="276784"/>
                      <a:pt x="24053" y="276784"/>
                    </a:cubicBezTo>
                    <a:cubicBezTo>
                      <a:pt x="27863" y="276784"/>
                      <a:pt x="31673" y="275831"/>
                      <a:pt x="34531" y="272974"/>
                    </a:cubicBezTo>
                    <a:lnTo>
                      <a:pt x="108826" y="221538"/>
                    </a:lnTo>
                    <a:lnTo>
                      <a:pt x="45961" y="292976"/>
                    </a:lnTo>
                    <a:cubicBezTo>
                      <a:pt x="39293" y="300596"/>
                      <a:pt x="40246" y="312979"/>
                      <a:pt x="47866" y="319646"/>
                    </a:cubicBezTo>
                    <a:cubicBezTo>
                      <a:pt x="51676" y="322504"/>
                      <a:pt x="55486" y="324409"/>
                      <a:pt x="60248" y="324409"/>
                    </a:cubicBezTo>
                    <a:cubicBezTo>
                      <a:pt x="65963" y="324409"/>
                      <a:pt x="70726" y="322504"/>
                      <a:pt x="74536" y="317741"/>
                    </a:cubicBezTo>
                    <a:lnTo>
                      <a:pt x="142163" y="240588"/>
                    </a:lnTo>
                    <a:lnTo>
                      <a:pt x="96443" y="326314"/>
                    </a:lnTo>
                    <a:cubicBezTo>
                      <a:pt x="91681" y="335839"/>
                      <a:pt x="94538" y="347269"/>
                      <a:pt x="104063" y="352031"/>
                    </a:cubicBezTo>
                    <a:cubicBezTo>
                      <a:pt x="106921" y="353936"/>
                      <a:pt x="109778" y="353936"/>
                      <a:pt x="112636" y="353936"/>
                    </a:cubicBezTo>
                    <a:cubicBezTo>
                      <a:pt x="119303" y="353936"/>
                      <a:pt x="125971" y="350126"/>
                      <a:pt x="129781" y="343459"/>
                    </a:cubicBezTo>
                    <a:lnTo>
                      <a:pt x="185026" y="240588"/>
                    </a:lnTo>
                    <a:cubicBezTo>
                      <a:pt x="194551" y="231063"/>
                      <a:pt x="205028" y="223444"/>
                      <a:pt x="215506" y="216776"/>
                    </a:cubicBezTo>
                    <a:lnTo>
                      <a:pt x="215506" y="217729"/>
                    </a:lnTo>
                    <a:cubicBezTo>
                      <a:pt x="211696" y="247256"/>
                      <a:pt x="216458" y="280594"/>
                      <a:pt x="230746" y="301549"/>
                    </a:cubicBezTo>
                    <a:cubicBezTo>
                      <a:pt x="236461" y="310121"/>
                      <a:pt x="246938" y="312026"/>
                      <a:pt x="255511" y="306311"/>
                    </a:cubicBezTo>
                    <a:cubicBezTo>
                      <a:pt x="264083" y="300596"/>
                      <a:pt x="265988" y="290119"/>
                      <a:pt x="260273" y="281546"/>
                    </a:cubicBezTo>
                    <a:cubicBezTo>
                      <a:pt x="253606" y="271069"/>
                      <a:pt x="256463" y="250113"/>
                      <a:pt x="259321" y="227254"/>
                    </a:cubicBezTo>
                    <a:cubicBezTo>
                      <a:pt x="263131" y="199631"/>
                      <a:pt x="266941" y="166294"/>
                      <a:pt x="256463" y="134861"/>
                    </a:cubicBezTo>
                    <a:lnTo>
                      <a:pt x="315167" y="60938"/>
                    </a:lnTo>
                    <a:lnTo>
                      <a:pt x="273936" y="0"/>
                    </a:lnTo>
                    <a:cubicBezTo>
                      <a:pt x="250441" y="26987"/>
                      <a:pt x="213283" y="57391"/>
                      <a:pt x="189788" y="84378"/>
                    </a:cubicBezTo>
                    <a:cubicBezTo>
                      <a:pt x="155498" y="75806"/>
                      <a:pt x="107873" y="124384"/>
                      <a:pt x="90728" y="142481"/>
                    </a:cubicBezTo>
                    <a:lnTo>
                      <a:pt x="12623" y="170104"/>
                    </a:lnTo>
                    <a:cubicBezTo>
                      <a:pt x="3098" y="173913"/>
                      <a:pt x="-2617" y="184391"/>
                      <a:pt x="1193" y="194869"/>
                    </a:cubicBezTo>
                    <a:cubicBezTo>
                      <a:pt x="5003" y="204394"/>
                      <a:pt x="12623" y="209156"/>
                      <a:pt x="20243" y="209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2" name="شكل حر: شكل 281">
                <a:extLst>
                  <a:ext uri="{FF2B5EF4-FFF2-40B4-BE49-F238E27FC236}">
                    <a16:creationId xmlns:a16="http://schemas.microsoft.com/office/drawing/2014/main" id="{CC28CFDA-B5C4-4971-A8F2-7F3B58C52675}"/>
                  </a:ext>
                </a:extLst>
              </p:cNvPr>
              <p:cNvSpPr/>
              <p:nvPr/>
            </p:nvSpPr>
            <p:spPr>
              <a:xfrm>
                <a:off x="683228" y="329082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3" name="شكل حر: شكل 282">
                <a:extLst>
                  <a:ext uri="{FF2B5EF4-FFF2-40B4-BE49-F238E27FC236}">
                    <a16:creationId xmlns:a16="http://schemas.microsoft.com/office/drawing/2014/main" id="{2124D18C-33F9-4EE7-BB3C-5E6767EC9585}"/>
                  </a:ext>
                </a:extLst>
              </p:cNvPr>
              <p:cNvSpPr/>
              <p:nvPr/>
            </p:nvSpPr>
            <p:spPr>
              <a:xfrm>
                <a:off x="954768" y="3982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4" name="شكل حر: شكل 283">
                <a:extLst>
                  <a:ext uri="{FF2B5EF4-FFF2-40B4-BE49-F238E27FC236}">
                    <a16:creationId xmlns:a16="http://schemas.microsoft.com/office/drawing/2014/main" id="{D24B0102-5F27-4EDE-A6F1-50E9EEB0A23B}"/>
                  </a:ext>
                </a:extLst>
              </p:cNvPr>
              <p:cNvSpPr/>
              <p:nvPr/>
            </p:nvSpPr>
            <p:spPr>
              <a:xfrm>
                <a:off x="2397759" y="324502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5" name="شكل حر: شكل 284">
                <a:extLst>
                  <a:ext uri="{FF2B5EF4-FFF2-40B4-BE49-F238E27FC236}">
                    <a16:creationId xmlns:a16="http://schemas.microsoft.com/office/drawing/2014/main" id="{BEA53075-7F9F-47CE-AA68-58174CA5BFD1}"/>
                  </a:ext>
                </a:extLst>
              </p:cNvPr>
              <p:cNvSpPr/>
              <p:nvPr/>
            </p:nvSpPr>
            <p:spPr>
              <a:xfrm>
                <a:off x="2197138" y="4151602"/>
                <a:ext cx="149820" cy="17055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88A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6" name="شكل حر: شكل 285">
                <a:extLst>
                  <a:ext uri="{FF2B5EF4-FFF2-40B4-BE49-F238E27FC236}">
                    <a16:creationId xmlns:a16="http://schemas.microsoft.com/office/drawing/2014/main" id="{52B6D979-D1B8-40AF-AAD8-F89B18BB9493}"/>
                  </a:ext>
                </a:extLst>
              </p:cNvPr>
              <p:cNvSpPr/>
              <p:nvPr/>
            </p:nvSpPr>
            <p:spPr>
              <a:xfrm>
                <a:off x="462498" y="2626357"/>
                <a:ext cx="111406" cy="12682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87" name="مجموعة 286">
                <a:extLst>
                  <a:ext uri="{FF2B5EF4-FFF2-40B4-BE49-F238E27FC236}">
                    <a16:creationId xmlns:a16="http://schemas.microsoft.com/office/drawing/2014/main" id="{7741D42E-8D5A-4E06-BCD4-BC89BB259D1E}"/>
                  </a:ext>
                </a:extLst>
              </p:cNvPr>
              <p:cNvGrpSpPr/>
              <p:nvPr/>
            </p:nvGrpSpPr>
            <p:grpSpPr>
              <a:xfrm rot="18959311" flipH="1">
                <a:off x="1396370" y="380969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291" name="مستطيل: زوايا مستديرة 290">
                  <a:extLst>
                    <a:ext uri="{FF2B5EF4-FFF2-40B4-BE49-F238E27FC236}">
                      <a16:creationId xmlns:a16="http://schemas.microsoft.com/office/drawing/2014/main" id="{2C4A30A5-68A5-4F4D-AE89-111D03D8598B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92" name="مستطيل: زوايا مستديرة 291">
                  <a:extLst>
                    <a:ext uri="{FF2B5EF4-FFF2-40B4-BE49-F238E27FC236}">
                      <a16:creationId xmlns:a16="http://schemas.microsoft.com/office/drawing/2014/main" id="{BD9D858B-DE4C-4DDD-9DEB-611FF8CF243B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288" name="مجموعة 287">
                <a:extLst>
                  <a:ext uri="{FF2B5EF4-FFF2-40B4-BE49-F238E27FC236}">
                    <a16:creationId xmlns:a16="http://schemas.microsoft.com/office/drawing/2014/main" id="{923268D5-2711-4166-AB9A-C4A561E67016}"/>
                  </a:ext>
                </a:extLst>
              </p:cNvPr>
              <p:cNvGrpSpPr/>
              <p:nvPr/>
            </p:nvGrpSpPr>
            <p:grpSpPr>
              <a:xfrm rot="18959311" flipH="1">
                <a:off x="553090" y="221965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289" name="مستطيل: زوايا مستديرة 288">
                  <a:extLst>
                    <a:ext uri="{FF2B5EF4-FFF2-40B4-BE49-F238E27FC236}">
                      <a16:creationId xmlns:a16="http://schemas.microsoft.com/office/drawing/2014/main" id="{11520FCC-B8F0-4ACD-B542-161F3E0720E9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90" name="مستطيل: زوايا مستديرة 289">
                  <a:extLst>
                    <a:ext uri="{FF2B5EF4-FFF2-40B4-BE49-F238E27FC236}">
                      <a16:creationId xmlns:a16="http://schemas.microsoft.com/office/drawing/2014/main" id="{5D7D5423-3A94-4A5F-8BA7-81039880F007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sp>
        <p:nvSpPr>
          <p:cNvPr id="704" name="مربع نص 703">
            <a:extLst>
              <a:ext uri="{FF2B5EF4-FFF2-40B4-BE49-F238E27FC236}">
                <a16:creationId xmlns:a16="http://schemas.microsoft.com/office/drawing/2014/main" id="{06E29E40-7D6F-4B2A-B965-4CD06CC79BD6}"/>
              </a:ext>
            </a:extLst>
          </p:cNvPr>
          <p:cNvSpPr txBox="1"/>
          <p:nvPr/>
        </p:nvSpPr>
        <p:spPr>
          <a:xfrm>
            <a:off x="8617854" y="4144032"/>
            <a:ext cx="37060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l" rtl="0"/>
            <a:r>
              <a:rPr lang="ar-SA" dirty="0"/>
              <a:t>تحسين الصحة النفسية للفرد يجعل العمل التطوعي الفرد أكثر سعادةً من خلال زيادة هرمونات السعادة</a:t>
            </a:r>
          </a:p>
        </p:txBody>
      </p:sp>
      <p:sp>
        <p:nvSpPr>
          <p:cNvPr id="705" name="مربع نص 704">
            <a:extLst>
              <a:ext uri="{FF2B5EF4-FFF2-40B4-BE49-F238E27FC236}">
                <a16:creationId xmlns:a16="http://schemas.microsoft.com/office/drawing/2014/main" id="{605E8FB2-8415-4E8A-9C0D-9F224D1289F2}"/>
              </a:ext>
            </a:extLst>
          </p:cNvPr>
          <p:cNvSpPr txBox="1"/>
          <p:nvPr/>
        </p:nvSpPr>
        <p:spPr>
          <a:xfrm>
            <a:off x="8617853" y="3175951"/>
            <a:ext cx="3514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l" rtl="0"/>
            <a:r>
              <a:rPr lang="ar-SA" dirty="0"/>
              <a:t>تحسين الصحة الجسدية للفرد </a:t>
            </a:r>
          </a:p>
        </p:txBody>
      </p:sp>
      <p:sp>
        <p:nvSpPr>
          <p:cNvPr id="706" name="مربع نص 705">
            <a:extLst>
              <a:ext uri="{FF2B5EF4-FFF2-40B4-BE49-F238E27FC236}">
                <a16:creationId xmlns:a16="http://schemas.microsoft.com/office/drawing/2014/main" id="{E2D06EAE-0BBF-4684-9FE4-256E0A90E04A}"/>
              </a:ext>
            </a:extLst>
          </p:cNvPr>
          <p:cNvSpPr txBox="1"/>
          <p:nvPr/>
        </p:nvSpPr>
        <p:spPr>
          <a:xfrm>
            <a:off x="8722027" y="5442063"/>
            <a:ext cx="3589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l" rtl="0"/>
            <a:r>
              <a:rPr lang="ar-SA" dirty="0"/>
              <a:t>تعزيز الثقة بالنفس واحترام الذات </a:t>
            </a:r>
          </a:p>
        </p:txBody>
      </p:sp>
      <p:sp>
        <p:nvSpPr>
          <p:cNvPr id="707" name="مربع نص 706">
            <a:extLst>
              <a:ext uri="{FF2B5EF4-FFF2-40B4-BE49-F238E27FC236}">
                <a16:creationId xmlns:a16="http://schemas.microsoft.com/office/drawing/2014/main" id="{E11FA58A-9E69-447F-9FBA-D1A6A1CAA729}"/>
              </a:ext>
            </a:extLst>
          </p:cNvPr>
          <p:cNvSpPr txBox="1"/>
          <p:nvPr/>
        </p:nvSpPr>
        <p:spPr>
          <a:xfrm>
            <a:off x="8664152" y="2016915"/>
            <a:ext cx="33151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l" rtl="0"/>
            <a:r>
              <a:rPr lang="ar-SA" dirty="0"/>
              <a:t>يُكسب العمل التطوعي الفرد الخبرة في مجال عمله</a:t>
            </a:r>
          </a:p>
        </p:txBody>
      </p:sp>
      <p:grpSp>
        <p:nvGrpSpPr>
          <p:cNvPr id="771" name="مجموعة 770">
            <a:extLst>
              <a:ext uri="{FF2B5EF4-FFF2-40B4-BE49-F238E27FC236}">
                <a16:creationId xmlns:a16="http://schemas.microsoft.com/office/drawing/2014/main" id="{66D0A82C-3C51-4358-9406-BB64786E204F}"/>
              </a:ext>
            </a:extLst>
          </p:cNvPr>
          <p:cNvGrpSpPr/>
          <p:nvPr/>
        </p:nvGrpSpPr>
        <p:grpSpPr>
          <a:xfrm>
            <a:off x="7825372" y="4135236"/>
            <a:ext cx="743564" cy="743564"/>
            <a:chOff x="7040880" y="4155440"/>
            <a:chExt cx="1656080" cy="1656080"/>
          </a:xfrm>
        </p:grpSpPr>
        <p:sp>
          <p:nvSpPr>
            <p:cNvPr id="772" name="شكل بيضاوي 771">
              <a:extLst>
                <a:ext uri="{FF2B5EF4-FFF2-40B4-BE49-F238E27FC236}">
                  <a16:creationId xmlns:a16="http://schemas.microsoft.com/office/drawing/2014/main" id="{15004F5D-6CE5-4F1E-AB58-EA7C5D694636}"/>
                </a:ext>
              </a:extLst>
            </p:cNvPr>
            <p:cNvSpPr/>
            <p:nvPr/>
          </p:nvSpPr>
          <p:spPr>
            <a:xfrm>
              <a:off x="7040880" y="415544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ar-SA" dirty="0"/>
            </a:p>
          </p:txBody>
        </p:sp>
        <p:grpSp>
          <p:nvGrpSpPr>
            <p:cNvPr id="773" name="مجموعة 772">
              <a:extLst>
                <a:ext uri="{FF2B5EF4-FFF2-40B4-BE49-F238E27FC236}">
                  <a16:creationId xmlns:a16="http://schemas.microsoft.com/office/drawing/2014/main" id="{5E8D1927-05C9-47CF-89EF-C7CF9B28E651}"/>
                </a:ext>
              </a:extLst>
            </p:cNvPr>
            <p:cNvGrpSpPr/>
            <p:nvPr/>
          </p:nvGrpSpPr>
          <p:grpSpPr>
            <a:xfrm>
              <a:off x="7132320" y="4489496"/>
              <a:ext cx="1496982" cy="1131682"/>
              <a:chOff x="2799322" y="4943942"/>
              <a:chExt cx="1710748" cy="1293284"/>
            </a:xfrm>
          </p:grpSpPr>
          <p:sp>
            <p:nvSpPr>
              <p:cNvPr id="774" name="شكل حر: شكل 773">
                <a:extLst>
                  <a:ext uri="{FF2B5EF4-FFF2-40B4-BE49-F238E27FC236}">
                    <a16:creationId xmlns:a16="http://schemas.microsoft.com/office/drawing/2014/main" id="{B3C01BFB-FAF5-43AB-B031-F27F4053543A}"/>
                  </a:ext>
                </a:extLst>
              </p:cNvPr>
              <p:cNvSpPr/>
              <p:nvPr/>
            </p:nvSpPr>
            <p:spPr>
              <a:xfrm>
                <a:off x="3550866" y="6040382"/>
                <a:ext cx="154444" cy="166898"/>
              </a:xfrm>
              <a:custGeom>
                <a:avLst/>
                <a:gdLst>
                  <a:gd name="connsiteX0" fmla="*/ 42732 w 154444"/>
                  <a:gd name="connsiteY0" fmla="*/ 166899 h 166898"/>
                  <a:gd name="connsiteX1" fmla="*/ 13168 w 154444"/>
                  <a:gd name="connsiteY1" fmla="*/ 157044 h 166898"/>
                  <a:gd name="connsiteX2" fmla="*/ 9226 w 154444"/>
                  <a:gd name="connsiteY2" fmla="*/ 101859 h 166898"/>
                  <a:gd name="connsiteX3" fmla="*/ 86091 w 154444"/>
                  <a:gd name="connsiteY3" fmla="*/ 13168 h 166898"/>
                  <a:gd name="connsiteX4" fmla="*/ 141277 w 154444"/>
                  <a:gd name="connsiteY4" fmla="*/ 9226 h 166898"/>
                  <a:gd name="connsiteX5" fmla="*/ 145219 w 154444"/>
                  <a:gd name="connsiteY5" fmla="*/ 64411 h 166898"/>
                  <a:gd name="connsiteX6" fmla="*/ 68353 w 154444"/>
                  <a:gd name="connsiteY6" fmla="*/ 153102 h 166898"/>
                  <a:gd name="connsiteX7" fmla="*/ 42732 w 154444"/>
                  <a:gd name="connsiteY7" fmla="*/ 166899 h 16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444" h="166898">
                    <a:moveTo>
                      <a:pt x="42732" y="166899"/>
                    </a:moveTo>
                    <a:cubicBezTo>
                      <a:pt x="32877" y="166899"/>
                      <a:pt x="21051" y="164928"/>
                      <a:pt x="13168" y="157044"/>
                    </a:cubicBezTo>
                    <a:cubicBezTo>
                      <a:pt x="-2599" y="143248"/>
                      <a:pt x="-4570" y="117626"/>
                      <a:pt x="9226" y="101859"/>
                    </a:cubicBezTo>
                    <a:lnTo>
                      <a:pt x="86091" y="13168"/>
                    </a:lnTo>
                    <a:cubicBezTo>
                      <a:pt x="99888" y="-2599"/>
                      <a:pt x="125510" y="-4570"/>
                      <a:pt x="141277" y="9226"/>
                    </a:cubicBezTo>
                    <a:cubicBezTo>
                      <a:pt x="157044" y="23022"/>
                      <a:pt x="159015" y="48644"/>
                      <a:pt x="145219" y="64411"/>
                    </a:cubicBezTo>
                    <a:lnTo>
                      <a:pt x="68353" y="153102"/>
                    </a:lnTo>
                    <a:cubicBezTo>
                      <a:pt x="62441" y="160986"/>
                      <a:pt x="52586" y="164928"/>
                      <a:pt x="42732" y="16689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75" name="شكل حر: شكل 774">
                <a:extLst>
                  <a:ext uri="{FF2B5EF4-FFF2-40B4-BE49-F238E27FC236}">
                    <a16:creationId xmlns:a16="http://schemas.microsoft.com/office/drawing/2014/main" id="{C1A05B1C-57FC-4347-8120-C51150A86172}"/>
                  </a:ext>
                </a:extLst>
              </p:cNvPr>
              <p:cNvSpPr/>
              <p:nvPr/>
            </p:nvSpPr>
            <p:spPr>
              <a:xfrm>
                <a:off x="3419824" y="5960583"/>
                <a:ext cx="187903" cy="201859"/>
              </a:xfrm>
              <a:custGeom>
                <a:avLst/>
                <a:gdLst>
                  <a:gd name="connsiteX0" fmla="*/ 53548 w 187903"/>
                  <a:gd name="connsiteY0" fmla="*/ 201366 h 201859"/>
                  <a:gd name="connsiteX1" fmla="*/ 16101 w 187903"/>
                  <a:gd name="connsiteY1" fmla="*/ 189541 h 201859"/>
                  <a:gd name="connsiteX2" fmla="*/ 12159 w 187903"/>
                  <a:gd name="connsiteY2" fmla="*/ 120559 h 201859"/>
                  <a:gd name="connsiteX3" fmla="*/ 102821 w 187903"/>
                  <a:gd name="connsiteY3" fmla="*/ 16101 h 201859"/>
                  <a:gd name="connsiteX4" fmla="*/ 171803 w 187903"/>
                  <a:gd name="connsiteY4" fmla="*/ 12159 h 201859"/>
                  <a:gd name="connsiteX5" fmla="*/ 175745 w 187903"/>
                  <a:gd name="connsiteY5" fmla="*/ 81141 h 201859"/>
                  <a:gd name="connsiteX6" fmla="*/ 85083 w 187903"/>
                  <a:gd name="connsiteY6" fmla="*/ 185599 h 201859"/>
                  <a:gd name="connsiteX7" fmla="*/ 53548 w 187903"/>
                  <a:gd name="connsiteY7" fmla="*/ 201366 h 2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903" h="201859">
                    <a:moveTo>
                      <a:pt x="53548" y="201366"/>
                    </a:moveTo>
                    <a:cubicBezTo>
                      <a:pt x="39752" y="203337"/>
                      <a:pt x="27926" y="199395"/>
                      <a:pt x="16101" y="189541"/>
                    </a:cubicBezTo>
                    <a:cubicBezTo>
                      <a:pt x="-3608" y="171803"/>
                      <a:pt x="-5579" y="140268"/>
                      <a:pt x="12159" y="120559"/>
                    </a:cubicBezTo>
                    <a:lnTo>
                      <a:pt x="102821" y="16101"/>
                    </a:lnTo>
                    <a:cubicBezTo>
                      <a:pt x="120559" y="-3608"/>
                      <a:pt x="152094" y="-5579"/>
                      <a:pt x="171803" y="12159"/>
                    </a:cubicBezTo>
                    <a:cubicBezTo>
                      <a:pt x="191512" y="29897"/>
                      <a:pt x="193483" y="61432"/>
                      <a:pt x="175745" y="81141"/>
                    </a:cubicBezTo>
                    <a:lnTo>
                      <a:pt x="85083" y="185599"/>
                    </a:lnTo>
                    <a:cubicBezTo>
                      <a:pt x="77199" y="195454"/>
                      <a:pt x="65374" y="201366"/>
                      <a:pt x="53548" y="2013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76" name="شكل حر: شكل 775">
                <a:extLst>
                  <a:ext uri="{FF2B5EF4-FFF2-40B4-BE49-F238E27FC236}">
                    <a16:creationId xmlns:a16="http://schemas.microsoft.com/office/drawing/2014/main" id="{CD30FBF8-776D-4217-ADAB-50D1D94090A3}"/>
                  </a:ext>
                </a:extLst>
              </p:cNvPr>
              <p:cNvSpPr/>
              <p:nvPr/>
            </p:nvSpPr>
            <p:spPr>
              <a:xfrm>
                <a:off x="3285690" y="5867838"/>
                <a:ext cx="207837" cy="221565"/>
              </a:xfrm>
              <a:custGeom>
                <a:avLst/>
                <a:gdLst>
                  <a:gd name="connsiteX0" fmla="*/ 63515 w 207837"/>
                  <a:gd name="connsiteY0" fmla="*/ 221188 h 221565"/>
                  <a:gd name="connsiteX1" fmla="*/ 20155 w 207837"/>
                  <a:gd name="connsiteY1" fmla="*/ 207391 h 221565"/>
                  <a:gd name="connsiteX2" fmla="*/ 14243 w 207837"/>
                  <a:gd name="connsiteY2" fmla="*/ 124613 h 221565"/>
                  <a:gd name="connsiteX3" fmla="*/ 104904 w 207837"/>
                  <a:gd name="connsiteY3" fmla="*/ 20155 h 221565"/>
                  <a:gd name="connsiteX4" fmla="*/ 187682 w 207837"/>
                  <a:gd name="connsiteY4" fmla="*/ 14243 h 221565"/>
                  <a:gd name="connsiteX5" fmla="*/ 193595 w 207837"/>
                  <a:gd name="connsiteY5" fmla="*/ 97021 h 221565"/>
                  <a:gd name="connsiteX6" fmla="*/ 102933 w 207837"/>
                  <a:gd name="connsiteY6" fmla="*/ 201479 h 221565"/>
                  <a:gd name="connsiteX7" fmla="*/ 63515 w 207837"/>
                  <a:gd name="connsiteY7" fmla="*/ 221188 h 22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37" h="221565">
                    <a:moveTo>
                      <a:pt x="63515" y="221188"/>
                    </a:moveTo>
                    <a:cubicBezTo>
                      <a:pt x="47748" y="223159"/>
                      <a:pt x="31981" y="217246"/>
                      <a:pt x="20155" y="207391"/>
                    </a:cubicBezTo>
                    <a:cubicBezTo>
                      <a:pt x="-3496" y="185712"/>
                      <a:pt x="-7437" y="148264"/>
                      <a:pt x="14243" y="124613"/>
                    </a:cubicBezTo>
                    <a:lnTo>
                      <a:pt x="104904" y="20155"/>
                    </a:lnTo>
                    <a:cubicBezTo>
                      <a:pt x="126584" y="-3496"/>
                      <a:pt x="164032" y="-7437"/>
                      <a:pt x="187682" y="14243"/>
                    </a:cubicBezTo>
                    <a:cubicBezTo>
                      <a:pt x="211333" y="35923"/>
                      <a:pt x="215275" y="73370"/>
                      <a:pt x="193595" y="97021"/>
                    </a:cubicBezTo>
                    <a:lnTo>
                      <a:pt x="102933" y="201479"/>
                    </a:lnTo>
                    <a:cubicBezTo>
                      <a:pt x="93079" y="213304"/>
                      <a:pt x="77312" y="221188"/>
                      <a:pt x="63515" y="22118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77" name="شكل حر: شكل 776">
                <a:extLst>
                  <a:ext uri="{FF2B5EF4-FFF2-40B4-BE49-F238E27FC236}">
                    <a16:creationId xmlns:a16="http://schemas.microsoft.com/office/drawing/2014/main" id="{17A76B66-AF82-4EED-876C-41DA2A35A619}"/>
                  </a:ext>
                </a:extLst>
              </p:cNvPr>
              <p:cNvSpPr/>
              <p:nvPr/>
            </p:nvSpPr>
            <p:spPr>
              <a:xfrm>
                <a:off x="3141814" y="5781118"/>
                <a:ext cx="221634" cy="235361"/>
              </a:xfrm>
              <a:custGeom>
                <a:avLst/>
                <a:gdLst>
                  <a:gd name="connsiteX0" fmla="*/ 63515 w 221634"/>
                  <a:gd name="connsiteY0" fmla="*/ 234984 h 235361"/>
                  <a:gd name="connsiteX1" fmla="*/ 20155 w 221634"/>
                  <a:gd name="connsiteY1" fmla="*/ 221188 h 235361"/>
                  <a:gd name="connsiteX2" fmla="*/ 14243 w 221634"/>
                  <a:gd name="connsiteY2" fmla="*/ 138410 h 235361"/>
                  <a:gd name="connsiteX3" fmla="*/ 118701 w 221634"/>
                  <a:gd name="connsiteY3" fmla="*/ 20155 h 235361"/>
                  <a:gd name="connsiteX4" fmla="*/ 201479 w 221634"/>
                  <a:gd name="connsiteY4" fmla="*/ 14243 h 235361"/>
                  <a:gd name="connsiteX5" fmla="*/ 207392 w 221634"/>
                  <a:gd name="connsiteY5" fmla="*/ 97021 h 235361"/>
                  <a:gd name="connsiteX6" fmla="*/ 102933 w 221634"/>
                  <a:gd name="connsiteY6" fmla="*/ 215275 h 235361"/>
                  <a:gd name="connsiteX7" fmla="*/ 63515 w 221634"/>
                  <a:gd name="connsiteY7" fmla="*/ 234984 h 235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34" h="235361">
                    <a:moveTo>
                      <a:pt x="63515" y="234984"/>
                    </a:moveTo>
                    <a:cubicBezTo>
                      <a:pt x="47748" y="236955"/>
                      <a:pt x="31981" y="231042"/>
                      <a:pt x="20155" y="221188"/>
                    </a:cubicBezTo>
                    <a:cubicBezTo>
                      <a:pt x="-3496" y="199508"/>
                      <a:pt x="-7437" y="162061"/>
                      <a:pt x="14243" y="138410"/>
                    </a:cubicBezTo>
                    <a:lnTo>
                      <a:pt x="118701" y="20155"/>
                    </a:lnTo>
                    <a:cubicBezTo>
                      <a:pt x="140381" y="-3496"/>
                      <a:pt x="177828" y="-7437"/>
                      <a:pt x="201479" y="14243"/>
                    </a:cubicBezTo>
                    <a:cubicBezTo>
                      <a:pt x="225130" y="35923"/>
                      <a:pt x="229071" y="73370"/>
                      <a:pt x="207392" y="97021"/>
                    </a:cubicBezTo>
                    <a:lnTo>
                      <a:pt x="102933" y="215275"/>
                    </a:lnTo>
                    <a:cubicBezTo>
                      <a:pt x="91108" y="227101"/>
                      <a:pt x="77312" y="233013"/>
                      <a:pt x="63515" y="2349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78" name="شكل حر: شكل 777">
                <a:extLst>
                  <a:ext uri="{FF2B5EF4-FFF2-40B4-BE49-F238E27FC236}">
                    <a16:creationId xmlns:a16="http://schemas.microsoft.com/office/drawing/2014/main" id="{58AD4AA8-CAB8-4204-ACD6-4FB8CC84BDDA}"/>
                  </a:ext>
                </a:extLst>
              </p:cNvPr>
              <p:cNvSpPr/>
              <p:nvPr/>
            </p:nvSpPr>
            <p:spPr>
              <a:xfrm>
                <a:off x="2799322" y="5211972"/>
                <a:ext cx="394336" cy="469230"/>
              </a:xfrm>
              <a:custGeom>
                <a:avLst/>
                <a:gdLst>
                  <a:gd name="connsiteX0" fmla="*/ 0 w 394336"/>
                  <a:gd name="connsiteY0" fmla="*/ 370531 h 469230"/>
                  <a:gd name="connsiteX1" fmla="*/ 151760 w 394336"/>
                  <a:gd name="connsiteY1" fmla="*/ 463163 h 469230"/>
                  <a:gd name="connsiteX2" fmla="*/ 204974 w 394336"/>
                  <a:gd name="connsiteY2" fmla="*/ 449367 h 469230"/>
                  <a:gd name="connsiteX3" fmla="*/ 388269 w 394336"/>
                  <a:gd name="connsiteY3" fmla="*/ 145847 h 469230"/>
                  <a:gd name="connsiteX4" fmla="*/ 374472 w 394336"/>
                  <a:gd name="connsiteY4" fmla="*/ 92633 h 469230"/>
                  <a:gd name="connsiteX5" fmla="*/ 224683 w 394336"/>
                  <a:gd name="connsiteY5" fmla="*/ 0 h 469230"/>
                  <a:gd name="connsiteX6" fmla="*/ 0 w 394336"/>
                  <a:gd name="connsiteY6" fmla="*/ 370531 h 46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336" h="469230">
                    <a:moveTo>
                      <a:pt x="0" y="370531"/>
                    </a:moveTo>
                    <a:lnTo>
                      <a:pt x="151760" y="463163"/>
                    </a:lnTo>
                    <a:cubicBezTo>
                      <a:pt x="169498" y="474989"/>
                      <a:pt x="195120" y="469076"/>
                      <a:pt x="204974" y="449367"/>
                    </a:cubicBezTo>
                    <a:lnTo>
                      <a:pt x="388269" y="145847"/>
                    </a:lnTo>
                    <a:cubicBezTo>
                      <a:pt x="400094" y="128109"/>
                      <a:pt x="394181" y="102487"/>
                      <a:pt x="374472" y="92633"/>
                    </a:cubicBezTo>
                    <a:lnTo>
                      <a:pt x="224683" y="0"/>
                    </a:lnTo>
                    <a:lnTo>
                      <a:pt x="0" y="370531"/>
                    </a:lnTo>
                    <a:close/>
                  </a:path>
                </a:pathLst>
              </a:custGeom>
              <a:solidFill>
                <a:srgbClr val="0D9DA7"/>
              </a:solidFill>
              <a:ln w="1964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79" name="شكل حر: شكل 778">
                <a:extLst>
                  <a:ext uri="{FF2B5EF4-FFF2-40B4-BE49-F238E27FC236}">
                    <a16:creationId xmlns:a16="http://schemas.microsoft.com/office/drawing/2014/main" id="{24389CD8-C39F-4B8E-B074-97BAEC365AB3}"/>
                  </a:ext>
                </a:extLst>
              </p:cNvPr>
              <p:cNvSpPr/>
              <p:nvPr/>
            </p:nvSpPr>
            <p:spPr>
              <a:xfrm>
                <a:off x="3041744" y="5389354"/>
                <a:ext cx="1056738" cy="847872"/>
              </a:xfrm>
              <a:custGeom>
                <a:avLst/>
                <a:gdLst>
                  <a:gd name="connsiteX0" fmla="*/ 1034726 w 1056738"/>
                  <a:gd name="connsiteY0" fmla="*/ 451338 h 847872"/>
                  <a:gd name="connsiteX1" fmla="*/ 717410 w 1056738"/>
                  <a:gd name="connsiteY1" fmla="*/ 179353 h 847872"/>
                  <a:gd name="connsiteX2" fmla="*/ 695730 w 1056738"/>
                  <a:gd name="connsiteY2" fmla="*/ 159644 h 847872"/>
                  <a:gd name="connsiteX3" fmla="*/ 559738 w 1056738"/>
                  <a:gd name="connsiteY3" fmla="*/ 315345 h 847872"/>
                  <a:gd name="connsiteX4" fmla="*/ 480901 w 1056738"/>
                  <a:gd name="connsiteY4" fmla="*/ 354763 h 847872"/>
                  <a:gd name="connsiteX5" fmla="*/ 471047 w 1056738"/>
                  <a:gd name="connsiteY5" fmla="*/ 354763 h 847872"/>
                  <a:gd name="connsiteX6" fmla="*/ 394182 w 1056738"/>
                  <a:gd name="connsiteY6" fmla="*/ 325200 h 847872"/>
                  <a:gd name="connsiteX7" fmla="*/ 382356 w 1056738"/>
                  <a:gd name="connsiteY7" fmla="*/ 157673 h 847872"/>
                  <a:gd name="connsiteX8" fmla="*/ 498640 w 1056738"/>
                  <a:gd name="connsiteY8" fmla="*/ 23651 h 847872"/>
                  <a:gd name="connsiteX9" fmla="*/ 171469 w 1056738"/>
                  <a:gd name="connsiteY9" fmla="*/ 0 h 847872"/>
                  <a:gd name="connsiteX10" fmla="*/ 0 w 1056738"/>
                  <a:gd name="connsiteY10" fmla="*/ 283811 h 847872"/>
                  <a:gd name="connsiteX11" fmla="*/ 134022 w 1056738"/>
                  <a:gd name="connsiteY11" fmla="*/ 439512 h 847872"/>
                  <a:gd name="connsiteX12" fmla="*/ 185265 w 1056738"/>
                  <a:gd name="connsiteY12" fmla="*/ 380385 h 847872"/>
                  <a:gd name="connsiteX13" fmla="*/ 260160 w 1056738"/>
                  <a:gd name="connsiteY13" fmla="*/ 346880 h 847872"/>
                  <a:gd name="connsiteX14" fmla="*/ 260160 w 1056738"/>
                  <a:gd name="connsiteY14" fmla="*/ 346880 h 847872"/>
                  <a:gd name="connsiteX15" fmla="*/ 325200 w 1056738"/>
                  <a:gd name="connsiteY15" fmla="*/ 370531 h 847872"/>
                  <a:gd name="connsiteX16" fmla="*/ 358705 w 1056738"/>
                  <a:gd name="connsiteY16" fmla="*/ 441483 h 847872"/>
                  <a:gd name="connsiteX17" fmla="*/ 392211 w 1056738"/>
                  <a:gd name="connsiteY17" fmla="*/ 435571 h 847872"/>
                  <a:gd name="connsiteX18" fmla="*/ 457250 w 1056738"/>
                  <a:gd name="connsiteY18" fmla="*/ 459221 h 847872"/>
                  <a:gd name="connsiteX19" fmla="*/ 490756 w 1056738"/>
                  <a:gd name="connsiteY19" fmla="*/ 532145 h 847872"/>
                  <a:gd name="connsiteX20" fmla="*/ 516378 w 1056738"/>
                  <a:gd name="connsiteY20" fmla="*/ 528203 h 847872"/>
                  <a:gd name="connsiteX21" fmla="*/ 516378 w 1056738"/>
                  <a:gd name="connsiteY21" fmla="*/ 528203 h 847872"/>
                  <a:gd name="connsiteX22" fmla="*/ 575505 w 1056738"/>
                  <a:gd name="connsiteY22" fmla="*/ 549883 h 847872"/>
                  <a:gd name="connsiteX23" fmla="*/ 605069 w 1056738"/>
                  <a:gd name="connsiteY23" fmla="*/ 610981 h 847872"/>
                  <a:gd name="connsiteX24" fmla="*/ 626749 w 1056738"/>
                  <a:gd name="connsiteY24" fmla="*/ 607039 h 847872"/>
                  <a:gd name="connsiteX25" fmla="*/ 626749 w 1056738"/>
                  <a:gd name="connsiteY25" fmla="*/ 607039 h 847872"/>
                  <a:gd name="connsiteX26" fmla="*/ 677992 w 1056738"/>
                  <a:gd name="connsiteY26" fmla="*/ 626749 h 847872"/>
                  <a:gd name="connsiteX27" fmla="*/ 705585 w 1056738"/>
                  <a:gd name="connsiteY27" fmla="*/ 679963 h 847872"/>
                  <a:gd name="connsiteX28" fmla="*/ 685876 w 1056738"/>
                  <a:gd name="connsiteY28" fmla="*/ 737119 h 847872"/>
                  <a:gd name="connsiteX29" fmla="*/ 618865 w 1056738"/>
                  <a:gd name="connsiteY29" fmla="*/ 813985 h 847872"/>
                  <a:gd name="connsiteX30" fmla="*/ 646458 w 1056738"/>
                  <a:gd name="connsiteY30" fmla="*/ 835665 h 847872"/>
                  <a:gd name="connsiteX31" fmla="*/ 693759 w 1056738"/>
                  <a:gd name="connsiteY31" fmla="*/ 847490 h 847872"/>
                  <a:gd name="connsiteX32" fmla="*/ 764712 w 1056738"/>
                  <a:gd name="connsiteY32" fmla="*/ 762741 h 847872"/>
                  <a:gd name="connsiteX33" fmla="*/ 764712 w 1056738"/>
                  <a:gd name="connsiteY33" fmla="*/ 760770 h 847872"/>
                  <a:gd name="connsiteX34" fmla="*/ 784421 w 1056738"/>
                  <a:gd name="connsiteY34" fmla="*/ 762741 h 847872"/>
                  <a:gd name="connsiteX35" fmla="*/ 855374 w 1056738"/>
                  <a:gd name="connsiteY35" fmla="*/ 677992 h 847872"/>
                  <a:gd name="connsiteX36" fmla="*/ 855374 w 1056738"/>
                  <a:gd name="connsiteY36" fmla="*/ 676021 h 847872"/>
                  <a:gd name="connsiteX37" fmla="*/ 875083 w 1056738"/>
                  <a:gd name="connsiteY37" fmla="*/ 677992 h 847872"/>
                  <a:gd name="connsiteX38" fmla="*/ 946036 w 1056738"/>
                  <a:gd name="connsiteY38" fmla="*/ 593243 h 847872"/>
                  <a:gd name="connsiteX39" fmla="*/ 944065 w 1056738"/>
                  <a:gd name="connsiteY39" fmla="*/ 581418 h 847872"/>
                  <a:gd name="connsiteX40" fmla="*/ 985454 w 1056738"/>
                  <a:gd name="connsiteY40" fmla="*/ 589301 h 847872"/>
                  <a:gd name="connsiteX41" fmla="*/ 1056406 w 1056738"/>
                  <a:gd name="connsiteY41" fmla="*/ 504552 h 847872"/>
                  <a:gd name="connsiteX42" fmla="*/ 1034726 w 1056738"/>
                  <a:gd name="connsiteY42" fmla="*/ 451338 h 84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56738" h="847872">
                    <a:moveTo>
                      <a:pt x="1034726" y="451338"/>
                    </a:moveTo>
                    <a:lnTo>
                      <a:pt x="717410" y="179353"/>
                    </a:lnTo>
                    <a:lnTo>
                      <a:pt x="695730" y="159644"/>
                    </a:lnTo>
                    <a:lnTo>
                      <a:pt x="559738" y="315345"/>
                    </a:lnTo>
                    <a:cubicBezTo>
                      <a:pt x="540029" y="338996"/>
                      <a:pt x="512436" y="352792"/>
                      <a:pt x="480901" y="354763"/>
                    </a:cubicBezTo>
                    <a:cubicBezTo>
                      <a:pt x="476960" y="354763"/>
                      <a:pt x="473018" y="354763"/>
                      <a:pt x="471047" y="354763"/>
                    </a:cubicBezTo>
                    <a:cubicBezTo>
                      <a:pt x="441483" y="354763"/>
                      <a:pt x="413891" y="344909"/>
                      <a:pt x="394182" y="325200"/>
                    </a:cubicBezTo>
                    <a:cubicBezTo>
                      <a:pt x="344909" y="281840"/>
                      <a:pt x="340967" y="206945"/>
                      <a:pt x="382356" y="157673"/>
                    </a:cubicBezTo>
                    <a:lnTo>
                      <a:pt x="498640" y="23651"/>
                    </a:lnTo>
                    <a:cubicBezTo>
                      <a:pt x="407978" y="11825"/>
                      <a:pt x="291694" y="59127"/>
                      <a:pt x="171469" y="0"/>
                    </a:cubicBezTo>
                    <a:lnTo>
                      <a:pt x="0" y="283811"/>
                    </a:lnTo>
                    <a:lnTo>
                      <a:pt x="134022" y="439512"/>
                    </a:lnTo>
                    <a:lnTo>
                      <a:pt x="185265" y="380385"/>
                    </a:lnTo>
                    <a:cubicBezTo>
                      <a:pt x="203003" y="358705"/>
                      <a:pt x="230596" y="346880"/>
                      <a:pt x="260160" y="346880"/>
                    </a:cubicBezTo>
                    <a:lnTo>
                      <a:pt x="260160" y="346880"/>
                    </a:lnTo>
                    <a:cubicBezTo>
                      <a:pt x="283811" y="346880"/>
                      <a:pt x="307462" y="354763"/>
                      <a:pt x="325200" y="370531"/>
                    </a:cubicBezTo>
                    <a:cubicBezTo>
                      <a:pt x="346880" y="388269"/>
                      <a:pt x="356734" y="413891"/>
                      <a:pt x="358705" y="441483"/>
                    </a:cubicBezTo>
                    <a:cubicBezTo>
                      <a:pt x="368560" y="437541"/>
                      <a:pt x="380385" y="435571"/>
                      <a:pt x="392211" y="435571"/>
                    </a:cubicBezTo>
                    <a:cubicBezTo>
                      <a:pt x="415861" y="435571"/>
                      <a:pt x="439512" y="443454"/>
                      <a:pt x="457250" y="459221"/>
                    </a:cubicBezTo>
                    <a:cubicBezTo>
                      <a:pt x="478931" y="478931"/>
                      <a:pt x="490756" y="504552"/>
                      <a:pt x="490756" y="532145"/>
                    </a:cubicBezTo>
                    <a:cubicBezTo>
                      <a:pt x="498640" y="530174"/>
                      <a:pt x="508494" y="528203"/>
                      <a:pt x="516378" y="528203"/>
                    </a:cubicBezTo>
                    <a:lnTo>
                      <a:pt x="516378" y="528203"/>
                    </a:lnTo>
                    <a:cubicBezTo>
                      <a:pt x="538058" y="528203"/>
                      <a:pt x="557767" y="536087"/>
                      <a:pt x="575505" y="549883"/>
                    </a:cubicBezTo>
                    <a:cubicBezTo>
                      <a:pt x="593243" y="565650"/>
                      <a:pt x="603098" y="587330"/>
                      <a:pt x="605069" y="610981"/>
                    </a:cubicBezTo>
                    <a:cubicBezTo>
                      <a:pt x="610981" y="609010"/>
                      <a:pt x="618865" y="607039"/>
                      <a:pt x="626749" y="607039"/>
                    </a:cubicBezTo>
                    <a:lnTo>
                      <a:pt x="626749" y="607039"/>
                    </a:lnTo>
                    <a:cubicBezTo>
                      <a:pt x="646458" y="607039"/>
                      <a:pt x="664196" y="612952"/>
                      <a:pt x="677992" y="626749"/>
                    </a:cubicBezTo>
                    <a:cubicBezTo>
                      <a:pt x="693759" y="640545"/>
                      <a:pt x="703614" y="660254"/>
                      <a:pt x="705585" y="679963"/>
                    </a:cubicBezTo>
                    <a:cubicBezTo>
                      <a:pt x="707556" y="701643"/>
                      <a:pt x="699672" y="721352"/>
                      <a:pt x="685876" y="737119"/>
                    </a:cubicBezTo>
                    <a:lnTo>
                      <a:pt x="618865" y="813985"/>
                    </a:lnTo>
                    <a:lnTo>
                      <a:pt x="646458" y="835665"/>
                    </a:lnTo>
                    <a:cubicBezTo>
                      <a:pt x="660254" y="843548"/>
                      <a:pt x="676021" y="849461"/>
                      <a:pt x="693759" y="847490"/>
                    </a:cubicBezTo>
                    <a:cubicBezTo>
                      <a:pt x="737119" y="843548"/>
                      <a:pt x="768654" y="806101"/>
                      <a:pt x="764712" y="762741"/>
                    </a:cubicBezTo>
                    <a:cubicBezTo>
                      <a:pt x="764712" y="762741"/>
                      <a:pt x="764712" y="760770"/>
                      <a:pt x="764712" y="760770"/>
                    </a:cubicBezTo>
                    <a:cubicBezTo>
                      <a:pt x="770625" y="762741"/>
                      <a:pt x="778508" y="762741"/>
                      <a:pt x="784421" y="762741"/>
                    </a:cubicBezTo>
                    <a:cubicBezTo>
                      <a:pt x="827781" y="758799"/>
                      <a:pt x="859316" y="721352"/>
                      <a:pt x="855374" y="677992"/>
                    </a:cubicBezTo>
                    <a:cubicBezTo>
                      <a:pt x="855374" y="677992"/>
                      <a:pt x="855374" y="676021"/>
                      <a:pt x="855374" y="676021"/>
                    </a:cubicBezTo>
                    <a:cubicBezTo>
                      <a:pt x="861286" y="677992"/>
                      <a:pt x="869170" y="677992"/>
                      <a:pt x="875083" y="677992"/>
                    </a:cubicBezTo>
                    <a:cubicBezTo>
                      <a:pt x="918443" y="674050"/>
                      <a:pt x="949977" y="636603"/>
                      <a:pt x="946036" y="593243"/>
                    </a:cubicBezTo>
                    <a:cubicBezTo>
                      <a:pt x="946036" y="589301"/>
                      <a:pt x="944065" y="585359"/>
                      <a:pt x="944065" y="581418"/>
                    </a:cubicBezTo>
                    <a:cubicBezTo>
                      <a:pt x="955890" y="587330"/>
                      <a:pt x="969686" y="591272"/>
                      <a:pt x="985454" y="589301"/>
                    </a:cubicBezTo>
                    <a:cubicBezTo>
                      <a:pt x="1028814" y="585359"/>
                      <a:pt x="1060348" y="547912"/>
                      <a:pt x="1056406" y="504552"/>
                    </a:cubicBezTo>
                    <a:cubicBezTo>
                      <a:pt x="1058377" y="482872"/>
                      <a:pt x="1048523" y="465134"/>
                      <a:pt x="1034726" y="4513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80" name="شكل حر: شكل 779">
                <a:extLst>
                  <a:ext uri="{FF2B5EF4-FFF2-40B4-BE49-F238E27FC236}">
                    <a16:creationId xmlns:a16="http://schemas.microsoft.com/office/drawing/2014/main" id="{2A0A2690-0CE0-4FD1-9A65-275F65777ECB}"/>
                  </a:ext>
                </a:extLst>
              </p:cNvPr>
              <p:cNvSpPr/>
              <p:nvPr/>
            </p:nvSpPr>
            <p:spPr>
              <a:xfrm>
                <a:off x="4115734" y="5211972"/>
                <a:ext cx="394336" cy="469230"/>
              </a:xfrm>
              <a:custGeom>
                <a:avLst/>
                <a:gdLst>
                  <a:gd name="connsiteX0" fmla="*/ 394336 w 394336"/>
                  <a:gd name="connsiteY0" fmla="*/ 370531 h 469230"/>
                  <a:gd name="connsiteX1" fmla="*/ 242576 w 394336"/>
                  <a:gd name="connsiteY1" fmla="*/ 463163 h 469230"/>
                  <a:gd name="connsiteX2" fmla="*/ 189362 w 394336"/>
                  <a:gd name="connsiteY2" fmla="*/ 449367 h 469230"/>
                  <a:gd name="connsiteX3" fmla="*/ 6067 w 394336"/>
                  <a:gd name="connsiteY3" fmla="*/ 145847 h 469230"/>
                  <a:gd name="connsiteX4" fmla="*/ 19864 w 394336"/>
                  <a:gd name="connsiteY4" fmla="*/ 92633 h 469230"/>
                  <a:gd name="connsiteX5" fmla="*/ 171624 w 394336"/>
                  <a:gd name="connsiteY5" fmla="*/ 0 h 469230"/>
                  <a:gd name="connsiteX6" fmla="*/ 394336 w 394336"/>
                  <a:gd name="connsiteY6" fmla="*/ 370531 h 46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336" h="469230">
                    <a:moveTo>
                      <a:pt x="394336" y="370531"/>
                    </a:moveTo>
                    <a:lnTo>
                      <a:pt x="242576" y="463163"/>
                    </a:lnTo>
                    <a:cubicBezTo>
                      <a:pt x="224838" y="474989"/>
                      <a:pt x="199216" y="469076"/>
                      <a:pt x="189362" y="449367"/>
                    </a:cubicBezTo>
                    <a:lnTo>
                      <a:pt x="6067" y="145847"/>
                    </a:lnTo>
                    <a:cubicBezTo>
                      <a:pt x="-5758" y="128109"/>
                      <a:pt x="155" y="102487"/>
                      <a:pt x="19864" y="92633"/>
                    </a:cubicBezTo>
                    <a:lnTo>
                      <a:pt x="171624" y="0"/>
                    </a:lnTo>
                    <a:lnTo>
                      <a:pt x="394336" y="370531"/>
                    </a:lnTo>
                    <a:close/>
                  </a:path>
                </a:pathLst>
              </a:custGeom>
              <a:solidFill>
                <a:srgbClr val="5CD4D3"/>
              </a:solidFill>
              <a:ln w="1964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81" name="شكل حر: شكل 780">
                <a:extLst>
                  <a:ext uri="{FF2B5EF4-FFF2-40B4-BE49-F238E27FC236}">
                    <a16:creationId xmlns:a16="http://schemas.microsoft.com/office/drawing/2014/main" id="{77788EED-D60A-43B1-8001-A9D29516C958}"/>
                  </a:ext>
                </a:extLst>
              </p:cNvPr>
              <p:cNvSpPr/>
              <p:nvPr/>
            </p:nvSpPr>
            <p:spPr>
              <a:xfrm>
                <a:off x="3431776" y="5371322"/>
                <a:ext cx="833901" cy="463456"/>
              </a:xfrm>
              <a:custGeom>
                <a:avLst/>
                <a:gdLst>
                  <a:gd name="connsiteX0" fmla="*/ 666374 w 833901"/>
                  <a:gd name="connsiteY0" fmla="*/ 25915 h 463456"/>
                  <a:gd name="connsiteX1" fmla="*/ 252484 w 833901"/>
                  <a:gd name="connsiteY1" fmla="*/ 2265 h 463456"/>
                  <a:gd name="connsiteX2" fmla="*/ 242629 w 833901"/>
                  <a:gd name="connsiteY2" fmla="*/ 294 h 463456"/>
                  <a:gd name="connsiteX3" fmla="*/ 175618 w 833901"/>
                  <a:gd name="connsiteY3" fmla="*/ 25915 h 463456"/>
                  <a:gd name="connsiteX4" fmla="*/ 19917 w 833901"/>
                  <a:gd name="connsiteY4" fmla="*/ 203297 h 463456"/>
                  <a:gd name="connsiteX5" fmla="*/ 27800 w 833901"/>
                  <a:gd name="connsiteY5" fmla="*/ 313668 h 463456"/>
                  <a:gd name="connsiteX6" fmla="*/ 86927 w 833901"/>
                  <a:gd name="connsiteY6" fmla="*/ 333377 h 463456"/>
                  <a:gd name="connsiteX7" fmla="*/ 140142 w 833901"/>
                  <a:gd name="connsiteY7" fmla="*/ 305784 h 463456"/>
                  <a:gd name="connsiteX8" fmla="*/ 301756 w 833901"/>
                  <a:gd name="connsiteY8" fmla="*/ 120519 h 463456"/>
                  <a:gd name="connsiteX9" fmla="*/ 670316 w 833901"/>
                  <a:gd name="connsiteY9" fmla="*/ 437835 h 463456"/>
                  <a:gd name="connsiteX10" fmla="*/ 670316 w 833901"/>
                  <a:gd name="connsiteY10" fmla="*/ 437835 h 463456"/>
                  <a:gd name="connsiteX11" fmla="*/ 670316 w 833901"/>
                  <a:gd name="connsiteY11" fmla="*/ 437835 h 463456"/>
                  <a:gd name="connsiteX12" fmla="*/ 691996 w 833901"/>
                  <a:gd name="connsiteY12" fmla="*/ 463457 h 463456"/>
                  <a:gd name="connsiteX13" fmla="*/ 833901 w 833901"/>
                  <a:gd name="connsiteY13" fmla="*/ 299872 h 463456"/>
                  <a:gd name="connsiteX14" fmla="*/ 666374 w 833901"/>
                  <a:gd name="connsiteY14" fmla="*/ 25915 h 463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33901" h="463456">
                    <a:moveTo>
                      <a:pt x="666374" y="25915"/>
                    </a:moveTo>
                    <a:cubicBezTo>
                      <a:pt x="502789" y="85043"/>
                      <a:pt x="384534" y="27886"/>
                      <a:pt x="252484" y="2265"/>
                    </a:cubicBezTo>
                    <a:cubicBezTo>
                      <a:pt x="250513" y="2265"/>
                      <a:pt x="242629" y="294"/>
                      <a:pt x="242629" y="294"/>
                    </a:cubicBezTo>
                    <a:cubicBezTo>
                      <a:pt x="218978" y="-1677"/>
                      <a:pt x="193356" y="6206"/>
                      <a:pt x="175618" y="25915"/>
                    </a:cubicBezTo>
                    <a:lnTo>
                      <a:pt x="19917" y="203297"/>
                    </a:lnTo>
                    <a:cubicBezTo>
                      <a:pt x="-9647" y="236803"/>
                      <a:pt x="-5705" y="286075"/>
                      <a:pt x="27800" y="313668"/>
                    </a:cubicBezTo>
                    <a:cubicBezTo>
                      <a:pt x="45538" y="327464"/>
                      <a:pt x="65247" y="335348"/>
                      <a:pt x="86927" y="333377"/>
                    </a:cubicBezTo>
                    <a:cubicBezTo>
                      <a:pt x="106636" y="331406"/>
                      <a:pt x="126345" y="323523"/>
                      <a:pt x="140142" y="305784"/>
                    </a:cubicBezTo>
                    <a:cubicBezTo>
                      <a:pt x="140142" y="305784"/>
                      <a:pt x="301756" y="120519"/>
                      <a:pt x="301756" y="120519"/>
                    </a:cubicBezTo>
                    <a:lnTo>
                      <a:pt x="670316" y="437835"/>
                    </a:lnTo>
                    <a:lnTo>
                      <a:pt x="670316" y="437835"/>
                    </a:lnTo>
                    <a:lnTo>
                      <a:pt x="670316" y="437835"/>
                    </a:lnTo>
                    <a:cubicBezTo>
                      <a:pt x="680170" y="447690"/>
                      <a:pt x="684112" y="451632"/>
                      <a:pt x="691996" y="463457"/>
                    </a:cubicBezTo>
                    <a:lnTo>
                      <a:pt x="833901" y="299872"/>
                    </a:lnTo>
                    <a:lnTo>
                      <a:pt x="666374" y="259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82" name="شكل حر: شكل 781">
                <a:extLst>
                  <a:ext uri="{FF2B5EF4-FFF2-40B4-BE49-F238E27FC236}">
                    <a16:creationId xmlns:a16="http://schemas.microsoft.com/office/drawing/2014/main" id="{C985C60D-62F7-4DA9-A687-6451361A6079}"/>
                  </a:ext>
                </a:extLst>
              </p:cNvPr>
              <p:cNvSpPr/>
              <p:nvPr/>
            </p:nvSpPr>
            <p:spPr>
              <a:xfrm>
                <a:off x="3721516" y="5008495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83" name="شكل حر: شكل 782">
                <a:extLst>
                  <a:ext uri="{FF2B5EF4-FFF2-40B4-BE49-F238E27FC236}">
                    <a16:creationId xmlns:a16="http://schemas.microsoft.com/office/drawing/2014/main" id="{2F0A81E8-7244-41A2-9306-5BA7C3EC372C}"/>
                  </a:ext>
                </a:extLst>
              </p:cNvPr>
              <p:cNvSpPr/>
              <p:nvPr/>
            </p:nvSpPr>
            <p:spPr>
              <a:xfrm>
                <a:off x="3203679" y="494394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84" name="شكل حر: شكل 783">
                <a:extLst>
                  <a:ext uri="{FF2B5EF4-FFF2-40B4-BE49-F238E27FC236}">
                    <a16:creationId xmlns:a16="http://schemas.microsoft.com/office/drawing/2014/main" id="{E5BF98F0-E856-442E-8D68-FD062C437E5D}"/>
                  </a:ext>
                </a:extLst>
              </p:cNvPr>
              <p:cNvSpPr/>
              <p:nvPr/>
            </p:nvSpPr>
            <p:spPr>
              <a:xfrm>
                <a:off x="2940855" y="574593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785" name="مجموعة 784">
                <a:extLst>
                  <a:ext uri="{FF2B5EF4-FFF2-40B4-BE49-F238E27FC236}">
                    <a16:creationId xmlns:a16="http://schemas.microsoft.com/office/drawing/2014/main" id="{EB8E07DE-9113-476F-BDE0-77A56BD946C9}"/>
                  </a:ext>
                </a:extLst>
              </p:cNvPr>
              <p:cNvGrpSpPr/>
              <p:nvPr/>
            </p:nvGrpSpPr>
            <p:grpSpPr>
              <a:xfrm rot="6427867" flipH="1">
                <a:off x="3277161" y="5370785"/>
                <a:ext cx="43110" cy="176284"/>
                <a:chOff x="4362425" y="2857477"/>
                <a:chExt cx="186819" cy="763908"/>
              </a:xfrm>
              <a:solidFill>
                <a:srgbClr val="FFFFFF"/>
              </a:solidFill>
            </p:grpSpPr>
            <p:sp>
              <p:nvSpPr>
                <p:cNvPr id="786" name="مستطيل: زوايا مستديرة 785">
                  <a:extLst>
                    <a:ext uri="{FF2B5EF4-FFF2-40B4-BE49-F238E27FC236}">
                      <a16:creationId xmlns:a16="http://schemas.microsoft.com/office/drawing/2014/main" id="{E0CBAE9F-EE5C-4701-BC08-59BD6067415A}"/>
                    </a:ext>
                  </a:extLst>
                </p:cNvPr>
                <p:cNvSpPr/>
                <p:nvPr/>
              </p:nvSpPr>
              <p:spPr>
                <a:xfrm rot="1382022">
                  <a:off x="4427207" y="2857477"/>
                  <a:ext cx="122037" cy="278498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l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787" name="مستطيل: زوايا مستديرة 786">
                  <a:extLst>
                    <a:ext uri="{FF2B5EF4-FFF2-40B4-BE49-F238E27FC236}">
                      <a16:creationId xmlns:a16="http://schemas.microsoft.com/office/drawing/2014/main" id="{59B6289E-13D9-4E6B-B665-F59FBC18D757}"/>
                    </a:ext>
                  </a:extLst>
                </p:cNvPr>
                <p:cNvSpPr/>
                <p:nvPr/>
              </p:nvSpPr>
              <p:spPr>
                <a:xfrm>
                  <a:off x="4362425" y="3186427"/>
                  <a:ext cx="122038" cy="434958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805" name="مجموعة 804">
            <a:extLst>
              <a:ext uri="{FF2B5EF4-FFF2-40B4-BE49-F238E27FC236}">
                <a16:creationId xmlns:a16="http://schemas.microsoft.com/office/drawing/2014/main" id="{5B2892B6-EF97-4E9E-B00F-C2FD886678BD}"/>
              </a:ext>
            </a:extLst>
          </p:cNvPr>
          <p:cNvGrpSpPr/>
          <p:nvPr/>
        </p:nvGrpSpPr>
        <p:grpSpPr>
          <a:xfrm>
            <a:off x="7825372" y="5248656"/>
            <a:ext cx="743564" cy="743564"/>
            <a:chOff x="10384007" y="4106525"/>
            <a:chExt cx="1656080" cy="1656080"/>
          </a:xfrm>
        </p:grpSpPr>
        <p:sp>
          <p:nvSpPr>
            <p:cNvPr id="806" name="شكل بيضاوي 805">
              <a:extLst>
                <a:ext uri="{FF2B5EF4-FFF2-40B4-BE49-F238E27FC236}">
                  <a16:creationId xmlns:a16="http://schemas.microsoft.com/office/drawing/2014/main" id="{67A0ACDB-2B0E-4E28-99EE-4F408FEB6397}"/>
                </a:ext>
              </a:extLst>
            </p:cNvPr>
            <p:cNvSpPr/>
            <p:nvPr/>
          </p:nvSpPr>
          <p:spPr>
            <a:xfrm>
              <a:off x="10384007" y="410652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ar-SA" dirty="0"/>
            </a:p>
          </p:txBody>
        </p:sp>
        <p:grpSp>
          <p:nvGrpSpPr>
            <p:cNvPr id="807" name="مجموعة 806">
              <a:extLst>
                <a:ext uri="{FF2B5EF4-FFF2-40B4-BE49-F238E27FC236}">
                  <a16:creationId xmlns:a16="http://schemas.microsoft.com/office/drawing/2014/main" id="{57FE1A2E-0B5C-4A81-82E3-53C03D9119F1}"/>
                </a:ext>
              </a:extLst>
            </p:cNvPr>
            <p:cNvGrpSpPr/>
            <p:nvPr/>
          </p:nvGrpSpPr>
          <p:grpSpPr>
            <a:xfrm>
              <a:off x="10450047" y="4367196"/>
              <a:ext cx="1486096" cy="1098933"/>
              <a:chOff x="539354" y="1980058"/>
              <a:chExt cx="1878727" cy="1389274"/>
            </a:xfrm>
          </p:grpSpPr>
          <p:pic>
            <p:nvPicPr>
              <p:cNvPr id="808" name="صورة 807">
                <a:extLst>
                  <a:ext uri="{FF2B5EF4-FFF2-40B4-BE49-F238E27FC236}">
                    <a16:creationId xmlns:a16="http://schemas.microsoft.com/office/drawing/2014/main" id="{5A1D1009-4773-4AA7-959E-F195F8D42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19447" y="2468573"/>
                <a:ext cx="1098634" cy="900759"/>
              </a:xfrm>
              <a:prstGeom prst="rect">
                <a:avLst/>
              </a:prstGeom>
            </p:spPr>
          </p:pic>
          <p:grpSp>
            <p:nvGrpSpPr>
              <p:cNvPr id="809" name="مجموعة 808">
                <a:extLst>
                  <a:ext uri="{FF2B5EF4-FFF2-40B4-BE49-F238E27FC236}">
                    <a16:creationId xmlns:a16="http://schemas.microsoft.com/office/drawing/2014/main" id="{2B3CC9BF-9EBD-451B-86F2-859098823A85}"/>
                  </a:ext>
                </a:extLst>
              </p:cNvPr>
              <p:cNvGrpSpPr/>
              <p:nvPr/>
            </p:nvGrpSpPr>
            <p:grpSpPr>
              <a:xfrm>
                <a:off x="539354" y="1980058"/>
                <a:ext cx="1364585" cy="1161443"/>
                <a:chOff x="319435" y="1956909"/>
                <a:chExt cx="1364585" cy="1161443"/>
              </a:xfrm>
            </p:grpSpPr>
            <p:sp>
              <p:nvSpPr>
                <p:cNvPr id="810" name="فقاعة الكلام: بيضاوية 809">
                  <a:extLst>
                    <a:ext uri="{FF2B5EF4-FFF2-40B4-BE49-F238E27FC236}">
                      <a16:creationId xmlns:a16="http://schemas.microsoft.com/office/drawing/2014/main" id="{B3477BBA-0963-47C4-9338-F3387295AD37}"/>
                    </a:ext>
                  </a:extLst>
                </p:cNvPr>
                <p:cNvSpPr/>
                <p:nvPr/>
              </p:nvSpPr>
              <p:spPr>
                <a:xfrm>
                  <a:off x="693420" y="2308860"/>
                  <a:ext cx="990600" cy="716280"/>
                </a:xfrm>
                <a:prstGeom prst="wedgeEllipseCallout">
                  <a:avLst/>
                </a:prstGeom>
                <a:solidFill>
                  <a:srgbClr val="FDFE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l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811" name="مجموعة 810">
                  <a:extLst>
                    <a:ext uri="{FF2B5EF4-FFF2-40B4-BE49-F238E27FC236}">
                      <a16:creationId xmlns:a16="http://schemas.microsoft.com/office/drawing/2014/main" id="{6706AD31-96EA-4B81-B88F-F9A9ADCF9E3E}"/>
                    </a:ext>
                  </a:extLst>
                </p:cNvPr>
                <p:cNvGrpSpPr/>
                <p:nvPr/>
              </p:nvGrpSpPr>
              <p:grpSpPr>
                <a:xfrm>
                  <a:off x="940659" y="2471420"/>
                  <a:ext cx="440002" cy="416902"/>
                  <a:chOff x="1276719" y="5185399"/>
                  <a:chExt cx="833152" cy="789413"/>
                </a:xfrm>
              </p:grpSpPr>
              <p:sp>
                <p:nvSpPr>
                  <p:cNvPr id="815" name="شكل حر: شكل 814">
                    <a:extLst>
                      <a:ext uri="{FF2B5EF4-FFF2-40B4-BE49-F238E27FC236}">
                        <a16:creationId xmlns:a16="http://schemas.microsoft.com/office/drawing/2014/main" id="{058A6BDB-F353-41A9-B0E3-E0C558B8A55D}"/>
                      </a:ext>
                    </a:extLst>
                  </p:cNvPr>
                  <p:cNvSpPr/>
                  <p:nvPr/>
                </p:nvSpPr>
                <p:spPr>
                  <a:xfrm>
                    <a:off x="1276719" y="5185399"/>
                    <a:ext cx="833152" cy="789413"/>
                  </a:xfrm>
                  <a:custGeom>
                    <a:avLst/>
                    <a:gdLst>
                      <a:gd name="connsiteX0" fmla="*/ 416576 w 833152"/>
                      <a:gd name="connsiteY0" fmla="*/ 164549 h 789413"/>
                      <a:gd name="connsiteX1" fmla="*/ 0 w 833152"/>
                      <a:gd name="connsiteY1" fmla="*/ 213558 h 789413"/>
                      <a:gd name="connsiteX2" fmla="*/ 416576 w 833152"/>
                      <a:gd name="connsiteY2" fmla="*/ 789414 h 789413"/>
                      <a:gd name="connsiteX3" fmla="*/ 833153 w 833152"/>
                      <a:gd name="connsiteY3" fmla="*/ 213558 h 789413"/>
                      <a:gd name="connsiteX4" fmla="*/ 416576 w 833152"/>
                      <a:gd name="connsiteY4" fmla="*/ 164549 h 78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152" h="789413">
                        <a:moveTo>
                          <a:pt x="416576" y="164549"/>
                        </a:moveTo>
                        <a:cubicBezTo>
                          <a:pt x="262198" y="-141757"/>
                          <a:pt x="0" y="42027"/>
                          <a:pt x="0" y="213558"/>
                        </a:cubicBezTo>
                        <a:cubicBezTo>
                          <a:pt x="0" y="470855"/>
                          <a:pt x="416576" y="789414"/>
                          <a:pt x="416576" y="789414"/>
                        </a:cubicBezTo>
                        <a:cubicBezTo>
                          <a:pt x="416576" y="789414"/>
                          <a:pt x="833153" y="470855"/>
                          <a:pt x="833153" y="213558"/>
                        </a:cubicBezTo>
                        <a:cubicBezTo>
                          <a:pt x="833153" y="42027"/>
                          <a:pt x="570955" y="-141757"/>
                          <a:pt x="416576" y="164549"/>
                        </a:cubicBezTo>
                        <a:close/>
                      </a:path>
                    </a:pathLst>
                  </a:custGeom>
                  <a:solidFill>
                    <a:srgbClr val="FF88A8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grpSp>
                <p:nvGrpSpPr>
                  <p:cNvPr id="816" name="مجموعة 815">
                    <a:extLst>
                      <a:ext uri="{FF2B5EF4-FFF2-40B4-BE49-F238E27FC236}">
                        <a16:creationId xmlns:a16="http://schemas.microsoft.com/office/drawing/2014/main" id="{604191CC-FC1A-4436-8D29-60DC6FC138E5}"/>
                      </a:ext>
                    </a:extLst>
                  </p:cNvPr>
                  <p:cNvGrpSpPr/>
                  <p:nvPr/>
                </p:nvGrpSpPr>
                <p:grpSpPr>
                  <a:xfrm rot="20111266" flipH="1">
                    <a:off x="1361769" y="5314118"/>
                    <a:ext cx="69276" cy="296134"/>
                    <a:chOff x="3946762" y="2156920"/>
                    <a:chExt cx="300203" cy="1283273"/>
                  </a:xfrm>
                  <a:solidFill>
                    <a:srgbClr val="FFFFFF"/>
                  </a:solidFill>
                </p:grpSpPr>
                <p:sp>
                  <p:nvSpPr>
                    <p:cNvPr id="817" name="مستطيل: زوايا مستديرة 816">
                      <a:extLst>
                        <a:ext uri="{FF2B5EF4-FFF2-40B4-BE49-F238E27FC236}">
                          <a16:creationId xmlns:a16="http://schemas.microsoft.com/office/drawing/2014/main" id="{7AA69A89-D41A-4EE6-8642-D69F6F7293DA}"/>
                        </a:ext>
                      </a:extLst>
                    </p:cNvPr>
                    <p:cNvSpPr/>
                    <p:nvPr/>
                  </p:nvSpPr>
                  <p:spPr>
                    <a:xfrm rot="20111266">
                      <a:off x="3946762" y="2156920"/>
                      <a:ext cx="198122" cy="452119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armattan"/>
                        <a:ea typeface="+mn-ea"/>
                        <a:cs typeface="Harmattan"/>
                      </a:endParaRPr>
                    </a:p>
                  </p:txBody>
                </p:sp>
                <p:sp>
                  <p:nvSpPr>
                    <p:cNvPr id="818" name="مستطيل: زوايا مستديرة 817">
                      <a:extLst>
                        <a:ext uri="{FF2B5EF4-FFF2-40B4-BE49-F238E27FC236}">
                          <a16:creationId xmlns:a16="http://schemas.microsoft.com/office/drawing/2014/main" id="{7DDD78EB-C4D4-48BC-8F9E-CD380F67FE7C}"/>
                        </a:ext>
                      </a:extLst>
                    </p:cNvPr>
                    <p:cNvSpPr/>
                    <p:nvPr/>
                  </p:nvSpPr>
                  <p:spPr>
                    <a:xfrm rot="211711">
                      <a:off x="4048845" y="2734074"/>
                      <a:ext cx="198120" cy="706119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armattan"/>
                        <a:ea typeface="+mn-ea"/>
                        <a:cs typeface="Harmattan"/>
                      </a:endParaRPr>
                    </a:p>
                  </p:txBody>
                </p:sp>
              </p:grpSp>
            </p:grpSp>
            <p:sp>
              <p:nvSpPr>
                <p:cNvPr id="812" name="شكل حر: شكل 811">
                  <a:extLst>
                    <a:ext uri="{FF2B5EF4-FFF2-40B4-BE49-F238E27FC236}">
                      <a16:creationId xmlns:a16="http://schemas.microsoft.com/office/drawing/2014/main" id="{A7D7A37C-2A6C-4CB1-BE75-CF296DAB8D90}"/>
                    </a:ext>
                  </a:extLst>
                </p:cNvPr>
                <p:cNvSpPr/>
                <p:nvPr/>
              </p:nvSpPr>
              <p:spPr>
                <a:xfrm>
                  <a:off x="695032" y="1956909"/>
                  <a:ext cx="364033" cy="414407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13" name="شكل حر: شكل 812">
                  <a:extLst>
                    <a:ext uri="{FF2B5EF4-FFF2-40B4-BE49-F238E27FC236}">
                      <a16:creationId xmlns:a16="http://schemas.microsoft.com/office/drawing/2014/main" id="{80638531-943B-400F-AA83-1DA93B2F7F85}"/>
                    </a:ext>
                  </a:extLst>
                </p:cNvPr>
                <p:cNvSpPr/>
                <p:nvPr/>
              </p:nvSpPr>
              <p:spPr>
                <a:xfrm>
                  <a:off x="319435" y="2268276"/>
                  <a:ext cx="240016" cy="273228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14" name="شكل حر: شكل 813">
                  <a:extLst>
                    <a:ext uri="{FF2B5EF4-FFF2-40B4-BE49-F238E27FC236}">
                      <a16:creationId xmlns:a16="http://schemas.microsoft.com/office/drawing/2014/main" id="{0E59BCF7-CBC9-4974-BD79-E5EEAD665ABF}"/>
                    </a:ext>
                  </a:extLst>
                </p:cNvPr>
                <p:cNvSpPr/>
                <p:nvPr/>
              </p:nvSpPr>
              <p:spPr>
                <a:xfrm>
                  <a:off x="432531" y="2968664"/>
                  <a:ext cx="131491" cy="149688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832" name="مجموعة 831">
            <a:extLst>
              <a:ext uri="{FF2B5EF4-FFF2-40B4-BE49-F238E27FC236}">
                <a16:creationId xmlns:a16="http://schemas.microsoft.com/office/drawing/2014/main" id="{82A3E2A5-5B4C-4376-A111-908BD63D92FA}"/>
              </a:ext>
            </a:extLst>
          </p:cNvPr>
          <p:cNvGrpSpPr/>
          <p:nvPr/>
        </p:nvGrpSpPr>
        <p:grpSpPr>
          <a:xfrm>
            <a:off x="7825372" y="1932961"/>
            <a:ext cx="743564" cy="743564"/>
            <a:chOff x="5164406" y="2336800"/>
            <a:chExt cx="1656080" cy="1656080"/>
          </a:xfrm>
        </p:grpSpPr>
        <p:sp>
          <p:nvSpPr>
            <p:cNvPr id="833" name="شكل بيضاوي 832">
              <a:extLst>
                <a:ext uri="{FF2B5EF4-FFF2-40B4-BE49-F238E27FC236}">
                  <a16:creationId xmlns:a16="http://schemas.microsoft.com/office/drawing/2014/main" id="{625A50C6-75AF-42E0-A556-4E5592C63685}"/>
                </a:ext>
              </a:extLst>
            </p:cNvPr>
            <p:cNvSpPr/>
            <p:nvPr/>
          </p:nvSpPr>
          <p:spPr>
            <a:xfrm>
              <a:off x="5164406" y="233680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ar-SA" dirty="0"/>
            </a:p>
          </p:txBody>
        </p:sp>
        <p:grpSp>
          <p:nvGrpSpPr>
            <p:cNvPr id="834" name="مجموعة 833">
              <a:extLst>
                <a:ext uri="{FF2B5EF4-FFF2-40B4-BE49-F238E27FC236}">
                  <a16:creationId xmlns:a16="http://schemas.microsoft.com/office/drawing/2014/main" id="{7B44C0C7-B1B6-4007-A71A-9DE3F569BC9E}"/>
                </a:ext>
              </a:extLst>
            </p:cNvPr>
            <p:cNvGrpSpPr/>
            <p:nvPr/>
          </p:nvGrpSpPr>
          <p:grpSpPr>
            <a:xfrm>
              <a:off x="5212667" y="2710333"/>
              <a:ext cx="1465385" cy="985377"/>
              <a:chOff x="3526368" y="2522754"/>
              <a:chExt cx="2375279" cy="1597224"/>
            </a:xfrm>
          </p:grpSpPr>
          <p:sp>
            <p:nvSpPr>
              <p:cNvPr id="842" name="شكل حر: شكل 841">
                <a:extLst>
                  <a:ext uri="{FF2B5EF4-FFF2-40B4-BE49-F238E27FC236}">
                    <a16:creationId xmlns:a16="http://schemas.microsoft.com/office/drawing/2014/main" id="{72715F76-5D15-4F82-A24A-CFA2E46AA972}"/>
                  </a:ext>
                </a:extLst>
              </p:cNvPr>
              <p:cNvSpPr/>
              <p:nvPr/>
            </p:nvSpPr>
            <p:spPr>
              <a:xfrm>
                <a:off x="3526368" y="3173177"/>
                <a:ext cx="2156396" cy="946801"/>
              </a:xfrm>
              <a:custGeom>
                <a:avLst/>
                <a:gdLst>
                  <a:gd name="connsiteX0" fmla="*/ 2156395 w 2156396"/>
                  <a:gd name="connsiteY0" fmla="*/ 98012 h 906659"/>
                  <a:gd name="connsiteX1" fmla="*/ 2059353 w 2156396"/>
                  <a:gd name="connsiteY1" fmla="*/ 1 h 906659"/>
                  <a:gd name="connsiteX2" fmla="*/ 2007702 w 2156396"/>
                  <a:gd name="connsiteY2" fmla="*/ 14500 h 906659"/>
                  <a:gd name="connsiteX3" fmla="*/ 1588675 w 2156396"/>
                  <a:gd name="connsiteY3" fmla="*/ 254081 h 906659"/>
                  <a:gd name="connsiteX4" fmla="*/ 1588160 w 2156396"/>
                  <a:gd name="connsiteY4" fmla="*/ 336686 h 906659"/>
                  <a:gd name="connsiteX5" fmla="*/ 1390532 w 2156396"/>
                  <a:gd name="connsiteY5" fmla="*/ 490084 h 906659"/>
                  <a:gd name="connsiteX6" fmla="*/ 955675 w 2156396"/>
                  <a:gd name="connsiteY6" fmla="*/ 490084 h 906659"/>
                  <a:gd name="connsiteX7" fmla="*/ 955675 w 2156396"/>
                  <a:gd name="connsiteY7" fmla="*/ 392066 h 906659"/>
                  <a:gd name="connsiteX8" fmla="*/ 1396756 w 2156396"/>
                  <a:gd name="connsiteY8" fmla="*/ 392066 h 906659"/>
                  <a:gd name="connsiteX9" fmla="*/ 1494774 w 2156396"/>
                  <a:gd name="connsiteY9" fmla="*/ 294048 h 906659"/>
                  <a:gd name="connsiteX10" fmla="*/ 1396756 w 2156396"/>
                  <a:gd name="connsiteY10" fmla="*/ 196030 h 906659"/>
                  <a:gd name="connsiteX11" fmla="*/ 808648 w 2156396"/>
                  <a:gd name="connsiteY11" fmla="*/ 196030 h 906659"/>
                  <a:gd name="connsiteX12" fmla="*/ 692962 w 2156396"/>
                  <a:gd name="connsiteY12" fmla="*/ 229062 h 906659"/>
                  <a:gd name="connsiteX13" fmla="*/ 0 w 2156396"/>
                  <a:gd name="connsiteY13" fmla="*/ 563597 h 906659"/>
                  <a:gd name="connsiteX14" fmla="*/ 343063 w 2156396"/>
                  <a:gd name="connsiteY14" fmla="*/ 906660 h 906659"/>
                  <a:gd name="connsiteX15" fmla="*/ 931171 w 2156396"/>
                  <a:gd name="connsiteY15" fmla="*/ 686120 h 906659"/>
                  <a:gd name="connsiteX16" fmla="*/ 1389160 w 2156396"/>
                  <a:gd name="connsiteY16" fmla="*/ 686120 h 906659"/>
                  <a:gd name="connsiteX17" fmla="*/ 1447137 w 2156396"/>
                  <a:gd name="connsiteY17" fmla="*/ 667129 h 906659"/>
                  <a:gd name="connsiteX18" fmla="*/ 2120202 w 2156396"/>
                  <a:gd name="connsiteY18" fmla="*/ 173486 h 906659"/>
                  <a:gd name="connsiteX19" fmla="*/ 2156395 w 2156396"/>
                  <a:gd name="connsiteY19" fmla="*/ 98012 h 906659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6396" h="946803">
                    <a:moveTo>
                      <a:pt x="2156395" y="98012"/>
                    </a:moveTo>
                    <a:cubicBezTo>
                      <a:pt x="2156662" y="44148"/>
                      <a:pt x="2113213" y="268"/>
                      <a:pt x="2059353" y="1"/>
                    </a:cubicBezTo>
                    <a:cubicBezTo>
                      <a:pt x="2041119" y="-89"/>
                      <a:pt x="2023225" y="4934"/>
                      <a:pt x="2007702" y="14500"/>
                    </a:cubicBezTo>
                    <a:lnTo>
                      <a:pt x="1588675" y="254081"/>
                    </a:lnTo>
                    <a:cubicBezTo>
                      <a:pt x="1594333" y="281345"/>
                      <a:pt x="1594157" y="309495"/>
                      <a:pt x="1588160" y="336686"/>
                    </a:cubicBezTo>
                    <a:cubicBezTo>
                      <a:pt x="1566178" y="427688"/>
                      <a:pt x="1484141" y="491363"/>
                      <a:pt x="1390532" y="490084"/>
                    </a:cubicBezTo>
                    <a:lnTo>
                      <a:pt x="955675" y="490084"/>
                    </a:lnTo>
                    <a:lnTo>
                      <a:pt x="955675" y="392066"/>
                    </a:lnTo>
                    <a:lnTo>
                      <a:pt x="1396756" y="392066"/>
                    </a:lnTo>
                    <a:cubicBezTo>
                      <a:pt x="1450889" y="392066"/>
                      <a:pt x="1494774" y="348181"/>
                      <a:pt x="1494774" y="294048"/>
                    </a:cubicBezTo>
                    <a:cubicBezTo>
                      <a:pt x="1494774" y="239915"/>
                      <a:pt x="1450889" y="196030"/>
                      <a:pt x="1396756" y="196030"/>
                    </a:cubicBezTo>
                    <a:lnTo>
                      <a:pt x="808648" y="196030"/>
                    </a:lnTo>
                    <a:cubicBezTo>
                      <a:pt x="767760" y="196040"/>
                      <a:pt x="727690" y="207481"/>
                      <a:pt x="692962" y="229062"/>
                    </a:cubicBezTo>
                    <a:lnTo>
                      <a:pt x="0" y="563597"/>
                    </a:lnTo>
                    <a:cubicBezTo>
                      <a:pt x="74212" y="705742"/>
                      <a:pt x="74315" y="783044"/>
                      <a:pt x="250426" y="946803"/>
                    </a:cubicBezTo>
                    <a:cubicBezTo>
                      <a:pt x="408945" y="788283"/>
                      <a:pt x="707567" y="686120"/>
                      <a:pt x="931171" y="686120"/>
                    </a:cubicBezTo>
                    <a:lnTo>
                      <a:pt x="1389160" y="686120"/>
                    </a:lnTo>
                    <a:cubicBezTo>
                      <a:pt x="1410013" y="686117"/>
                      <a:pt x="1430325" y="679464"/>
                      <a:pt x="1447137" y="667129"/>
                    </a:cubicBezTo>
                    <a:lnTo>
                      <a:pt x="2120202" y="173486"/>
                    </a:lnTo>
                    <a:cubicBezTo>
                      <a:pt x="2143023" y="155068"/>
                      <a:pt x="2156319" y="127339"/>
                      <a:pt x="2156395" y="980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843" name="مجموعة 842">
                <a:extLst>
                  <a:ext uri="{FF2B5EF4-FFF2-40B4-BE49-F238E27FC236}">
                    <a16:creationId xmlns:a16="http://schemas.microsoft.com/office/drawing/2014/main" id="{AB2C7AE9-47C2-4B32-A5B3-1DBB51488D4B}"/>
                  </a:ext>
                </a:extLst>
              </p:cNvPr>
              <p:cNvGrpSpPr/>
              <p:nvPr/>
            </p:nvGrpSpPr>
            <p:grpSpPr>
              <a:xfrm rot="4042901" flipH="1">
                <a:off x="4103752" y="3676846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847" name="مستطيل: زوايا مستديرة 846">
                  <a:extLst>
                    <a:ext uri="{FF2B5EF4-FFF2-40B4-BE49-F238E27FC236}">
                      <a16:creationId xmlns:a16="http://schemas.microsoft.com/office/drawing/2014/main" id="{982FE3E1-5964-406A-9FDD-E500284E0EAD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48" name="مستطيل: زوايا مستديرة 847">
                  <a:extLst>
                    <a:ext uri="{FF2B5EF4-FFF2-40B4-BE49-F238E27FC236}">
                      <a16:creationId xmlns:a16="http://schemas.microsoft.com/office/drawing/2014/main" id="{721802C8-14E4-4887-A482-92C8064F0C4E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844" name="شكل حر: شكل 843">
                <a:extLst>
                  <a:ext uri="{FF2B5EF4-FFF2-40B4-BE49-F238E27FC236}">
                    <a16:creationId xmlns:a16="http://schemas.microsoft.com/office/drawing/2014/main" id="{26C95BDC-648A-4D00-8017-AFD52D3F4BF9}"/>
                  </a:ext>
                </a:extLst>
              </p:cNvPr>
              <p:cNvSpPr/>
              <p:nvPr/>
            </p:nvSpPr>
            <p:spPr>
              <a:xfrm>
                <a:off x="5537615" y="2677904"/>
                <a:ext cx="364032" cy="41440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45" name="شكل حر: شكل 844">
                <a:extLst>
                  <a:ext uri="{FF2B5EF4-FFF2-40B4-BE49-F238E27FC236}">
                    <a16:creationId xmlns:a16="http://schemas.microsoft.com/office/drawing/2014/main" id="{4F5D6B7F-C743-4CDD-8F33-76368AF34BD4}"/>
                  </a:ext>
                </a:extLst>
              </p:cNvPr>
              <p:cNvSpPr/>
              <p:nvPr/>
            </p:nvSpPr>
            <p:spPr>
              <a:xfrm>
                <a:off x="3889418" y="2522754"/>
                <a:ext cx="240015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46" name="شكل حر: شكل 845">
                <a:extLst>
                  <a:ext uri="{FF2B5EF4-FFF2-40B4-BE49-F238E27FC236}">
                    <a16:creationId xmlns:a16="http://schemas.microsoft.com/office/drawing/2014/main" id="{FF0821A5-60AF-48C0-8807-DEAA2498B88F}"/>
                  </a:ext>
                </a:extLst>
              </p:cNvPr>
              <p:cNvSpPr/>
              <p:nvPr/>
            </p:nvSpPr>
            <p:spPr>
              <a:xfrm>
                <a:off x="4317728" y="320040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sp>
          <p:nvSpPr>
            <p:cNvPr id="835" name="شكل حر: شكل 834">
              <a:extLst>
                <a:ext uri="{FF2B5EF4-FFF2-40B4-BE49-F238E27FC236}">
                  <a16:creationId xmlns:a16="http://schemas.microsoft.com/office/drawing/2014/main" id="{1E0FF12F-DBC9-4B4B-8B6C-4BD15F6C4AB3}"/>
                </a:ext>
              </a:extLst>
            </p:cNvPr>
            <p:cNvSpPr/>
            <p:nvPr/>
          </p:nvSpPr>
          <p:spPr>
            <a:xfrm>
              <a:off x="5608285" y="2602523"/>
              <a:ext cx="889207" cy="620418"/>
            </a:xfrm>
            <a:custGeom>
              <a:avLst/>
              <a:gdLst>
                <a:gd name="connsiteX0" fmla="*/ 1142188 w 1146066"/>
                <a:gd name="connsiteY0" fmla="*/ 3879 h 799633"/>
                <a:gd name="connsiteX1" fmla="*/ 710207 w 1146066"/>
                <a:gd name="connsiteY1" fmla="*/ 117558 h 799633"/>
                <a:gd name="connsiteX2" fmla="*/ 591981 w 1146066"/>
                <a:gd name="connsiteY2" fmla="*/ 492700 h 799633"/>
                <a:gd name="connsiteX3" fmla="*/ 476028 w 1146066"/>
                <a:gd name="connsiteY3" fmla="*/ 635935 h 799633"/>
                <a:gd name="connsiteX4" fmla="*/ 457839 w 1146066"/>
                <a:gd name="connsiteY4" fmla="*/ 608652 h 799633"/>
                <a:gd name="connsiteX5" fmla="*/ 360075 w 1146066"/>
                <a:gd name="connsiteY5" fmla="*/ 301718 h 799633"/>
                <a:gd name="connsiteX6" fmla="*/ 3122 w 1146066"/>
                <a:gd name="connsiteY6" fmla="*/ 208501 h 799633"/>
                <a:gd name="connsiteX7" fmla="*/ 96339 w 1146066"/>
                <a:gd name="connsiteY7" fmla="*/ 565454 h 799633"/>
                <a:gd name="connsiteX8" fmla="*/ 380537 w 1146066"/>
                <a:gd name="connsiteY8" fmla="*/ 663218 h 799633"/>
                <a:gd name="connsiteX9" fmla="*/ 430556 w 1146066"/>
                <a:gd name="connsiteY9" fmla="*/ 756435 h 799633"/>
                <a:gd name="connsiteX10" fmla="*/ 435103 w 1146066"/>
                <a:gd name="connsiteY10" fmla="*/ 799634 h 799633"/>
                <a:gd name="connsiteX11" fmla="*/ 528320 w 1146066"/>
                <a:gd name="connsiteY11" fmla="*/ 799634 h 799633"/>
                <a:gd name="connsiteX12" fmla="*/ 555603 w 1146066"/>
                <a:gd name="connsiteY12" fmla="*/ 685954 h 799633"/>
                <a:gd name="connsiteX13" fmla="*/ 662462 w 1146066"/>
                <a:gd name="connsiteY13" fmla="*/ 558633 h 799633"/>
                <a:gd name="connsiteX14" fmla="*/ 1028509 w 1146066"/>
                <a:gd name="connsiteY14" fmla="*/ 440407 h 799633"/>
                <a:gd name="connsiteX15" fmla="*/ 1142188 w 1146066"/>
                <a:gd name="connsiteY15" fmla="*/ 3879 h 799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6066" h="799633">
                  <a:moveTo>
                    <a:pt x="1142188" y="3879"/>
                  </a:moveTo>
                  <a:cubicBezTo>
                    <a:pt x="1142188" y="3879"/>
                    <a:pt x="860264" y="-32499"/>
                    <a:pt x="710207" y="117558"/>
                  </a:cubicBezTo>
                  <a:cubicBezTo>
                    <a:pt x="601075" y="226690"/>
                    <a:pt x="589707" y="401756"/>
                    <a:pt x="591981" y="492700"/>
                  </a:cubicBezTo>
                  <a:cubicBezTo>
                    <a:pt x="544235" y="526803"/>
                    <a:pt x="503311" y="576822"/>
                    <a:pt x="476028" y="635935"/>
                  </a:cubicBezTo>
                  <a:cubicBezTo>
                    <a:pt x="469207" y="626841"/>
                    <a:pt x="464660" y="617747"/>
                    <a:pt x="457839" y="608652"/>
                  </a:cubicBezTo>
                  <a:cubicBezTo>
                    <a:pt x="460113" y="533624"/>
                    <a:pt x="448745" y="390388"/>
                    <a:pt x="360075" y="301718"/>
                  </a:cubicBezTo>
                  <a:cubicBezTo>
                    <a:pt x="235028" y="176671"/>
                    <a:pt x="3122" y="208501"/>
                    <a:pt x="3122" y="208501"/>
                  </a:cubicBezTo>
                  <a:cubicBezTo>
                    <a:pt x="3122" y="208501"/>
                    <a:pt x="-26435" y="440407"/>
                    <a:pt x="96339" y="565454"/>
                  </a:cubicBezTo>
                  <a:cubicBezTo>
                    <a:pt x="175914" y="645030"/>
                    <a:pt x="303235" y="660945"/>
                    <a:pt x="380537" y="663218"/>
                  </a:cubicBezTo>
                  <a:cubicBezTo>
                    <a:pt x="403273" y="688228"/>
                    <a:pt x="419188" y="724605"/>
                    <a:pt x="430556" y="756435"/>
                  </a:cubicBezTo>
                  <a:cubicBezTo>
                    <a:pt x="432830" y="763256"/>
                    <a:pt x="435103" y="779171"/>
                    <a:pt x="435103" y="799634"/>
                  </a:cubicBezTo>
                  <a:lnTo>
                    <a:pt x="528320" y="799634"/>
                  </a:lnTo>
                  <a:cubicBezTo>
                    <a:pt x="530594" y="751888"/>
                    <a:pt x="537415" y="724605"/>
                    <a:pt x="555603" y="685954"/>
                  </a:cubicBezTo>
                  <a:cubicBezTo>
                    <a:pt x="578339" y="631388"/>
                    <a:pt x="616990" y="585917"/>
                    <a:pt x="662462" y="558633"/>
                  </a:cubicBezTo>
                  <a:cubicBezTo>
                    <a:pt x="755679" y="560907"/>
                    <a:pt x="923924" y="544992"/>
                    <a:pt x="1028509" y="440407"/>
                  </a:cubicBezTo>
                  <a:cubicBezTo>
                    <a:pt x="1178566" y="285803"/>
                    <a:pt x="1142188" y="3879"/>
                    <a:pt x="1142188" y="3879"/>
                  </a:cubicBezTo>
                  <a:close/>
                </a:path>
              </a:pathLst>
            </a:custGeom>
            <a:solidFill>
              <a:srgbClr val="0D9DA7"/>
            </a:solidFill>
            <a:ln w="22721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grpSp>
          <p:nvGrpSpPr>
            <p:cNvPr id="836" name="مجموعة 835">
              <a:extLst>
                <a:ext uri="{FF2B5EF4-FFF2-40B4-BE49-F238E27FC236}">
                  <a16:creationId xmlns:a16="http://schemas.microsoft.com/office/drawing/2014/main" id="{7DC7F55E-C875-4AD1-9616-0C31D0170621}"/>
                </a:ext>
              </a:extLst>
            </p:cNvPr>
            <p:cNvGrpSpPr/>
            <p:nvPr/>
          </p:nvGrpSpPr>
          <p:grpSpPr>
            <a:xfrm rot="20192738">
              <a:off x="5666973" y="2905917"/>
              <a:ext cx="45719" cy="143797"/>
              <a:chOff x="1643232" y="5478048"/>
              <a:chExt cx="92527" cy="291019"/>
            </a:xfrm>
          </p:grpSpPr>
          <p:sp>
            <p:nvSpPr>
              <p:cNvPr id="840" name="مستطيل: زوايا مستديرة 839">
                <a:extLst>
                  <a:ext uri="{FF2B5EF4-FFF2-40B4-BE49-F238E27FC236}">
                    <a16:creationId xmlns:a16="http://schemas.microsoft.com/office/drawing/2014/main" id="{9C1E4855-986E-4C0A-BEFE-D31607AEDC95}"/>
                  </a:ext>
                </a:extLst>
              </p:cNvPr>
              <p:cNvSpPr/>
              <p:nvPr/>
            </p:nvSpPr>
            <p:spPr>
              <a:xfrm flipH="1">
                <a:off x="1643232" y="5478048"/>
                <a:ext cx="45719" cy="1043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41" name="مستطيل: زوايا مستديرة 840">
                <a:extLst>
                  <a:ext uri="{FF2B5EF4-FFF2-40B4-BE49-F238E27FC236}">
                    <a16:creationId xmlns:a16="http://schemas.microsoft.com/office/drawing/2014/main" id="{8B794A6A-2181-45FD-9C47-E40226612422}"/>
                  </a:ext>
                </a:extLst>
              </p:cNvPr>
              <p:cNvSpPr/>
              <p:nvPr/>
            </p:nvSpPr>
            <p:spPr>
              <a:xfrm rot="19899555" flipH="1">
                <a:off x="1690040" y="5606120"/>
                <a:ext cx="45719" cy="16294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837" name="مجموعة 836">
              <a:extLst>
                <a:ext uri="{FF2B5EF4-FFF2-40B4-BE49-F238E27FC236}">
                  <a16:creationId xmlns:a16="http://schemas.microsoft.com/office/drawing/2014/main" id="{9CB3CEDB-7FCB-4406-9CDF-5959722F2EB1}"/>
                </a:ext>
              </a:extLst>
            </p:cNvPr>
            <p:cNvGrpSpPr/>
            <p:nvPr/>
          </p:nvGrpSpPr>
          <p:grpSpPr>
            <a:xfrm rot="1407262" flipH="1">
              <a:off x="6368013" y="2789712"/>
              <a:ext cx="45719" cy="143797"/>
              <a:chOff x="1643232" y="5478048"/>
              <a:chExt cx="92527" cy="291019"/>
            </a:xfrm>
          </p:grpSpPr>
          <p:sp>
            <p:nvSpPr>
              <p:cNvPr id="838" name="مستطيل: زوايا مستديرة 837">
                <a:extLst>
                  <a:ext uri="{FF2B5EF4-FFF2-40B4-BE49-F238E27FC236}">
                    <a16:creationId xmlns:a16="http://schemas.microsoft.com/office/drawing/2014/main" id="{4C7B2BCC-850C-4584-B7CD-74F403E75041}"/>
                  </a:ext>
                </a:extLst>
              </p:cNvPr>
              <p:cNvSpPr/>
              <p:nvPr/>
            </p:nvSpPr>
            <p:spPr>
              <a:xfrm flipH="1">
                <a:off x="1643232" y="5478048"/>
                <a:ext cx="45719" cy="1043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39" name="مستطيل: زوايا مستديرة 838">
                <a:extLst>
                  <a:ext uri="{FF2B5EF4-FFF2-40B4-BE49-F238E27FC236}">
                    <a16:creationId xmlns:a16="http://schemas.microsoft.com/office/drawing/2014/main" id="{428D7B13-B619-4AD7-B1B2-4B2FC698082C}"/>
                  </a:ext>
                </a:extLst>
              </p:cNvPr>
              <p:cNvSpPr/>
              <p:nvPr/>
            </p:nvSpPr>
            <p:spPr>
              <a:xfrm rot="19899555" flipH="1">
                <a:off x="1690040" y="5606120"/>
                <a:ext cx="45719" cy="16294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849" name="مجموعة 848">
            <a:extLst>
              <a:ext uri="{FF2B5EF4-FFF2-40B4-BE49-F238E27FC236}">
                <a16:creationId xmlns:a16="http://schemas.microsoft.com/office/drawing/2014/main" id="{269D29A6-4A7F-4BC7-9711-3994B555C504}"/>
              </a:ext>
            </a:extLst>
          </p:cNvPr>
          <p:cNvGrpSpPr/>
          <p:nvPr/>
        </p:nvGrpSpPr>
        <p:grpSpPr>
          <a:xfrm>
            <a:off x="7800063" y="3029290"/>
            <a:ext cx="794182" cy="794182"/>
            <a:chOff x="7895492" y="4203503"/>
            <a:chExt cx="1768818" cy="1768818"/>
          </a:xfrm>
        </p:grpSpPr>
        <p:sp>
          <p:nvSpPr>
            <p:cNvPr id="850" name="شكل بيضاوي 849">
              <a:extLst>
                <a:ext uri="{FF2B5EF4-FFF2-40B4-BE49-F238E27FC236}">
                  <a16:creationId xmlns:a16="http://schemas.microsoft.com/office/drawing/2014/main" id="{A9841181-8D7B-4FB6-A69E-DFAE8EBF589E}"/>
                </a:ext>
              </a:extLst>
            </p:cNvPr>
            <p:cNvSpPr/>
            <p:nvPr/>
          </p:nvSpPr>
          <p:spPr>
            <a:xfrm>
              <a:off x="7895492" y="4203503"/>
              <a:ext cx="1768818" cy="1768818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l" rtl="0"/>
              <a:endParaRPr lang="ar-SA" dirty="0"/>
            </a:p>
          </p:txBody>
        </p:sp>
        <p:grpSp>
          <p:nvGrpSpPr>
            <p:cNvPr id="851" name="مجموعة 850">
              <a:extLst>
                <a:ext uri="{FF2B5EF4-FFF2-40B4-BE49-F238E27FC236}">
                  <a16:creationId xmlns:a16="http://schemas.microsoft.com/office/drawing/2014/main" id="{201B84B5-013B-4E6D-ADCD-D9E6E850255A}"/>
                </a:ext>
              </a:extLst>
            </p:cNvPr>
            <p:cNvGrpSpPr/>
            <p:nvPr/>
          </p:nvGrpSpPr>
          <p:grpSpPr>
            <a:xfrm>
              <a:off x="8011903" y="4356011"/>
              <a:ext cx="1410613" cy="1355627"/>
              <a:chOff x="3071739" y="2547133"/>
              <a:chExt cx="1410613" cy="1355627"/>
            </a:xfrm>
          </p:grpSpPr>
          <p:sp>
            <p:nvSpPr>
              <p:cNvPr id="852" name="شكل حر: شكل 851">
                <a:extLst>
                  <a:ext uri="{FF2B5EF4-FFF2-40B4-BE49-F238E27FC236}">
                    <a16:creationId xmlns:a16="http://schemas.microsoft.com/office/drawing/2014/main" id="{433FAC0C-79EE-49B1-A5A5-B5AFCFEC4640}"/>
                  </a:ext>
                </a:extLst>
              </p:cNvPr>
              <p:cNvSpPr/>
              <p:nvPr/>
            </p:nvSpPr>
            <p:spPr>
              <a:xfrm>
                <a:off x="4271845" y="3522013"/>
                <a:ext cx="93726" cy="148520"/>
              </a:xfrm>
              <a:custGeom>
                <a:avLst/>
                <a:gdLst>
                  <a:gd name="connsiteX0" fmla="*/ 7 w 61845"/>
                  <a:gd name="connsiteY0" fmla="*/ 66424 h 98001"/>
                  <a:gd name="connsiteX1" fmla="*/ 30267 w 61845"/>
                  <a:gd name="connsiteY1" fmla="*/ 97995 h 98001"/>
                  <a:gd name="connsiteX2" fmla="*/ 61838 w 61845"/>
                  <a:gd name="connsiteY2" fmla="*/ 67736 h 98001"/>
                  <a:gd name="connsiteX3" fmla="*/ 61838 w 61845"/>
                  <a:gd name="connsiteY3" fmla="*/ 66424 h 98001"/>
                  <a:gd name="connsiteX4" fmla="*/ 30916 w 61845"/>
                  <a:gd name="connsiteY4" fmla="*/ 0 h 98001"/>
                  <a:gd name="connsiteX5" fmla="*/ 7 w 61845"/>
                  <a:gd name="connsiteY5" fmla="*/ 66424 h 9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845" h="98001">
                    <a:moveTo>
                      <a:pt x="7" y="66424"/>
                    </a:moveTo>
                    <a:cubicBezTo>
                      <a:pt x="-355" y="83498"/>
                      <a:pt x="13193" y="97633"/>
                      <a:pt x="30267" y="97995"/>
                    </a:cubicBezTo>
                    <a:cubicBezTo>
                      <a:pt x="47342" y="98358"/>
                      <a:pt x="61476" y="84810"/>
                      <a:pt x="61838" y="67736"/>
                    </a:cubicBezTo>
                    <a:cubicBezTo>
                      <a:pt x="61848" y="67298"/>
                      <a:pt x="61848" y="66861"/>
                      <a:pt x="61838" y="66424"/>
                    </a:cubicBezTo>
                    <a:cubicBezTo>
                      <a:pt x="61838" y="45883"/>
                      <a:pt x="30916" y="0"/>
                      <a:pt x="30916" y="0"/>
                    </a:cubicBezTo>
                    <a:cubicBezTo>
                      <a:pt x="30916" y="0"/>
                      <a:pt x="7" y="45758"/>
                      <a:pt x="7" y="66424"/>
                    </a:cubicBezTo>
                    <a:close/>
                  </a:path>
                </a:pathLst>
              </a:custGeom>
              <a:solidFill>
                <a:srgbClr val="FBD97F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53" name="شكل حر: شكل 852">
                <a:extLst>
                  <a:ext uri="{FF2B5EF4-FFF2-40B4-BE49-F238E27FC236}">
                    <a16:creationId xmlns:a16="http://schemas.microsoft.com/office/drawing/2014/main" id="{259975C2-F6B9-4BAE-BD8A-D1A0DFD9D4B0}"/>
                  </a:ext>
                </a:extLst>
              </p:cNvPr>
              <p:cNvSpPr/>
              <p:nvPr/>
            </p:nvSpPr>
            <p:spPr>
              <a:xfrm>
                <a:off x="4118928" y="3647775"/>
                <a:ext cx="93726" cy="147549"/>
              </a:xfrm>
              <a:custGeom>
                <a:avLst/>
                <a:gdLst>
                  <a:gd name="connsiteX0" fmla="*/ 30923 w 61845"/>
                  <a:gd name="connsiteY0" fmla="*/ 97360 h 97360"/>
                  <a:gd name="connsiteX1" fmla="*/ 61845 w 61845"/>
                  <a:gd name="connsiteY1" fmla="*/ 66438 h 97360"/>
                  <a:gd name="connsiteX2" fmla="*/ 61845 w 61845"/>
                  <a:gd name="connsiteY2" fmla="*/ 66410 h 97360"/>
                  <a:gd name="connsiteX3" fmla="*/ 30923 w 61845"/>
                  <a:gd name="connsiteY3" fmla="*/ 0 h 97360"/>
                  <a:gd name="connsiteX4" fmla="*/ 0 w 61845"/>
                  <a:gd name="connsiteY4" fmla="*/ 66410 h 97360"/>
                  <a:gd name="connsiteX5" fmla="*/ 30895 w 61845"/>
                  <a:gd name="connsiteY5" fmla="*/ 97360 h 97360"/>
                  <a:gd name="connsiteX6" fmla="*/ 30923 w 61845"/>
                  <a:gd name="connsiteY6" fmla="*/ 97360 h 9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45" h="97360">
                    <a:moveTo>
                      <a:pt x="30923" y="97360"/>
                    </a:moveTo>
                    <a:cubicBezTo>
                      <a:pt x="48001" y="97360"/>
                      <a:pt x="61845" y="83516"/>
                      <a:pt x="61845" y="66438"/>
                    </a:cubicBezTo>
                    <a:cubicBezTo>
                      <a:pt x="61845" y="66428"/>
                      <a:pt x="61845" y="66420"/>
                      <a:pt x="61845" y="66410"/>
                    </a:cubicBezTo>
                    <a:cubicBezTo>
                      <a:pt x="61845" y="45883"/>
                      <a:pt x="30923" y="0"/>
                      <a:pt x="30923" y="0"/>
                    </a:cubicBezTo>
                    <a:cubicBezTo>
                      <a:pt x="30923" y="0"/>
                      <a:pt x="0" y="45758"/>
                      <a:pt x="0" y="66410"/>
                    </a:cubicBezTo>
                    <a:cubicBezTo>
                      <a:pt x="-15" y="83488"/>
                      <a:pt x="13816" y="97345"/>
                      <a:pt x="30895" y="97360"/>
                    </a:cubicBezTo>
                    <a:cubicBezTo>
                      <a:pt x="30905" y="97360"/>
                      <a:pt x="30913" y="97360"/>
                      <a:pt x="30923" y="97360"/>
                    </a:cubicBezTo>
                    <a:close/>
                  </a:path>
                </a:pathLst>
              </a:custGeom>
              <a:solidFill>
                <a:srgbClr val="FBD97F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54" name="شكل حر: شكل 853">
                <a:extLst>
                  <a:ext uri="{FF2B5EF4-FFF2-40B4-BE49-F238E27FC236}">
                    <a16:creationId xmlns:a16="http://schemas.microsoft.com/office/drawing/2014/main" id="{A37E9C7E-9228-4BAC-8F90-E8C2C8FD7135}"/>
                  </a:ext>
                </a:extLst>
              </p:cNvPr>
              <p:cNvSpPr/>
              <p:nvPr/>
            </p:nvSpPr>
            <p:spPr>
              <a:xfrm>
                <a:off x="4388599" y="3715707"/>
                <a:ext cx="93753" cy="149952"/>
              </a:xfrm>
              <a:custGeom>
                <a:avLst/>
                <a:gdLst>
                  <a:gd name="connsiteX0" fmla="*/ 30932 w 61863"/>
                  <a:gd name="connsiteY0" fmla="*/ 98947 h 98946"/>
                  <a:gd name="connsiteX1" fmla="*/ 61854 w 61863"/>
                  <a:gd name="connsiteY1" fmla="*/ 66424 h 98946"/>
                  <a:gd name="connsiteX2" fmla="*/ 30932 w 61863"/>
                  <a:gd name="connsiteY2" fmla="*/ 0 h 98946"/>
                  <a:gd name="connsiteX3" fmla="*/ 9 w 61863"/>
                  <a:gd name="connsiteY3" fmla="*/ 66424 h 98946"/>
                  <a:gd name="connsiteX4" fmla="*/ 30932 w 61863"/>
                  <a:gd name="connsiteY4" fmla="*/ 98947 h 98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63" h="98946">
                    <a:moveTo>
                      <a:pt x="30932" y="98947"/>
                    </a:moveTo>
                    <a:cubicBezTo>
                      <a:pt x="48439" y="98476"/>
                      <a:pt x="62268" y="83932"/>
                      <a:pt x="61854" y="66424"/>
                    </a:cubicBezTo>
                    <a:cubicBezTo>
                      <a:pt x="61854" y="45883"/>
                      <a:pt x="30932" y="0"/>
                      <a:pt x="30932" y="0"/>
                    </a:cubicBezTo>
                    <a:cubicBezTo>
                      <a:pt x="30932" y="0"/>
                      <a:pt x="9" y="45772"/>
                      <a:pt x="9" y="66424"/>
                    </a:cubicBezTo>
                    <a:cubicBezTo>
                      <a:pt x="-404" y="83932"/>
                      <a:pt x="13425" y="98476"/>
                      <a:pt x="30932" y="98947"/>
                    </a:cubicBezTo>
                    <a:close/>
                  </a:path>
                </a:pathLst>
              </a:custGeom>
              <a:solidFill>
                <a:srgbClr val="FBD97F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55" name="شكل حر: شكل 854">
                <a:extLst>
                  <a:ext uri="{FF2B5EF4-FFF2-40B4-BE49-F238E27FC236}">
                    <a16:creationId xmlns:a16="http://schemas.microsoft.com/office/drawing/2014/main" id="{F99FECB0-8477-4F66-85FB-340D77C48CB7}"/>
                  </a:ext>
                </a:extLst>
              </p:cNvPr>
              <p:cNvSpPr/>
              <p:nvPr/>
            </p:nvSpPr>
            <p:spPr>
              <a:xfrm>
                <a:off x="3097072" y="2547133"/>
                <a:ext cx="1246785" cy="1022117"/>
              </a:xfrm>
              <a:custGeom>
                <a:avLst/>
                <a:gdLst>
                  <a:gd name="connsiteX0" fmla="*/ 773219 w 822691"/>
                  <a:gd name="connsiteY0" fmla="*/ 595581 h 674444"/>
                  <a:gd name="connsiteX1" fmla="*/ 798778 w 822691"/>
                  <a:gd name="connsiteY1" fmla="*/ 619482 h 674444"/>
                  <a:gd name="connsiteX2" fmla="*/ 822692 w 822691"/>
                  <a:gd name="connsiteY2" fmla="*/ 594719 h 674444"/>
                  <a:gd name="connsiteX3" fmla="*/ 822692 w 822691"/>
                  <a:gd name="connsiteY3" fmla="*/ 488591 h 674444"/>
                  <a:gd name="connsiteX4" fmla="*/ 797900 w 822691"/>
                  <a:gd name="connsiteY4" fmla="*/ 463896 h 674444"/>
                  <a:gd name="connsiteX5" fmla="*/ 773205 w 822691"/>
                  <a:gd name="connsiteY5" fmla="*/ 488688 h 674444"/>
                  <a:gd name="connsiteX6" fmla="*/ 773219 w 822691"/>
                  <a:gd name="connsiteY6" fmla="*/ 489468 h 674444"/>
                  <a:gd name="connsiteX7" fmla="*/ 771729 w 822691"/>
                  <a:gd name="connsiteY7" fmla="*/ 518275 h 674444"/>
                  <a:gd name="connsiteX8" fmla="*/ 427267 w 822691"/>
                  <a:gd name="connsiteY8" fmla="*/ 518275 h 674444"/>
                  <a:gd name="connsiteX9" fmla="*/ 531891 w 822691"/>
                  <a:gd name="connsiteY9" fmla="*/ 413650 h 674444"/>
                  <a:gd name="connsiteX10" fmla="*/ 535732 w 822691"/>
                  <a:gd name="connsiteY10" fmla="*/ 408459 h 674444"/>
                  <a:gd name="connsiteX11" fmla="*/ 509537 w 822691"/>
                  <a:gd name="connsiteY11" fmla="*/ 59809 h 674444"/>
                  <a:gd name="connsiteX12" fmla="*/ 160887 w 822691"/>
                  <a:gd name="connsiteY12" fmla="*/ 86005 h 674444"/>
                  <a:gd name="connsiteX13" fmla="*/ 106198 w 822691"/>
                  <a:gd name="connsiteY13" fmla="*/ 297266 h 674444"/>
                  <a:gd name="connsiteX14" fmla="*/ 7251 w 822691"/>
                  <a:gd name="connsiteY14" fmla="*/ 396213 h 674444"/>
                  <a:gd name="connsiteX15" fmla="*/ 7244 w 822691"/>
                  <a:gd name="connsiteY15" fmla="*/ 431206 h 674444"/>
                  <a:gd name="connsiteX16" fmla="*/ 7251 w 822691"/>
                  <a:gd name="connsiteY16" fmla="*/ 431213 h 674444"/>
                  <a:gd name="connsiteX17" fmla="*/ 243749 w 822691"/>
                  <a:gd name="connsiteY17" fmla="*/ 667182 h 674444"/>
                  <a:gd name="connsiteX18" fmla="*/ 278702 w 822691"/>
                  <a:gd name="connsiteY18" fmla="*/ 667229 h 674444"/>
                  <a:gd name="connsiteX19" fmla="*/ 278749 w 822691"/>
                  <a:gd name="connsiteY19" fmla="*/ 667182 h 674444"/>
                  <a:gd name="connsiteX20" fmla="*/ 322531 w 822691"/>
                  <a:gd name="connsiteY20" fmla="*/ 623401 h 674444"/>
                  <a:gd name="connsiteX21" fmla="*/ 773219 w 822691"/>
                  <a:gd name="connsiteY21" fmla="*/ 571464 h 674444"/>
                  <a:gd name="connsiteX22" fmla="*/ 295880 w 822691"/>
                  <a:gd name="connsiteY22" fmla="*/ 142555 h 674444"/>
                  <a:gd name="connsiteX23" fmla="*/ 260928 w 822691"/>
                  <a:gd name="connsiteY23" fmla="*/ 142508 h 674444"/>
                  <a:gd name="connsiteX24" fmla="*/ 260880 w 822691"/>
                  <a:gd name="connsiteY24" fmla="*/ 142555 h 674444"/>
                  <a:gd name="connsiteX25" fmla="*/ 150800 w 822691"/>
                  <a:gd name="connsiteY25" fmla="*/ 252622 h 674444"/>
                  <a:gd name="connsiteX26" fmla="*/ 342885 w 822691"/>
                  <a:gd name="connsiteY26" fmla="*/ 49112 h 674444"/>
                  <a:gd name="connsiteX27" fmla="*/ 546394 w 822691"/>
                  <a:gd name="connsiteY27" fmla="*/ 241196 h 674444"/>
                  <a:gd name="connsiteX28" fmla="*/ 511935 w 822691"/>
                  <a:gd name="connsiteY28" fmla="*/ 358610 h 674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22691" h="674444">
                    <a:moveTo>
                      <a:pt x="773219" y="595581"/>
                    </a:moveTo>
                    <a:cubicBezTo>
                      <a:pt x="773676" y="609239"/>
                      <a:pt x="785120" y="619940"/>
                      <a:pt x="798778" y="619482"/>
                    </a:cubicBezTo>
                    <a:cubicBezTo>
                      <a:pt x="812126" y="619035"/>
                      <a:pt x="822710" y="608074"/>
                      <a:pt x="822692" y="594719"/>
                    </a:cubicBezTo>
                    <a:lnTo>
                      <a:pt x="822692" y="488591"/>
                    </a:lnTo>
                    <a:cubicBezTo>
                      <a:pt x="822665" y="474925"/>
                      <a:pt x="811566" y="463869"/>
                      <a:pt x="797900" y="463896"/>
                    </a:cubicBezTo>
                    <a:cubicBezTo>
                      <a:pt x="784235" y="463922"/>
                      <a:pt x="773178" y="475022"/>
                      <a:pt x="773205" y="488688"/>
                    </a:cubicBezTo>
                    <a:cubicBezTo>
                      <a:pt x="773205" y="488947"/>
                      <a:pt x="773210" y="489207"/>
                      <a:pt x="773219" y="489468"/>
                    </a:cubicBezTo>
                    <a:lnTo>
                      <a:pt x="771729" y="518275"/>
                    </a:lnTo>
                    <a:lnTo>
                      <a:pt x="427267" y="518275"/>
                    </a:lnTo>
                    <a:lnTo>
                      <a:pt x="531891" y="413650"/>
                    </a:lnTo>
                    <a:cubicBezTo>
                      <a:pt x="533390" y="412093"/>
                      <a:pt x="534682" y="410348"/>
                      <a:pt x="535732" y="408459"/>
                    </a:cubicBezTo>
                    <a:cubicBezTo>
                      <a:pt x="624776" y="304948"/>
                      <a:pt x="613047" y="148853"/>
                      <a:pt x="509537" y="59809"/>
                    </a:cubicBezTo>
                    <a:cubicBezTo>
                      <a:pt x="406026" y="-29234"/>
                      <a:pt x="249931" y="-17506"/>
                      <a:pt x="160887" y="86005"/>
                    </a:cubicBezTo>
                    <a:cubicBezTo>
                      <a:pt x="110882" y="144134"/>
                      <a:pt x="90679" y="222175"/>
                      <a:pt x="106198" y="297266"/>
                    </a:cubicBezTo>
                    <a:lnTo>
                      <a:pt x="7251" y="396213"/>
                    </a:lnTo>
                    <a:cubicBezTo>
                      <a:pt x="-2414" y="405874"/>
                      <a:pt x="-2417" y="421541"/>
                      <a:pt x="7244" y="431206"/>
                    </a:cubicBezTo>
                    <a:cubicBezTo>
                      <a:pt x="7246" y="431207"/>
                      <a:pt x="7248" y="431210"/>
                      <a:pt x="7251" y="431213"/>
                    </a:cubicBezTo>
                    <a:lnTo>
                      <a:pt x="243749" y="667182"/>
                    </a:lnTo>
                    <a:cubicBezTo>
                      <a:pt x="253388" y="676847"/>
                      <a:pt x="269037" y="676868"/>
                      <a:pt x="278702" y="667229"/>
                    </a:cubicBezTo>
                    <a:cubicBezTo>
                      <a:pt x="278719" y="667213"/>
                      <a:pt x="278734" y="667197"/>
                      <a:pt x="278749" y="667182"/>
                    </a:cubicBezTo>
                    <a:lnTo>
                      <a:pt x="322531" y="623401"/>
                    </a:lnTo>
                    <a:lnTo>
                      <a:pt x="773219" y="571464"/>
                    </a:lnTo>
                    <a:close/>
                    <a:moveTo>
                      <a:pt x="295880" y="142555"/>
                    </a:moveTo>
                    <a:cubicBezTo>
                      <a:pt x="286242" y="132890"/>
                      <a:pt x="270593" y="132870"/>
                      <a:pt x="260928" y="142508"/>
                    </a:cubicBezTo>
                    <a:cubicBezTo>
                      <a:pt x="260911" y="142525"/>
                      <a:pt x="260896" y="142540"/>
                      <a:pt x="260880" y="142555"/>
                    </a:cubicBezTo>
                    <a:lnTo>
                      <a:pt x="150800" y="252622"/>
                    </a:lnTo>
                    <a:cubicBezTo>
                      <a:pt x="147645" y="143381"/>
                      <a:pt x="233644" y="52267"/>
                      <a:pt x="342885" y="49112"/>
                    </a:cubicBezTo>
                    <a:cubicBezTo>
                      <a:pt x="452124" y="45957"/>
                      <a:pt x="543239" y="131957"/>
                      <a:pt x="546394" y="241196"/>
                    </a:cubicBezTo>
                    <a:cubicBezTo>
                      <a:pt x="547602" y="282992"/>
                      <a:pt x="535538" y="324096"/>
                      <a:pt x="511935" y="358610"/>
                    </a:cubicBezTo>
                    <a:close/>
                  </a:path>
                </a:pathLst>
              </a:custGeom>
              <a:solidFill>
                <a:srgbClr val="0D9DA7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856" name="مجموعة 855">
                <a:extLst>
                  <a:ext uri="{FF2B5EF4-FFF2-40B4-BE49-F238E27FC236}">
                    <a16:creationId xmlns:a16="http://schemas.microsoft.com/office/drawing/2014/main" id="{9ECE7406-D3BB-4FAB-88D2-C0693CE44315}"/>
                  </a:ext>
                </a:extLst>
              </p:cNvPr>
              <p:cNvGrpSpPr/>
              <p:nvPr/>
            </p:nvGrpSpPr>
            <p:grpSpPr>
              <a:xfrm rot="2729864" flipH="1">
                <a:off x="3557059" y="3047991"/>
                <a:ext cx="69287" cy="433488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860" name="مستطيل: زوايا مستديرة 859">
                  <a:extLst>
                    <a:ext uri="{FF2B5EF4-FFF2-40B4-BE49-F238E27FC236}">
                      <a16:creationId xmlns:a16="http://schemas.microsoft.com/office/drawing/2014/main" id="{76E453D0-4491-43A5-B900-3D47D99A0A8D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l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61" name="مستطيل: زوايا مستديرة 860">
                  <a:extLst>
                    <a:ext uri="{FF2B5EF4-FFF2-40B4-BE49-F238E27FC236}">
                      <a16:creationId xmlns:a16="http://schemas.microsoft.com/office/drawing/2014/main" id="{A4D6259A-8DCB-4ADF-AFB0-9AC83F5F57A4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857" name="شكل حر: شكل 856">
                <a:extLst>
                  <a:ext uri="{FF2B5EF4-FFF2-40B4-BE49-F238E27FC236}">
                    <a16:creationId xmlns:a16="http://schemas.microsoft.com/office/drawing/2014/main" id="{9E8202A2-B56A-486F-9977-DA0B55F104D6}"/>
                  </a:ext>
                </a:extLst>
              </p:cNvPr>
              <p:cNvSpPr/>
              <p:nvPr/>
            </p:nvSpPr>
            <p:spPr>
              <a:xfrm>
                <a:off x="4037625" y="2597196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58" name="شكل حر: شكل 857">
                <a:extLst>
                  <a:ext uri="{FF2B5EF4-FFF2-40B4-BE49-F238E27FC236}">
                    <a16:creationId xmlns:a16="http://schemas.microsoft.com/office/drawing/2014/main" id="{085598CA-F104-4167-959A-2747574084B4}"/>
                  </a:ext>
                </a:extLst>
              </p:cNvPr>
              <p:cNvSpPr/>
              <p:nvPr/>
            </p:nvSpPr>
            <p:spPr>
              <a:xfrm>
                <a:off x="3275166" y="362953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59" name="شكل حر: شكل 858">
                <a:extLst>
                  <a:ext uri="{FF2B5EF4-FFF2-40B4-BE49-F238E27FC236}">
                    <a16:creationId xmlns:a16="http://schemas.microsoft.com/office/drawing/2014/main" id="{CFA1B674-F312-469C-8162-3B3761ADDBD7}"/>
                  </a:ext>
                </a:extLst>
              </p:cNvPr>
              <p:cNvSpPr/>
              <p:nvPr/>
            </p:nvSpPr>
            <p:spPr>
              <a:xfrm>
                <a:off x="3071739" y="28879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pic>
        <p:nvPicPr>
          <p:cNvPr id="17" name="صورة 16">
            <a:extLst>
              <a:ext uri="{FF2B5EF4-FFF2-40B4-BE49-F238E27FC236}">
                <a16:creationId xmlns:a16="http://schemas.microsoft.com/office/drawing/2014/main" id="{97D1C58E-F049-480F-B237-8327776A0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365" y="2118296"/>
            <a:ext cx="2396796" cy="383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3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7DE83382-D98C-4C08-BF55-AD2B539D5524}"/>
              </a:ext>
            </a:extLst>
          </p:cNvPr>
          <p:cNvGrpSpPr/>
          <p:nvPr/>
        </p:nvGrpSpPr>
        <p:grpSpPr>
          <a:xfrm>
            <a:off x="2451589" y="402581"/>
            <a:ext cx="7288823" cy="1210440"/>
            <a:chOff x="2451589" y="402581"/>
            <a:chExt cx="7288823" cy="1210440"/>
          </a:xfrm>
        </p:grpSpPr>
        <p:grpSp>
          <p:nvGrpSpPr>
            <p:cNvPr id="5" name="رسم 9" descr="شريط مطوي طويل ، ترويسة">
              <a:extLst>
                <a:ext uri="{FF2B5EF4-FFF2-40B4-BE49-F238E27FC236}">
                  <a16:creationId xmlns:a16="http://schemas.microsoft.com/office/drawing/2014/main" id="{2802D471-AE32-4210-BCCD-8EB465DF573A}"/>
                </a:ext>
              </a:extLst>
            </p:cNvPr>
            <p:cNvGrpSpPr/>
            <p:nvPr/>
          </p:nvGrpSpPr>
          <p:grpSpPr>
            <a:xfrm flipV="1">
              <a:off x="2451589" y="481540"/>
              <a:ext cx="7288823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DB597686-A12D-46F3-B430-9E4458F727DA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940D1D04-18C1-4644-BE1A-696336052C51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9CAC11BA-CC31-497F-AD63-C1C2AEDB72F4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4B000921-82F6-49F3-A37D-E924F10052B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36E6103B-0371-4A6C-8DAD-7E4360E32E88}"/>
                </a:ext>
              </a:extLst>
            </p:cNvPr>
            <p:cNvGrpSpPr/>
            <p:nvPr/>
          </p:nvGrpSpPr>
          <p:grpSpPr>
            <a:xfrm>
              <a:off x="2956210" y="402581"/>
              <a:ext cx="529763" cy="529761"/>
              <a:chOff x="2549102" y="1768979"/>
              <a:chExt cx="2705805" cy="2705796"/>
            </a:xfrm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6FB0BAD5-A22D-4497-AF00-B312B13416F8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E25B75BC-A876-4488-9BA5-AAA7C4A57E7E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AD52E460-A01D-4845-8A2C-974070C6EE7B}"/>
                </a:ext>
              </a:extLst>
            </p:cNvPr>
            <p:cNvGrpSpPr/>
            <p:nvPr/>
          </p:nvGrpSpPr>
          <p:grpSpPr>
            <a:xfrm>
              <a:off x="8648741" y="880101"/>
              <a:ext cx="529763" cy="529761"/>
              <a:chOff x="2549102" y="1768979"/>
              <a:chExt cx="2705805" cy="2705796"/>
            </a:xfrm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041BA27A-70C4-413C-9EB0-5B041CF43C93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D6567E76-5BBF-4E1A-ABFF-EDD5DF37937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B0C904A-C7B2-48E7-B874-AF00E47B04E4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أهمية العمل التطوعيّ للمجتمع </a:t>
            </a: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id="{13F66493-54DF-4E58-8239-8A708A5C5138}"/>
              </a:ext>
            </a:extLst>
          </p:cNvPr>
          <p:cNvSpPr txBox="1"/>
          <p:nvPr/>
        </p:nvSpPr>
        <p:spPr>
          <a:xfrm>
            <a:off x="5653454" y="4210409"/>
            <a:ext cx="37338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الحدُّ من السلوكيّات غير الصّائبة، وتعزيزُ الشّعور بالرّضا عن النّفس</a:t>
            </a:r>
          </a:p>
        </p:txBody>
      </p:sp>
      <p:sp>
        <p:nvSpPr>
          <p:cNvPr id="183" name="مربع نص 182">
            <a:extLst>
              <a:ext uri="{FF2B5EF4-FFF2-40B4-BE49-F238E27FC236}">
                <a16:creationId xmlns:a16="http://schemas.microsoft.com/office/drawing/2014/main" id="{4E5195E3-B8A8-4769-A153-AD6DFD91CCC0}"/>
              </a:ext>
            </a:extLst>
          </p:cNvPr>
          <p:cNvSpPr txBox="1"/>
          <p:nvPr/>
        </p:nvSpPr>
        <p:spPr>
          <a:xfrm>
            <a:off x="4987421" y="3070248"/>
            <a:ext cx="44049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الاستفادةُ من طاقات الشّباب واستغلالها بأفضلِ الطُّرق وأكثرها كفاءة. </a:t>
            </a:r>
          </a:p>
        </p:txBody>
      </p:sp>
      <p:sp>
        <p:nvSpPr>
          <p:cNvPr id="185" name="مربع نص 184">
            <a:extLst>
              <a:ext uri="{FF2B5EF4-FFF2-40B4-BE49-F238E27FC236}">
                <a16:creationId xmlns:a16="http://schemas.microsoft.com/office/drawing/2014/main" id="{B61F2825-6184-40E0-9918-FA035D591A05}"/>
              </a:ext>
            </a:extLst>
          </p:cNvPr>
          <p:cNvSpPr txBox="1"/>
          <p:nvPr/>
        </p:nvSpPr>
        <p:spPr>
          <a:xfrm>
            <a:off x="5042404" y="5408613"/>
            <a:ext cx="4297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المُساعدةُ في تعزيزِ مفهوم العطاء في المجتمع.</a:t>
            </a:r>
          </a:p>
        </p:txBody>
      </p:sp>
      <p:sp>
        <p:nvSpPr>
          <p:cNvPr id="186" name="مربع نص 185">
            <a:extLst>
              <a:ext uri="{FF2B5EF4-FFF2-40B4-BE49-F238E27FC236}">
                <a16:creationId xmlns:a16="http://schemas.microsoft.com/office/drawing/2014/main" id="{91950DD9-7D78-4108-9CB8-85DBE0D9F6A2}"/>
              </a:ext>
            </a:extLst>
          </p:cNvPr>
          <p:cNvSpPr txBox="1"/>
          <p:nvPr/>
        </p:nvSpPr>
        <p:spPr>
          <a:xfrm>
            <a:off x="4619869" y="2086308"/>
            <a:ext cx="4758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المُحافظةُ على استقرارِ وتطوّر المُجتمع المحليّ. </a:t>
            </a:r>
          </a:p>
        </p:txBody>
      </p:sp>
      <p:grpSp>
        <p:nvGrpSpPr>
          <p:cNvPr id="202" name="مجموعة 201">
            <a:extLst>
              <a:ext uri="{FF2B5EF4-FFF2-40B4-BE49-F238E27FC236}">
                <a16:creationId xmlns:a16="http://schemas.microsoft.com/office/drawing/2014/main" id="{EFD6FB8B-12E3-4DDE-B2CE-30B9156757D2}"/>
              </a:ext>
            </a:extLst>
          </p:cNvPr>
          <p:cNvGrpSpPr/>
          <p:nvPr/>
        </p:nvGrpSpPr>
        <p:grpSpPr>
          <a:xfrm>
            <a:off x="9497310" y="3038294"/>
            <a:ext cx="750247" cy="750247"/>
            <a:chOff x="7091680" y="2316480"/>
            <a:chExt cx="1656080" cy="1656080"/>
          </a:xfrm>
        </p:grpSpPr>
        <p:sp>
          <p:nvSpPr>
            <p:cNvPr id="203" name="شكل بيضاوي 202">
              <a:extLst>
                <a:ext uri="{FF2B5EF4-FFF2-40B4-BE49-F238E27FC236}">
                  <a16:creationId xmlns:a16="http://schemas.microsoft.com/office/drawing/2014/main" id="{A536625E-9B56-47CA-BCC2-3F43EFB83029}"/>
                </a:ext>
              </a:extLst>
            </p:cNvPr>
            <p:cNvSpPr/>
            <p:nvPr/>
          </p:nvSpPr>
          <p:spPr>
            <a:xfrm>
              <a:off x="7091680" y="231648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grpSp>
          <p:nvGrpSpPr>
            <p:cNvPr id="204" name="مجموعة 203">
              <a:extLst>
                <a:ext uri="{FF2B5EF4-FFF2-40B4-BE49-F238E27FC236}">
                  <a16:creationId xmlns:a16="http://schemas.microsoft.com/office/drawing/2014/main" id="{25AE62D2-6815-4AD4-8852-F333ECEF0B89}"/>
                </a:ext>
              </a:extLst>
            </p:cNvPr>
            <p:cNvGrpSpPr/>
            <p:nvPr/>
          </p:nvGrpSpPr>
          <p:grpSpPr>
            <a:xfrm>
              <a:off x="7205948" y="2418987"/>
              <a:ext cx="1440212" cy="1208567"/>
              <a:chOff x="9695148" y="2073547"/>
              <a:chExt cx="2027764" cy="1701617"/>
            </a:xfrm>
          </p:grpSpPr>
          <p:sp>
            <p:nvSpPr>
              <p:cNvPr id="205" name="شكل حر: شكل 204">
                <a:extLst>
                  <a:ext uri="{FF2B5EF4-FFF2-40B4-BE49-F238E27FC236}">
                    <a16:creationId xmlns:a16="http://schemas.microsoft.com/office/drawing/2014/main" id="{60AFE67F-41C8-40CF-8060-027C53AB5715}"/>
                  </a:ext>
                </a:extLst>
              </p:cNvPr>
              <p:cNvSpPr/>
              <p:nvPr/>
            </p:nvSpPr>
            <p:spPr>
              <a:xfrm>
                <a:off x="10598536" y="2442717"/>
                <a:ext cx="243760" cy="225915"/>
              </a:xfrm>
              <a:custGeom>
                <a:avLst/>
                <a:gdLst>
                  <a:gd name="connsiteX0" fmla="*/ 15133 w 243760"/>
                  <a:gd name="connsiteY0" fmla="*/ 151888 h 225915"/>
                  <a:gd name="connsiteX1" fmla="*/ 77504 w 243760"/>
                  <a:gd name="connsiteY1" fmla="*/ 225916 h 225915"/>
                  <a:gd name="connsiteX2" fmla="*/ 236807 w 243760"/>
                  <a:gd name="connsiteY2" fmla="*/ 66613 h 225915"/>
                  <a:gd name="connsiteX3" fmla="*/ 243760 w 243760"/>
                  <a:gd name="connsiteY3" fmla="*/ 60274 h 225915"/>
                  <a:gd name="connsiteX4" fmla="*/ 162154 w 243760"/>
                  <a:gd name="connsiteY4" fmla="*/ 880 h 225915"/>
                  <a:gd name="connsiteX5" fmla="*/ 122698 w 243760"/>
                  <a:gd name="connsiteY5" fmla="*/ 21010 h 225915"/>
                  <a:gd name="connsiteX6" fmla="*/ 0 w 243760"/>
                  <a:gd name="connsiteY6" fmla="*/ 143708 h 225915"/>
                  <a:gd name="connsiteX7" fmla="*/ 15133 w 243760"/>
                  <a:gd name="connsiteY7" fmla="*/ 151888 h 22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760" h="225915">
                    <a:moveTo>
                      <a:pt x="15133" y="151888"/>
                    </a:moveTo>
                    <a:cubicBezTo>
                      <a:pt x="42916" y="169708"/>
                      <a:pt x="64658" y="195513"/>
                      <a:pt x="77504" y="225916"/>
                    </a:cubicBezTo>
                    <a:lnTo>
                      <a:pt x="236807" y="66613"/>
                    </a:lnTo>
                    <a:lnTo>
                      <a:pt x="243760" y="60274"/>
                    </a:lnTo>
                    <a:cubicBezTo>
                      <a:pt x="237627" y="21337"/>
                      <a:pt x="201090" y="-5253"/>
                      <a:pt x="162154" y="880"/>
                    </a:cubicBezTo>
                    <a:cubicBezTo>
                      <a:pt x="147201" y="3235"/>
                      <a:pt x="133383" y="10284"/>
                      <a:pt x="122698" y="21010"/>
                    </a:cubicBezTo>
                    <a:lnTo>
                      <a:pt x="0" y="143708"/>
                    </a:lnTo>
                    <a:cubicBezTo>
                      <a:pt x="5112" y="146367"/>
                      <a:pt x="10634" y="148821"/>
                      <a:pt x="15133" y="1518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6" name="شكل حر: شكل 205">
                <a:extLst>
                  <a:ext uri="{FF2B5EF4-FFF2-40B4-BE49-F238E27FC236}">
                    <a16:creationId xmlns:a16="http://schemas.microsoft.com/office/drawing/2014/main" id="{394F012B-C224-41F2-AC89-380AE1DF33C4}"/>
                  </a:ext>
                </a:extLst>
              </p:cNvPr>
              <p:cNvSpPr/>
              <p:nvPr/>
            </p:nvSpPr>
            <p:spPr>
              <a:xfrm>
                <a:off x="9985455" y="2546910"/>
                <a:ext cx="444576" cy="844823"/>
              </a:xfrm>
              <a:custGeom>
                <a:avLst/>
                <a:gdLst>
                  <a:gd name="connsiteX0" fmla="*/ 79754 w 444576"/>
                  <a:gd name="connsiteY0" fmla="*/ 844824 h 844823"/>
                  <a:gd name="connsiteX1" fmla="*/ 114109 w 444576"/>
                  <a:gd name="connsiteY1" fmla="*/ 810468 h 844823"/>
                  <a:gd name="connsiteX2" fmla="*/ 169937 w 444576"/>
                  <a:gd name="connsiteY2" fmla="*/ 754641 h 844823"/>
                  <a:gd name="connsiteX3" fmla="*/ 147033 w 444576"/>
                  <a:gd name="connsiteY3" fmla="*/ 575501 h 844823"/>
                  <a:gd name="connsiteX4" fmla="*/ 147033 w 444576"/>
                  <a:gd name="connsiteY4" fmla="*/ 574070 h 844823"/>
                  <a:gd name="connsiteX5" fmla="*/ 166460 w 444576"/>
                  <a:gd name="connsiteY5" fmla="*/ 473457 h 844823"/>
                  <a:gd name="connsiteX6" fmla="*/ 167892 w 444576"/>
                  <a:gd name="connsiteY6" fmla="*/ 470799 h 844823"/>
                  <a:gd name="connsiteX7" fmla="*/ 169528 w 444576"/>
                  <a:gd name="connsiteY7" fmla="*/ 468345 h 844823"/>
                  <a:gd name="connsiteX8" fmla="*/ 405108 w 444576"/>
                  <a:gd name="connsiteY8" fmla="*/ 97592 h 844823"/>
                  <a:gd name="connsiteX9" fmla="*/ 444576 w 444576"/>
                  <a:gd name="connsiteY9" fmla="*/ 55057 h 844823"/>
                  <a:gd name="connsiteX10" fmla="*/ 345090 w 444576"/>
                  <a:gd name="connsiteY10" fmla="*/ 3782 h 844823"/>
                  <a:gd name="connsiteX11" fmla="*/ 301428 w 444576"/>
                  <a:gd name="connsiteY11" fmla="*/ 38288 h 844823"/>
                  <a:gd name="connsiteX12" fmla="*/ 66257 w 444576"/>
                  <a:gd name="connsiteY12" fmla="*/ 408837 h 844823"/>
                  <a:gd name="connsiteX13" fmla="*/ 56237 w 444576"/>
                  <a:gd name="connsiteY13" fmla="*/ 461801 h 844823"/>
                  <a:gd name="connsiteX14" fmla="*/ 84253 w 444576"/>
                  <a:gd name="connsiteY14" fmla="*/ 680817 h 844823"/>
                  <a:gd name="connsiteX15" fmla="*/ 0 w 444576"/>
                  <a:gd name="connsiteY15" fmla="*/ 765070 h 84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576" h="844823">
                    <a:moveTo>
                      <a:pt x="79754" y="844824"/>
                    </a:moveTo>
                    <a:lnTo>
                      <a:pt x="114109" y="810468"/>
                    </a:lnTo>
                    <a:lnTo>
                      <a:pt x="169937" y="754641"/>
                    </a:lnTo>
                    <a:lnTo>
                      <a:pt x="147033" y="575501"/>
                    </a:lnTo>
                    <a:lnTo>
                      <a:pt x="147033" y="574070"/>
                    </a:lnTo>
                    <a:cubicBezTo>
                      <a:pt x="143097" y="539336"/>
                      <a:pt x="149874" y="504228"/>
                      <a:pt x="166460" y="473457"/>
                    </a:cubicBezTo>
                    <a:lnTo>
                      <a:pt x="167892" y="470799"/>
                    </a:lnTo>
                    <a:lnTo>
                      <a:pt x="169528" y="468345"/>
                    </a:lnTo>
                    <a:lnTo>
                      <a:pt x="405108" y="97592"/>
                    </a:lnTo>
                    <a:cubicBezTo>
                      <a:pt x="415564" y="81128"/>
                      <a:pt x="428940" y="66713"/>
                      <a:pt x="444576" y="55057"/>
                    </a:cubicBezTo>
                    <a:cubicBezTo>
                      <a:pt x="431263" y="13426"/>
                      <a:pt x="386722" y="-9531"/>
                      <a:pt x="345090" y="3782"/>
                    </a:cubicBezTo>
                    <a:cubicBezTo>
                      <a:pt x="326839" y="9620"/>
                      <a:pt x="311326" y="21880"/>
                      <a:pt x="301428" y="38288"/>
                    </a:cubicBezTo>
                    <a:lnTo>
                      <a:pt x="66257" y="408837"/>
                    </a:lnTo>
                    <a:cubicBezTo>
                      <a:pt x="57644" y="425074"/>
                      <a:pt x="54151" y="443540"/>
                      <a:pt x="56237" y="461801"/>
                    </a:cubicBezTo>
                    <a:lnTo>
                      <a:pt x="84253" y="680817"/>
                    </a:lnTo>
                    <a:lnTo>
                      <a:pt x="0" y="765070"/>
                    </a:ln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63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7" name="شكل حر: شكل 206">
                <a:extLst>
                  <a:ext uri="{FF2B5EF4-FFF2-40B4-BE49-F238E27FC236}">
                    <a16:creationId xmlns:a16="http://schemas.microsoft.com/office/drawing/2014/main" id="{89DBAA54-75B8-42AF-9505-B8A28225E5FE}"/>
                  </a:ext>
                </a:extLst>
              </p:cNvPr>
              <p:cNvSpPr/>
              <p:nvPr/>
            </p:nvSpPr>
            <p:spPr>
              <a:xfrm>
                <a:off x="10122672" y="2546281"/>
                <a:ext cx="1150573" cy="1228883"/>
              </a:xfrm>
              <a:custGeom>
                <a:avLst/>
                <a:gdLst>
                  <a:gd name="connsiteX0" fmla="*/ 1130049 w 1150573"/>
                  <a:gd name="connsiteY0" fmla="*/ 503943 h 1228883"/>
                  <a:gd name="connsiteX1" fmla="*/ 1029989 w 1150573"/>
                  <a:gd name="connsiteY1" fmla="*/ 502982 h 1228883"/>
                  <a:gd name="connsiteX2" fmla="*/ 1029028 w 1150573"/>
                  <a:gd name="connsiteY2" fmla="*/ 503943 h 1228883"/>
                  <a:gd name="connsiteX3" fmla="*/ 809807 w 1150573"/>
                  <a:gd name="connsiteY3" fmla="*/ 722959 h 1228883"/>
                  <a:gd name="connsiteX4" fmla="*/ 787517 w 1150573"/>
                  <a:gd name="connsiteY4" fmla="*/ 722959 h 1228883"/>
                  <a:gd name="connsiteX5" fmla="*/ 787517 w 1150573"/>
                  <a:gd name="connsiteY5" fmla="*/ 700464 h 1228883"/>
                  <a:gd name="connsiteX6" fmla="*/ 1118802 w 1150573"/>
                  <a:gd name="connsiteY6" fmla="*/ 369180 h 1228883"/>
                  <a:gd name="connsiteX7" fmla="*/ 1119415 w 1150573"/>
                  <a:gd name="connsiteY7" fmla="*/ 267545 h 1228883"/>
                  <a:gd name="connsiteX8" fmla="*/ 1017781 w 1150573"/>
                  <a:gd name="connsiteY8" fmla="*/ 266931 h 1228883"/>
                  <a:gd name="connsiteX9" fmla="*/ 686291 w 1150573"/>
                  <a:gd name="connsiteY9" fmla="*/ 599443 h 1228883"/>
                  <a:gd name="connsiteX10" fmla="*/ 663797 w 1150573"/>
                  <a:gd name="connsiteY10" fmla="*/ 597756 h 1228883"/>
                  <a:gd name="connsiteX11" fmla="*/ 663797 w 1150573"/>
                  <a:gd name="connsiteY11" fmla="*/ 576948 h 1228883"/>
                  <a:gd name="connsiteX12" fmla="*/ 1063792 w 1150573"/>
                  <a:gd name="connsiteY12" fmla="*/ 176953 h 1228883"/>
                  <a:gd name="connsiteX13" fmla="*/ 1063179 w 1150573"/>
                  <a:gd name="connsiteY13" fmla="*/ 75318 h 1228883"/>
                  <a:gd name="connsiteX14" fmla="*/ 961544 w 1150573"/>
                  <a:gd name="connsiteY14" fmla="*/ 75931 h 1228883"/>
                  <a:gd name="connsiteX15" fmla="*/ 562775 w 1150573"/>
                  <a:gd name="connsiteY15" fmla="*/ 475722 h 1228883"/>
                  <a:gd name="connsiteX16" fmla="*/ 540281 w 1150573"/>
                  <a:gd name="connsiteY16" fmla="*/ 474035 h 1228883"/>
                  <a:gd name="connsiteX17" fmla="*/ 540281 w 1150573"/>
                  <a:gd name="connsiteY17" fmla="*/ 453228 h 1228883"/>
                  <a:gd name="connsiteX18" fmla="*/ 871565 w 1150573"/>
                  <a:gd name="connsiteY18" fmla="*/ 121943 h 1228883"/>
                  <a:gd name="connsiteX19" fmla="*/ 871565 w 1150573"/>
                  <a:gd name="connsiteY19" fmla="*/ 20922 h 1228883"/>
                  <a:gd name="connsiteX20" fmla="*/ 770544 w 1150573"/>
                  <a:gd name="connsiteY20" fmla="*/ 20922 h 1228883"/>
                  <a:gd name="connsiteX21" fmla="*/ 439259 w 1150573"/>
                  <a:gd name="connsiteY21" fmla="*/ 352206 h 1228883"/>
                  <a:gd name="connsiteX22" fmla="*/ 310017 w 1150573"/>
                  <a:gd name="connsiteY22" fmla="*/ 481448 h 1228883"/>
                  <a:gd name="connsiteX23" fmla="*/ 471774 w 1150573"/>
                  <a:gd name="connsiteY23" fmla="*/ 227463 h 1228883"/>
                  <a:gd name="connsiteX24" fmla="*/ 444891 w 1150573"/>
                  <a:gd name="connsiteY24" fmla="*/ 117925 h 1228883"/>
                  <a:gd name="connsiteX25" fmla="*/ 337011 w 1150573"/>
                  <a:gd name="connsiteY25" fmla="*/ 142188 h 1228883"/>
                  <a:gd name="connsiteX26" fmla="*/ 101021 w 1150573"/>
                  <a:gd name="connsiteY26" fmla="*/ 512736 h 1228883"/>
                  <a:gd name="connsiteX27" fmla="*/ 91001 w 1150573"/>
                  <a:gd name="connsiteY27" fmla="*/ 565701 h 1228883"/>
                  <a:gd name="connsiteX28" fmla="*/ 118404 w 1150573"/>
                  <a:gd name="connsiteY28" fmla="*/ 784717 h 1228883"/>
                  <a:gd name="connsiteX29" fmla="*/ 0 w 1150573"/>
                  <a:gd name="connsiteY29" fmla="*/ 903121 h 1228883"/>
                  <a:gd name="connsiteX30" fmla="*/ 326377 w 1150573"/>
                  <a:gd name="connsiteY30" fmla="*/ 1228884 h 1228883"/>
                  <a:gd name="connsiteX31" fmla="*/ 416764 w 1150573"/>
                  <a:gd name="connsiteY31" fmla="*/ 1138496 h 1228883"/>
                  <a:gd name="connsiteX32" fmla="*/ 742528 w 1150573"/>
                  <a:gd name="connsiteY32" fmla="*/ 992486 h 1228883"/>
                  <a:gd name="connsiteX33" fmla="*/ 1130049 w 1150573"/>
                  <a:gd name="connsiteY33" fmla="*/ 603942 h 1228883"/>
                  <a:gd name="connsiteX34" fmla="*/ 1130049 w 1150573"/>
                  <a:gd name="connsiteY34" fmla="*/ 503943 h 122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0573" h="1228883">
                    <a:moveTo>
                      <a:pt x="1130049" y="503943"/>
                    </a:moveTo>
                    <a:cubicBezTo>
                      <a:pt x="1102683" y="476048"/>
                      <a:pt x="1057886" y="475616"/>
                      <a:pt x="1029989" y="502982"/>
                    </a:cubicBezTo>
                    <a:cubicBezTo>
                      <a:pt x="1029666" y="503299"/>
                      <a:pt x="1029345" y="503620"/>
                      <a:pt x="1029028" y="503943"/>
                    </a:cubicBezTo>
                    <a:lnTo>
                      <a:pt x="809807" y="722959"/>
                    </a:lnTo>
                    <a:cubicBezTo>
                      <a:pt x="803419" y="728521"/>
                      <a:pt x="793906" y="728521"/>
                      <a:pt x="787517" y="722959"/>
                    </a:cubicBezTo>
                    <a:cubicBezTo>
                      <a:pt x="781836" y="716538"/>
                      <a:pt x="781836" y="706886"/>
                      <a:pt x="787517" y="700464"/>
                    </a:cubicBezTo>
                    <a:lnTo>
                      <a:pt x="1118802" y="369180"/>
                    </a:lnTo>
                    <a:cubicBezTo>
                      <a:pt x="1147037" y="341284"/>
                      <a:pt x="1147311" y="295780"/>
                      <a:pt x="1119415" y="267545"/>
                    </a:cubicBezTo>
                    <a:cubicBezTo>
                      <a:pt x="1091520" y="239310"/>
                      <a:pt x="1046015" y="239036"/>
                      <a:pt x="1017781" y="266931"/>
                    </a:cubicBezTo>
                    <a:lnTo>
                      <a:pt x="686291" y="599443"/>
                    </a:lnTo>
                    <a:cubicBezTo>
                      <a:pt x="679614" y="605189"/>
                      <a:pt x="669543" y="604435"/>
                      <a:pt x="663797" y="597756"/>
                    </a:cubicBezTo>
                    <a:cubicBezTo>
                      <a:pt x="658649" y="591774"/>
                      <a:pt x="658649" y="582930"/>
                      <a:pt x="663797" y="576948"/>
                    </a:cubicBezTo>
                    <a:lnTo>
                      <a:pt x="1063792" y="176953"/>
                    </a:lnTo>
                    <a:cubicBezTo>
                      <a:pt x="1091688" y="148718"/>
                      <a:pt x="1091414" y="103213"/>
                      <a:pt x="1063179" y="75318"/>
                    </a:cubicBezTo>
                    <a:cubicBezTo>
                      <a:pt x="1034944" y="47422"/>
                      <a:pt x="989439" y="47696"/>
                      <a:pt x="961544" y="75931"/>
                    </a:cubicBezTo>
                    <a:lnTo>
                      <a:pt x="562775" y="475722"/>
                    </a:lnTo>
                    <a:cubicBezTo>
                      <a:pt x="556098" y="481469"/>
                      <a:pt x="546027" y="480714"/>
                      <a:pt x="540281" y="474035"/>
                    </a:cubicBezTo>
                    <a:cubicBezTo>
                      <a:pt x="535133" y="468056"/>
                      <a:pt x="535133" y="459209"/>
                      <a:pt x="540281" y="453228"/>
                    </a:cubicBezTo>
                    <a:lnTo>
                      <a:pt x="871565" y="121943"/>
                    </a:lnTo>
                    <a:cubicBezTo>
                      <a:pt x="899461" y="94048"/>
                      <a:pt x="899461" y="48817"/>
                      <a:pt x="871565" y="20922"/>
                    </a:cubicBezTo>
                    <a:cubicBezTo>
                      <a:pt x="843670" y="-6974"/>
                      <a:pt x="798439" y="-6974"/>
                      <a:pt x="770544" y="20922"/>
                    </a:cubicBezTo>
                    <a:lnTo>
                      <a:pt x="439259" y="352206"/>
                    </a:lnTo>
                    <a:lnTo>
                      <a:pt x="310017" y="481448"/>
                    </a:lnTo>
                    <a:lnTo>
                      <a:pt x="471774" y="227463"/>
                    </a:lnTo>
                    <a:cubicBezTo>
                      <a:pt x="494598" y="189791"/>
                      <a:pt x="482561" y="140751"/>
                      <a:pt x="444891" y="117925"/>
                    </a:cubicBezTo>
                    <a:cubicBezTo>
                      <a:pt x="408251" y="95726"/>
                      <a:pt x="360618" y="106438"/>
                      <a:pt x="337011" y="142188"/>
                    </a:cubicBezTo>
                    <a:lnTo>
                      <a:pt x="101021" y="512736"/>
                    </a:lnTo>
                    <a:cubicBezTo>
                      <a:pt x="92408" y="528973"/>
                      <a:pt x="88915" y="547439"/>
                      <a:pt x="91001" y="565701"/>
                    </a:cubicBezTo>
                    <a:lnTo>
                      <a:pt x="118404" y="784717"/>
                    </a:lnTo>
                    <a:lnTo>
                      <a:pt x="0" y="903121"/>
                    </a:lnTo>
                    <a:lnTo>
                      <a:pt x="326377" y="1228884"/>
                    </a:lnTo>
                    <a:lnTo>
                      <a:pt x="416764" y="1138496"/>
                    </a:lnTo>
                    <a:cubicBezTo>
                      <a:pt x="496518" y="1058743"/>
                      <a:pt x="592018" y="1142995"/>
                      <a:pt x="742528" y="992486"/>
                    </a:cubicBezTo>
                    <a:lnTo>
                      <a:pt x="1130049" y="603942"/>
                    </a:lnTo>
                    <a:cubicBezTo>
                      <a:pt x="1157415" y="576226"/>
                      <a:pt x="1157415" y="531658"/>
                      <a:pt x="1130049" y="5039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8" name="شكل حر: شكل 207">
                <a:extLst>
                  <a:ext uri="{FF2B5EF4-FFF2-40B4-BE49-F238E27FC236}">
                    <a16:creationId xmlns:a16="http://schemas.microsoft.com/office/drawing/2014/main" id="{1CD34D6B-C654-4354-BD27-93DDD2D3CE7F}"/>
                  </a:ext>
                </a:extLst>
              </p:cNvPr>
              <p:cNvSpPr/>
              <p:nvPr/>
            </p:nvSpPr>
            <p:spPr>
              <a:xfrm>
                <a:off x="10731868" y="207354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9" name="شكل حر: شكل 208">
                <a:extLst>
                  <a:ext uri="{FF2B5EF4-FFF2-40B4-BE49-F238E27FC236}">
                    <a16:creationId xmlns:a16="http://schemas.microsoft.com/office/drawing/2014/main" id="{F57A6ED5-85AD-461B-980A-B0994231A05A}"/>
                  </a:ext>
                </a:extLst>
              </p:cNvPr>
              <p:cNvSpPr/>
              <p:nvPr/>
            </p:nvSpPr>
            <p:spPr>
              <a:xfrm rot="18959401">
                <a:off x="10864773" y="2209084"/>
                <a:ext cx="204496" cy="81798"/>
              </a:xfrm>
              <a:custGeom>
                <a:avLst/>
                <a:gdLst>
                  <a:gd name="connsiteX0" fmla="*/ 0 w 204496"/>
                  <a:gd name="connsiteY0" fmla="*/ 0 h 81798"/>
                  <a:gd name="connsiteX1" fmla="*/ 204497 w 204496"/>
                  <a:gd name="connsiteY1" fmla="*/ 0 h 81798"/>
                  <a:gd name="connsiteX2" fmla="*/ 204497 w 204496"/>
                  <a:gd name="connsiteY2" fmla="*/ 81799 h 81798"/>
                  <a:gd name="connsiteX3" fmla="*/ 0 w 204496"/>
                  <a:gd name="connsiteY3" fmla="*/ 81799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96" h="81798">
                    <a:moveTo>
                      <a:pt x="0" y="0"/>
                    </a:moveTo>
                    <a:lnTo>
                      <a:pt x="204497" y="0"/>
                    </a:lnTo>
                    <a:lnTo>
                      <a:pt x="204497" y="81799"/>
                    </a:lnTo>
                    <a:lnTo>
                      <a:pt x="0" y="81799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0" name="شكل حر: شكل 209">
                <a:extLst>
                  <a:ext uri="{FF2B5EF4-FFF2-40B4-BE49-F238E27FC236}">
                    <a16:creationId xmlns:a16="http://schemas.microsoft.com/office/drawing/2014/main" id="{CC91C7C9-F9E1-48F9-9657-47652FC91EA1}"/>
                  </a:ext>
                </a:extLst>
              </p:cNvPr>
              <p:cNvSpPr/>
              <p:nvPr/>
            </p:nvSpPr>
            <p:spPr>
              <a:xfrm rot="18840599">
                <a:off x="10537680" y="214767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1" name="شكل حر: شكل 210">
                <a:extLst>
                  <a:ext uri="{FF2B5EF4-FFF2-40B4-BE49-F238E27FC236}">
                    <a16:creationId xmlns:a16="http://schemas.microsoft.com/office/drawing/2014/main" id="{F8112E00-9679-4C77-BAF8-22D9E0DC6723}"/>
                  </a:ext>
                </a:extLst>
              </p:cNvPr>
              <p:cNvSpPr/>
              <p:nvPr/>
            </p:nvSpPr>
            <p:spPr>
              <a:xfrm>
                <a:off x="11358879" y="256430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2" name="شكل حر: شكل 211">
                <a:extLst>
                  <a:ext uri="{FF2B5EF4-FFF2-40B4-BE49-F238E27FC236}">
                    <a16:creationId xmlns:a16="http://schemas.microsoft.com/office/drawing/2014/main" id="{233D464C-7E67-45AE-A47B-B9D898C70AF6}"/>
                  </a:ext>
                </a:extLst>
              </p:cNvPr>
              <p:cNvSpPr/>
              <p:nvPr/>
            </p:nvSpPr>
            <p:spPr>
              <a:xfrm>
                <a:off x="9695148" y="248818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3" name="شكل حر: شكل 212">
                <a:extLst>
                  <a:ext uri="{FF2B5EF4-FFF2-40B4-BE49-F238E27FC236}">
                    <a16:creationId xmlns:a16="http://schemas.microsoft.com/office/drawing/2014/main" id="{DB27B078-0EAF-448C-B523-F027AAFE8CFE}"/>
                  </a:ext>
                </a:extLst>
              </p:cNvPr>
              <p:cNvSpPr/>
              <p:nvPr/>
            </p:nvSpPr>
            <p:spPr>
              <a:xfrm>
                <a:off x="9814288" y="3220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229" name="مجموعة 228">
            <a:extLst>
              <a:ext uri="{FF2B5EF4-FFF2-40B4-BE49-F238E27FC236}">
                <a16:creationId xmlns:a16="http://schemas.microsoft.com/office/drawing/2014/main" id="{45279C9C-8873-46EE-88A9-26C27D249258}"/>
              </a:ext>
            </a:extLst>
          </p:cNvPr>
          <p:cNvGrpSpPr/>
          <p:nvPr/>
        </p:nvGrpSpPr>
        <p:grpSpPr>
          <a:xfrm>
            <a:off x="9497986" y="5244828"/>
            <a:ext cx="749571" cy="749571"/>
            <a:chOff x="128266" y="2070219"/>
            <a:chExt cx="1656080" cy="1656080"/>
          </a:xfrm>
        </p:grpSpPr>
        <p:sp>
          <p:nvSpPr>
            <p:cNvPr id="230" name="شكل بيضاوي 229">
              <a:extLst>
                <a:ext uri="{FF2B5EF4-FFF2-40B4-BE49-F238E27FC236}">
                  <a16:creationId xmlns:a16="http://schemas.microsoft.com/office/drawing/2014/main" id="{349E233F-84D2-4450-B891-FDA788382BF3}"/>
                </a:ext>
              </a:extLst>
            </p:cNvPr>
            <p:cNvSpPr/>
            <p:nvPr/>
          </p:nvSpPr>
          <p:spPr>
            <a:xfrm>
              <a:off x="128266" y="2070219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grpSp>
          <p:nvGrpSpPr>
            <p:cNvPr id="231" name="مجموعة 230">
              <a:extLst>
                <a:ext uri="{FF2B5EF4-FFF2-40B4-BE49-F238E27FC236}">
                  <a16:creationId xmlns:a16="http://schemas.microsoft.com/office/drawing/2014/main" id="{942FCE6E-50D0-4455-849E-0E85141783B7}"/>
                </a:ext>
              </a:extLst>
            </p:cNvPr>
            <p:cNvGrpSpPr/>
            <p:nvPr/>
          </p:nvGrpSpPr>
          <p:grpSpPr>
            <a:xfrm>
              <a:off x="159339" y="2135849"/>
              <a:ext cx="1253795" cy="1411261"/>
              <a:chOff x="7163589" y="4396338"/>
              <a:chExt cx="1374919" cy="1547598"/>
            </a:xfrm>
          </p:grpSpPr>
          <p:grpSp>
            <p:nvGrpSpPr>
              <p:cNvPr id="232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FE6401BE-8619-46DB-B1FE-54603B8098D7}"/>
                  </a:ext>
                </a:extLst>
              </p:cNvPr>
              <p:cNvGrpSpPr/>
              <p:nvPr/>
            </p:nvGrpSpPr>
            <p:grpSpPr>
              <a:xfrm rot="3214725" flipH="1">
                <a:off x="7644383" y="4770003"/>
                <a:ext cx="969843" cy="818406"/>
                <a:chOff x="5663883" y="2286678"/>
                <a:chExt cx="4637825" cy="3913649"/>
              </a:xfrm>
              <a:solidFill>
                <a:srgbClr val="0D9DA7"/>
              </a:solidFill>
            </p:grpSpPr>
            <p:sp>
              <p:nvSpPr>
                <p:cNvPr id="248" name="شكل حر: شكل 247">
                  <a:extLst>
                    <a:ext uri="{FF2B5EF4-FFF2-40B4-BE49-F238E27FC236}">
                      <a16:creationId xmlns:a16="http://schemas.microsoft.com/office/drawing/2014/main" id="{ACE3BC8A-EC35-4E34-A6D2-84D3EE40107D}"/>
                    </a:ext>
                  </a:extLst>
                </p:cNvPr>
                <p:cNvSpPr/>
                <p:nvPr/>
              </p:nvSpPr>
              <p:spPr>
                <a:xfrm>
                  <a:off x="5663883" y="2286678"/>
                  <a:ext cx="4637825" cy="3913649"/>
                </a:xfrm>
                <a:custGeom>
                  <a:avLst/>
                  <a:gdLst>
                    <a:gd name="connsiteX0" fmla="*/ 3403185 w 4637825"/>
                    <a:gd name="connsiteY0" fmla="*/ 932905 h 3913649"/>
                    <a:gd name="connsiteX1" fmla="*/ 3383168 w 4637825"/>
                    <a:gd name="connsiteY1" fmla="*/ 941192 h 3913649"/>
                    <a:gd name="connsiteX2" fmla="*/ 3392091 w 4637825"/>
                    <a:gd name="connsiteY2" fmla="*/ 924219 h 3913649"/>
                    <a:gd name="connsiteX3" fmla="*/ 3420180 w 4637825"/>
                    <a:gd name="connsiteY3" fmla="*/ 858053 h 3913649"/>
                    <a:gd name="connsiteX4" fmla="*/ 3439926 w 4637825"/>
                    <a:gd name="connsiteY4" fmla="*/ 789323 h 3913649"/>
                    <a:gd name="connsiteX5" fmla="*/ 3447048 w 4637825"/>
                    <a:gd name="connsiteY5" fmla="*/ 754383 h 3913649"/>
                    <a:gd name="connsiteX6" fmla="*/ 3452349 w 4637825"/>
                    <a:gd name="connsiteY6" fmla="*/ 719179 h 3913649"/>
                    <a:gd name="connsiteX7" fmla="*/ 3444733 w 4637825"/>
                    <a:gd name="connsiteY7" fmla="*/ 708313 h 3913649"/>
                    <a:gd name="connsiteX8" fmla="*/ 3433425 w 4637825"/>
                    <a:gd name="connsiteY8" fmla="*/ 715850 h 3913649"/>
                    <a:gd name="connsiteX9" fmla="*/ 3433310 w 4637825"/>
                    <a:gd name="connsiteY9" fmla="*/ 716400 h 3913649"/>
                    <a:gd name="connsiteX10" fmla="*/ 3426595 w 4637825"/>
                    <a:gd name="connsiteY10" fmla="*/ 750325 h 3913649"/>
                    <a:gd name="connsiteX11" fmla="*/ 3418151 w 4637825"/>
                    <a:gd name="connsiteY11" fmla="*/ 783794 h 3913649"/>
                    <a:gd name="connsiteX12" fmla="*/ 3396141 w 4637825"/>
                    <a:gd name="connsiteY12" fmla="*/ 848973 h 3913649"/>
                    <a:gd name="connsiteX13" fmla="*/ 3366545 w 4637825"/>
                    <a:gd name="connsiteY13" fmla="*/ 910645 h 3913649"/>
                    <a:gd name="connsiteX14" fmla="*/ 3348864 w 4637825"/>
                    <a:gd name="connsiteY14" fmla="*/ 939620 h 3913649"/>
                    <a:gd name="connsiteX15" fmla="*/ 3331669 w 4637825"/>
                    <a:gd name="connsiteY15" fmla="*/ 963030 h 3913649"/>
                    <a:gd name="connsiteX16" fmla="*/ 2764134 w 4637825"/>
                    <a:gd name="connsiteY16" fmla="*/ 1282192 h 3913649"/>
                    <a:gd name="connsiteX17" fmla="*/ 2781215 w 4637825"/>
                    <a:gd name="connsiteY17" fmla="*/ 1253238 h 3913649"/>
                    <a:gd name="connsiteX18" fmla="*/ 2837015 w 4637825"/>
                    <a:gd name="connsiteY18" fmla="*/ 1130580 h 3913649"/>
                    <a:gd name="connsiteX19" fmla="*/ 2841551 w 4637825"/>
                    <a:gd name="connsiteY19" fmla="*/ 1117957 h 3913649"/>
                    <a:gd name="connsiteX20" fmla="*/ 3164584 w 4637825"/>
                    <a:gd name="connsiteY20" fmla="*/ 845452 h 3913649"/>
                    <a:gd name="connsiteX21" fmla="*/ 3054156 w 4637825"/>
                    <a:gd name="connsiteY21" fmla="*/ 377336 h 3913649"/>
                    <a:gd name="connsiteX22" fmla="*/ 2663028 w 4637825"/>
                    <a:gd name="connsiteY22" fmla="*/ 17 h 3913649"/>
                    <a:gd name="connsiteX23" fmla="*/ 2662928 w 4637825"/>
                    <a:gd name="connsiteY23" fmla="*/ 67 h 3913649"/>
                    <a:gd name="connsiteX24" fmla="*/ 2792780 w 4637825"/>
                    <a:gd name="connsiteY24" fmla="*/ 460468 h 3913649"/>
                    <a:gd name="connsiteX25" fmla="*/ 2826049 w 4637825"/>
                    <a:gd name="connsiteY25" fmla="*/ 1087053 h 3913649"/>
                    <a:gd name="connsiteX26" fmla="*/ 2813547 w 4637825"/>
                    <a:gd name="connsiteY26" fmla="*/ 1121900 h 3913649"/>
                    <a:gd name="connsiteX27" fmla="*/ 2756519 w 4637825"/>
                    <a:gd name="connsiteY27" fmla="*/ 1238779 h 3913649"/>
                    <a:gd name="connsiteX28" fmla="*/ 2680045 w 4637825"/>
                    <a:gd name="connsiteY28" fmla="*/ 1343307 h 3913649"/>
                    <a:gd name="connsiteX29" fmla="*/ 2351204 w 4637825"/>
                    <a:gd name="connsiteY29" fmla="*/ 1627035 h 3913649"/>
                    <a:gd name="connsiteX30" fmla="*/ 2186690 w 4637825"/>
                    <a:gd name="connsiteY30" fmla="*/ 1802157 h 3913649"/>
                    <a:gd name="connsiteX31" fmla="*/ 2124390 w 4637825"/>
                    <a:gd name="connsiteY31" fmla="*/ 1538545 h 3913649"/>
                    <a:gd name="connsiteX32" fmla="*/ 2178661 w 4637825"/>
                    <a:gd name="connsiteY32" fmla="*/ 1390912 h 3913649"/>
                    <a:gd name="connsiteX33" fmla="*/ 2179482 w 4637825"/>
                    <a:gd name="connsiteY33" fmla="*/ 1390112 h 3913649"/>
                    <a:gd name="connsiteX34" fmla="*/ 1876116 w 4637825"/>
                    <a:gd name="connsiteY34" fmla="*/ 692632 h 3913649"/>
                    <a:gd name="connsiteX35" fmla="*/ 1376010 w 4637825"/>
                    <a:gd name="connsiteY35" fmla="*/ 616830 h 3913649"/>
                    <a:gd name="connsiteX36" fmla="*/ 1209561 w 4637825"/>
                    <a:gd name="connsiteY36" fmla="*/ 571510 h 3913649"/>
                    <a:gd name="connsiteX37" fmla="*/ 1209468 w 4637825"/>
                    <a:gd name="connsiteY37" fmla="*/ 571603 h 3913649"/>
                    <a:gd name="connsiteX38" fmla="*/ 1254809 w 4637825"/>
                    <a:gd name="connsiteY38" fmla="*/ 738102 h 3913649"/>
                    <a:gd name="connsiteX39" fmla="*/ 1330690 w 4637825"/>
                    <a:gd name="connsiteY39" fmla="*/ 1238365 h 3913649"/>
                    <a:gd name="connsiteX40" fmla="*/ 2027978 w 4637825"/>
                    <a:gd name="connsiteY40" fmla="*/ 1541696 h 3913649"/>
                    <a:gd name="connsiteX41" fmla="*/ 2028770 w 4637825"/>
                    <a:gd name="connsiteY41" fmla="*/ 1540881 h 3913649"/>
                    <a:gd name="connsiteX42" fmla="*/ 2128412 w 4637825"/>
                    <a:gd name="connsiteY42" fmla="*/ 1870951 h 3913649"/>
                    <a:gd name="connsiteX43" fmla="*/ 1724340 w 4637825"/>
                    <a:gd name="connsiteY43" fmla="*/ 2494593 h 3913649"/>
                    <a:gd name="connsiteX44" fmla="*/ 1723139 w 4637825"/>
                    <a:gd name="connsiteY44" fmla="*/ 2451102 h 3913649"/>
                    <a:gd name="connsiteX45" fmla="*/ 1687249 w 4637825"/>
                    <a:gd name="connsiteY45" fmla="*/ 2300633 h 3913649"/>
                    <a:gd name="connsiteX46" fmla="*/ 1666911 w 4637825"/>
                    <a:gd name="connsiteY46" fmla="*/ 2307263 h 3913649"/>
                    <a:gd name="connsiteX47" fmla="*/ 1688628 w 4637825"/>
                    <a:gd name="connsiteY47" fmla="*/ 2390044 h 3913649"/>
                    <a:gd name="connsiteX48" fmla="*/ 1676891 w 4637825"/>
                    <a:gd name="connsiteY48" fmla="*/ 2594720 h 3913649"/>
                    <a:gd name="connsiteX49" fmla="*/ 1642636 w 4637825"/>
                    <a:gd name="connsiteY49" fmla="*/ 2673023 h 3913649"/>
                    <a:gd name="connsiteX50" fmla="*/ 1479173 w 4637825"/>
                    <a:gd name="connsiteY50" fmla="*/ 3170121 h 3913649"/>
                    <a:gd name="connsiteX51" fmla="*/ 1298601 w 4637825"/>
                    <a:gd name="connsiteY51" fmla="*/ 2971860 h 3913649"/>
                    <a:gd name="connsiteX52" fmla="*/ 1254038 w 4637825"/>
                    <a:gd name="connsiteY52" fmla="*/ 2874948 h 3913649"/>
                    <a:gd name="connsiteX53" fmla="*/ 1261568 w 4637825"/>
                    <a:gd name="connsiteY53" fmla="*/ 2836343 h 3913649"/>
                    <a:gd name="connsiteX54" fmla="*/ 1261803 w 4637825"/>
                    <a:gd name="connsiteY54" fmla="*/ 2835222 h 3913649"/>
                    <a:gd name="connsiteX55" fmla="*/ 620637 w 4637825"/>
                    <a:gd name="connsiteY55" fmla="*/ 2426071 h 3913649"/>
                    <a:gd name="connsiteX56" fmla="*/ 163452 w 4637825"/>
                    <a:gd name="connsiteY56" fmla="*/ 2642483 h 3913649"/>
                    <a:gd name="connsiteX57" fmla="*/ 67 w 4637825"/>
                    <a:gd name="connsiteY57" fmla="*/ 2697854 h 3913649"/>
                    <a:gd name="connsiteX58" fmla="*/ 38 w 4637825"/>
                    <a:gd name="connsiteY58" fmla="*/ 2697983 h 3913649"/>
                    <a:gd name="connsiteX59" fmla="*/ 130633 w 4637825"/>
                    <a:gd name="connsiteY59" fmla="*/ 2810776 h 3913649"/>
                    <a:gd name="connsiteX60" fmla="*/ 472962 w 4637825"/>
                    <a:gd name="connsiteY60" fmla="*/ 3183380 h 3913649"/>
                    <a:gd name="connsiteX61" fmla="*/ 1220784 w 4637825"/>
                    <a:gd name="connsiteY61" fmla="*/ 3045584 h 3913649"/>
                    <a:gd name="connsiteX62" fmla="*/ 1220991 w 4637825"/>
                    <a:gd name="connsiteY62" fmla="*/ 3044462 h 3913649"/>
                    <a:gd name="connsiteX63" fmla="*/ 1225456 w 4637825"/>
                    <a:gd name="connsiteY63" fmla="*/ 3021559 h 3913649"/>
                    <a:gd name="connsiteX64" fmla="*/ 1296722 w 4637825"/>
                    <a:gd name="connsiteY64" fmla="*/ 2990584 h 3913649"/>
                    <a:gd name="connsiteX65" fmla="*/ 1465772 w 4637825"/>
                    <a:gd name="connsiteY65" fmla="*/ 3228199 h 3913649"/>
                    <a:gd name="connsiteX66" fmla="*/ 1388426 w 4637825"/>
                    <a:gd name="connsiteY66" fmla="*/ 3913649 h 3913649"/>
                    <a:gd name="connsiteX67" fmla="*/ 1495582 w 4637825"/>
                    <a:gd name="connsiteY67" fmla="*/ 3913649 h 3913649"/>
                    <a:gd name="connsiteX68" fmla="*/ 1676769 w 4637825"/>
                    <a:gd name="connsiteY68" fmla="*/ 2815098 h 3913649"/>
                    <a:gd name="connsiteX69" fmla="*/ 1935059 w 4637825"/>
                    <a:gd name="connsiteY69" fmla="*/ 2620231 h 3913649"/>
                    <a:gd name="connsiteX70" fmla="*/ 1956104 w 4637825"/>
                    <a:gd name="connsiteY70" fmla="*/ 2652856 h 3913649"/>
                    <a:gd name="connsiteX71" fmla="*/ 1955804 w 4637825"/>
                    <a:gd name="connsiteY71" fmla="*/ 2657271 h 3913649"/>
                    <a:gd name="connsiteX72" fmla="*/ 2658849 w 4637825"/>
                    <a:gd name="connsiteY72" fmla="*/ 2947022 h 3913649"/>
                    <a:gd name="connsiteX73" fmla="*/ 3070951 w 4637825"/>
                    <a:gd name="connsiteY73" fmla="*/ 2653435 h 3913649"/>
                    <a:gd name="connsiteX74" fmla="*/ 3222084 w 4637825"/>
                    <a:gd name="connsiteY74" fmla="*/ 2570146 h 3913649"/>
                    <a:gd name="connsiteX75" fmla="*/ 3222084 w 4637825"/>
                    <a:gd name="connsiteY75" fmla="*/ 2570017 h 3913649"/>
                    <a:gd name="connsiteX76" fmla="*/ 3073716 w 4637825"/>
                    <a:gd name="connsiteY76" fmla="*/ 2481999 h 3913649"/>
                    <a:gd name="connsiteX77" fmla="*/ 2671294 w 4637825"/>
                    <a:gd name="connsiteY77" fmla="*/ 2175554 h 3913649"/>
                    <a:gd name="connsiteX78" fmla="*/ 1959262 w 4637825"/>
                    <a:gd name="connsiteY78" fmla="*/ 2442980 h 3913649"/>
                    <a:gd name="connsiteX79" fmla="*/ 1959262 w 4637825"/>
                    <a:gd name="connsiteY79" fmla="*/ 2444123 h 3913649"/>
                    <a:gd name="connsiteX80" fmla="*/ 1890989 w 4637825"/>
                    <a:gd name="connsiteY80" fmla="*/ 2585826 h 3913649"/>
                    <a:gd name="connsiteX81" fmla="*/ 1735134 w 4637825"/>
                    <a:gd name="connsiteY81" fmla="*/ 2663522 h 3913649"/>
                    <a:gd name="connsiteX82" fmla="*/ 2391537 w 4637825"/>
                    <a:gd name="connsiteY82" fmla="*/ 1667361 h 3913649"/>
                    <a:gd name="connsiteX83" fmla="*/ 3415430 w 4637825"/>
                    <a:gd name="connsiteY83" fmla="*/ 962452 h 3913649"/>
                    <a:gd name="connsiteX84" fmla="*/ 4637825 w 4637825"/>
                    <a:gd name="connsiteY84" fmla="*/ 702434 h 3913649"/>
                    <a:gd name="connsiteX85" fmla="*/ 4637825 w 4637825"/>
                    <a:gd name="connsiteY85" fmla="*/ 695490 h 3913649"/>
                    <a:gd name="connsiteX86" fmla="*/ 3403185 w 4637825"/>
                    <a:gd name="connsiteY86" fmla="*/ 932905 h 391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4637825" h="3913649">
                      <a:moveTo>
                        <a:pt x="3403185" y="932905"/>
                      </a:moveTo>
                      <a:cubicBezTo>
                        <a:pt x="3396491" y="935627"/>
                        <a:pt x="3389841" y="938427"/>
                        <a:pt x="3383168" y="941192"/>
                      </a:cubicBezTo>
                      <a:cubicBezTo>
                        <a:pt x="3386269" y="935584"/>
                        <a:pt x="3389262" y="929933"/>
                        <a:pt x="3392091" y="924219"/>
                      </a:cubicBezTo>
                      <a:cubicBezTo>
                        <a:pt x="3402885" y="902701"/>
                        <a:pt x="3412115" y="880556"/>
                        <a:pt x="3420180" y="858053"/>
                      </a:cubicBezTo>
                      <a:cubicBezTo>
                        <a:pt x="3427810" y="835407"/>
                        <a:pt x="3434846" y="812590"/>
                        <a:pt x="3439926" y="789323"/>
                      </a:cubicBezTo>
                      <a:cubicBezTo>
                        <a:pt x="3442919" y="777800"/>
                        <a:pt x="3444662" y="766013"/>
                        <a:pt x="3447048" y="754383"/>
                      </a:cubicBezTo>
                      <a:cubicBezTo>
                        <a:pt x="3449098" y="742681"/>
                        <a:pt x="3450570" y="730894"/>
                        <a:pt x="3452349" y="719179"/>
                      </a:cubicBezTo>
                      <a:cubicBezTo>
                        <a:pt x="3453106" y="714142"/>
                        <a:pt x="3449784" y="709320"/>
                        <a:pt x="3444733" y="708313"/>
                      </a:cubicBezTo>
                      <a:cubicBezTo>
                        <a:pt x="3439525" y="707270"/>
                        <a:pt x="3434468" y="710649"/>
                        <a:pt x="3433425" y="715850"/>
                      </a:cubicBezTo>
                      <a:lnTo>
                        <a:pt x="3433310" y="716400"/>
                      </a:lnTo>
                      <a:cubicBezTo>
                        <a:pt x="3431046" y="727715"/>
                        <a:pt x="3429103" y="739081"/>
                        <a:pt x="3426595" y="750325"/>
                      </a:cubicBezTo>
                      <a:cubicBezTo>
                        <a:pt x="3423752" y="761491"/>
                        <a:pt x="3421573" y="772807"/>
                        <a:pt x="3418151" y="783794"/>
                      </a:cubicBezTo>
                      <a:cubicBezTo>
                        <a:pt x="3412222" y="806018"/>
                        <a:pt x="3404421" y="827642"/>
                        <a:pt x="3396141" y="848973"/>
                      </a:cubicBezTo>
                      <a:cubicBezTo>
                        <a:pt x="3387433" y="870140"/>
                        <a:pt x="3377668" y="890821"/>
                        <a:pt x="3366545" y="910645"/>
                      </a:cubicBezTo>
                      <a:cubicBezTo>
                        <a:pt x="3361044" y="920582"/>
                        <a:pt x="3355101" y="930248"/>
                        <a:pt x="3348864" y="939620"/>
                      </a:cubicBezTo>
                      <a:cubicBezTo>
                        <a:pt x="3343449" y="947700"/>
                        <a:pt x="3337441" y="956030"/>
                        <a:pt x="3331669" y="963030"/>
                      </a:cubicBezTo>
                      <a:cubicBezTo>
                        <a:pt x="3132451" y="1049791"/>
                        <a:pt x="2942085" y="1157041"/>
                        <a:pt x="2764134" y="1282192"/>
                      </a:cubicBezTo>
                      <a:cubicBezTo>
                        <a:pt x="2770078" y="1272691"/>
                        <a:pt x="2775785" y="1263039"/>
                        <a:pt x="2781215" y="1253238"/>
                      </a:cubicBezTo>
                      <a:cubicBezTo>
                        <a:pt x="2803010" y="1213876"/>
                        <a:pt x="2822663" y="1173192"/>
                        <a:pt x="2837015" y="1130580"/>
                      </a:cubicBezTo>
                      <a:cubicBezTo>
                        <a:pt x="2838650" y="1126408"/>
                        <a:pt x="2840108" y="1122186"/>
                        <a:pt x="2841551" y="1117957"/>
                      </a:cubicBezTo>
                      <a:cubicBezTo>
                        <a:pt x="3036539" y="1146561"/>
                        <a:pt x="3147196" y="980233"/>
                        <a:pt x="3164584" y="845452"/>
                      </a:cubicBezTo>
                      <a:cubicBezTo>
                        <a:pt x="3183365" y="699855"/>
                        <a:pt x="3157876" y="550900"/>
                        <a:pt x="3054156" y="377336"/>
                      </a:cubicBezTo>
                      <a:cubicBezTo>
                        <a:pt x="2924340" y="160116"/>
                        <a:pt x="2669915" y="4211"/>
                        <a:pt x="2663028" y="17"/>
                      </a:cubicBezTo>
                      <a:cubicBezTo>
                        <a:pt x="2662971" y="-19"/>
                        <a:pt x="2662907" y="3"/>
                        <a:pt x="2662928" y="67"/>
                      </a:cubicBezTo>
                      <a:cubicBezTo>
                        <a:pt x="2664786" y="5825"/>
                        <a:pt x="2725615" y="194649"/>
                        <a:pt x="2792780" y="460468"/>
                      </a:cubicBezTo>
                      <a:cubicBezTo>
                        <a:pt x="2850023" y="687010"/>
                        <a:pt x="2833007" y="994084"/>
                        <a:pt x="2826049" y="1087053"/>
                      </a:cubicBezTo>
                      <a:cubicBezTo>
                        <a:pt x="2822320" y="1098826"/>
                        <a:pt x="2818391" y="1110527"/>
                        <a:pt x="2813547" y="1121900"/>
                      </a:cubicBezTo>
                      <a:cubicBezTo>
                        <a:pt x="2798574" y="1162734"/>
                        <a:pt x="2778500" y="1201474"/>
                        <a:pt x="2756519" y="1238779"/>
                      </a:cubicBezTo>
                      <a:cubicBezTo>
                        <a:pt x="2734523" y="1276091"/>
                        <a:pt x="2708377" y="1310810"/>
                        <a:pt x="2680045" y="1343307"/>
                      </a:cubicBezTo>
                      <a:cubicBezTo>
                        <a:pt x="2564309" y="1430360"/>
                        <a:pt x="2454338" y="1525179"/>
                        <a:pt x="2351204" y="1627035"/>
                      </a:cubicBezTo>
                      <a:cubicBezTo>
                        <a:pt x="2294225" y="1683320"/>
                        <a:pt x="2239354" y="1741764"/>
                        <a:pt x="2186690" y="1802157"/>
                      </a:cubicBezTo>
                      <a:cubicBezTo>
                        <a:pt x="2207943" y="1672262"/>
                        <a:pt x="2124390" y="1538545"/>
                        <a:pt x="2124390" y="1538545"/>
                      </a:cubicBezTo>
                      <a:cubicBezTo>
                        <a:pt x="2114939" y="1483496"/>
                        <a:pt x="2138134" y="1429346"/>
                        <a:pt x="2178661" y="1390912"/>
                      </a:cubicBezTo>
                      <a:cubicBezTo>
                        <a:pt x="2178939" y="1390648"/>
                        <a:pt x="2179211" y="1390384"/>
                        <a:pt x="2179482" y="1390112"/>
                      </a:cubicBezTo>
                      <a:cubicBezTo>
                        <a:pt x="2404203" y="1165270"/>
                        <a:pt x="2172688" y="838201"/>
                        <a:pt x="1876116" y="692632"/>
                      </a:cubicBezTo>
                      <a:cubicBezTo>
                        <a:pt x="1708431" y="610329"/>
                        <a:pt x="1508898" y="625745"/>
                        <a:pt x="1376010" y="616830"/>
                      </a:cubicBezTo>
                      <a:cubicBezTo>
                        <a:pt x="1272604" y="609894"/>
                        <a:pt x="1213854" y="574203"/>
                        <a:pt x="1209561" y="571510"/>
                      </a:cubicBezTo>
                      <a:cubicBezTo>
                        <a:pt x="1209497" y="571467"/>
                        <a:pt x="1209425" y="571539"/>
                        <a:pt x="1209468" y="571603"/>
                      </a:cubicBezTo>
                      <a:cubicBezTo>
                        <a:pt x="1212161" y="575903"/>
                        <a:pt x="1247851" y="634654"/>
                        <a:pt x="1254809" y="738102"/>
                      </a:cubicBezTo>
                      <a:cubicBezTo>
                        <a:pt x="1263746" y="871040"/>
                        <a:pt x="1248380" y="1070644"/>
                        <a:pt x="1330690" y="1238365"/>
                      </a:cubicBezTo>
                      <a:cubicBezTo>
                        <a:pt x="1476266" y="1535016"/>
                        <a:pt x="1803264" y="1766545"/>
                        <a:pt x="2027978" y="1541696"/>
                      </a:cubicBezTo>
                      <a:cubicBezTo>
                        <a:pt x="2028249" y="1541424"/>
                        <a:pt x="2028513" y="1541153"/>
                        <a:pt x="2028770" y="1540881"/>
                      </a:cubicBezTo>
                      <a:cubicBezTo>
                        <a:pt x="2051952" y="1516421"/>
                        <a:pt x="2191877" y="1558162"/>
                        <a:pt x="2128412" y="1870951"/>
                      </a:cubicBezTo>
                      <a:cubicBezTo>
                        <a:pt x="1970627" y="2062389"/>
                        <a:pt x="1834618" y="2271994"/>
                        <a:pt x="1724340" y="2494593"/>
                      </a:cubicBezTo>
                      <a:cubicBezTo>
                        <a:pt x="1724968" y="2474662"/>
                        <a:pt x="1724482" y="2458632"/>
                        <a:pt x="1723139" y="2451102"/>
                      </a:cubicBezTo>
                      <a:cubicBezTo>
                        <a:pt x="1719482" y="2399867"/>
                        <a:pt x="1705666" y="2348382"/>
                        <a:pt x="1687249" y="2300633"/>
                      </a:cubicBezTo>
                      <a:cubicBezTo>
                        <a:pt x="1682977" y="2287696"/>
                        <a:pt x="1662768" y="2294397"/>
                        <a:pt x="1666911" y="2307263"/>
                      </a:cubicBezTo>
                      <a:cubicBezTo>
                        <a:pt x="1675484" y="2333995"/>
                        <a:pt x="1684242" y="2362256"/>
                        <a:pt x="1688628" y="2390044"/>
                      </a:cubicBezTo>
                      <a:cubicBezTo>
                        <a:pt x="1700494" y="2457417"/>
                        <a:pt x="1698522" y="2529412"/>
                        <a:pt x="1676891" y="2594720"/>
                      </a:cubicBezTo>
                      <a:cubicBezTo>
                        <a:pt x="1665132" y="2620666"/>
                        <a:pt x="1653695" y="2646763"/>
                        <a:pt x="1642636" y="2673023"/>
                      </a:cubicBezTo>
                      <a:cubicBezTo>
                        <a:pt x="1574657" y="2833822"/>
                        <a:pt x="1520085" y="3000278"/>
                        <a:pt x="1479173" y="3170121"/>
                      </a:cubicBezTo>
                      <a:cubicBezTo>
                        <a:pt x="1445962" y="3086017"/>
                        <a:pt x="1378961" y="3017516"/>
                        <a:pt x="1298601" y="2971860"/>
                      </a:cubicBezTo>
                      <a:cubicBezTo>
                        <a:pt x="1264468" y="2952472"/>
                        <a:pt x="1246523" y="2913482"/>
                        <a:pt x="1254038" y="2874948"/>
                      </a:cubicBezTo>
                      <a:lnTo>
                        <a:pt x="1261568" y="2836343"/>
                      </a:lnTo>
                      <a:cubicBezTo>
                        <a:pt x="1261653" y="2835972"/>
                        <a:pt x="1261732" y="2835593"/>
                        <a:pt x="1261803" y="2835222"/>
                      </a:cubicBezTo>
                      <a:cubicBezTo>
                        <a:pt x="1322646" y="2523204"/>
                        <a:pt x="947943" y="2381194"/>
                        <a:pt x="620637" y="2426071"/>
                      </a:cubicBezTo>
                      <a:cubicBezTo>
                        <a:pt x="435578" y="2451445"/>
                        <a:pt x="278666" y="2575668"/>
                        <a:pt x="163452" y="2642483"/>
                      </a:cubicBezTo>
                      <a:cubicBezTo>
                        <a:pt x="73798" y="2694483"/>
                        <a:pt x="5139" y="2697683"/>
                        <a:pt x="67" y="2697854"/>
                      </a:cubicBezTo>
                      <a:cubicBezTo>
                        <a:pt x="-5" y="2697854"/>
                        <a:pt x="-26" y="2697954"/>
                        <a:pt x="38" y="2697983"/>
                      </a:cubicBezTo>
                      <a:cubicBezTo>
                        <a:pt x="4667" y="2700048"/>
                        <a:pt x="67090" y="2728851"/>
                        <a:pt x="130633" y="2810776"/>
                      </a:cubicBezTo>
                      <a:cubicBezTo>
                        <a:pt x="212286" y="2916060"/>
                        <a:pt x="311013" y="3090211"/>
                        <a:pt x="472962" y="3183380"/>
                      </a:cubicBezTo>
                      <a:cubicBezTo>
                        <a:pt x="759390" y="3348157"/>
                        <a:pt x="1159941" y="3357594"/>
                        <a:pt x="1220784" y="3045584"/>
                      </a:cubicBezTo>
                      <a:cubicBezTo>
                        <a:pt x="1220855" y="3045212"/>
                        <a:pt x="1220927" y="3044833"/>
                        <a:pt x="1220991" y="3044462"/>
                      </a:cubicBezTo>
                      <a:lnTo>
                        <a:pt x="1225456" y="3021559"/>
                      </a:lnTo>
                      <a:cubicBezTo>
                        <a:pt x="1231785" y="2989105"/>
                        <a:pt x="1268933" y="2972675"/>
                        <a:pt x="1296722" y="2990584"/>
                      </a:cubicBezTo>
                      <a:cubicBezTo>
                        <a:pt x="1382282" y="3045741"/>
                        <a:pt x="1449227" y="3128494"/>
                        <a:pt x="1465772" y="3228199"/>
                      </a:cubicBezTo>
                      <a:cubicBezTo>
                        <a:pt x="1415965" y="3452963"/>
                        <a:pt x="1389919" y="3683156"/>
                        <a:pt x="1388426" y="3913649"/>
                      </a:cubicBezTo>
                      <a:lnTo>
                        <a:pt x="1495582" y="3913649"/>
                      </a:lnTo>
                      <a:cubicBezTo>
                        <a:pt x="1490539" y="3541331"/>
                        <a:pt x="1551511" y="3167463"/>
                        <a:pt x="1676769" y="2815098"/>
                      </a:cubicBezTo>
                      <a:cubicBezTo>
                        <a:pt x="1728047" y="2711163"/>
                        <a:pt x="1865536" y="2603778"/>
                        <a:pt x="1935059" y="2620231"/>
                      </a:cubicBezTo>
                      <a:cubicBezTo>
                        <a:pt x="1949568" y="2623660"/>
                        <a:pt x="1957890" y="2638054"/>
                        <a:pt x="1956104" y="2652856"/>
                      </a:cubicBezTo>
                      <a:cubicBezTo>
                        <a:pt x="1955933" y="2654306"/>
                        <a:pt x="1955826" y="2655778"/>
                        <a:pt x="1955804" y="2657271"/>
                      </a:cubicBezTo>
                      <a:cubicBezTo>
                        <a:pt x="1950675" y="2975118"/>
                        <a:pt x="2344489" y="3048877"/>
                        <a:pt x="2658849" y="2947022"/>
                      </a:cubicBezTo>
                      <a:cubicBezTo>
                        <a:pt x="2836586" y="2889436"/>
                        <a:pt x="2969252" y="2739510"/>
                        <a:pt x="3070951" y="2653435"/>
                      </a:cubicBezTo>
                      <a:cubicBezTo>
                        <a:pt x="3150089" y="2586448"/>
                        <a:pt x="3217126" y="2571203"/>
                        <a:pt x="3222084" y="2570146"/>
                      </a:cubicBezTo>
                      <a:cubicBezTo>
                        <a:pt x="3222155" y="2570132"/>
                        <a:pt x="3222155" y="2570031"/>
                        <a:pt x="3222084" y="2570017"/>
                      </a:cubicBezTo>
                      <a:cubicBezTo>
                        <a:pt x="3217162" y="2568803"/>
                        <a:pt x="3150653" y="2551443"/>
                        <a:pt x="3073716" y="2481999"/>
                      </a:cubicBezTo>
                      <a:cubicBezTo>
                        <a:pt x="2974846" y="2392759"/>
                        <a:pt x="2847087" y="2238726"/>
                        <a:pt x="2671294" y="2175554"/>
                      </a:cubicBezTo>
                      <a:cubicBezTo>
                        <a:pt x="2360383" y="2063832"/>
                        <a:pt x="1964391" y="2125126"/>
                        <a:pt x="1959262" y="2442980"/>
                      </a:cubicBezTo>
                      <a:cubicBezTo>
                        <a:pt x="1959255" y="2443365"/>
                        <a:pt x="1959255" y="2443744"/>
                        <a:pt x="1959262" y="2444123"/>
                      </a:cubicBezTo>
                      <a:cubicBezTo>
                        <a:pt x="1959862" y="2499980"/>
                        <a:pt x="1945939" y="2575796"/>
                        <a:pt x="1890989" y="2585826"/>
                      </a:cubicBezTo>
                      <a:cubicBezTo>
                        <a:pt x="1840754" y="2594999"/>
                        <a:pt x="1784347" y="2624588"/>
                        <a:pt x="1735134" y="2663522"/>
                      </a:cubicBezTo>
                      <a:cubicBezTo>
                        <a:pt x="1887831" y="2294954"/>
                        <a:pt x="2111838" y="1954940"/>
                        <a:pt x="2391537" y="1667361"/>
                      </a:cubicBezTo>
                      <a:cubicBezTo>
                        <a:pt x="2681595" y="1369217"/>
                        <a:pt x="3031282" y="1127672"/>
                        <a:pt x="3415430" y="962452"/>
                      </a:cubicBezTo>
                      <a:cubicBezTo>
                        <a:pt x="3799370" y="796681"/>
                        <a:pt x="4217387" y="708334"/>
                        <a:pt x="4637825" y="702434"/>
                      </a:cubicBezTo>
                      <a:lnTo>
                        <a:pt x="4637825" y="695490"/>
                      </a:lnTo>
                      <a:cubicBezTo>
                        <a:pt x="4216537" y="693047"/>
                        <a:pt x="3794248" y="773228"/>
                        <a:pt x="3403185" y="932905"/>
                      </a:cubicBezTo>
                      <a:close/>
                    </a:path>
                  </a:pathLst>
                </a:custGeom>
                <a:grpFill/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249" name="رسم 20" descr="قوس من أوراق الشجر والليمونس">
                  <a:extLst>
                    <a:ext uri="{FF2B5EF4-FFF2-40B4-BE49-F238E27FC236}">
                      <a16:creationId xmlns:a16="http://schemas.microsoft.com/office/drawing/2014/main" id="{27841607-B426-4AF6-910B-66EFBBC9C1A8}"/>
                    </a:ext>
                  </a:extLst>
                </p:cNvPr>
                <p:cNvGrpSpPr/>
                <p:nvPr/>
              </p:nvGrpSpPr>
              <p:grpSpPr>
                <a:xfrm>
                  <a:off x="5890397" y="3016114"/>
                  <a:ext cx="2803046" cy="2308224"/>
                  <a:chOff x="5890397" y="3016114"/>
                  <a:chExt cx="2803046" cy="2308224"/>
                </a:xfrm>
                <a:grpFill/>
              </p:grpSpPr>
              <p:sp>
                <p:nvSpPr>
                  <p:cNvPr id="250" name="شكل حر: شكل 249">
                    <a:extLst>
                      <a:ext uri="{FF2B5EF4-FFF2-40B4-BE49-F238E27FC236}">
                        <a16:creationId xmlns:a16="http://schemas.microsoft.com/office/drawing/2014/main" id="{18EADD31-27F4-4182-AE38-F9B4E06B1960}"/>
                      </a:ext>
                    </a:extLst>
                  </p:cNvPr>
                  <p:cNvSpPr/>
                  <p:nvPr/>
                </p:nvSpPr>
                <p:spPr>
                  <a:xfrm>
                    <a:off x="8244559" y="4652123"/>
                    <a:ext cx="448884" cy="458948"/>
                  </a:xfrm>
                  <a:custGeom>
                    <a:avLst/>
                    <a:gdLst>
                      <a:gd name="connsiteX0" fmla="*/ 0 w 448884"/>
                      <a:gd name="connsiteY0" fmla="*/ 192513 h 458948"/>
                      <a:gd name="connsiteX1" fmla="*/ 198403 w 448884"/>
                      <a:gd name="connsiteY1" fmla="*/ 432 h 458948"/>
                      <a:gd name="connsiteX2" fmla="*/ 200525 w 448884"/>
                      <a:gd name="connsiteY2" fmla="*/ 425 h 458948"/>
                      <a:gd name="connsiteX3" fmla="*/ 200561 w 448884"/>
                      <a:gd name="connsiteY3" fmla="*/ 2575 h 458948"/>
                      <a:gd name="connsiteX4" fmla="*/ 18595 w 448884"/>
                      <a:gd name="connsiteY4" fmla="*/ 192278 h 458948"/>
                      <a:gd name="connsiteX5" fmla="*/ 18645 w 448884"/>
                      <a:gd name="connsiteY5" fmla="*/ 192399 h 458948"/>
                      <a:gd name="connsiteX6" fmla="*/ 200675 w 448884"/>
                      <a:gd name="connsiteY6" fmla="*/ 191292 h 458948"/>
                      <a:gd name="connsiteX7" fmla="*/ 296044 w 448884"/>
                      <a:gd name="connsiteY7" fmla="*/ 97030 h 458948"/>
                      <a:gd name="connsiteX8" fmla="*/ 298137 w 448884"/>
                      <a:gd name="connsiteY8" fmla="*/ 97016 h 458948"/>
                      <a:gd name="connsiteX9" fmla="*/ 298201 w 448884"/>
                      <a:gd name="connsiteY9" fmla="*/ 99166 h 458948"/>
                      <a:gd name="connsiteX10" fmla="*/ 211719 w 448884"/>
                      <a:gd name="connsiteY10" fmla="*/ 191221 h 458948"/>
                      <a:gd name="connsiteX11" fmla="*/ 447356 w 448884"/>
                      <a:gd name="connsiteY11" fmla="*/ 189785 h 458948"/>
                      <a:gd name="connsiteX12" fmla="*/ 448884 w 448884"/>
                      <a:gd name="connsiteY12" fmla="*/ 191278 h 458948"/>
                      <a:gd name="connsiteX13" fmla="*/ 447392 w 448884"/>
                      <a:gd name="connsiteY13" fmla="*/ 192828 h 458948"/>
                      <a:gd name="connsiteX14" fmla="*/ 211205 w 448884"/>
                      <a:gd name="connsiteY14" fmla="*/ 197493 h 458948"/>
                      <a:gd name="connsiteX15" fmla="*/ 278035 w 448884"/>
                      <a:gd name="connsiteY15" fmla="*/ 271445 h 458948"/>
                      <a:gd name="connsiteX16" fmla="*/ 278049 w 448884"/>
                      <a:gd name="connsiteY16" fmla="*/ 273524 h 458948"/>
                      <a:gd name="connsiteX17" fmla="*/ 275899 w 448884"/>
                      <a:gd name="connsiteY17" fmla="*/ 273602 h 458948"/>
                      <a:gd name="connsiteX18" fmla="*/ 199546 w 448884"/>
                      <a:gd name="connsiteY18" fmla="*/ 198264 h 458948"/>
                      <a:gd name="connsiteX19" fmla="*/ 18195 w 448884"/>
                      <a:gd name="connsiteY19" fmla="*/ 201314 h 458948"/>
                      <a:gd name="connsiteX20" fmla="*/ 18145 w 448884"/>
                      <a:gd name="connsiteY20" fmla="*/ 201436 h 458948"/>
                      <a:gd name="connsiteX21" fmla="*/ 265019 w 448884"/>
                      <a:gd name="connsiteY21" fmla="*/ 456361 h 458948"/>
                      <a:gd name="connsiteX22" fmla="*/ 265026 w 448884"/>
                      <a:gd name="connsiteY22" fmla="*/ 458489 h 458948"/>
                      <a:gd name="connsiteX23" fmla="*/ 262876 w 448884"/>
                      <a:gd name="connsiteY23" fmla="*/ 458518 h 458948"/>
                      <a:gd name="connsiteX24" fmla="*/ 29 w 448884"/>
                      <a:gd name="connsiteY24" fmla="*/ 201658 h 458948"/>
                      <a:gd name="connsiteX25" fmla="*/ 0 w 448884"/>
                      <a:gd name="connsiteY25" fmla="*/ 192513 h 458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8884" h="458948">
                        <a:moveTo>
                          <a:pt x="0" y="192513"/>
                        </a:moveTo>
                        <a:cubicBezTo>
                          <a:pt x="30504" y="156537"/>
                          <a:pt x="198403" y="432"/>
                          <a:pt x="198403" y="432"/>
                        </a:cubicBezTo>
                        <a:cubicBezTo>
                          <a:pt x="198989" y="-139"/>
                          <a:pt x="199932" y="-146"/>
                          <a:pt x="200525" y="425"/>
                        </a:cubicBezTo>
                        <a:cubicBezTo>
                          <a:pt x="201125" y="1011"/>
                          <a:pt x="201146" y="1968"/>
                          <a:pt x="200561" y="2575"/>
                        </a:cubicBezTo>
                        <a:lnTo>
                          <a:pt x="18595" y="192278"/>
                        </a:lnTo>
                        <a:cubicBezTo>
                          <a:pt x="18552" y="192321"/>
                          <a:pt x="18581" y="192399"/>
                          <a:pt x="18645" y="192399"/>
                        </a:cubicBezTo>
                        <a:lnTo>
                          <a:pt x="200675" y="191292"/>
                        </a:lnTo>
                        <a:cubicBezTo>
                          <a:pt x="222249" y="169304"/>
                          <a:pt x="296044" y="97030"/>
                          <a:pt x="296044" y="97030"/>
                        </a:cubicBezTo>
                        <a:cubicBezTo>
                          <a:pt x="296623" y="96473"/>
                          <a:pt x="297544" y="96466"/>
                          <a:pt x="298137" y="97016"/>
                        </a:cubicBezTo>
                        <a:cubicBezTo>
                          <a:pt x="298751" y="97594"/>
                          <a:pt x="298780" y="98552"/>
                          <a:pt x="298201" y="99166"/>
                        </a:cubicBezTo>
                        <a:lnTo>
                          <a:pt x="211719" y="191221"/>
                        </a:lnTo>
                        <a:lnTo>
                          <a:pt x="447356" y="189785"/>
                        </a:lnTo>
                        <a:cubicBezTo>
                          <a:pt x="448185" y="189777"/>
                          <a:pt x="448871" y="190442"/>
                          <a:pt x="448884" y="191278"/>
                        </a:cubicBezTo>
                        <a:cubicBezTo>
                          <a:pt x="448899" y="192114"/>
                          <a:pt x="448234" y="192813"/>
                          <a:pt x="447392" y="192828"/>
                        </a:cubicBezTo>
                        <a:lnTo>
                          <a:pt x="211205" y="197493"/>
                        </a:lnTo>
                        <a:lnTo>
                          <a:pt x="278035" y="271445"/>
                        </a:lnTo>
                        <a:cubicBezTo>
                          <a:pt x="278577" y="272023"/>
                          <a:pt x="278592" y="272931"/>
                          <a:pt x="278049" y="273524"/>
                        </a:cubicBezTo>
                        <a:cubicBezTo>
                          <a:pt x="277477" y="274138"/>
                          <a:pt x="276513" y="274174"/>
                          <a:pt x="275899" y="273602"/>
                        </a:cubicBezTo>
                        <a:cubicBezTo>
                          <a:pt x="275899" y="273602"/>
                          <a:pt x="202897" y="202593"/>
                          <a:pt x="199546" y="198264"/>
                        </a:cubicBezTo>
                        <a:lnTo>
                          <a:pt x="18195" y="201314"/>
                        </a:lnTo>
                        <a:cubicBezTo>
                          <a:pt x="18131" y="201314"/>
                          <a:pt x="18102" y="201393"/>
                          <a:pt x="18145" y="201436"/>
                        </a:cubicBezTo>
                        <a:lnTo>
                          <a:pt x="265019" y="456361"/>
                        </a:lnTo>
                        <a:cubicBezTo>
                          <a:pt x="265597" y="456946"/>
                          <a:pt x="265605" y="457896"/>
                          <a:pt x="265026" y="458489"/>
                        </a:cubicBezTo>
                        <a:cubicBezTo>
                          <a:pt x="264440" y="459090"/>
                          <a:pt x="263476" y="459104"/>
                          <a:pt x="262876" y="458518"/>
                        </a:cubicBezTo>
                        <a:lnTo>
                          <a:pt x="29" y="201658"/>
                        </a:lnTo>
                        <a:lnTo>
                          <a:pt x="0" y="192513"/>
                        </a:ln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51" name="شكل حر: شكل 250">
                    <a:extLst>
                      <a:ext uri="{FF2B5EF4-FFF2-40B4-BE49-F238E27FC236}">
                        <a16:creationId xmlns:a16="http://schemas.microsoft.com/office/drawing/2014/main" id="{CB94B965-F36A-4937-8AC3-4013CC70B18B}"/>
                      </a:ext>
                    </a:extLst>
                  </p:cNvPr>
                  <p:cNvSpPr/>
                  <p:nvPr/>
                </p:nvSpPr>
                <p:spPr>
                  <a:xfrm>
                    <a:off x="5890397" y="4884552"/>
                    <a:ext cx="509492" cy="439785"/>
                  </a:xfrm>
                  <a:custGeom>
                    <a:avLst/>
                    <a:gdLst>
                      <a:gd name="connsiteX0" fmla="*/ 505409 w 509492"/>
                      <a:gd name="connsiteY0" fmla="*/ 237619 h 439785"/>
                      <a:gd name="connsiteX1" fmla="*/ 441309 w 509492"/>
                      <a:gd name="connsiteY1" fmla="*/ 225432 h 439785"/>
                      <a:gd name="connsiteX2" fmla="*/ 280903 w 509492"/>
                      <a:gd name="connsiteY2" fmla="*/ 647 h 439785"/>
                      <a:gd name="connsiteX3" fmla="*/ 278817 w 509492"/>
                      <a:gd name="connsiteY3" fmla="*/ 254 h 439785"/>
                      <a:gd name="connsiteX4" fmla="*/ 278395 w 509492"/>
                      <a:gd name="connsiteY4" fmla="*/ 2361 h 439785"/>
                      <a:gd name="connsiteX5" fmla="*/ 423149 w 509492"/>
                      <a:gd name="connsiteY5" fmla="*/ 221981 h 439785"/>
                      <a:gd name="connsiteX6" fmla="*/ 244148 w 509492"/>
                      <a:gd name="connsiteY6" fmla="*/ 187941 h 439785"/>
                      <a:gd name="connsiteX7" fmla="*/ 167396 w 509492"/>
                      <a:gd name="connsiteY7" fmla="*/ 77992 h 439785"/>
                      <a:gd name="connsiteX8" fmla="*/ 165338 w 509492"/>
                      <a:gd name="connsiteY8" fmla="*/ 77599 h 439785"/>
                      <a:gd name="connsiteX9" fmla="*/ 164881 w 509492"/>
                      <a:gd name="connsiteY9" fmla="*/ 79699 h 439785"/>
                      <a:gd name="connsiteX10" fmla="*/ 233297 w 509492"/>
                      <a:gd name="connsiteY10" fmla="*/ 185877 h 439785"/>
                      <a:gd name="connsiteX11" fmla="*/ 1804 w 509492"/>
                      <a:gd name="connsiteY11" fmla="*/ 141857 h 439785"/>
                      <a:gd name="connsiteX12" fmla="*/ 32 w 509492"/>
                      <a:gd name="connsiteY12" fmla="*/ 143043 h 439785"/>
                      <a:gd name="connsiteX13" fmla="*/ 1218 w 509492"/>
                      <a:gd name="connsiteY13" fmla="*/ 144836 h 439785"/>
                      <a:gd name="connsiteX14" fmla="*/ 232668 w 509492"/>
                      <a:gd name="connsiteY14" fmla="*/ 192135 h 439785"/>
                      <a:gd name="connsiteX15" fmla="*/ 153565 w 509492"/>
                      <a:gd name="connsiteY15" fmla="*/ 252785 h 439785"/>
                      <a:gd name="connsiteX16" fmla="*/ 153180 w 509492"/>
                      <a:gd name="connsiteY16" fmla="*/ 254829 h 439785"/>
                      <a:gd name="connsiteX17" fmla="*/ 155280 w 509492"/>
                      <a:gd name="connsiteY17" fmla="*/ 255300 h 439785"/>
                      <a:gd name="connsiteX18" fmla="*/ 243998 w 509492"/>
                      <a:gd name="connsiteY18" fmla="*/ 195014 h 439785"/>
                      <a:gd name="connsiteX19" fmla="*/ 421970 w 509492"/>
                      <a:gd name="connsiteY19" fmla="*/ 230840 h 439785"/>
                      <a:gd name="connsiteX20" fmla="*/ 132934 w 509492"/>
                      <a:gd name="connsiteY20" fmla="*/ 437016 h 439785"/>
                      <a:gd name="connsiteX21" fmla="*/ 132541 w 509492"/>
                      <a:gd name="connsiteY21" fmla="*/ 439108 h 439785"/>
                      <a:gd name="connsiteX22" fmla="*/ 134649 w 509492"/>
                      <a:gd name="connsiteY22" fmla="*/ 439530 h 439785"/>
                      <a:gd name="connsiteX23" fmla="*/ 439608 w 509492"/>
                      <a:gd name="connsiteY23" fmla="*/ 234433 h 439785"/>
                      <a:gd name="connsiteX24" fmla="*/ 503466 w 509492"/>
                      <a:gd name="connsiteY24" fmla="*/ 247485 h 439785"/>
                      <a:gd name="connsiteX25" fmla="*/ 503531 w 509492"/>
                      <a:gd name="connsiteY25" fmla="*/ 247499 h 439785"/>
                      <a:gd name="connsiteX26" fmla="*/ 509403 w 509492"/>
                      <a:gd name="connsiteY26" fmla="*/ 243506 h 439785"/>
                      <a:gd name="connsiteX27" fmla="*/ 505409 w 509492"/>
                      <a:gd name="connsiteY27" fmla="*/ 237619 h 43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09492" h="439785">
                        <a:moveTo>
                          <a:pt x="505409" y="237619"/>
                        </a:moveTo>
                        <a:lnTo>
                          <a:pt x="441309" y="225432"/>
                        </a:lnTo>
                        <a:cubicBezTo>
                          <a:pt x="417813" y="184534"/>
                          <a:pt x="280903" y="647"/>
                          <a:pt x="280903" y="647"/>
                        </a:cubicBezTo>
                        <a:cubicBezTo>
                          <a:pt x="280431" y="-25"/>
                          <a:pt x="279503" y="-203"/>
                          <a:pt x="278817" y="254"/>
                        </a:cubicBezTo>
                        <a:cubicBezTo>
                          <a:pt x="278117" y="718"/>
                          <a:pt x="277931" y="1661"/>
                          <a:pt x="278395" y="2361"/>
                        </a:cubicBezTo>
                        <a:lnTo>
                          <a:pt x="423149" y="221981"/>
                        </a:lnTo>
                        <a:lnTo>
                          <a:pt x="244148" y="187941"/>
                        </a:lnTo>
                        <a:cubicBezTo>
                          <a:pt x="226903" y="162417"/>
                          <a:pt x="167396" y="77992"/>
                          <a:pt x="167396" y="77992"/>
                        </a:cubicBezTo>
                        <a:cubicBezTo>
                          <a:pt x="166924" y="77342"/>
                          <a:pt x="166017" y="77164"/>
                          <a:pt x="165338" y="77599"/>
                        </a:cubicBezTo>
                        <a:cubicBezTo>
                          <a:pt x="164631" y="78056"/>
                          <a:pt x="164431" y="78992"/>
                          <a:pt x="164881" y="79699"/>
                        </a:cubicBezTo>
                        <a:lnTo>
                          <a:pt x="233297" y="185877"/>
                        </a:lnTo>
                        <a:lnTo>
                          <a:pt x="1804" y="141857"/>
                        </a:lnTo>
                        <a:cubicBezTo>
                          <a:pt x="989" y="141700"/>
                          <a:pt x="196" y="142229"/>
                          <a:pt x="32" y="143043"/>
                        </a:cubicBezTo>
                        <a:cubicBezTo>
                          <a:pt x="-139" y="143865"/>
                          <a:pt x="396" y="144672"/>
                          <a:pt x="1218" y="144836"/>
                        </a:cubicBezTo>
                        <a:lnTo>
                          <a:pt x="232668" y="192135"/>
                        </a:lnTo>
                        <a:lnTo>
                          <a:pt x="153565" y="252785"/>
                        </a:lnTo>
                        <a:cubicBezTo>
                          <a:pt x="152923" y="253257"/>
                          <a:pt x="152744" y="254150"/>
                          <a:pt x="153180" y="254829"/>
                        </a:cubicBezTo>
                        <a:cubicBezTo>
                          <a:pt x="153630" y="255536"/>
                          <a:pt x="154573" y="255750"/>
                          <a:pt x="155280" y="255300"/>
                        </a:cubicBezTo>
                        <a:cubicBezTo>
                          <a:pt x="155280" y="255300"/>
                          <a:pt x="239919" y="198664"/>
                          <a:pt x="243998" y="195014"/>
                        </a:cubicBezTo>
                        <a:lnTo>
                          <a:pt x="421970" y="230840"/>
                        </a:lnTo>
                        <a:lnTo>
                          <a:pt x="132934" y="437016"/>
                        </a:lnTo>
                        <a:cubicBezTo>
                          <a:pt x="132256" y="437487"/>
                          <a:pt x="132077" y="438423"/>
                          <a:pt x="132541" y="439108"/>
                        </a:cubicBezTo>
                        <a:cubicBezTo>
                          <a:pt x="133006" y="439809"/>
                          <a:pt x="133956" y="439994"/>
                          <a:pt x="134649" y="439530"/>
                        </a:cubicBezTo>
                        <a:lnTo>
                          <a:pt x="439608" y="234433"/>
                        </a:lnTo>
                        <a:lnTo>
                          <a:pt x="503466" y="247485"/>
                        </a:lnTo>
                        <a:cubicBezTo>
                          <a:pt x="503481" y="247485"/>
                          <a:pt x="503524" y="247499"/>
                          <a:pt x="503531" y="247499"/>
                        </a:cubicBezTo>
                        <a:cubicBezTo>
                          <a:pt x="506252" y="248021"/>
                          <a:pt x="508888" y="246227"/>
                          <a:pt x="509403" y="243506"/>
                        </a:cubicBezTo>
                        <a:cubicBezTo>
                          <a:pt x="509924" y="240770"/>
                          <a:pt x="508131" y="238133"/>
                          <a:pt x="505409" y="237619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52" name="شكل حر: شكل 251">
                    <a:extLst>
                      <a:ext uri="{FF2B5EF4-FFF2-40B4-BE49-F238E27FC236}">
                        <a16:creationId xmlns:a16="http://schemas.microsoft.com/office/drawing/2014/main" id="{248E7364-96DE-426F-B601-CE3B653997B2}"/>
                      </a:ext>
                    </a:extLst>
                  </p:cNvPr>
                  <p:cNvSpPr/>
                  <p:nvPr/>
                </p:nvSpPr>
                <p:spPr>
                  <a:xfrm>
                    <a:off x="7026127" y="3016114"/>
                    <a:ext cx="421750" cy="380735"/>
                  </a:xfrm>
                  <a:custGeom>
                    <a:avLst/>
                    <a:gdLst>
                      <a:gd name="connsiteX0" fmla="*/ 420368 w 421750"/>
                      <a:gd name="connsiteY0" fmla="*/ 372263 h 380735"/>
                      <a:gd name="connsiteX1" fmla="*/ 375441 w 421750"/>
                      <a:gd name="connsiteY1" fmla="*/ 324935 h 380735"/>
                      <a:gd name="connsiteX2" fmla="*/ 376462 w 421750"/>
                      <a:gd name="connsiteY2" fmla="*/ 48786 h 380735"/>
                      <a:gd name="connsiteX3" fmla="*/ 374998 w 421750"/>
                      <a:gd name="connsiteY3" fmla="*/ 47251 h 380735"/>
                      <a:gd name="connsiteX4" fmla="*/ 373426 w 421750"/>
                      <a:gd name="connsiteY4" fmla="*/ 48715 h 380735"/>
                      <a:gd name="connsiteX5" fmla="*/ 362718 w 421750"/>
                      <a:gd name="connsiteY5" fmla="*/ 311526 h 380735"/>
                      <a:gd name="connsiteX6" fmla="*/ 237274 w 421750"/>
                      <a:gd name="connsiteY6" fmla="*/ 179381 h 380735"/>
                      <a:gd name="connsiteX7" fmla="*/ 239159 w 421750"/>
                      <a:gd name="connsiteY7" fmla="*/ 45307 h 380735"/>
                      <a:gd name="connsiteX8" fmla="*/ 237716 w 421750"/>
                      <a:gd name="connsiteY8" fmla="*/ 43786 h 380735"/>
                      <a:gd name="connsiteX9" fmla="*/ 236123 w 421750"/>
                      <a:gd name="connsiteY9" fmla="*/ 45229 h 380735"/>
                      <a:gd name="connsiteX10" fmla="*/ 229672 w 421750"/>
                      <a:gd name="connsiteY10" fmla="*/ 171373 h 380735"/>
                      <a:gd name="connsiteX11" fmla="*/ 67431 w 421750"/>
                      <a:gd name="connsiteY11" fmla="*/ 473 h 380735"/>
                      <a:gd name="connsiteX12" fmla="*/ 65295 w 421750"/>
                      <a:gd name="connsiteY12" fmla="*/ 402 h 380735"/>
                      <a:gd name="connsiteX13" fmla="*/ 65209 w 421750"/>
                      <a:gd name="connsiteY13" fmla="*/ 2552 h 380735"/>
                      <a:gd name="connsiteX14" fmla="*/ 225493 w 421750"/>
                      <a:gd name="connsiteY14" fmla="*/ 176088 h 380735"/>
                      <a:gd name="connsiteX15" fmla="*/ 125867 w 421750"/>
                      <a:gd name="connsiteY15" fmla="*/ 179139 h 380735"/>
                      <a:gd name="connsiteX16" fmla="*/ 124359 w 421750"/>
                      <a:gd name="connsiteY16" fmla="*/ 180574 h 380735"/>
                      <a:gd name="connsiteX17" fmla="*/ 125788 w 421750"/>
                      <a:gd name="connsiteY17" fmla="*/ 182182 h 380735"/>
                      <a:gd name="connsiteX18" fmla="*/ 233009 w 421750"/>
                      <a:gd name="connsiteY18" fmla="*/ 185032 h 380735"/>
                      <a:gd name="connsiteX19" fmla="*/ 356574 w 421750"/>
                      <a:gd name="connsiteY19" fmla="*/ 318027 h 380735"/>
                      <a:gd name="connsiteX20" fmla="*/ 1544 w 421750"/>
                      <a:gd name="connsiteY20" fmla="*/ 316656 h 380735"/>
                      <a:gd name="connsiteX21" fmla="*/ 1 w 421750"/>
                      <a:gd name="connsiteY21" fmla="*/ 318127 h 380735"/>
                      <a:gd name="connsiteX22" fmla="*/ 1472 w 421750"/>
                      <a:gd name="connsiteY22" fmla="*/ 319699 h 380735"/>
                      <a:gd name="connsiteX23" fmla="*/ 368804 w 421750"/>
                      <a:gd name="connsiteY23" fmla="*/ 331243 h 380735"/>
                      <a:gd name="connsiteX24" fmla="*/ 413031 w 421750"/>
                      <a:gd name="connsiteY24" fmla="*/ 379121 h 380735"/>
                      <a:gd name="connsiteX25" fmla="*/ 413081 w 421750"/>
                      <a:gd name="connsiteY25" fmla="*/ 379170 h 380735"/>
                      <a:gd name="connsiteX26" fmla="*/ 420182 w 421750"/>
                      <a:gd name="connsiteY26" fmla="*/ 379356 h 380735"/>
                      <a:gd name="connsiteX27" fmla="*/ 420368 w 421750"/>
                      <a:gd name="connsiteY27" fmla="*/ 372263 h 380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21750" h="380735">
                        <a:moveTo>
                          <a:pt x="420368" y="372263"/>
                        </a:moveTo>
                        <a:lnTo>
                          <a:pt x="375441" y="324935"/>
                        </a:lnTo>
                        <a:cubicBezTo>
                          <a:pt x="380248" y="278015"/>
                          <a:pt x="376462" y="48786"/>
                          <a:pt x="376462" y="48786"/>
                        </a:cubicBezTo>
                        <a:cubicBezTo>
                          <a:pt x="376469" y="47965"/>
                          <a:pt x="375819" y="47279"/>
                          <a:pt x="374998" y="47251"/>
                        </a:cubicBezTo>
                        <a:cubicBezTo>
                          <a:pt x="374162" y="47222"/>
                          <a:pt x="373455" y="47879"/>
                          <a:pt x="373426" y="48715"/>
                        </a:cubicBezTo>
                        <a:lnTo>
                          <a:pt x="362718" y="311526"/>
                        </a:lnTo>
                        <a:lnTo>
                          <a:pt x="237274" y="179381"/>
                        </a:lnTo>
                        <a:cubicBezTo>
                          <a:pt x="238181" y="148592"/>
                          <a:pt x="239159" y="45307"/>
                          <a:pt x="239159" y="45307"/>
                        </a:cubicBezTo>
                        <a:cubicBezTo>
                          <a:pt x="239159" y="44507"/>
                          <a:pt x="238524" y="43829"/>
                          <a:pt x="237716" y="43786"/>
                        </a:cubicBezTo>
                        <a:cubicBezTo>
                          <a:pt x="236880" y="43743"/>
                          <a:pt x="236166" y="44386"/>
                          <a:pt x="236123" y="45229"/>
                        </a:cubicBezTo>
                        <a:lnTo>
                          <a:pt x="229672" y="171373"/>
                        </a:lnTo>
                        <a:lnTo>
                          <a:pt x="67431" y="473"/>
                        </a:lnTo>
                        <a:cubicBezTo>
                          <a:pt x="66859" y="-127"/>
                          <a:pt x="65909" y="-162"/>
                          <a:pt x="65295" y="402"/>
                        </a:cubicBezTo>
                        <a:cubicBezTo>
                          <a:pt x="64681" y="973"/>
                          <a:pt x="64638" y="1931"/>
                          <a:pt x="65209" y="2552"/>
                        </a:cubicBezTo>
                        <a:lnTo>
                          <a:pt x="225493" y="176088"/>
                        </a:lnTo>
                        <a:lnTo>
                          <a:pt x="125867" y="179139"/>
                        </a:lnTo>
                        <a:cubicBezTo>
                          <a:pt x="125074" y="179145"/>
                          <a:pt x="124402" y="179767"/>
                          <a:pt x="124359" y="180574"/>
                        </a:cubicBezTo>
                        <a:cubicBezTo>
                          <a:pt x="124309" y="181410"/>
                          <a:pt x="124952" y="182132"/>
                          <a:pt x="125788" y="182182"/>
                        </a:cubicBezTo>
                        <a:cubicBezTo>
                          <a:pt x="125788" y="182182"/>
                          <a:pt x="227565" y="185618"/>
                          <a:pt x="233009" y="185032"/>
                        </a:cubicBezTo>
                        <a:lnTo>
                          <a:pt x="356574" y="318027"/>
                        </a:lnTo>
                        <a:lnTo>
                          <a:pt x="1544" y="316656"/>
                        </a:lnTo>
                        <a:cubicBezTo>
                          <a:pt x="715" y="316641"/>
                          <a:pt x="29" y="317299"/>
                          <a:pt x="1" y="318127"/>
                        </a:cubicBezTo>
                        <a:cubicBezTo>
                          <a:pt x="-28" y="318963"/>
                          <a:pt x="630" y="319670"/>
                          <a:pt x="1472" y="319699"/>
                        </a:cubicBezTo>
                        <a:lnTo>
                          <a:pt x="368804" y="331243"/>
                        </a:lnTo>
                        <a:lnTo>
                          <a:pt x="413031" y="379121"/>
                        </a:lnTo>
                        <a:cubicBezTo>
                          <a:pt x="413038" y="379128"/>
                          <a:pt x="413067" y="379164"/>
                          <a:pt x="413081" y="379170"/>
                        </a:cubicBezTo>
                        <a:cubicBezTo>
                          <a:pt x="414989" y="381185"/>
                          <a:pt x="418168" y="381264"/>
                          <a:pt x="420182" y="379356"/>
                        </a:cubicBezTo>
                        <a:cubicBezTo>
                          <a:pt x="422197" y="377456"/>
                          <a:pt x="422282" y="374277"/>
                          <a:pt x="420368" y="372263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233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566823EF-9FE0-463B-A696-679579041193}"/>
                  </a:ext>
                </a:extLst>
              </p:cNvPr>
              <p:cNvSpPr/>
              <p:nvPr/>
            </p:nvSpPr>
            <p:spPr>
              <a:xfrm>
                <a:off x="7163589" y="5242608"/>
                <a:ext cx="1191009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428252 w 1191009"/>
                  <a:gd name="connsiteY9" fmla="*/ 601175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1009" h="701328">
                    <a:moveTo>
                      <a:pt x="1127705" y="173619"/>
                    </a:moveTo>
                    <a:lnTo>
                      <a:pt x="797567" y="175524"/>
                    </a:lnTo>
                    <a:lnTo>
                      <a:pt x="1029171" y="124196"/>
                    </a:lnTo>
                    <a:cubicBezTo>
                      <a:pt x="1062973" y="116684"/>
                      <a:pt x="1084255" y="82882"/>
                      <a:pt x="1076744" y="49081"/>
                    </a:cubicBezTo>
                    <a:cubicBezTo>
                      <a:pt x="1069232" y="15279"/>
                      <a:pt x="1035431" y="-6004"/>
                      <a:pt x="1001629" y="1508"/>
                    </a:cubicBezTo>
                    <a:lnTo>
                      <a:pt x="663612" y="76623"/>
                    </a:lnTo>
                    <a:cubicBezTo>
                      <a:pt x="651093" y="80379"/>
                      <a:pt x="638574" y="87890"/>
                      <a:pt x="628558" y="100409"/>
                    </a:cubicBezTo>
                    <a:lnTo>
                      <a:pt x="522146" y="238120"/>
                    </a:lnTo>
                    <a:lnTo>
                      <a:pt x="0" y="244387"/>
                    </a:lnTo>
                    <a:cubicBezTo>
                      <a:pt x="53619" y="381422"/>
                      <a:pt x="109325" y="499654"/>
                      <a:pt x="217259" y="624154"/>
                    </a:cubicBezTo>
                    <a:lnTo>
                      <a:pt x="490848" y="601175"/>
                    </a:lnTo>
                    <a:cubicBezTo>
                      <a:pt x="579734" y="601175"/>
                      <a:pt x="585993" y="701328"/>
                      <a:pt x="753750" y="701328"/>
                    </a:cubicBezTo>
                    <a:lnTo>
                      <a:pt x="979094" y="701328"/>
                    </a:lnTo>
                    <a:cubicBezTo>
                      <a:pt x="1020408" y="701328"/>
                      <a:pt x="1054209" y="667527"/>
                      <a:pt x="1054209" y="626213"/>
                    </a:cubicBezTo>
                    <a:cubicBezTo>
                      <a:pt x="1054209" y="606183"/>
                      <a:pt x="1046698" y="588656"/>
                      <a:pt x="1034179" y="576137"/>
                    </a:cubicBezTo>
                    <a:lnTo>
                      <a:pt x="1041690" y="576137"/>
                    </a:lnTo>
                    <a:cubicBezTo>
                      <a:pt x="1083003" y="576137"/>
                      <a:pt x="1116805" y="542335"/>
                      <a:pt x="1116805" y="501022"/>
                    </a:cubicBezTo>
                    <a:cubicBezTo>
                      <a:pt x="1116805" y="480991"/>
                      <a:pt x="1109294" y="462213"/>
                      <a:pt x="1095522" y="448441"/>
                    </a:cubicBezTo>
                    <a:cubicBezTo>
                      <a:pt x="1129324" y="440930"/>
                      <a:pt x="1154362" y="410884"/>
                      <a:pt x="1154362" y="375830"/>
                    </a:cubicBezTo>
                    <a:cubicBezTo>
                      <a:pt x="1154362" y="334517"/>
                      <a:pt x="1120561" y="300716"/>
                      <a:pt x="1079248" y="300716"/>
                    </a:cubicBezTo>
                    <a:cubicBezTo>
                      <a:pt x="1191920" y="300716"/>
                      <a:pt x="1036623" y="299446"/>
                      <a:pt x="1149295" y="299446"/>
                    </a:cubicBezTo>
                    <a:cubicBezTo>
                      <a:pt x="1184348" y="299446"/>
                      <a:pt x="1193898" y="251471"/>
                      <a:pt x="1190300" y="230500"/>
                    </a:cubicBezTo>
                    <a:cubicBezTo>
                      <a:pt x="1186702" y="209529"/>
                      <a:pt x="1162758" y="173619"/>
                      <a:pt x="1127705" y="1736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34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A4DC558C-D769-47DB-80E9-D16D5DA22DB6}"/>
                  </a:ext>
                </a:extLst>
              </p:cNvPr>
              <p:cNvGrpSpPr/>
              <p:nvPr/>
            </p:nvGrpSpPr>
            <p:grpSpPr>
              <a:xfrm>
                <a:off x="7864902" y="4396338"/>
                <a:ext cx="492760" cy="540964"/>
                <a:chOff x="9603741" y="2451793"/>
                <a:chExt cx="298976" cy="328223"/>
              </a:xfrm>
            </p:grpSpPr>
            <p:sp>
              <p:nvSpPr>
                <p:cNvPr id="241" name="شكل حر: شكل 240">
                  <a:extLst>
                    <a:ext uri="{FF2B5EF4-FFF2-40B4-BE49-F238E27FC236}">
                      <a16:creationId xmlns:a16="http://schemas.microsoft.com/office/drawing/2014/main" id="{295CFDA4-2251-402E-AFA7-F35E59670305}"/>
                    </a:ext>
                  </a:extLst>
                </p:cNvPr>
                <p:cNvSpPr/>
                <p:nvPr/>
              </p:nvSpPr>
              <p:spPr>
                <a:xfrm>
                  <a:off x="9699038" y="2451793"/>
                  <a:ext cx="106208" cy="133847"/>
                </a:xfrm>
                <a:custGeom>
                  <a:avLst/>
                  <a:gdLst>
                    <a:gd name="connsiteX0" fmla="*/ 53795 w 106208"/>
                    <a:gd name="connsiteY0" fmla="*/ 133847 h 133847"/>
                    <a:gd name="connsiteX1" fmla="*/ 2 w 106208"/>
                    <a:gd name="connsiteY1" fmla="*/ 53559 h 133847"/>
                    <a:gd name="connsiteX2" fmla="*/ 15233 w 106208"/>
                    <a:gd name="connsiteY2" fmla="*/ 15875 h 133847"/>
                    <a:gd name="connsiteX3" fmla="*/ 52652 w 106208"/>
                    <a:gd name="connsiteY3" fmla="*/ 2 h 133847"/>
                    <a:gd name="connsiteX4" fmla="*/ 85534 w 106208"/>
                    <a:gd name="connsiteY4" fmla="*/ 11046 h 133847"/>
                    <a:gd name="connsiteX5" fmla="*/ 106208 w 106208"/>
                    <a:gd name="connsiteY5" fmla="*/ 52651 h 133847"/>
                    <a:gd name="connsiteX6" fmla="*/ 53795 w 106208"/>
                    <a:gd name="connsiteY6" fmla="*/ 133847 h 13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08" h="133847">
                      <a:moveTo>
                        <a:pt x="53795" y="133847"/>
                      </a:moveTo>
                      <a:cubicBezTo>
                        <a:pt x="30456" y="110502"/>
                        <a:pt x="174" y="73568"/>
                        <a:pt x="2" y="53559"/>
                      </a:cubicBezTo>
                      <a:cubicBezTo>
                        <a:pt x="-119" y="39371"/>
                        <a:pt x="5289" y="25991"/>
                        <a:pt x="15233" y="15875"/>
                      </a:cubicBezTo>
                      <a:cubicBezTo>
                        <a:pt x="25177" y="5760"/>
                        <a:pt x="38464" y="123"/>
                        <a:pt x="52652" y="2"/>
                      </a:cubicBezTo>
                      <a:cubicBezTo>
                        <a:pt x="64675" y="-98"/>
                        <a:pt x="76047" y="3724"/>
                        <a:pt x="85534" y="11046"/>
                      </a:cubicBezTo>
                      <a:cubicBezTo>
                        <a:pt x="98536" y="21090"/>
                        <a:pt x="106073" y="36249"/>
                        <a:pt x="106208" y="52651"/>
                      </a:cubicBezTo>
                      <a:cubicBezTo>
                        <a:pt x="106380" y="72697"/>
                        <a:pt x="76733" y="110123"/>
                        <a:pt x="53795" y="133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2" name="شكل حر: شكل 241">
                  <a:extLst>
                    <a:ext uri="{FF2B5EF4-FFF2-40B4-BE49-F238E27FC236}">
                      <a16:creationId xmlns:a16="http://schemas.microsoft.com/office/drawing/2014/main" id="{C5C5B7BF-FED5-426C-B441-7A32020857B1}"/>
                    </a:ext>
                  </a:extLst>
                </p:cNvPr>
                <p:cNvSpPr/>
                <p:nvPr/>
              </p:nvSpPr>
              <p:spPr>
                <a:xfrm>
                  <a:off x="9603741" y="2507224"/>
                  <a:ext cx="123402" cy="103955"/>
                </a:xfrm>
                <a:custGeom>
                  <a:avLst/>
                  <a:gdLst>
                    <a:gd name="connsiteX0" fmla="*/ 123403 w 123402"/>
                    <a:gd name="connsiteY0" fmla="*/ 92903 h 103955"/>
                    <a:gd name="connsiteX1" fmla="*/ 26969 w 123402"/>
                    <a:gd name="connsiteY1" fmla="*/ 99347 h 103955"/>
                    <a:gd name="connsiteX2" fmla="*/ 1952 w 123402"/>
                    <a:gd name="connsiteY2" fmla="*/ 67314 h 103955"/>
                    <a:gd name="connsiteX3" fmla="*/ 6910 w 123402"/>
                    <a:gd name="connsiteY3" fmla="*/ 26974 h 103955"/>
                    <a:gd name="connsiteX4" fmla="*/ 32920 w 123402"/>
                    <a:gd name="connsiteY4" fmla="*/ 4021 h 103955"/>
                    <a:gd name="connsiteX5" fmla="*/ 79290 w 123402"/>
                    <a:gd name="connsiteY5" fmla="*/ 6921 h 103955"/>
                    <a:gd name="connsiteX6" fmla="*/ 123403 w 123402"/>
                    <a:gd name="connsiteY6" fmla="*/ 92903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2" h="103955">
                      <a:moveTo>
                        <a:pt x="123403" y="92903"/>
                      </a:moveTo>
                      <a:cubicBezTo>
                        <a:pt x="91513" y="101440"/>
                        <a:pt x="44386" y="109206"/>
                        <a:pt x="26969" y="99347"/>
                      </a:cubicBezTo>
                      <a:cubicBezTo>
                        <a:pt x="14625" y="92361"/>
                        <a:pt x="5738" y="80980"/>
                        <a:pt x="1952" y="67314"/>
                      </a:cubicBezTo>
                      <a:cubicBezTo>
                        <a:pt x="-1834" y="53641"/>
                        <a:pt x="-77" y="39318"/>
                        <a:pt x="6910" y="26974"/>
                      </a:cubicBezTo>
                      <a:cubicBezTo>
                        <a:pt x="12832" y="16515"/>
                        <a:pt x="21826" y="8571"/>
                        <a:pt x="32920" y="4021"/>
                      </a:cubicBezTo>
                      <a:cubicBezTo>
                        <a:pt x="48115" y="-2216"/>
                        <a:pt x="65017" y="-1158"/>
                        <a:pt x="79290" y="6921"/>
                      </a:cubicBezTo>
                      <a:cubicBezTo>
                        <a:pt x="96736" y="16787"/>
                        <a:pt x="114323" y="61178"/>
                        <a:pt x="123403" y="9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3" name="شكل حر: شكل 242">
                  <a:extLst>
                    <a:ext uri="{FF2B5EF4-FFF2-40B4-BE49-F238E27FC236}">
                      <a16:creationId xmlns:a16="http://schemas.microsoft.com/office/drawing/2014/main" id="{6E39D717-E25B-4948-88E1-08165BA845F8}"/>
                    </a:ext>
                  </a:extLst>
                </p:cNvPr>
                <p:cNvSpPr/>
                <p:nvPr/>
              </p:nvSpPr>
              <p:spPr>
                <a:xfrm>
                  <a:off x="9604804" y="2621127"/>
                  <a:ext cx="122710" cy="103964"/>
                </a:xfrm>
                <a:custGeom>
                  <a:avLst/>
                  <a:gdLst>
                    <a:gd name="connsiteX0" fmla="*/ 122711 w 122710"/>
                    <a:gd name="connsiteY0" fmla="*/ 9868 h 103964"/>
                    <a:gd name="connsiteX1" fmla="*/ 80070 w 122710"/>
                    <a:gd name="connsiteY1" fmla="*/ 96601 h 103964"/>
                    <a:gd name="connsiteX2" fmla="*/ 39822 w 122710"/>
                    <a:gd name="connsiteY2" fmla="*/ 102251 h 103964"/>
                    <a:gd name="connsiteX3" fmla="*/ 7361 w 122710"/>
                    <a:gd name="connsiteY3" fmla="*/ 77784 h 103964"/>
                    <a:gd name="connsiteX4" fmla="*/ 488 w 122710"/>
                    <a:gd name="connsiteY4" fmla="*/ 43787 h 103964"/>
                    <a:gd name="connsiteX5" fmla="*/ 26184 w 122710"/>
                    <a:gd name="connsiteY5" fmla="*/ 5075 h 103964"/>
                    <a:gd name="connsiteX6" fmla="*/ 122711 w 122710"/>
                    <a:gd name="connsiteY6" fmla="*/ 9868 h 10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64">
                      <a:moveTo>
                        <a:pt x="122711" y="9868"/>
                      </a:moveTo>
                      <a:cubicBezTo>
                        <a:pt x="114159" y="41751"/>
                        <a:pt x="97315" y="86449"/>
                        <a:pt x="80070" y="96601"/>
                      </a:cubicBezTo>
                      <a:cubicBezTo>
                        <a:pt x="67847" y="103794"/>
                        <a:pt x="53552" y="105802"/>
                        <a:pt x="39822" y="102251"/>
                      </a:cubicBezTo>
                      <a:cubicBezTo>
                        <a:pt x="26084" y="98701"/>
                        <a:pt x="14562" y="90007"/>
                        <a:pt x="7361" y="77784"/>
                      </a:cubicBezTo>
                      <a:cubicBezTo>
                        <a:pt x="1260" y="67426"/>
                        <a:pt x="-1119" y="55667"/>
                        <a:pt x="488" y="43787"/>
                      </a:cubicBezTo>
                      <a:cubicBezTo>
                        <a:pt x="2681" y="27506"/>
                        <a:pt x="12047" y="13397"/>
                        <a:pt x="26184" y="5075"/>
                      </a:cubicBezTo>
                      <a:cubicBezTo>
                        <a:pt x="43458" y="-5098"/>
                        <a:pt x="90699" y="1867"/>
                        <a:pt x="122711" y="98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4" name="شكل حر: شكل 243">
                  <a:extLst>
                    <a:ext uri="{FF2B5EF4-FFF2-40B4-BE49-F238E27FC236}">
                      <a16:creationId xmlns:a16="http://schemas.microsoft.com/office/drawing/2014/main" id="{86010CAB-8E9E-4812-B7C3-26B2E7875BBF}"/>
                    </a:ext>
                  </a:extLst>
                </p:cNvPr>
                <p:cNvSpPr/>
                <p:nvPr/>
              </p:nvSpPr>
              <p:spPr>
                <a:xfrm>
                  <a:off x="9700125" y="2643433"/>
                  <a:ext cx="108380" cy="136583"/>
                </a:xfrm>
                <a:custGeom>
                  <a:avLst/>
                  <a:gdLst>
                    <a:gd name="connsiteX0" fmla="*/ 53486 w 108380"/>
                    <a:gd name="connsiteY0" fmla="*/ 0 h 136583"/>
                    <a:gd name="connsiteX1" fmla="*/ 108378 w 108380"/>
                    <a:gd name="connsiteY1" fmla="*/ 81932 h 136583"/>
                    <a:gd name="connsiteX2" fmla="*/ 92834 w 108380"/>
                    <a:gd name="connsiteY2" fmla="*/ 120379 h 136583"/>
                    <a:gd name="connsiteX3" fmla="*/ 54650 w 108380"/>
                    <a:gd name="connsiteY3" fmla="*/ 136581 h 136583"/>
                    <a:gd name="connsiteX4" fmla="*/ 21096 w 108380"/>
                    <a:gd name="connsiteY4" fmla="*/ 125308 h 136583"/>
                    <a:gd name="connsiteX5" fmla="*/ 1 w 108380"/>
                    <a:gd name="connsiteY5" fmla="*/ 82853 h 136583"/>
                    <a:gd name="connsiteX6" fmla="*/ 53486 w 108380"/>
                    <a:gd name="connsiteY6" fmla="*/ 0 h 1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380" h="136583">
                      <a:moveTo>
                        <a:pt x="53486" y="0"/>
                      </a:moveTo>
                      <a:cubicBezTo>
                        <a:pt x="77296" y="23824"/>
                        <a:pt x="108207" y="61515"/>
                        <a:pt x="108378" y="81932"/>
                      </a:cubicBezTo>
                      <a:cubicBezTo>
                        <a:pt x="108500" y="96405"/>
                        <a:pt x="102985" y="110064"/>
                        <a:pt x="92834" y="120379"/>
                      </a:cubicBezTo>
                      <a:cubicBezTo>
                        <a:pt x="82682" y="130702"/>
                        <a:pt x="69123" y="136453"/>
                        <a:pt x="54650" y="136581"/>
                      </a:cubicBezTo>
                      <a:cubicBezTo>
                        <a:pt x="42384" y="136681"/>
                        <a:pt x="30776" y="132788"/>
                        <a:pt x="21096" y="125308"/>
                      </a:cubicBezTo>
                      <a:cubicBezTo>
                        <a:pt x="7830" y="115064"/>
                        <a:pt x="143" y="99591"/>
                        <a:pt x="1" y="82853"/>
                      </a:cubicBezTo>
                      <a:cubicBezTo>
                        <a:pt x="-171" y="62401"/>
                        <a:pt x="30083" y="24210"/>
                        <a:pt x="534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5" name="شكل حر: شكل 244">
                  <a:extLst>
                    <a:ext uri="{FF2B5EF4-FFF2-40B4-BE49-F238E27FC236}">
                      <a16:creationId xmlns:a16="http://schemas.microsoft.com/office/drawing/2014/main" id="{4E4E4A5D-EE6B-4743-94BE-D2765F18B60B}"/>
                    </a:ext>
                  </a:extLst>
                </p:cNvPr>
                <p:cNvSpPr/>
                <p:nvPr/>
              </p:nvSpPr>
              <p:spPr>
                <a:xfrm>
                  <a:off x="9779314" y="2619258"/>
                  <a:ext cx="123403" cy="103955"/>
                </a:xfrm>
                <a:custGeom>
                  <a:avLst/>
                  <a:gdLst>
                    <a:gd name="connsiteX0" fmla="*/ 0 w 123403"/>
                    <a:gd name="connsiteY0" fmla="*/ 11052 h 103955"/>
                    <a:gd name="connsiteX1" fmla="*/ 96434 w 123403"/>
                    <a:gd name="connsiteY1" fmla="*/ 4608 h 103955"/>
                    <a:gd name="connsiteX2" fmla="*/ 121451 w 123403"/>
                    <a:gd name="connsiteY2" fmla="*/ 36641 h 103955"/>
                    <a:gd name="connsiteX3" fmla="*/ 116493 w 123403"/>
                    <a:gd name="connsiteY3" fmla="*/ 76981 h 103955"/>
                    <a:gd name="connsiteX4" fmla="*/ 90483 w 123403"/>
                    <a:gd name="connsiteY4" fmla="*/ 99934 h 103955"/>
                    <a:gd name="connsiteX5" fmla="*/ 44113 w 123403"/>
                    <a:gd name="connsiteY5" fmla="*/ 97034 h 103955"/>
                    <a:gd name="connsiteX6" fmla="*/ 0 w 123403"/>
                    <a:gd name="connsiteY6" fmla="*/ 11052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3" h="103955">
                      <a:moveTo>
                        <a:pt x="0" y="11052"/>
                      </a:moveTo>
                      <a:cubicBezTo>
                        <a:pt x="31890" y="2515"/>
                        <a:pt x="79017" y="-5250"/>
                        <a:pt x="96434" y="4608"/>
                      </a:cubicBezTo>
                      <a:cubicBezTo>
                        <a:pt x="108778" y="11595"/>
                        <a:pt x="117665" y="22975"/>
                        <a:pt x="121451" y="36641"/>
                      </a:cubicBezTo>
                      <a:cubicBezTo>
                        <a:pt x="125237" y="50314"/>
                        <a:pt x="123480" y="64637"/>
                        <a:pt x="116493" y="76981"/>
                      </a:cubicBezTo>
                      <a:cubicBezTo>
                        <a:pt x="110571" y="87440"/>
                        <a:pt x="101577" y="95384"/>
                        <a:pt x="90483" y="99934"/>
                      </a:cubicBezTo>
                      <a:cubicBezTo>
                        <a:pt x="75288" y="106171"/>
                        <a:pt x="58386" y="105113"/>
                        <a:pt x="44113" y="97034"/>
                      </a:cubicBezTo>
                      <a:cubicBezTo>
                        <a:pt x="26668" y="87168"/>
                        <a:pt x="9080" y="42777"/>
                        <a:pt x="0" y="11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6" name="شكل حر: شكل 245">
                  <a:extLst>
                    <a:ext uri="{FF2B5EF4-FFF2-40B4-BE49-F238E27FC236}">
                      <a16:creationId xmlns:a16="http://schemas.microsoft.com/office/drawing/2014/main" id="{AAD50395-9937-48EE-9682-0EE3CD62F489}"/>
                    </a:ext>
                  </a:extLst>
                </p:cNvPr>
                <p:cNvSpPr/>
                <p:nvPr/>
              </p:nvSpPr>
              <p:spPr>
                <a:xfrm>
                  <a:off x="9778950" y="2505353"/>
                  <a:ext cx="122710" cy="103959"/>
                </a:xfrm>
                <a:custGeom>
                  <a:avLst/>
                  <a:gdLst>
                    <a:gd name="connsiteX0" fmla="*/ 0 w 122710"/>
                    <a:gd name="connsiteY0" fmla="*/ 94096 h 103959"/>
                    <a:gd name="connsiteX1" fmla="*/ 42641 w 122710"/>
                    <a:gd name="connsiteY1" fmla="*/ 7364 h 103959"/>
                    <a:gd name="connsiteX2" fmla="*/ 82889 w 122710"/>
                    <a:gd name="connsiteY2" fmla="*/ 1713 h 103959"/>
                    <a:gd name="connsiteX3" fmla="*/ 115350 w 122710"/>
                    <a:gd name="connsiteY3" fmla="*/ 26181 h 103959"/>
                    <a:gd name="connsiteX4" fmla="*/ 122222 w 122710"/>
                    <a:gd name="connsiteY4" fmla="*/ 60178 h 103959"/>
                    <a:gd name="connsiteX5" fmla="*/ 96526 w 122710"/>
                    <a:gd name="connsiteY5" fmla="*/ 98890 h 103959"/>
                    <a:gd name="connsiteX6" fmla="*/ 0 w 122710"/>
                    <a:gd name="connsiteY6" fmla="*/ 94096 h 10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59">
                      <a:moveTo>
                        <a:pt x="0" y="94096"/>
                      </a:moveTo>
                      <a:cubicBezTo>
                        <a:pt x="8551" y="62214"/>
                        <a:pt x="25396" y="17515"/>
                        <a:pt x="42641" y="7364"/>
                      </a:cubicBezTo>
                      <a:cubicBezTo>
                        <a:pt x="54864" y="170"/>
                        <a:pt x="69158" y="-1837"/>
                        <a:pt x="82889" y="1713"/>
                      </a:cubicBezTo>
                      <a:cubicBezTo>
                        <a:pt x="96626" y="5264"/>
                        <a:pt x="108149" y="13958"/>
                        <a:pt x="115350" y="26181"/>
                      </a:cubicBezTo>
                      <a:cubicBezTo>
                        <a:pt x="121451" y="36539"/>
                        <a:pt x="123830" y="48298"/>
                        <a:pt x="122222" y="60178"/>
                      </a:cubicBezTo>
                      <a:cubicBezTo>
                        <a:pt x="120029" y="76458"/>
                        <a:pt x="110664" y="90567"/>
                        <a:pt x="96526" y="98890"/>
                      </a:cubicBezTo>
                      <a:cubicBezTo>
                        <a:pt x="79253" y="109055"/>
                        <a:pt x="32011" y="102090"/>
                        <a:pt x="0" y="94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7" name="شكل حر: شكل 246">
                  <a:extLst>
                    <a:ext uri="{FF2B5EF4-FFF2-40B4-BE49-F238E27FC236}">
                      <a16:creationId xmlns:a16="http://schemas.microsoft.com/office/drawing/2014/main" id="{ED95BC92-B5C8-4554-B3E6-B44BB057C85D}"/>
                    </a:ext>
                  </a:extLst>
                </p:cNvPr>
                <p:cNvSpPr/>
                <p:nvPr/>
              </p:nvSpPr>
              <p:spPr>
                <a:xfrm>
                  <a:off x="9650175" y="2508389"/>
                  <a:ext cx="206097" cy="213667"/>
                </a:xfrm>
                <a:custGeom>
                  <a:avLst/>
                  <a:gdLst>
                    <a:gd name="connsiteX0" fmla="*/ 205249 w 206097"/>
                    <a:gd name="connsiteY0" fmla="*/ 140538 h 213667"/>
                    <a:gd name="connsiteX1" fmla="*/ 139769 w 206097"/>
                    <a:gd name="connsiteY1" fmla="*/ 119707 h 213667"/>
                    <a:gd name="connsiteX2" fmla="*/ 142119 w 206097"/>
                    <a:gd name="connsiteY2" fmla="*/ 106834 h 213667"/>
                    <a:gd name="connsiteX3" fmla="*/ 139769 w 206097"/>
                    <a:gd name="connsiteY3" fmla="*/ 93954 h 213667"/>
                    <a:gd name="connsiteX4" fmla="*/ 205249 w 206097"/>
                    <a:gd name="connsiteY4" fmla="*/ 73123 h 213667"/>
                    <a:gd name="connsiteX5" fmla="*/ 206063 w 206097"/>
                    <a:gd name="connsiteY5" fmla="*/ 71672 h 213667"/>
                    <a:gd name="connsiteX6" fmla="*/ 204591 w 206097"/>
                    <a:gd name="connsiteY6" fmla="*/ 70779 h 213667"/>
                    <a:gd name="connsiteX7" fmla="*/ 136790 w 206097"/>
                    <a:gd name="connsiteY7" fmla="*/ 87474 h 213667"/>
                    <a:gd name="connsiteX8" fmla="*/ 136690 w 206097"/>
                    <a:gd name="connsiteY8" fmla="*/ 87288 h 213667"/>
                    <a:gd name="connsiteX9" fmla="*/ 185039 w 206097"/>
                    <a:gd name="connsiteY9" fmla="*/ 36925 h 213667"/>
                    <a:gd name="connsiteX10" fmla="*/ 185060 w 206097"/>
                    <a:gd name="connsiteY10" fmla="*/ 35261 h 213667"/>
                    <a:gd name="connsiteX11" fmla="*/ 183339 w 206097"/>
                    <a:gd name="connsiteY11" fmla="*/ 35182 h 213667"/>
                    <a:gd name="connsiteX12" fmla="*/ 132547 w 206097"/>
                    <a:gd name="connsiteY12" fmla="*/ 81488 h 213667"/>
                    <a:gd name="connsiteX13" fmla="*/ 110280 w 206097"/>
                    <a:gd name="connsiteY13" fmla="*/ 68501 h 213667"/>
                    <a:gd name="connsiteX14" fmla="*/ 124960 w 206097"/>
                    <a:gd name="connsiteY14" fmla="*/ 1478 h 213667"/>
                    <a:gd name="connsiteX15" fmla="*/ 124110 w 206097"/>
                    <a:gd name="connsiteY15" fmla="*/ 49 h 213667"/>
                    <a:gd name="connsiteX16" fmla="*/ 122603 w 206097"/>
                    <a:gd name="connsiteY16" fmla="*/ 878 h 213667"/>
                    <a:gd name="connsiteX17" fmla="*/ 103200 w 206097"/>
                    <a:gd name="connsiteY17" fmla="*/ 67793 h 213667"/>
                    <a:gd name="connsiteX18" fmla="*/ 103050 w 206097"/>
                    <a:gd name="connsiteY18" fmla="*/ 67779 h 213667"/>
                    <a:gd name="connsiteX19" fmla="*/ 102900 w 206097"/>
                    <a:gd name="connsiteY19" fmla="*/ 67793 h 213667"/>
                    <a:gd name="connsiteX20" fmla="*/ 83498 w 206097"/>
                    <a:gd name="connsiteY20" fmla="*/ 878 h 213667"/>
                    <a:gd name="connsiteX21" fmla="*/ 82069 w 206097"/>
                    <a:gd name="connsiteY21" fmla="*/ 28 h 213667"/>
                    <a:gd name="connsiteX22" fmla="*/ 81140 w 206097"/>
                    <a:gd name="connsiteY22" fmla="*/ 1478 h 213667"/>
                    <a:gd name="connsiteX23" fmla="*/ 95821 w 206097"/>
                    <a:gd name="connsiteY23" fmla="*/ 68501 h 213667"/>
                    <a:gd name="connsiteX24" fmla="*/ 73554 w 206097"/>
                    <a:gd name="connsiteY24" fmla="*/ 81488 h 213667"/>
                    <a:gd name="connsiteX25" fmla="*/ 22762 w 206097"/>
                    <a:gd name="connsiteY25" fmla="*/ 35182 h 213667"/>
                    <a:gd name="connsiteX26" fmla="*/ 21097 w 206097"/>
                    <a:gd name="connsiteY26" fmla="*/ 35203 h 213667"/>
                    <a:gd name="connsiteX27" fmla="*/ 21062 w 206097"/>
                    <a:gd name="connsiteY27" fmla="*/ 36925 h 213667"/>
                    <a:gd name="connsiteX28" fmla="*/ 69410 w 206097"/>
                    <a:gd name="connsiteY28" fmla="*/ 87288 h 213667"/>
                    <a:gd name="connsiteX29" fmla="*/ 69310 w 206097"/>
                    <a:gd name="connsiteY29" fmla="*/ 87474 h 213667"/>
                    <a:gd name="connsiteX30" fmla="*/ 1509 w 206097"/>
                    <a:gd name="connsiteY30" fmla="*/ 70779 h 213667"/>
                    <a:gd name="connsiteX31" fmla="*/ 59 w 206097"/>
                    <a:gd name="connsiteY31" fmla="*/ 71594 h 213667"/>
                    <a:gd name="connsiteX32" fmla="*/ 852 w 206097"/>
                    <a:gd name="connsiteY32" fmla="*/ 73123 h 213667"/>
                    <a:gd name="connsiteX33" fmla="*/ 66331 w 206097"/>
                    <a:gd name="connsiteY33" fmla="*/ 93954 h 213667"/>
                    <a:gd name="connsiteX34" fmla="*/ 63981 w 206097"/>
                    <a:gd name="connsiteY34" fmla="*/ 106834 h 213667"/>
                    <a:gd name="connsiteX35" fmla="*/ 66331 w 206097"/>
                    <a:gd name="connsiteY35" fmla="*/ 119707 h 213667"/>
                    <a:gd name="connsiteX36" fmla="*/ 852 w 206097"/>
                    <a:gd name="connsiteY36" fmla="*/ 140538 h 213667"/>
                    <a:gd name="connsiteX37" fmla="*/ 38 w 206097"/>
                    <a:gd name="connsiteY37" fmla="*/ 141988 h 213667"/>
                    <a:gd name="connsiteX38" fmla="*/ 1509 w 206097"/>
                    <a:gd name="connsiteY38" fmla="*/ 142881 h 213667"/>
                    <a:gd name="connsiteX39" fmla="*/ 69310 w 206097"/>
                    <a:gd name="connsiteY39" fmla="*/ 126186 h 213667"/>
                    <a:gd name="connsiteX40" fmla="*/ 69410 w 206097"/>
                    <a:gd name="connsiteY40" fmla="*/ 126372 h 213667"/>
                    <a:gd name="connsiteX41" fmla="*/ 21062 w 206097"/>
                    <a:gd name="connsiteY41" fmla="*/ 176735 h 213667"/>
                    <a:gd name="connsiteX42" fmla="*/ 21040 w 206097"/>
                    <a:gd name="connsiteY42" fmla="*/ 178400 h 213667"/>
                    <a:gd name="connsiteX43" fmla="*/ 22762 w 206097"/>
                    <a:gd name="connsiteY43" fmla="*/ 178478 h 213667"/>
                    <a:gd name="connsiteX44" fmla="*/ 73554 w 206097"/>
                    <a:gd name="connsiteY44" fmla="*/ 132173 h 213667"/>
                    <a:gd name="connsiteX45" fmla="*/ 95821 w 206097"/>
                    <a:gd name="connsiteY45" fmla="*/ 145160 h 213667"/>
                    <a:gd name="connsiteX46" fmla="*/ 81140 w 206097"/>
                    <a:gd name="connsiteY46" fmla="*/ 212190 h 213667"/>
                    <a:gd name="connsiteX47" fmla="*/ 81990 w 206097"/>
                    <a:gd name="connsiteY47" fmla="*/ 213619 h 213667"/>
                    <a:gd name="connsiteX48" fmla="*/ 83498 w 206097"/>
                    <a:gd name="connsiteY48" fmla="*/ 212790 h 213667"/>
                    <a:gd name="connsiteX49" fmla="*/ 102900 w 206097"/>
                    <a:gd name="connsiteY49" fmla="*/ 145874 h 213667"/>
                    <a:gd name="connsiteX50" fmla="*/ 103050 w 206097"/>
                    <a:gd name="connsiteY50" fmla="*/ 145889 h 213667"/>
                    <a:gd name="connsiteX51" fmla="*/ 103200 w 206097"/>
                    <a:gd name="connsiteY51" fmla="*/ 145874 h 213667"/>
                    <a:gd name="connsiteX52" fmla="*/ 122603 w 206097"/>
                    <a:gd name="connsiteY52" fmla="*/ 212790 h 213667"/>
                    <a:gd name="connsiteX53" fmla="*/ 124032 w 206097"/>
                    <a:gd name="connsiteY53" fmla="*/ 213640 h 213667"/>
                    <a:gd name="connsiteX54" fmla="*/ 124960 w 206097"/>
                    <a:gd name="connsiteY54" fmla="*/ 212190 h 213667"/>
                    <a:gd name="connsiteX55" fmla="*/ 110280 w 206097"/>
                    <a:gd name="connsiteY55" fmla="*/ 145160 h 213667"/>
                    <a:gd name="connsiteX56" fmla="*/ 132547 w 206097"/>
                    <a:gd name="connsiteY56" fmla="*/ 132173 h 213667"/>
                    <a:gd name="connsiteX57" fmla="*/ 183339 w 206097"/>
                    <a:gd name="connsiteY57" fmla="*/ 178478 h 213667"/>
                    <a:gd name="connsiteX58" fmla="*/ 185003 w 206097"/>
                    <a:gd name="connsiteY58" fmla="*/ 178457 h 213667"/>
                    <a:gd name="connsiteX59" fmla="*/ 185039 w 206097"/>
                    <a:gd name="connsiteY59" fmla="*/ 176735 h 213667"/>
                    <a:gd name="connsiteX60" fmla="*/ 136690 w 206097"/>
                    <a:gd name="connsiteY60" fmla="*/ 126372 h 213667"/>
                    <a:gd name="connsiteX61" fmla="*/ 136790 w 206097"/>
                    <a:gd name="connsiteY61" fmla="*/ 126186 h 213667"/>
                    <a:gd name="connsiteX62" fmla="*/ 204591 w 206097"/>
                    <a:gd name="connsiteY62" fmla="*/ 142881 h 213667"/>
                    <a:gd name="connsiteX63" fmla="*/ 206042 w 206097"/>
                    <a:gd name="connsiteY63" fmla="*/ 142067 h 213667"/>
                    <a:gd name="connsiteX64" fmla="*/ 205249 w 206097"/>
                    <a:gd name="connsiteY64" fmla="*/ 140538 h 213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06097" h="213667">
                      <a:moveTo>
                        <a:pt x="205249" y="140538"/>
                      </a:moveTo>
                      <a:lnTo>
                        <a:pt x="139769" y="119707"/>
                      </a:lnTo>
                      <a:cubicBezTo>
                        <a:pt x="141191" y="115656"/>
                        <a:pt x="142119" y="111370"/>
                        <a:pt x="142119" y="106834"/>
                      </a:cubicBezTo>
                      <a:cubicBezTo>
                        <a:pt x="142119" y="102298"/>
                        <a:pt x="141198" y="98004"/>
                        <a:pt x="139769" y="93954"/>
                      </a:cubicBezTo>
                      <a:lnTo>
                        <a:pt x="205249" y="73123"/>
                      </a:lnTo>
                      <a:cubicBezTo>
                        <a:pt x="205856" y="72930"/>
                        <a:pt x="206213" y="72294"/>
                        <a:pt x="206063" y="71672"/>
                      </a:cubicBezTo>
                      <a:cubicBezTo>
                        <a:pt x="205899" y="71022"/>
                        <a:pt x="205242" y="70622"/>
                        <a:pt x="204591" y="70779"/>
                      </a:cubicBezTo>
                      <a:lnTo>
                        <a:pt x="136790" y="87474"/>
                      </a:lnTo>
                      <a:cubicBezTo>
                        <a:pt x="136755" y="87410"/>
                        <a:pt x="136726" y="87353"/>
                        <a:pt x="136690" y="87288"/>
                      </a:cubicBezTo>
                      <a:lnTo>
                        <a:pt x="185039" y="36925"/>
                      </a:lnTo>
                      <a:cubicBezTo>
                        <a:pt x="185475" y="36468"/>
                        <a:pt x="185496" y="35739"/>
                        <a:pt x="185060" y="35261"/>
                      </a:cubicBezTo>
                      <a:cubicBezTo>
                        <a:pt x="184610" y="34768"/>
                        <a:pt x="183839" y="34725"/>
                        <a:pt x="183339" y="35182"/>
                      </a:cubicBezTo>
                      <a:lnTo>
                        <a:pt x="132547" y="81488"/>
                      </a:lnTo>
                      <a:cubicBezTo>
                        <a:pt x="126882" y="74901"/>
                        <a:pt x="119166" y="70165"/>
                        <a:pt x="110280" y="68501"/>
                      </a:cubicBezTo>
                      <a:lnTo>
                        <a:pt x="124960" y="1478"/>
                      </a:lnTo>
                      <a:cubicBezTo>
                        <a:pt x="125096" y="856"/>
                        <a:pt x="124724" y="228"/>
                        <a:pt x="124110" y="49"/>
                      </a:cubicBezTo>
                      <a:cubicBezTo>
                        <a:pt x="123467" y="-137"/>
                        <a:pt x="122788" y="235"/>
                        <a:pt x="122603" y="878"/>
                      </a:cubicBezTo>
                      <a:lnTo>
                        <a:pt x="103200" y="67793"/>
                      </a:lnTo>
                      <a:cubicBezTo>
                        <a:pt x="103150" y="67793"/>
                        <a:pt x="103100" y="67779"/>
                        <a:pt x="103050" y="67779"/>
                      </a:cubicBezTo>
                      <a:cubicBezTo>
                        <a:pt x="103000" y="67779"/>
                        <a:pt x="102950" y="67793"/>
                        <a:pt x="102900" y="67793"/>
                      </a:cubicBezTo>
                      <a:lnTo>
                        <a:pt x="83498" y="878"/>
                      </a:lnTo>
                      <a:cubicBezTo>
                        <a:pt x="83319" y="270"/>
                        <a:pt x="82698" y="-108"/>
                        <a:pt x="82069" y="28"/>
                      </a:cubicBezTo>
                      <a:cubicBezTo>
                        <a:pt x="81412" y="171"/>
                        <a:pt x="80998" y="821"/>
                        <a:pt x="81140" y="1478"/>
                      </a:cubicBezTo>
                      <a:lnTo>
                        <a:pt x="95821" y="68501"/>
                      </a:lnTo>
                      <a:cubicBezTo>
                        <a:pt x="86934" y="70165"/>
                        <a:pt x="79219" y="74901"/>
                        <a:pt x="73554" y="81488"/>
                      </a:cubicBezTo>
                      <a:lnTo>
                        <a:pt x="22762" y="35182"/>
                      </a:lnTo>
                      <a:cubicBezTo>
                        <a:pt x="22290" y="34753"/>
                        <a:pt x="21562" y="34760"/>
                        <a:pt x="21097" y="35203"/>
                      </a:cubicBezTo>
                      <a:cubicBezTo>
                        <a:pt x="20612" y="35668"/>
                        <a:pt x="20597" y="36439"/>
                        <a:pt x="21062" y="36925"/>
                      </a:cubicBezTo>
                      <a:lnTo>
                        <a:pt x="69410" y="87288"/>
                      </a:lnTo>
                      <a:cubicBezTo>
                        <a:pt x="69375" y="87353"/>
                        <a:pt x="69346" y="87410"/>
                        <a:pt x="69310" y="87474"/>
                      </a:cubicBezTo>
                      <a:lnTo>
                        <a:pt x="1509" y="70779"/>
                      </a:lnTo>
                      <a:cubicBezTo>
                        <a:pt x="895" y="70629"/>
                        <a:pt x="252" y="70979"/>
                        <a:pt x="59" y="71594"/>
                      </a:cubicBezTo>
                      <a:cubicBezTo>
                        <a:pt x="-148" y="72237"/>
                        <a:pt x="209" y="72915"/>
                        <a:pt x="852" y="73123"/>
                      </a:cubicBezTo>
                      <a:lnTo>
                        <a:pt x="66331" y="93954"/>
                      </a:lnTo>
                      <a:cubicBezTo>
                        <a:pt x="64910" y="98004"/>
                        <a:pt x="63981" y="102290"/>
                        <a:pt x="63981" y="106834"/>
                      </a:cubicBezTo>
                      <a:cubicBezTo>
                        <a:pt x="63981" y="111377"/>
                        <a:pt x="64903" y="115656"/>
                        <a:pt x="66331" y="119707"/>
                      </a:cubicBezTo>
                      <a:lnTo>
                        <a:pt x="852" y="140538"/>
                      </a:lnTo>
                      <a:cubicBezTo>
                        <a:pt x="245" y="140731"/>
                        <a:pt x="-112" y="141367"/>
                        <a:pt x="38" y="141988"/>
                      </a:cubicBezTo>
                      <a:cubicBezTo>
                        <a:pt x="202" y="142638"/>
                        <a:pt x="859" y="143038"/>
                        <a:pt x="1509" y="142881"/>
                      </a:cubicBezTo>
                      <a:lnTo>
                        <a:pt x="69310" y="126186"/>
                      </a:lnTo>
                      <a:cubicBezTo>
                        <a:pt x="69346" y="126250"/>
                        <a:pt x="69375" y="126308"/>
                        <a:pt x="69410" y="126372"/>
                      </a:cubicBezTo>
                      <a:lnTo>
                        <a:pt x="21062" y="176735"/>
                      </a:lnTo>
                      <a:cubicBezTo>
                        <a:pt x="20625" y="177193"/>
                        <a:pt x="20604" y="177921"/>
                        <a:pt x="21040" y="178400"/>
                      </a:cubicBezTo>
                      <a:cubicBezTo>
                        <a:pt x="21490" y="178900"/>
                        <a:pt x="22261" y="178936"/>
                        <a:pt x="22762" y="178478"/>
                      </a:cubicBezTo>
                      <a:lnTo>
                        <a:pt x="73554" y="132173"/>
                      </a:lnTo>
                      <a:cubicBezTo>
                        <a:pt x="79219" y="138759"/>
                        <a:pt x="86934" y="143496"/>
                        <a:pt x="95821" y="145160"/>
                      </a:cubicBezTo>
                      <a:lnTo>
                        <a:pt x="81140" y="212190"/>
                      </a:lnTo>
                      <a:cubicBezTo>
                        <a:pt x="81005" y="212811"/>
                        <a:pt x="81376" y="213440"/>
                        <a:pt x="81990" y="213619"/>
                      </a:cubicBezTo>
                      <a:cubicBezTo>
                        <a:pt x="82634" y="213804"/>
                        <a:pt x="83312" y="213433"/>
                        <a:pt x="83498" y="212790"/>
                      </a:cubicBezTo>
                      <a:lnTo>
                        <a:pt x="102900" y="145874"/>
                      </a:lnTo>
                      <a:cubicBezTo>
                        <a:pt x="102950" y="145874"/>
                        <a:pt x="103000" y="145889"/>
                        <a:pt x="103050" y="145889"/>
                      </a:cubicBezTo>
                      <a:cubicBezTo>
                        <a:pt x="103100" y="145889"/>
                        <a:pt x="103150" y="145874"/>
                        <a:pt x="103200" y="145874"/>
                      </a:cubicBezTo>
                      <a:lnTo>
                        <a:pt x="122603" y="212790"/>
                      </a:lnTo>
                      <a:cubicBezTo>
                        <a:pt x="122781" y="213397"/>
                        <a:pt x="123403" y="213776"/>
                        <a:pt x="124032" y="213640"/>
                      </a:cubicBezTo>
                      <a:cubicBezTo>
                        <a:pt x="124689" y="213497"/>
                        <a:pt x="125103" y="212847"/>
                        <a:pt x="124960" y="212190"/>
                      </a:cubicBezTo>
                      <a:lnTo>
                        <a:pt x="110280" y="145160"/>
                      </a:lnTo>
                      <a:cubicBezTo>
                        <a:pt x="119166" y="143496"/>
                        <a:pt x="126882" y="138759"/>
                        <a:pt x="132547" y="132173"/>
                      </a:cubicBezTo>
                      <a:lnTo>
                        <a:pt x="183339" y="178478"/>
                      </a:lnTo>
                      <a:cubicBezTo>
                        <a:pt x="183810" y="178907"/>
                        <a:pt x="184539" y="178900"/>
                        <a:pt x="185003" y="178457"/>
                      </a:cubicBezTo>
                      <a:cubicBezTo>
                        <a:pt x="185489" y="177993"/>
                        <a:pt x="185503" y="177221"/>
                        <a:pt x="185039" y="176735"/>
                      </a:cubicBezTo>
                      <a:lnTo>
                        <a:pt x="136690" y="126372"/>
                      </a:lnTo>
                      <a:cubicBezTo>
                        <a:pt x="136726" y="126308"/>
                        <a:pt x="136755" y="126250"/>
                        <a:pt x="136790" y="126186"/>
                      </a:cubicBezTo>
                      <a:lnTo>
                        <a:pt x="204591" y="142881"/>
                      </a:lnTo>
                      <a:cubicBezTo>
                        <a:pt x="205206" y="143031"/>
                        <a:pt x="205849" y="142681"/>
                        <a:pt x="206042" y="142067"/>
                      </a:cubicBezTo>
                      <a:cubicBezTo>
                        <a:pt x="206242" y="141424"/>
                        <a:pt x="205892" y="140738"/>
                        <a:pt x="205249" y="14053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235" name="شكل حر: شكل 234">
                <a:extLst>
                  <a:ext uri="{FF2B5EF4-FFF2-40B4-BE49-F238E27FC236}">
                    <a16:creationId xmlns:a16="http://schemas.microsoft.com/office/drawing/2014/main" id="{B33B4133-819B-4280-AA67-FC91D1528BF3}"/>
                  </a:ext>
                </a:extLst>
              </p:cNvPr>
              <p:cNvSpPr/>
              <p:nvPr/>
            </p:nvSpPr>
            <p:spPr>
              <a:xfrm>
                <a:off x="750731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6" name="شكل حر: شكل 235">
                <a:extLst>
                  <a:ext uri="{FF2B5EF4-FFF2-40B4-BE49-F238E27FC236}">
                    <a16:creationId xmlns:a16="http://schemas.microsoft.com/office/drawing/2014/main" id="{FD8470E8-43B2-46C4-9A23-A49524ACF5F6}"/>
                  </a:ext>
                </a:extLst>
              </p:cNvPr>
              <p:cNvSpPr/>
              <p:nvPr/>
            </p:nvSpPr>
            <p:spPr>
              <a:xfrm>
                <a:off x="7453994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7" name="شكل حر: شكل 236">
                <a:extLst>
                  <a:ext uri="{FF2B5EF4-FFF2-40B4-BE49-F238E27FC236}">
                    <a16:creationId xmlns:a16="http://schemas.microsoft.com/office/drawing/2014/main" id="{48FE53A3-EE3B-451E-9A8E-40F8EE18866B}"/>
                  </a:ext>
                </a:extLst>
              </p:cNvPr>
              <p:cNvSpPr/>
              <p:nvPr/>
            </p:nvSpPr>
            <p:spPr>
              <a:xfrm>
                <a:off x="839542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38" name="مجموعة 237">
                <a:extLst>
                  <a:ext uri="{FF2B5EF4-FFF2-40B4-BE49-F238E27FC236}">
                    <a16:creationId xmlns:a16="http://schemas.microsoft.com/office/drawing/2014/main" id="{6D945840-6C57-4AB7-A62F-4C14C2FED9BE}"/>
                  </a:ext>
                </a:extLst>
              </p:cNvPr>
              <p:cNvGrpSpPr/>
              <p:nvPr/>
            </p:nvGrpSpPr>
            <p:grpSpPr>
              <a:xfrm rot="17021444" flipH="1">
                <a:off x="7845642" y="5684061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239" name="مستطيل: زوايا مستديرة 238">
                  <a:extLst>
                    <a:ext uri="{FF2B5EF4-FFF2-40B4-BE49-F238E27FC236}">
                      <a16:creationId xmlns:a16="http://schemas.microsoft.com/office/drawing/2014/main" id="{6B933A42-BDA2-44EB-8E1D-52B2B3D69AF4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0" name="مستطيل: زوايا مستديرة 239">
                  <a:extLst>
                    <a:ext uri="{FF2B5EF4-FFF2-40B4-BE49-F238E27FC236}">
                      <a16:creationId xmlns:a16="http://schemas.microsoft.com/office/drawing/2014/main" id="{A6CDD5FB-D84A-4AEB-8307-CC4534E73D35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253" name="مجموعة 252">
            <a:extLst>
              <a:ext uri="{FF2B5EF4-FFF2-40B4-BE49-F238E27FC236}">
                <a16:creationId xmlns:a16="http://schemas.microsoft.com/office/drawing/2014/main" id="{3A521913-BB74-4D58-A3BF-C64818415781}"/>
              </a:ext>
            </a:extLst>
          </p:cNvPr>
          <p:cNvGrpSpPr/>
          <p:nvPr/>
        </p:nvGrpSpPr>
        <p:grpSpPr>
          <a:xfrm>
            <a:off x="9491750" y="1909875"/>
            <a:ext cx="748499" cy="748499"/>
            <a:chOff x="4025798" y="2012775"/>
            <a:chExt cx="1656080" cy="1656080"/>
          </a:xfrm>
        </p:grpSpPr>
        <p:sp>
          <p:nvSpPr>
            <p:cNvPr id="254" name="شكل بيضاوي 253">
              <a:extLst>
                <a:ext uri="{FF2B5EF4-FFF2-40B4-BE49-F238E27FC236}">
                  <a16:creationId xmlns:a16="http://schemas.microsoft.com/office/drawing/2014/main" id="{15BC6762-1C23-42C1-AEBB-F5BFDF522931}"/>
                </a:ext>
              </a:extLst>
            </p:cNvPr>
            <p:cNvSpPr/>
            <p:nvPr/>
          </p:nvSpPr>
          <p:spPr>
            <a:xfrm>
              <a:off x="4025798" y="201277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sp>
          <p:nvSpPr>
            <p:cNvPr id="255" name="شكل بيضاوي 254">
              <a:extLst>
                <a:ext uri="{FF2B5EF4-FFF2-40B4-BE49-F238E27FC236}">
                  <a16:creationId xmlns:a16="http://schemas.microsoft.com/office/drawing/2014/main" id="{9ABC0EC3-11EF-45AB-9AEE-835C8AC2303F}"/>
                </a:ext>
              </a:extLst>
            </p:cNvPr>
            <p:cNvSpPr/>
            <p:nvPr/>
          </p:nvSpPr>
          <p:spPr>
            <a:xfrm>
              <a:off x="4430920" y="2324687"/>
              <a:ext cx="920771" cy="920771"/>
            </a:xfrm>
            <a:prstGeom prst="ellipse">
              <a:avLst/>
            </a:prstGeom>
            <a:solidFill>
              <a:srgbClr val="B7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6" name="شكل حر: شكل 255">
              <a:extLst>
                <a:ext uri="{FF2B5EF4-FFF2-40B4-BE49-F238E27FC236}">
                  <a16:creationId xmlns:a16="http://schemas.microsoft.com/office/drawing/2014/main" id="{FD40F52C-ED58-4D1C-93F0-4E4D9B4DC27D}"/>
                </a:ext>
              </a:extLst>
            </p:cNvPr>
            <p:cNvSpPr/>
            <p:nvPr/>
          </p:nvSpPr>
          <p:spPr>
            <a:xfrm>
              <a:off x="4411816" y="2302939"/>
              <a:ext cx="945333" cy="945333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85800 h 723900"/>
                <a:gd name="connsiteX6" fmla="*/ 38100 w 723900"/>
                <a:gd name="connsiteY6" fmla="*/ 361950 h 723900"/>
                <a:gd name="connsiteX7" fmla="*/ 361950 w 723900"/>
                <a:gd name="connsiteY7" fmla="*/ 38100 h 723900"/>
                <a:gd name="connsiteX8" fmla="*/ 492443 w 723900"/>
                <a:gd name="connsiteY8" fmla="*/ 65723 h 723900"/>
                <a:gd name="connsiteX9" fmla="*/ 461963 w 723900"/>
                <a:gd name="connsiteY9" fmla="*/ 90488 h 723900"/>
                <a:gd name="connsiteX10" fmla="*/ 449580 w 723900"/>
                <a:gd name="connsiteY10" fmla="*/ 95250 h 723900"/>
                <a:gd name="connsiteX11" fmla="*/ 431483 w 723900"/>
                <a:gd name="connsiteY11" fmla="*/ 95250 h 723900"/>
                <a:gd name="connsiteX12" fmla="*/ 424815 w 723900"/>
                <a:gd name="connsiteY12" fmla="*/ 94298 h 723900"/>
                <a:gd name="connsiteX13" fmla="*/ 351473 w 723900"/>
                <a:gd name="connsiteY13" fmla="*/ 66675 h 723900"/>
                <a:gd name="connsiteX14" fmla="*/ 265748 w 723900"/>
                <a:gd name="connsiteY14" fmla="*/ 95250 h 723900"/>
                <a:gd name="connsiteX15" fmla="*/ 274320 w 723900"/>
                <a:gd name="connsiteY15" fmla="*/ 123825 h 723900"/>
                <a:gd name="connsiteX16" fmla="*/ 276225 w 723900"/>
                <a:gd name="connsiteY16" fmla="*/ 123825 h 723900"/>
                <a:gd name="connsiteX17" fmla="*/ 302895 w 723900"/>
                <a:gd name="connsiteY17" fmla="*/ 123825 h 723900"/>
                <a:gd name="connsiteX18" fmla="*/ 319088 w 723900"/>
                <a:gd name="connsiteY18" fmla="*/ 115253 h 723900"/>
                <a:gd name="connsiteX19" fmla="*/ 329565 w 723900"/>
                <a:gd name="connsiteY19" fmla="*/ 99060 h 723900"/>
                <a:gd name="connsiteX20" fmla="*/ 337185 w 723900"/>
                <a:gd name="connsiteY20" fmla="*/ 95250 h 723900"/>
                <a:gd name="connsiteX21" fmla="*/ 352425 w 723900"/>
                <a:gd name="connsiteY21" fmla="*/ 95250 h 723900"/>
                <a:gd name="connsiteX22" fmla="*/ 332423 w 723900"/>
                <a:gd name="connsiteY22" fmla="*/ 128588 h 723900"/>
                <a:gd name="connsiteX23" fmla="*/ 307658 w 723900"/>
                <a:gd name="connsiteY23" fmla="*/ 142875 h 723900"/>
                <a:gd name="connsiteX24" fmla="*/ 281940 w 723900"/>
                <a:gd name="connsiteY24" fmla="*/ 142875 h 723900"/>
                <a:gd name="connsiteX25" fmla="*/ 271463 w 723900"/>
                <a:gd name="connsiteY25" fmla="*/ 145733 h 723900"/>
                <a:gd name="connsiteX26" fmla="*/ 247650 w 723900"/>
                <a:gd name="connsiteY26" fmla="*/ 161925 h 723900"/>
                <a:gd name="connsiteX27" fmla="*/ 228600 w 723900"/>
                <a:gd name="connsiteY27" fmla="*/ 161925 h 723900"/>
                <a:gd name="connsiteX28" fmla="*/ 219075 w 723900"/>
                <a:gd name="connsiteY28" fmla="*/ 171450 h 723900"/>
                <a:gd name="connsiteX29" fmla="*/ 219075 w 723900"/>
                <a:gd name="connsiteY29" fmla="*/ 180975 h 723900"/>
                <a:gd name="connsiteX30" fmla="*/ 209550 w 723900"/>
                <a:gd name="connsiteY30" fmla="*/ 190500 h 723900"/>
                <a:gd name="connsiteX31" fmla="*/ 200978 w 723900"/>
                <a:gd name="connsiteY31" fmla="*/ 190500 h 723900"/>
                <a:gd name="connsiteX32" fmla="*/ 184785 w 723900"/>
                <a:gd name="connsiteY32" fmla="*/ 199073 h 723900"/>
                <a:gd name="connsiteX33" fmla="*/ 173355 w 723900"/>
                <a:gd name="connsiteY33" fmla="*/ 217170 h 723900"/>
                <a:gd name="connsiteX34" fmla="*/ 171450 w 723900"/>
                <a:gd name="connsiteY34" fmla="*/ 222885 h 723900"/>
                <a:gd name="connsiteX35" fmla="*/ 171450 w 723900"/>
                <a:gd name="connsiteY35" fmla="*/ 228600 h 723900"/>
                <a:gd name="connsiteX36" fmla="*/ 180975 w 723900"/>
                <a:gd name="connsiteY36" fmla="*/ 238125 h 723900"/>
                <a:gd name="connsiteX37" fmla="*/ 215265 w 723900"/>
                <a:gd name="connsiteY37" fmla="*/ 238125 h 723900"/>
                <a:gd name="connsiteX38" fmla="*/ 221933 w 723900"/>
                <a:gd name="connsiteY38" fmla="*/ 235268 h 723900"/>
                <a:gd name="connsiteX39" fmla="*/ 251460 w 723900"/>
                <a:gd name="connsiteY39" fmla="*/ 205740 h 723900"/>
                <a:gd name="connsiteX40" fmla="*/ 264795 w 723900"/>
                <a:gd name="connsiteY40" fmla="*/ 200025 h 723900"/>
                <a:gd name="connsiteX41" fmla="*/ 268605 w 723900"/>
                <a:gd name="connsiteY41" fmla="*/ 200025 h 723900"/>
                <a:gd name="connsiteX42" fmla="*/ 278130 w 723900"/>
                <a:gd name="connsiteY42" fmla="*/ 207645 h 723900"/>
                <a:gd name="connsiteX43" fmla="*/ 283845 w 723900"/>
                <a:gd name="connsiteY43" fmla="*/ 231458 h 723900"/>
                <a:gd name="connsiteX44" fmla="*/ 293370 w 723900"/>
                <a:gd name="connsiteY44" fmla="*/ 239077 h 723900"/>
                <a:gd name="connsiteX45" fmla="*/ 295275 w 723900"/>
                <a:gd name="connsiteY45" fmla="*/ 239077 h 723900"/>
                <a:gd name="connsiteX46" fmla="*/ 304800 w 723900"/>
                <a:gd name="connsiteY46" fmla="*/ 229552 h 723900"/>
                <a:gd name="connsiteX47" fmla="*/ 304800 w 723900"/>
                <a:gd name="connsiteY47" fmla="*/ 204788 h 723900"/>
                <a:gd name="connsiteX48" fmla="*/ 307658 w 723900"/>
                <a:gd name="connsiteY48" fmla="*/ 198120 h 723900"/>
                <a:gd name="connsiteX49" fmla="*/ 314325 w 723900"/>
                <a:gd name="connsiteY49" fmla="*/ 190500 h 723900"/>
                <a:gd name="connsiteX50" fmla="*/ 321945 w 723900"/>
                <a:gd name="connsiteY50" fmla="*/ 212408 h 723900"/>
                <a:gd name="connsiteX51" fmla="*/ 330518 w 723900"/>
                <a:gd name="connsiteY51" fmla="*/ 219075 h 723900"/>
                <a:gd name="connsiteX52" fmla="*/ 339090 w 723900"/>
                <a:gd name="connsiteY52" fmla="*/ 219075 h 723900"/>
                <a:gd name="connsiteX53" fmla="*/ 345758 w 723900"/>
                <a:gd name="connsiteY53" fmla="*/ 216218 h 723900"/>
                <a:gd name="connsiteX54" fmla="*/ 349568 w 723900"/>
                <a:gd name="connsiteY54" fmla="*/ 212408 h 723900"/>
                <a:gd name="connsiteX55" fmla="*/ 356235 w 723900"/>
                <a:gd name="connsiteY55" fmla="*/ 209550 h 723900"/>
                <a:gd name="connsiteX56" fmla="*/ 361950 w 723900"/>
                <a:gd name="connsiteY56" fmla="*/ 209550 h 723900"/>
                <a:gd name="connsiteX57" fmla="*/ 371475 w 723900"/>
                <a:gd name="connsiteY57" fmla="*/ 219075 h 723900"/>
                <a:gd name="connsiteX58" fmla="*/ 371475 w 723900"/>
                <a:gd name="connsiteY58" fmla="*/ 228600 h 723900"/>
                <a:gd name="connsiteX59" fmla="*/ 381000 w 723900"/>
                <a:gd name="connsiteY59" fmla="*/ 238125 h 723900"/>
                <a:gd name="connsiteX60" fmla="*/ 415290 w 723900"/>
                <a:gd name="connsiteY60" fmla="*/ 238125 h 723900"/>
                <a:gd name="connsiteX61" fmla="*/ 423863 w 723900"/>
                <a:gd name="connsiteY61" fmla="*/ 250508 h 723900"/>
                <a:gd name="connsiteX62" fmla="*/ 421005 w 723900"/>
                <a:gd name="connsiteY62" fmla="*/ 259080 h 723900"/>
                <a:gd name="connsiteX63" fmla="*/ 410528 w 723900"/>
                <a:gd name="connsiteY63" fmla="*/ 265748 h 723900"/>
                <a:gd name="connsiteX64" fmla="*/ 364808 w 723900"/>
                <a:gd name="connsiteY64" fmla="*/ 258127 h 723900"/>
                <a:gd name="connsiteX65" fmla="*/ 358140 w 723900"/>
                <a:gd name="connsiteY65" fmla="*/ 258127 h 723900"/>
                <a:gd name="connsiteX66" fmla="*/ 319088 w 723900"/>
                <a:gd name="connsiteY66" fmla="*/ 265748 h 723900"/>
                <a:gd name="connsiteX67" fmla="*/ 308610 w 723900"/>
                <a:gd name="connsiteY67" fmla="*/ 264795 h 723900"/>
                <a:gd name="connsiteX68" fmla="*/ 247650 w 723900"/>
                <a:gd name="connsiteY68" fmla="*/ 247650 h 723900"/>
                <a:gd name="connsiteX69" fmla="*/ 133350 w 723900"/>
                <a:gd name="connsiteY69" fmla="*/ 352425 h 723900"/>
                <a:gd name="connsiteX70" fmla="*/ 190500 w 723900"/>
                <a:gd name="connsiteY70" fmla="*/ 419100 h 723900"/>
                <a:gd name="connsiteX71" fmla="*/ 285750 w 723900"/>
                <a:gd name="connsiteY71" fmla="*/ 495300 h 723900"/>
                <a:gd name="connsiteX72" fmla="*/ 285750 w 723900"/>
                <a:gd name="connsiteY72" fmla="*/ 554355 h 723900"/>
                <a:gd name="connsiteX73" fmla="*/ 297180 w 723900"/>
                <a:gd name="connsiteY73" fmla="*/ 584835 h 723900"/>
                <a:gd name="connsiteX74" fmla="*/ 324803 w 723900"/>
                <a:gd name="connsiteY74" fmla="*/ 618173 h 723900"/>
                <a:gd name="connsiteX75" fmla="*/ 346710 w 723900"/>
                <a:gd name="connsiteY75" fmla="*/ 628650 h 723900"/>
                <a:gd name="connsiteX76" fmla="*/ 369570 w 723900"/>
                <a:gd name="connsiteY76" fmla="*/ 628650 h 723900"/>
                <a:gd name="connsiteX77" fmla="*/ 389573 w 723900"/>
                <a:gd name="connsiteY77" fmla="*/ 620078 h 723900"/>
                <a:gd name="connsiteX78" fmla="*/ 412433 w 723900"/>
                <a:gd name="connsiteY78" fmla="*/ 597218 h 723900"/>
                <a:gd name="connsiteX79" fmla="*/ 422910 w 723900"/>
                <a:gd name="connsiteY79" fmla="*/ 581978 h 723900"/>
                <a:gd name="connsiteX80" fmla="*/ 441960 w 723900"/>
                <a:gd name="connsiteY80" fmla="*/ 542925 h 723900"/>
                <a:gd name="connsiteX81" fmla="*/ 446723 w 723900"/>
                <a:gd name="connsiteY81" fmla="*/ 521970 h 723900"/>
                <a:gd name="connsiteX82" fmla="*/ 446723 w 723900"/>
                <a:gd name="connsiteY82" fmla="*/ 478155 h 723900"/>
                <a:gd name="connsiteX83" fmla="*/ 455295 w 723900"/>
                <a:gd name="connsiteY83" fmla="*/ 458153 h 723900"/>
                <a:gd name="connsiteX84" fmla="*/ 505778 w 723900"/>
                <a:gd name="connsiteY84" fmla="*/ 407670 h 723900"/>
                <a:gd name="connsiteX85" fmla="*/ 504825 w 723900"/>
                <a:gd name="connsiteY85" fmla="*/ 393383 h 723900"/>
                <a:gd name="connsiteX86" fmla="*/ 416243 w 723900"/>
                <a:gd name="connsiteY86" fmla="*/ 300038 h 723900"/>
                <a:gd name="connsiteX87" fmla="*/ 424815 w 723900"/>
                <a:gd name="connsiteY87" fmla="*/ 285750 h 723900"/>
                <a:gd name="connsiteX88" fmla="*/ 428625 w 723900"/>
                <a:gd name="connsiteY88" fmla="*/ 285750 h 723900"/>
                <a:gd name="connsiteX89" fmla="*/ 482918 w 723900"/>
                <a:gd name="connsiteY89" fmla="*/ 356235 h 723900"/>
                <a:gd name="connsiteX90" fmla="*/ 510540 w 723900"/>
                <a:gd name="connsiteY90" fmla="*/ 359093 h 723900"/>
                <a:gd name="connsiteX91" fmla="*/ 541973 w 723900"/>
                <a:gd name="connsiteY91" fmla="*/ 332423 h 723900"/>
                <a:gd name="connsiteX92" fmla="*/ 541020 w 723900"/>
                <a:gd name="connsiteY92" fmla="*/ 317183 h 723900"/>
                <a:gd name="connsiteX93" fmla="*/ 512445 w 723900"/>
                <a:gd name="connsiteY93" fmla="*/ 300038 h 723900"/>
                <a:gd name="connsiteX94" fmla="*/ 508635 w 723900"/>
                <a:gd name="connsiteY94" fmla="*/ 287655 h 723900"/>
                <a:gd name="connsiteX95" fmla="*/ 509588 w 723900"/>
                <a:gd name="connsiteY95" fmla="*/ 285750 h 723900"/>
                <a:gd name="connsiteX96" fmla="*/ 522923 w 723900"/>
                <a:gd name="connsiteY96" fmla="*/ 281940 h 723900"/>
                <a:gd name="connsiteX97" fmla="*/ 557213 w 723900"/>
                <a:gd name="connsiteY97" fmla="*/ 302895 h 723900"/>
                <a:gd name="connsiteX98" fmla="*/ 566738 w 723900"/>
                <a:gd name="connsiteY98" fmla="*/ 305753 h 723900"/>
                <a:gd name="connsiteX99" fmla="*/ 577215 w 723900"/>
                <a:gd name="connsiteY99" fmla="*/ 305753 h 723900"/>
                <a:gd name="connsiteX100" fmla="*/ 594360 w 723900"/>
                <a:gd name="connsiteY100" fmla="*/ 317183 h 723900"/>
                <a:gd name="connsiteX101" fmla="*/ 621983 w 723900"/>
                <a:gd name="connsiteY101" fmla="*/ 380048 h 723900"/>
                <a:gd name="connsiteX102" fmla="*/ 639128 w 723900"/>
                <a:gd name="connsiteY102" fmla="*/ 391478 h 723900"/>
                <a:gd name="connsiteX103" fmla="*/ 639128 w 723900"/>
                <a:gd name="connsiteY103" fmla="*/ 391478 h 723900"/>
                <a:gd name="connsiteX104" fmla="*/ 655320 w 723900"/>
                <a:gd name="connsiteY104" fmla="*/ 375285 h 723900"/>
                <a:gd name="connsiteX105" fmla="*/ 655320 w 723900"/>
                <a:gd name="connsiteY105" fmla="*/ 348615 h 723900"/>
                <a:gd name="connsiteX106" fmla="*/ 659130 w 723900"/>
                <a:gd name="connsiteY106" fmla="*/ 340995 h 723900"/>
                <a:gd name="connsiteX107" fmla="*/ 681038 w 723900"/>
                <a:gd name="connsiteY107" fmla="*/ 323850 h 723900"/>
                <a:gd name="connsiteX108" fmla="*/ 683895 w 723900"/>
                <a:gd name="connsiteY108" fmla="*/ 362903 h 723900"/>
                <a:gd name="connsiteX109" fmla="*/ 361950 w 723900"/>
                <a:gd name="connsiteY109" fmla="*/ 6858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85800"/>
                  </a:moveTo>
                  <a:cubicBezTo>
                    <a:pt x="183833" y="685800"/>
                    <a:pt x="38100" y="540068"/>
                    <a:pt x="38100" y="361950"/>
                  </a:cubicBezTo>
                  <a:cubicBezTo>
                    <a:pt x="38100" y="183833"/>
                    <a:pt x="183833" y="38100"/>
                    <a:pt x="361950" y="38100"/>
                  </a:cubicBezTo>
                  <a:cubicBezTo>
                    <a:pt x="408623" y="38100"/>
                    <a:pt x="452438" y="47625"/>
                    <a:pt x="492443" y="65723"/>
                  </a:cubicBezTo>
                  <a:lnTo>
                    <a:pt x="461963" y="90488"/>
                  </a:lnTo>
                  <a:cubicBezTo>
                    <a:pt x="458153" y="93345"/>
                    <a:pt x="454343" y="95250"/>
                    <a:pt x="449580" y="95250"/>
                  </a:cubicBezTo>
                  <a:lnTo>
                    <a:pt x="431483" y="95250"/>
                  </a:lnTo>
                  <a:cubicBezTo>
                    <a:pt x="429578" y="95250"/>
                    <a:pt x="426720" y="95250"/>
                    <a:pt x="424815" y="94298"/>
                  </a:cubicBezTo>
                  <a:cubicBezTo>
                    <a:pt x="424815" y="94298"/>
                    <a:pt x="378143" y="66675"/>
                    <a:pt x="351473" y="66675"/>
                  </a:cubicBezTo>
                  <a:cubicBezTo>
                    <a:pt x="325755" y="66675"/>
                    <a:pt x="283845" y="82868"/>
                    <a:pt x="265748" y="95250"/>
                  </a:cubicBezTo>
                  <a:cubicBezTo>
                    <a:pt x="238125" y="113348"/>
                    <a:pt x="267653" y="121920"/>
                    <a:pt x="274320" y="123825"/>
                  </a:cubicBezTo>
                  <a:cubicBezTo>
                    <a:pt x="275273" y="123825"/>
                    <a:pt x="276225" y="123825"/>
                    <a:pt x="276225" y="123825"/>
                  </a:cubicBezTo>
                  <a:lnTo>
                    <a:pt x="302895" y="123825"/>
                  </a:lnTo>
                  <a:cubicBezTo>
                    <a:pt x="309563" y="123825"/>
                    <a:pt x="315278" y="120968"/>
                    <a:pt x="319088" y="115253"/>
                  </a:cubicBezTo>
                  <a:lnTo>
                    <a:pt x="329565" y="99060"/>
                  </a:lnTo>
                  <a:cubicBezTo>
                    <a:pt x="331470" y="96203"/>
                    <a:pt x="334328" y="95250"/>
                    <a:pt x="337185" y="95250"/>
                  </a:cubicBezTo>
                  <a:lnTo>
                    <a:pt x="352425" y="95250"/>
                  </a:lnTo>
                  <a:lnTo>
                    <a:pt x="332423" y="128588"/>
                  </a:lnTo>
                  <a:cubicBezTo>
                    <a:pt x="327660" y="137160"/>
                    <a:pt x="318135" y="142875"/>
                    <a:pt x="307658" y="142875"/>
                  </a:cubicBezTo>
                  <a:lnTo>
                    <a:pt x="281940" y="142875"/>
                  </a:lnTo>
                  <a:cubicBezTo>
                    <a:pt x="278130" y="142875"/>
                    <a:pt x="274320" y="143828"/>
                    <a:pt x="271463" y="145733"/>
                  </a:cubicBezTo>
                  <a:lnTo>
                    <a:pt x="247650" y="161925"/>
                  </a:lnTo>
                  <a:lnTo>
                    <a:pt x="228600" y="161925"/>
                  </a:lnTo>
                  <a:cubicBezTo>
                    <a:pt x="222885" y="161925"/>
                    <a:pt x="219075" y="165735"/>
                    <a:pt x="219075" y="171450"/>
                  </a:cubicBezTo>
                  <a:lnTo>
                    <a:pt x="219075" y="180975"/>
                  </a:lnTo>
                  <a:cubicBezTo>
                    <a:pt x="219075" y="186690"/>
                    <a:pt x="215265" y="190500"/>
                    <a:pt x="209550" y="190500"/>
                  </a:cubicBezTo>
                  <a:lnTo>
                    <a:pt x="200978" y="190500"/>
                  </a:lnTo>
                  <a:cubicBezTo>
                    <a:pt x="194310" y="190500"/>
                    <a:pt x="188595" y="193358"/>
                    <a:pt x="184785" y="199073"/>
                  </a:cubicBezTo>
                  <a:lnTo>
                    <a:pt x="173355" y="217170"/>
                  </a:lnTo>
                  <a:cubicBezTo>
                    <a:pt x="172403" y="219075"/>
                    <a:pt x="171450" y="220980"/>
                    <a:pt x="171450" y="222885"/>
                  </a:cubicBezTo>
                  <a:lnTo>
                    <a:pt x="171450" y="228600"/>
                  </a:lnTo>
                  <a:cubicBezTo>
                    <a:pt x="171450" y="234315"/>
                    <a:pt x="175260" y="238125"/>
                    <a:pt x="180975" y="238125"/>
                  </a:cubicBezTo>
                  <a:lnTo>
                    <a:pt x="215265" y="238125"/>
                  </a:lnTo>
                  <a:cubicBezTo>
                    <a:pt x="218123" y="238125"/>
                    <a:pt x="220027" y="237173"/>
                    <a:pt x="221933" y="235268"/>
                  </a:cubicBezTo>
                  <a:lnTo>
                    <a:pt x="251460" y="205740"/>
                  </a:lnTo>
                  <a:cubicBezTo>
                    <a:pt x="255270" y="201930"/>
                    <a:pt x="260033" y="200025"/>
                    <a:pt x="264795" y="200025"/>
                  </a:cubicBezTo>
                  <a:lnTo>
                    <a:pt x="268605" y="200025"/>
                  </a:lnTo>
                  <a:cubicBezTo>
                    <a:pt x="273368" y="200025"/>
                    <a:pt x="277178" y="202883"/>
                    <a:pt x="278130" y="207645"/>
                  </a:cubicBezTo>
                  <a:lnTo>
                    <a:pt x="283845" y="231458"/>
                  </a:lnTo>
                  <a:cubicBezTo>
                    <a:pt x="284798" y="235268"/>
                    <a:pt x="288608" y="239077"/>
                    <a:pt x="293370" y="239077"/>
                  </a:cubicBezTo>
                  <a:lnTo>
                    <a:pt x="295275" y="239077"/>
                  </a:lnTo>
                  <a:cubicBezTo>
                    <a:pt x="300990" y="239077"/>
                    <a:pt x="304800" y="235268"/>
                    <a:pt x="304800" y="229552"/>
                  </a:cubicBezTo>
                  <a:lnTo>
                    <a:pt x="304800" y="204788"/>
                  </a:lnTo>
                  <a:cubicBezTo>
                    <a:pt x="304800" y="201930"/>
                    <a:pt x="305753" y="200025"/>
                    <a:pt x="307658" y="198120"/>
                  </a:cubicBezTo>
                  <a:lnTo>
                    <a:pt x="314325" y="190500"/>
                  </a:lnTo>
                  <a:lnTo>
                    <a:pt x="321945" y="212408"/>
                  </a:lnTo>
                  <a:cubicBezTo>
                    <a:pt x="322898" y="216218"/>
                    <a:pt x="326708" y="219075"/>
                    <a:pt x="330518" y="219075"/>
                  </a:cubicBezTo>
                  <a:lnTo>
                    <a:pt x="339090" y="219075"/>
                  </a:lnTo>
                  <a:cubicBezTo>
                    <a:pt x="341948" y="219075"/>
                    <a:pt x="343853" y="218123"/>
                    <a:pt x="345758" y="216218"/>
                  </a:cubicBezTo>
                  <a:lnTo>
                    <a:pt x="349568" y="212408"/>
                  </a:lnTo>
                  <a:cubicBezTo>
                    <a:pt x="351473" y="210502"/>
                    <a:pt x="353378" y="209550"/>
                    <a:pt x="356235" y="209550"/>
                  </a:cubicBezTo>
                  <a:lnTo>
                    <a:pt x="361950" y="209550"/>
                  </a:lnTo>
                  <a:cubicBezTo>
                    <a:pt x="367665" y="209550"/>
                    <a:pt x="371475" y="213360"/>
                    <a:pt x="371475" y="219075"/>
                  </a:cubicBezTo>
                  <a:lnTo>
                    <a:pt x="371475" y="228600"/>
                  </a:lnTo>
                  <a:cubicBezTo>
                    <a:pt x="371475" y="234315"/>
                    <a:pt x="375285" y="238125"/>
                    <a:pt x="381000" y="238125"/>
                  </a:cubicBezTo>
                  <a:lnTo>
                    <a:pt x="415290" y="238125"/>
                  </a:lnTo>
                  <a:cubicBezTo>
                    <a:pt x="421958" y="238125"/>
                    <a:pt x="426720" y="244793"/>
                    <a:pt x="423863" y="250508"/>
                  </a:cubicBezTo>
                  <a:lnTo>
                    <a:pt x="421005" y="259080"/>
                  </a:lnTo>
                  <a:cubicBezTo>
                    <a:pt x="419100" y="263843"/>
                    <a:pt x="415290" y="266700"/>
                    <a:pt x="410528" y="265748"/>
                  </a:cubicBezTo>
                  <a:lnTo>
                    <a:pt x="364808" y="258127"/>
                  </a:lnTo>
                  <a:cubicBezTo>
                    <a:pt x="362903" y="258127"/>
                    <a:pt x="360045" y="258127"/>
                    <a:pt x="358140" y="258127"/>
                  </a:cubicBezTo>
                  <a:lnTo>
                    <a:pt x="319088" y="265748"/>
                  </a:lnTo>
                  <a:cubicBezTo>
                    <a:pt x="315278" y="266700"/>
                    <a:pt x="312420" y="265748"/>
                    <a:pt x="308610" y="264795"/>
                  </a:cubicBezTo>
                  <a:cubicBezTo>
                    <a:pt x="296228" y="260033"/>
                    <a:pt x="261938" y="247650"/>
                    <a:pt x="247650" y="247650"/>
                  </a:cubicBezTo>
                  <a:cubicBezTo>
                    <a:pt x="134303" y="247650"/>
                    <a:pt x="133350" y="323850"/>
                    <a:pt x="133350" y="352425"/>
                  </a:cubicBezTo>
                  <a:cubicBezTo>
                    <a:pt x="133350" y="390525"/>
                    <a:pt x="155258" y="419100"/>
                    <a:pt x="190500" y="419100"/>
                  </a:cubicBezTo>
                  <a:cubicBezTo>
                    <a:pt x="232410" y="419100"/>
                    <a:pt x="285750" y="417195"/>
                    <a:pt x="285750" y="495300"/>
                  </a:cubicBezTo>
                  <a:lnTo>
                    <a:pt x="285750" y="554355"/>
                  </a:lnTo>
                  <a:cubicBezTo>
                    <a:pt x="285750" y="565785"/>
                    <a:pt x="289560" y="576263"/>
                    <a:pt x="297180" y="584835"/>
                  </a:cubicBezTo>
                  <a:lnTo>
                    <a:pt x="324803" y="618173"/>
                  </a:lnTo>
                  <a:cubicBezTo>
                    <a:pt x="330518" y="624840"/>
                    <a:pt x="338138" y="628650"/>
                    <a:pt x="346710" y="628650"/>
                  </a:cubicBezTo>
                  <a:lnTo>
                    <a:pt x="369570" y="628650"/>
                  </a:lnTo>
                  <a:cubicBezTo>
                    <a:pt x="377190" y="628650"/>
                    <a:pt x="384810" y="625793"/>
                    <a:pt x="389573" y="620078"/>
                  </a:cubicBezTo>
                  <a:lnTo>
                    <a:pt x="412433" y="597218"/>
                  </a:lnTo>
                  <a:cubicBezTo>
                    <a:pt x="417195" y="592455"/>
                    <a:pt x="420053" y="587693"/>
                    <a:pt x="422910" y="581978"/>
                  </a:cubicBezTo>
                  <a:lnTo>
                    <a:pt x="441960" y="542925"/>
                  </a:lnTo>
                  <a:cubicBezTo>
                    <a:pt x="444818" y="536258"/>
                    <a:pt x="446723" y="528638"/>
                    <a:pt x="446723" y="521970"/>
                  </a:cubicBezTo>
                  <a:lnTo>
                    <a:pt x="446723" y="478155"/>
                  </a:lnTo>
                  <a:cubicBezTo>
                    <a:pt x="446723" y="470535"/>
                    <a:pt x="449580" y="462915"/>
                    <a:pt x="455295" y="458153"/>
                  </a:cubicBezTo>
                  <a:lnTo>
                    <a:pt x="505778" y="407670"/>
                  </a:lnTo>
                  <a:cubicBezTo>
                    <a:pt x="509588" y="403860"/>
                    <a:pt x="509588" y="396240"/>
                    <a:pt x="504825" y="393383"/>
                  </a:cubicBezTo>
                  <a:cubicBezTo>
                    <a:pt x="504825" y="393383"/>
                    <a:pt x="447675" y="360998"/>
                    <a:pt x="416243" y="300038"/>
                  </a:cubicBezTo>
                  <a:cubicBezTo>
                    <a:pt x="413385" y="293370"/>
                    <a:pt x="417195" y="285750"/>
                    <a:pt x="424815" y="285750"/>
                  </a:cubicBezTo>
                  <a:lnTo>
                    <a:pt x="428625" y="285750"/>
                  </a:lnTo>
                  <a:lnTo>
                    <a:pt x="482918" y="356235"/>
                  </a:lnTo>
                  <a:cubicBezTo>
                    <a:pt x="489585" y="364808"/>
                    <a:pt x="501968" y="365760"/>
                    <a:pt x="510540" y="359093"/>
                  </a:cubicBezTo>
                  <a:lnTo>
                    <a:pt x="541973" y="332423"/>
                  </a:lnTo>
                  <a:cubicBezTo>
                    <a:pt x="546735" y="328613"/>
                    <a:pt x="546735" y="320040"/>
                    <a:pt x="541020" y="317183"/>
                  </a:cubicBezTo>
                  <a:lnTo>
                    <a:pt x="512445" y="300038"/>
                  </a:lnTo>
                  <a:cubicBezTo>
                    <a:pt x="508635" y="297180"/>
                    <a:pt x="506730" y="292418"/>
                    <a:pt x="508635" y="287655"/>
                  </a:cubicBezTo>
                  <a:lnTo>
                    <a:pt x="509588" y="285750"/>
                  </a:lnTo>
                  <a:cubicBezTo>
                    <a:pt x="512445" y="280988"/>
                    <a:pt x="518160" y="279083"/>
                    <a:pt x="522923" y="281940"/>
                  </a:cubicBezTo>
                  <a:lnTo>
                    <a:pt x="557213" y="302895"/>
                  </a:lnTo>
                  <a:cubicBezTo>
                    <a:pt x="560070" y="304800"/>
                    <a:pt x="563880" y="305753"/>
                    <a:pt x="566738" y="305753"/>
                  </a:cubicBezTo>
                  <a:lnTo>
                    <a:pt x="577215" y="305753"/>
                  </a:lnTo>
                  <a:cubicBezTo>
                    <a:pt x="584835" y="305753"/>
                    <a:pt x="591503" y="310515"/>
                    <a:pt x="594360" y="317183"/>
                  </a:cubicBezTo>
                  <a:lnTo>
                    <a:pt x="621983" y="380048"/>
                  </a:lnTo>
                  <a:cubicBezTo>
                    <a:pt x="624840" y="386715"/>
                    <a:pt x="631508" y="391478"/>
                    <a:pt x="639128" y="391478"/>
                  </a:cubicBezTo>
                  <a:lnTo>
                    <a:pt x="639128" y="391478"/>
                  </a:lnTo>
                  <a:cubicBezTo>
                    <a:pt x="647700" y="391478"/>
                    <a:pt x="655320" y="383858"/>
                    <a:pt x="655320" y="375285"/>
                  </a:cubicBezTo>
                  <a:lnTo>
                    <a:pt x="655320" y="348615"/>
                  </a:lnTo>
                  <a:cubicBezTo>
                    <a:pt x="655320" y="345758"/>
                    <a:pt x="656273" y="342900"/>
                    <a:pt x="659130" y="340995"/>
                  </a:cubicBezTo>
                  <a:lnTo>
                    <a:pt x="681038" y="323850"/>
                  </a:lnTo>
                  <a:cubicBezTo>
                    <a:pt x="682943" y="336233"/>
                    <a:pt x="683895" y="349568"/>
                    <a:pt x="683895" y="362903"/>
                  </a:cubicBezTo>
                  <a:cubicBezTo>
                    <a:pt x="685800" y="540068"/>
                    <a:pt x="540068" y="685800"/>
                    <a:pt x="361950" y="685800"/>
                  </a:cubicBezTo>
                  <a:close/>
                </a:path>
              </a:pathLst>
            </a:custGeom>
            <a:solidFill>
              <a:srgbClr val="0D9DA7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7" name="شكل حر: شكل 256">
              <a:extLst>
                <a:ext uri="{FF2B5EF4-FFF2-40B4-BE49-F238E27FC236}">
                  <a16:creationId xmlns:a16="http://schemas.microsoft.com/office/drawing/2014/main" id="{37269DA1-3FD4-495B-B7AD-FF77DEE5F8D8}"/>
                </a:ext>
              </a:extLst>
            </p:cNvPr>
            <p:cNvSpPr/>
            <p:nvPr/>
          </p:nvSpPr>
          <p:spPr>
            <a:xfrm>
              <a:off x="4124708" y="2880429"/>
              <a:ext cx="1330349" cy="584111"/>
            </a:xfrm>
            <a:custGeom>
              <a:avLst/>
              <a:gdLst>
                <a:gd name="connsiteX0" fmla="*/ 2156395 w 2156396"/>
                <a:gd name="connsiteY0" fmla="*/ 98012 h 906659"/>
                <a:gd name="connsiteX1" fmla="*/ 2059353 w 2156396"/>
                <a:gd name="connsiteY1" fmla="*/ 1 h 906659"/>
                <a:gd name="connsiteX2" fmla="*/ 2007702 w 2156396"/>
                <a:gd name="connsiteY2" fmla="*/ 14500 h 906659"/>
                <a:gd name="connsiteX3" fmla="*/ 1588675 w 2156396"/>
                <a:gd name="connsiteY3" fmla="*/ 254081 h 906659"/>
                <a:gd name="connsiteX4" fmla="*/ 1588160 w 2156396"/>
                <a:gd name="connsiteY4" fmla="*/ 336686 h 906659"/>
                <a:gd name="connsiteX5" fmla="*/ 1390532 w 2156396"/>
                <a:gd name="connsiteY5" fmla="*/ 490084 h 906659"/>
                <a:gd name="connsiteX6" fmla="*/ 955675 w 2156396"/>
                <a:gd name="connsiteY6" fmla="*/ 490084 h 906659"/>
                <a:gd name="connsiteX7" fmla="*/ 955675 w 2156396"/>
                <a:gd name="connsiteY7" fmla="*/ 392066 h 906659"/>
                <a:gd name="connsiteX8" fmla="*/ 1396756 w 2156396"/>
                <a:gd name="connsiteY8" fmla="*/ 392066 h 906659"/>
                <a:gd name="connsiteX9" fmla="*/ 1494774 w 2156396"/>
                <a:gd name="connsiteY9" fmla="*/ 294048 h 906659"/>
                <a:gd name="connsiteX10" fmla="*/ 1396756 w 2156396"/>
                <a:gd name="connsiteY10" fmla="*/ 196030 h 906659"/>
                <a:gd name="connsiteX11" fmla="*/ 808648 w 2156396"/>
                <a:gd name="connsiteY11" fmla="*/ 196030 h 906659"/>
                <a:gd name="connsiteX12" fmla="*/ 692962 w 2156396"/>
                <a:gd name="connsiteY12" fmla="*/ 229062 h 906659"/>
                <a:gd name="connsiteX13" fmla="*/ 0 w 2156396"/>
                <a:gd name="connsiteY13" fmla="*/ 563597 h 906659"/>
                <a:gd name="connsiteX14" fmla="*/ 343063 w 2156396"/>
                <a:gd name="connsiteY14" fmla="*/ 906660 h 906659"/>
                <a:gd name="connsiteX15" fmla="*/ 931171 w 2156396"/>
                <a:gd name="connsiteY15" fmla="*/ 686120 h 906659"/>
                <a:gd name="connsiteX16" fmla="*/ 1389160 w 2156396"/>
                <a:gd name="connsiteY16" fmla="*/ 686120 h 906659"/>
                <a:gd name="connsiteX17" fmla="*/ 1447137 w 2156396"/>
                <a:gd name="connsiteY17" fmla="*/ 667129 h 906659"/>
                <a:gd name="connsiteX18" fmla="*/ 2120202 w 2156396"/>
                <a:gd name="connsiteY18" fmla="*/ 173486 h 906659"/>
                <a:gd name="connsiteX19" fmla="*/ 2156395 w 2156396"/>
                <a:gd name="connsiteY19" fmla="*/ 98012 h 906659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6396" h="946803">
                  <a:moveTo>
                    <a:pt x="2156395" y="98012"/>
                  </a:moveTo>
                  <a:cubicBezTo>
                    <a:pt x="2156662" y="44148"/>
                    <a:pt x="2113213" y="268"/>
                    <a:pt x="2059353" y="1"/>
                  </a:cubicBezTo>
                  <a:cubicBezTo>
                    <a:pt x="2041119" y="-89"/>
                    <a:pt x="2023225" y="4934"/>
                    <a:pt x="2007702" y="14500"/>
                  </a:cubicBezTo>
                  <a:lnTo>
                    <a:pt x="1588675" y="254081"/>
                  </a:lnTo>
                  <a:cubicBezTo>
                    <a:pt x="1594333" y="281345"/>
                    <a:pt x="1594157" y="309495"/>
                    <a:pt x="1588160" y="336686"/>
                  </a:cubicBezTo>
                  <a:cubicBezTo>
                    <a:pt x="1566178" y="427688"/>
                    <a:pt x="1484141" y="491363"/>
                    <a:pt x="1390532" y="490084"/>
                  </a:cubicBezTo>
                  <a:lnTo>
                    <a:pt x="955675" y="490084"/>
                  </a:lnTo>
                  <a:lnTo>
                    <a:pt x="955675" y="392066"/>
                  </a:lnTo>
                  <a:lnTo>
                    <a:pt x="1396756" y="392066"/>
                  </a:lnTo>
                  <a:cubicBezTo>
                    <a:pt x="1450889" y="392066"/>
                    <a:pt x="1494774" y="348181"/>
                    <a:pt x="1494774" y="294048"/>
                  </a:cubicBezTo>
                  <a:cubicBezTo>
                    <a:pt x="1494774" y="239915"/>
                    <a:pt x="1450889" y="196030"/>
                    <a:pt x="1396756" y="196030"/>
                  </a:cubicBezTo>
                  <a:lnTo>
                    <a:pt x="808648" y="196030"/>
                  </a:lnTo>
                  <a:cubicBezTo>
                    <a:pt x="767760" y="196040"/>
                    <a:pt x="727690" y="207481"/>
                    <a:pt x="692962" y="229062"/>
                  </a:cubicBezTo>
                  <a:lnTo>
                    <a:pt x="0" y="563597"/>
                  </a:lnTo>
                  <a:cubicBezTo>
                    <a:pt x="74212" y="705742"/>
                    <a:pt x="74315" y="783044"/>
                    <a:pt x="250426" y="946803"/>
                  </a:cubicBezTo>
                  <a:cubicBezTo>
                    <a:pt x="408945" y="788283"/>
                    <a:pt x="707567" y="686120"/>
                    <a:pt x="931171" y="686120"/>
                  </a:cubicBezTo>
                  <a:lnTo>
                    <a:pt x="1389160" y="686120"/>
                  </a:lnTo>
                  <a:cubicBezTo>
                    <a:pt x="1410013" y="686117"/>
                    <a:pt x="1430325" y="679464"/>
                    <a:pt x="1447137" y="667129"/>
                  </a:cubicBezTo>
                  <a:lnTo>
                    <a:pt x="2120202" y="173486"/>
                  </a:lnTo>
                  <a:cubicBezTo>
                    <a:pt x="2143023" y="155068"/>
                    <a:pt x="2156319" y="127339"/>
                    <a:pt x="2156395" y="98012"/>
                  </a:cubicBezTo>
                  <a:close/>
                </a:path>
              </a:pathLst>
            </a:custGeom>
            <a:gradFill>
              <a:gsLst>
                <a:gs pos="0">
                  <a:srgbClr val="F0C9B6"/>
                </a:gs>
                <a:gs pos="76000">
                  <a:srgbClr val="EFC4AF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8" name="شكل حر: شكل 257">
              <a:extLst>
                <a:ext uri="{FF2B5EF4-FFF2-40B4-BE49-F238E27FC236}">
                  <a16:creationId xmlns:a16="http://schemas.microsoft.com/office/drawing/2014/main" id="{5CA63970-955E-48D1-B2AC-6B1CDE056BD1}"/>
                </a:ext>
              </a:extLst>
            </p:cNvPr>
            <p:cNvSpPr/>
            <p:nvPr/>
          </p:nvSpPr>
          <p:spPr>
            <a:xfrm>
              <a:off x="4545844" y="2269998"/>
              <a:ext cx="234203" cy="266612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9" name="شكل حر: شكل 258">
              <a:extLst>
                <a:ext uri="{FF2B5EF4-FFF2-40B4-BE49-F238E27FC236}">
                  <a16:creationId xmlns:a16="http://schemas.microsoft.com/office/drawing/2014/main" id="{AD242A76-D81C-4E58-8F33-A31E99F81CE7}"/>
                </a:ext>
              </a:extLst>
            </p:cNvPr>
            <p:cNvSpPr/>
            <p:nvPr/>
          </p:nvSpPr>
          <p:spPr>
            <a:xfrm>
              <a:off x="4304201" y="2470318"/>
              <a:ext cx="154416" cy="17578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60" name="شكل حر: شكل 259">
              <a:extLst>
                <a:ext uri="{FF2B5EF4-FFF2-40B4-BE49-F238E27FC236}">
                  <a16:creationId xmlns:a16="http://schemas.microsoft.com/office/drawing/2014/main" id="{462D7232-D3BC-46FD-968E-F6419F97C41F}"/>
                </a:ext>
              </a:extLst>
            </p:cNvPr>
            <p:cNvSpPr/>
            <p:nvPr/>
          </p:nvSpPr>
          <p:spPr>
            <a:xfrm>
              <a:off x="4376962" y="2920918"/>
              <a:ext cx="84596" cy="9630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61" name="مستطيل: زوايا مستديرة 260">
              <a:extLst>
                <a:ext uri="{FF2B5EF4-FFF2-40B4-BE49-F238E27FC236}">
                  <a16:creationId xmlns:a16="http://schemas.microsoft.com/office/drawing/2014/main" id="{6F9610C3-0F32-42FD-9616-930DDA4B89C2}"/>
                </a:ext>
              </a:extLst>
            </p:cNvPr>
            <p:cNvSpPr/>
            <p:nvPr/>
          </p:nvSpPr>
          <p:spPr>
            <a:xfrm rot="4042901" flipH="1">
              <a:off x="4471498" y="3241881"/>
              <a:ext cx="29414" cy="671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62" name="مستطيل: زوايا مستديرة 261">
              <a:extLst>
                <a:ext uri="{FF2B5EF4-FFF2-40B4-BE49-F238E27FC236}">
                  <a16:creationId xmlns:a16="http://schemas.microsoft.com/office/drawing/2014/main" id="{552F950D-EB19-4F2E-8D3A-55AF3DE5ED57}"/>
                </a:ext>
              </a:extLst>
            </p:cNvPr>
            <p:cNvSpPr/>
            <p:nvPr/>
          </p:nvSpPr>
          <p:spPr>
            <a:xfrm rot="4042901" flipH="1">
              <a:off x="4380993" y="3260733"/>
              <a:ext cx="29414" cy="1048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276" name="مجموعة 275">
            <a:extLst>
              <a:ext uri="{FF2B5EF4-FFF2-40B4-BE49-F238E27FC236}">
                <a16:creationId xmlns:a16="http://schemas.microsoft.com/office/drawing/2014/main" id="{9E4AD773-B2D2-45FA-9C3B-7B6FDEC2EA28}"/>
              </a:ext>
            </a:extLst>
          </p:cNvPr>
          <p:cNvGrpSpPr/>
          <p:nvPr/>
        </p:nvGrpSpPr>
        <p:grpSpPr>
          <a:xfrm>
            <a:off x="9511717" y="4111823"/>
            <a:ext cx="735840" cy="735840"/>
            <a:chOff x="802640" y="2306320"/>
            <a:chExt cx="1656080" cy="1656080"/>
          </a:xfrm>
        </p:grpSpPr>
        <p:sp>
          <p:nvSpPr>
            <p:cNvPr id="277" name="شكل بيضاوي 276">
              <a:extLst>
                <a:ext uri="{FF2B5EF4-FFF2-40B4-BE49-F238E27FC236}">
                  <a16:creationId xmlns:a16="http://schemas.microsoft.com/office/drawing/2014/main" id="{215F76BF-9C46-4443-A1A9-78E40E3D9607}"/>
                </a:ext>
              </a:extLst>
            </p:cNvPr>
            <p:cNvSpPr/>
            <p:nvPr/>
          </p:nvSpPr>
          <p:spPr>
            <a:xfrm>
              <a:off x="802640" y="230632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78" name="مجموعة 277">
              <a:extLst>
                <a:ext uri="{FF2B5EF4-FFF2-40B4-BE49-F238E27FC236}">
                  <a16:creationId xmlns:a16="http://schemas.microsoft.com/office/drawing/2014/main" id="{A24C84C4-BAF4-4A87-B1D0-C20FB5F67BA0}"/>
                </a:ext>
              </a:extLst>
            </p:cNvPr>
            <p:cNvGrpSpPr/>
            <p:nvPr/>
          </p:nvGrpSpPr>
          <p:grpSpPr>
            <a:xfrm>
              <a:off x="911254" y="2581536"/>
              <a:ext cx="1433162" cy="1373627"/>
              <a:chOff x="348686" y="1994291"/>
              <a:chExt cx="2658701" cy="2548257"/>
            </a:xfrm>
          </p:grpSpPr>
          <p:sp>
            <p:nvSpPr>
              <p:cNvPr id="279" name="شكل حر: شكل 278">
                <a:extLst>
                  <a:ext uri="{FF2B5EF4-FFF2-40B4-BE49-F238E27FC236}">
                    <a16:creationId xmlns:a16="http://schemas.microsoft.com/office/drawing/2014/main" id="{44F5A0EB-A95E-46C7-9BFC-07F6BF655AB2}"/>
                  </a:ext>
                </a:extLst>
              </p:cNvPr>
              <p:cNvSpPr/>
              <p:nvPr/>
            </p:nvSpPr>
            <p:spPr>
              <a:xfrm>
                <a:off x="1014475" y="2985465"/>
                <a:ext cx="1135880" cy="1557083"/>
              </a:xfrm>
              <a:custGeom>
                <a:avLst/>
                <a:gdLst>
                  <a:gd name="connsiteX0" fmla="*/ 272201 w 274462"/>
                  <a:gd name="connsiteY0" fmla="*/ 87630 h 376237"/>
                  <a:gd name="connsiteX1" fmla="*/ 264581 w 274462"/>
                  <a:gd name="connsiteY1" fmla="*/ 61913 h 376237"/>
                  <a:gd name="connsiteX2" fmla="*/ 238863 w 274462"/>
                  <a:gd name="connsiteY2" fmla="*/ 69533 h 376237"/>
                  <a:gd name="connsiteX3" fmla="*/ 200763 w 274462"/>
                  <a:gd name="connsiteY3" fmla="*/ 137160 h 376237"/>
                  <a:gd name="connsiteX4" fmla="*/ 226481 w 274462"/>
                  <a:gd name="connsiteY4" fmla="*/ 35243 h 376237"/>
                  <a:gd name="connsiteX5" fmla="*/ 212193 w 274462"/>
                  <a:gd name="connsiteY5" fmla="*/ 12383 h 376237"/>
                  <a:gd name="connsiteX6" fmla="*/ 189333 w 274462"/>
                  <a:gd name="connsiteY6" fmla="*/ 26670 h 376237"/>
                  <a:gd name="connsiteX7" fmla="*/ 167426 w 274462"/>
                  <a:gd name="connsiteY7" fmla="*/ 114300 h 376237"/>
                  <a:gd name="connsiteX8" fmla="*/ 167426 w 274462"/>
                  <a:gd name="connsiteY8" fmla="*/ 19050 h 376237"/>
                  <a:gd name="connsiteX9" fmla="*/ 148376 w 274462"/>
                  <a:gd name="connsiteY9" fmla="*/ 0 h 376237"/>
                  <a:gd name="connsiteX10" fmla="*/ 129326 w 274462"/>
                  <a:gd name="connsiteY10" fmla="*/ 19050 h 376237"/>
                  <a:gd name="connsiteX11" fmla="*/ 129326 w 274462"/>
                  <a:gd name="connsiteY11" fmla="*/ 120968 h 376237"/>
                  <a:gd name="connsiteX12" fmla="*/ 107418 w 274462"/>
                  <a:gd name="connsiteY12" fmla="*/ 26670 h 376237"/>
                  <a:gd name="connsiteX13" fmla="*/ 84558 w 274462"/>
                  <a:gd name="connsiteY13" fmla="*/ 12383 h 376237"/>
                  <a:gd name="connsiteX14" fmla="*/ 70271 w 274462"/>
                  <a:gd name="connsiteY14" fmla="*/ 35243 h 376237"/>
                  <a:gd name="connsiteX15" fmla="*/ 96941 w 274462"/>
                  <a:gd name="connsiteY15" fmla="*/ 148590 h 376237"/>
                  <a:gd name="connsiteX16" fmla="*/ 90273 w 274462"/>
                  <a:gd name="connsiteY16" fmla="*/ 186690 h 376237"/>
                  <a:gd name="connsiteX17" fmla="*/ 89321 w 274462"/>
                  <a:gd name="connsiteY17" fmla="*/ 185738 h 376237"/>
                  <a:gd name="connsiteX18" fmla="*/ 22646 w 274462"/>
                  <a:gd name="connsiteY18" fmla="*/ 132398 h 376237"/>
                  <a:gd name="connsiteX19" fmla="*/ 738 w 274462"/>
                  <a:gd name="connsiteY19" fmla="*/ 144780 h 376237"/>
                  <a:gd name="connsiteX20" fmla="*/ 13121 w 274462"/>
                  <a:gd name="connsiteY20" fmla="*/ 166688 h 376237"/>
                  <a:gd name="connsiteX21" fmla="*/ 49316 w 274462"/>
                  <a:gd name="connsiteY21" fmla="*/ 206693 h 376237"/>
                  <a:gd name="connsiteX22" fmla="*/ 112181 w 274462"/>
                  <a:gd name="connsiteY22" fmla="*/ 274320 h 376237"/>
                  <a:gd name="connsiteX23" fmla="*/ 112181 w 274462"/>
                  <a:gd name="connsiteY23" fmla="*/ 376238 h 376237"/>
                  <a:gd name="connsiteX24" fmla="*/ 196001 w 274462"/>
                  <a:gd name="connsiteY24" fmla="*/ 376238 h 376237"/>
                  <a:gd name="connsiteX25" fmla="*/ 196001 w 274462"/>
                  <a:gd name="connsiteY25" fmla="*/ 268605 h 376237"/>
                  <a:gd name="connsiteX26" fmla="*/ 232196 w 274462"/>
                  <a:gd name="connsiteY26" fmla="*/ 159068 h 376237"/>
                  <a:gd name="connsiteX27" fmla="*/ 272201 w 274462"/>
                  <a:gd name="connsiteY27" fmla="*/ 87630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4462" h="376237">
                    <a:moveTo>
                      <a:pt x="272201" y="87630"/>
                    </a:moveTo>
                    <a:cubicBezTo>
                      <a:pt x="276963" y="78105"/>
                      <a:pt x="274106" y="66675"/>
                      <a:pt x="264581" y="61913"/>
                    </a:cubicBezTo>
                    <a:cubicBezTo>
                      <a:pt x="255056" y="57150"/>
                      <a:pt x="243626" y="60008"/>
                      <a:pt x="238863" y="69533"/>
                    </a:cubicBezTo>
                    <a:lnTo>
                      <a:pt x="200763" y="137160"/>
                    </a:lnTo>
                    <a:lnTo>
                      <a:pt x="226481" y="35243"/>
                    </a:lnTo>
                    <a:cubicBezTo>
                      <a:pt x="229338" y="24765"/>
                      <a:pt x="222671" y="14288"/>
                      <a:pt x="212193" y="12383"/>
                    </a:cubicBezTo>
                    <a:cubicBezTo>
                      <a:pt x="201716" y="9525"/>
                      <a:pt x="191238" y="16193"/>
                      <a:pt x="189333" y="26670"/>
                    </a:cubicBezTo>
                    <a:lnTo>
                      <a:pt x="167426" y="114300"/>
                    </a:lnTo>
                    <a:lnTo>
                      <a:pt x="167426" y="19050"/>
                    </a:lnTo>
                    <a:cubicBezTo>
                      <a:pt x="167426" y="8573"/>
                      <a:pt x="158853" y="0"/>
                      <a:pt x="148376" y="0"/>
                    </a:cubicBezTo>
                    <a:cubicBezTo>
                      <a:pt x="137898" y="0"/>
                      <a:pt x="129326" y="8573"/>
                      <a:pt x="129326" y="19050"/>
                    </a:cubicBezTo>
                    <a:lnTo>
                      <a:pt x="129326" y="120968"/>
                    </a:lnTo>
                    <a:lnTo>
                      <a:pt x="107418" y="26670"/>
                    </a:lnTo>
                    <a:cubicBezTo>
                      <a:pt x="105513" y="16193"/>
                      <a:pt x="95036" y="10478"/>
                      <a:pt x="84558" y="12383"/>
                    </a:cubicBezTo>
                    <a:cubicBezTo>
                      <a:pt x="74081" y="14288"/>
                      <a:pt x="68366" y="24765"/>
                      <a:pt x="70271" y="35243"/>
                    </a:cubicBezTo>
                    <a:lnTo>
                      <a:pt x="96941" y="148590"/>
                    </a:lnTo>
                    <a:cubicBezTo>
                      <a:pt x="95988" y="161925"/>
                      <a:pt x="93131" y="175260"/>
                      <a:pt x="90273" y="186690"/>
                    </a:cubicBezTo>
                    <a:cubicBezTo>
                      <a:pt x="90273" y="186690"/>
                      <a:pt x="90273" y="185738"/>
                      <a:pt x="89321" y="185738"/>
                    </a:cubicBezTo>
                    <a:cubicBezTo>
                      <a:pt x="73128" y="160973"/>
                      <a:pt x="47411" y="139065"/>
                      <a:pt x="22646" y="132398"/>
                    </a:cubicBezTo>
                    <a:cubicBezTo>
                      <a:pt x="13121" y="129540"/>
                      <a:pt x="3596" y="135255"/>
                      <a:pt x="738" y="144780"/>
                    </a:cubicBezTo>
                    <a:cubicBezTo>
                      <a:pt x="-2119" y="154305"/>
                      <a:pt x="3596" y="163830"/>
                      <a:pt x="13121" y="166688"/>
                    </a:cubicBezTo>
                    <a:cubicBezTo>
                      <a:pt x="25503" y="169545"/>
                      <a:pt x="36933" y="187643"/>
                      <a:pt x="49316" y="206693"/>
                    </a:cubicBezTo>
                    <a:cubicBezTo>
                      <a:pt x="64556" y="230505"/>
                      <a:pt x="83606" y="258127"/>
                      <a:pt x="112181" y="274320"/>
                    </a:cubicBezTo>
                    <a:lnTo>
                      <a:pt x="112181" y="376238"/>
                    </a:lnTo>
                    <a:lnTo>
                      <a:pt x="196001" y="376238"/>
                    </a:lnTo>
                    <a:lnTo>
                      <a:pt x="196001" y="268605"/>
                    </a:lnTo>
                    <a:cubicBezTo>
                      <a:pt x="227433" y="252413"/>
                      <a:pt x="231243" y="184785"/>
                      <a:pt x="232196" y="159068"/>
                    </a:cubicBezTo>
                    <a:lnTo>
                      <a:pt x="272201" y="8763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0" name="شكل حر: شكل 279">
                <a:extLst>
                  <a:ext uri="{FF2B5EF4-FFF2-40B4-BE49-F238E27FC236}">
                    <a16:creationId xmlns:a16="http://schemas.microsoft.com/office/drawing/2014/main" id="{1B1F4FD0-E31E-41C3-BE64-4A9838BB9810}"/>
                  </a:ext>
                </a:extLst>
              </p:cNvPr>
              <p:cNvSpPr/>
              <p:nvPr/>
            </p:nvSpPr>
            <p:spPr>
              <a:xfrm>
                <a:off x="348686" y="1994291"/>
                <a:ext cx="1353113" cy="1402491"/>
              </a:xfrm>
              <a:custGeom>
                <a:avLst/>
                <a:gdLst>
                  <a:gd name="connsiteX0" fmla="*/ 119063 w 333784"/>
                  <a:gd name="connsiteY0" fmla="*/ 239078 h 334327"/>
                  <a:gd name="connsiteX1" fmla="*/ 139065 w 333784"/>
                  <a:gd name="connsiteY1" fmla="*/ 319088 h 334327"/>
                  <a:gd name="connsiteX2" fmla="*/ 157162 w 333784"/>
                  <a:gd name="connsiteY2" fmla="*/ 333375 h 334327"/>
                  <a:gd name="connsiteX3" fmla="*/ 161925 w 333784"/>
                  <a:gd name="connsiteY3" fmla="*/ 332423 h 334327"/>
                  <a:gd name="connsiteX4" fmla="*/ 176212 w 333784"/>
                  <a:gd name="connsiteY4" fmla="*/ 309563 h 334327"/>
                  <a:gd name="connsiteX5" fmla="*/ 158115 w 333784"/>
                  <a:gd name="connsiteY5" fmla="*/ 234315 h 334327"/>
                  <a:gd name="connsiteX6" fmla="*/ 208598 w 333784"/>
                  <a:gd name="connsiteY6" fmla="*/ 324803 h 334327"/>
                  <a:gd name="connsiteX7" fmla="*/ 225742 w 333784"/>
                  <a:gd name="connsiteY7" fmla="*/ 334328 h 334327"/>
                  <a:gd name="connsiteX8" fmla="*/ 235267 w 333784"/>
                  <a:gd name="connsiteY8" fmla="*/ 331470 h 334327"/>
                  <a:gd name="connsiteX9" fmla="*/ 242887 w 333784"/>
                  <a:gd name="connsiteY9" fmla="*/ 305753 h 334327"/>
                  <a:gd name="connsiteX10" fmla="*/ 199073 w 333784"/>
                  <a:gd name="connsiteY10" fmla="*/ 226695 h 334327"/>
                  <a:gd name="connsiteX11" fmla="*/ 263843 w 333784"/>
                  <a:gd name="connsiteY11" fmla="*/ 296228 h 334327"/>
                  <a:gd name="connsiteX12" fmla="*/ 278130 w 333784"/>
                  <a:gd name="connsiteY12" fmla="*/ 301943 h 334327"/>
                  <a:gd name="connsiteX13" fmla="*/ 291465 w 333784"/>
                  <a:gd name="connsiteY13" fmla="*/ 297180 h 334327"/>
                  <a:gd name="connsiteX14" fmla="*/ 292418 w 333784"/>
                  <a:gd name="connsiteY14" fmla="*/ 270510 h 334327"/>
                  <a:gd name="connsiteX15" fmla="*/ 222885 w 333784"/>
                  <a:gd name="connsiteY15" fmla="*/ 196215 h 334327"/>
                  <a:gd name="connsiteX16" fmla="*/ 303848 w 333784"/>
                  <a:gd name="connsiteY16" fmla="*/ 250508 h 334327"/>
                  <a:gd name="connsiteX17" fmla="*/ 314325 w 333784"/>
                  <a:gd name="connsiteY17" fmla="*/ 253365 h 334327"/>
                  <a:gd name="connsiteX18" fmla="*/ 330518 w 333784"/>
                  <a:gd name="connsiteY18" fmla="*/ 244793 h 334327"/>
                  <a:gd name="connsiteX19" fmla="*/ 325755 w 333784"/>
                  <a:gd name="connsiteY19" fmla="*/ 218122 h 334327"/>
                  <a:gd name="connsiteX20" fmla="*/ 228600 w 333784"/>
                  <a:gd name="connsiteY20" fmla="*/ 153353 h 334327"/>
                  <a:gd name="connsiteX21" fmla="*/ 207645 w 333784"/>
                  <a:gd name="connsiteY21" fmla="*/ 120968 h 334327"/>
                  <a:gd name="connsiteX22" fmla="*/ 208598 w 333784"/>
                  <a:gd name="connsiteY22" fmla="*/ 120968 h 334327"/>
                  <a:gd name="connsiteX23" fmla="*/ 293370 w 333784"/>
                  <a:gd name="connsiteY23" fmla="*/ 114300 h 334327"/>
                  <a:gd name="connsiteX24" fmla="*/ 300037 w 333784"/>
                  <a:gd name="connsiteY24" fmla="*/ 90487 h 334327"/>
                  <a:gd name="connsiteX25" fmla="*/ 276225 w 333784"/>
                  <a:gd name="connsiteY25" fmla="*/ 83820 h 334327"/>
                  <a:gd name="connsiteX26" fmla="*/ 222885 w 333784"/>
                  <a:gd name="connsiteY26" fmla="*/ 80010 h 334327"/>
                  <a:gd name="connsiteX27" fmla="*/ 130492 w 333784"/>
                  <a:gd name="connsiteY27" fmla="*/ 74295 h 334327"/>
                  <a:gd name="connsiteX28" fmla="*/ 60960 w 333784"/>
                  <a:gd name="connsiteY28" fmla="*/ 0 h 334327"/>
                  <a:gd name="connsiteX29" fmla="*/ 0 w 333784"/>
                  <a:gd name="connsiteY29" fmla="*/ 57150 h 334327"/>
                  <a:gd name="connsiteX30" fmla="*/ 73342 w 333784"/>
                  <a:gd name="connsiteY30" fmla="*/ 135255 h 334327"/>
                  <a:gd name="connsiteX31" fmla="*/ 119063 w 333784"/>
                  <a:gd name="connsiteY31" fmla="*/ 239078 h 334327"/>
                  <a:gd name="connsiteX0" fmla="*/ 119063 w 333784"/>
                  <a:gd name="connsiteY0" fmla="*/ 240217 h 335467"/>
                  <a:gd name="connsiteX1" fmla="*/ 139065 w 333784"/>
                  <a:gd name="connsiteY1" fmla="*/ 320227 h 335467"/>
                  <a:gd name="connsiteX2" fmla="*/ 157162 w 333784"/>
                  <a:gd name="connsiteY2" fmla="*/ 334514 h 335467"/>
                  <a:gd name="connsiteX3" fmla="*/ 161925 w 333784"/>
                  <a:gd name="connsiteY3" fmla="*/ 333562 h 335467"/>
                  <a:gd name="connsiteX4" fmla="*/ 176212 w 333784"/>
                  <a:gd name="connsiteY4" fmla="*/ 310702 h 335467"/>
                  <a:gd name="connsiteX5" fmla="*/ 158115 w 333784"/>
                  <a:gd name="connsiteY5" fmla="*/ 235454 h 335467"/>
                  <a:gd name="connsiteX6" fmla="*/ 208598 w 333784"/>
                  <a:gd name="connsiteY6" fmla="*/ 325942 h 335467"/>
                  <a:gd name="connsiteX7" fmla="*/ 225742 w 333784"/>
                  <a:gd name="connsiteY7" fmla="*/ 335467 h 335467"/>
                  <a:gd name="connsiteX8" fmla="*/ 235267 w 333784"/>
                  <a:gd name="connsiteY8" fmla="*/ 332609 h 335467"/>
                  <a:gd name="connsiteX9" fmla="*/ 242887 w 333784"/>
                  <a:gd name="connsiteY9" fmla="*/ 306892 h 335467"/>
                  <a:gd name="connsiteX10" fmla="*/ 199073 w 333784"/>
                  <a:gd name="connsiteY10" fmla="*/ 227834 h 335467"/>
                  <a:gd name="connsiteX11" fmla="*/ 263843 w 333784"/>
                  <a:gd name="connsiteY11" fmla="*/ 297367 h 335467"/>
                  <a:gd name="connsiteX12" fmla="*/ 278130 w 333784"/>
                  <a:gd name="connsiteY12" fmla="*/ 303082 h 335467"/>
                  <a:gd name="connsiteX13" fmla="*/ 291465 w 333784"/>
                  <a:gd name="connsiteY13" fmla="*/ 298319 h 335467"/>
                  <a:gd name="connsiteX14" fmla="*/ 292418 w 333784"/>
                  <a:gd name="connsiteY14" fmla="*/ 271649 h 335467"/>
                  <a:gd name="connsiteX15" fmla="*/ 222885 w 333784"/>
                  <a:gd name="connsiteY15" fmla="*/ 197354 h 335467"/>
                  <a:gd name="connsiteX16" fmla="*/ 303848 w 333784"/>
                  <a:gd name="connsiteY16" fmla="*/ 251647 h 335467"/>
                  <a:gd name="connsiteX17" fmla="*/ 314325 w 333784"/>
                  <a:gd name="connsiteY17" fmla="*/ 254504 h 335467"/>
                  <a:gd name="connsiteX18" fmla="*/ 330518 w 333784"/>
                  <a:gd name="connsiteY18" fmla="*/ 245932 h 335467"/>
                  <a:gd name="connsiteX19" fmla="*/ 325755 w 333784"/>
                  <a:gd name="connsiteY19" fmla="*/ 219261 h 335467"/>
                  <a:gd name="connsiteX20" fmla="*/ 228600 w 333784"/>
                  <a:gd name="connsiteY20" fmla="*/ 154492 h 335467"/>
                  <a:gd name="connsiteX21" fmla="*/ 207645 w 333784"/>
                  <a:gd name="connsiteY21" fmla="*/ 122107 h 335467"/>
                  <a:gd name="connsiteX22" fmla="*/ 208598 w 333784"/>
                  <a:gd name="connsiteY22" fmla="*/ 122107 h 335467"/>
                  <a:gd name="connsiteX23" fmla="*/ 293370 w 333784"/>
                  <a:gd name="connsiteY23" fmla="*/ 115439 h 335467"/>
                  <a:gd name="connsiteX24" fmla="*/ 300037 w 333784"/>
                  <a:gd name="connsiteY24" fmla="*/ 91626 h 335467"/>
                  <a:gd name="connsiteX25" fmla="*/ 276225 w 333784"/>
                  <a:gd name="connsiteY25" fmla="*/ 84959 h 335467"/>
                  <a:gd name="connsiteX26" fmla="*/ 222885 w 333784"/>
                  <a:gd name="connsiteY26" fmla="*/ 81149 h 335467"/>
                  <a:gd name="connsiteX27" fmla="*/ 130492 w 333784"/>
                  <a:gd name="connsiteY27" fmla="*/ 75434 h 335467"/>
                  <a:gd name="connsiteX28" fmla="*/ 56406 w 333784"/>
                  <a:gd name="connsiteY28" fmla="*/ 0 h 335467"/>
                  <a:gd name="connsiteX29" fmla="*/ 0 w 333784"/>
                  <a:gd name="connsiteY29" fmla="*/ 58289 h 335467"/>
                  <a:gd name="connsiteX30" fmla="*/ 73342 w 333784"/>
                  <a:gd name="connsiteY30" fmla="*/ 136394 h 335467"/>
                  <a:gd name="connsiteX31" fmla="*/ 119063 w 333784"/>
                  <a:gd name="connsiteY31" fmla="*/ 240217 h 335467"/>
                  <a:gd name="connsiteX0" fmla="*/ 115647 w 330368"/>
                  <a:gd name="connsiteY0" fmla="*/ 240217 h 335467"/>
                  <a:gd name="connsiteX1" fmla="*/ 135649 w 330368"/>
                  <a:gd name="connsiteY1" fmla="*/ 320227 h 335467"/>
                  <a:gd name="connsiteX2" fmla="*/ 153746 w 330368"/>
                  <a:gd name="connsiteY2" fmla="*/ 334514 h 335467"/>
                  <a:gd name="connsiteX3" fmla="*/ 158509 w 330368"/>
                  <a:gd name="connsiteY3" fmla="*/ 333562 h 335467"/>
                  <a:gd name="connsiteX4" fmla="*/ 172796 w 330368"/>
                  <a:gd name="connsiteY4" fmla="*/ 310702 h 335467"/>
                  <a:gd name="connsiteX5" fmla="*/ 154699 w 330368"/>
                  <a:gd name="connsiteY5" fmla="*/ 235454 h 335467"/>
                  <a:gd name="connsiteX6" fmla="*/ 205182 w 330368"/>
                  <a:gd name="connsiteY6" fmla="*/ 325942 h 335467"/>
                  <a:gd name="connsiteX7" fmla="*/ 222326 w 330368"/>
                  <a:gd name="connsiteY7" fmla="*/ 335467 h 335467"/>
                  <a:gd name="connsiteX8" fmla="*/ 231851 w 330368"/>
                  <a:gd name="connsiteY8" fmla="*/ 332609 h 335467"/>
                  <a:gd name="connsiteX9" fmla="*/ 239471 w 330368"/>
                  <a:gd name="connsiteY9" fmla="*/ 306892 h 335467"/>
                  <a:gd name="connsiteX10" fmla="*/ 195657 w 330368"/>
                  <a:gd name="connsiteY10" fmla="*/ 227834 h 335467"/>
                  <a:gd name="connsiteX11" fmla="*/ 260427 w 330368"/>
                  <a:gd name="connsiteY11" fmla="*/ 297367 h 335467"/>
                  <a:gd name="connsiteX12" fmla="*/ 274714 w 330368"/>
                  <a:gd name="connsiteY12" fmla="*/ 303082 h 335467"/>
                  <a:gd name="connsiteX13" fmla="*/ 288049 w 330368"/>
                  <a:gd name="connsiteY13" fmla="*/ 298319 h 335467"/>
                  <a:gd name="connsiteX14" fmla="*/ 289002 w 330368"/>
                  <a:gd name="connsiteY14" fmla="*/ 271649 h 335467"/>
                  <a:gd name="connsiteX15" fmla="*/ 219469 w 330368"/>
                  <a:gd name="connsiteY15" fmla="*/ 197354 h 335467"/>
                  <a:gd name="connsiteX16" fmla="*/ 300432 w 330368"/>
                  <a:gd name="connsiteY16" fmla="*/ 251647 h 335467"/>
                  <a:gd name="connsiteX17" fmla="*/ 310909 w 330368"/>
                  <a:gd name="connsiteY17" fmla="*/ 254504 h 335467"/>
                  <a:gd name="connsiteX18" fmla="*/ 327102 w 330368"/>
                  <a:gd name="connsiteY18" fmla="*/ 245932 h 335467"/>
                  <a:gd name="connsiteX19" fmla="*/ 322339 w 330368"/>
                  <a:gd name="connsiteY19" fmla="*/ 219261 h 335467"/>
                  <a:gd name="connsiteX20" fmla="*/ 225184 w 330368"/>
                  <a:gd name="connsiteY20" fmla="*/ 154492 h 335467"/>
                  <a:gd name="connsiteX21" fmla="*/ 204229 w 330368"/>
                  <a:gd name="connsiteY21" fmla="*/ 122107 h 335467"/>
                  <a:gd name="connsiteX22" fmla="*/ 205182 w 330368"/>
                  <a:gd name="connsiteY22" fmla="*/ 122107 h 335467"/>
                  <a:gd name="connsiteX23" fmla="*/ 289954 w 330368"/>
                  <a:gd name="connsiteY23" fmla="*/ 115439 h 335467"/>
                  <a:gd name="connsiteX24" fmla="*/ 296621 w 330368"/>
                  <a:gd name="connsiteY24" fmla="*/ 91626 h 335467"/>
                  <a:gd name="connsiteX25" fmla="*/ 272809 w 330368"/>
                  <a:gd name="connsiteY25" fmla="*/ 84959 h 335467"/>
                  <a:gd name="connsiteX26" fmla="*/ 219469 w 330368"/>
                  <a:gd name="connsiteY26" fmla="*/ 81149 h 335467"/>
                  <a:gd name="connsiteX27" fmla="*/ 127076 w 330368"/>
                  <a:gd name="connsiteY27" fmla="*/ 75434 h 335467"/>
                  <a:gd name="connsiteX28" fmla="*/ 52990 w 330368"/>
                  <a:gd name="connsiteY28" fmla="*/ 0 h 335467"/>
                  <a:gd name="connsiteX29" fmla="*/ 0 w 330368"/>
                  <a:gd name="connsiteY29" fmla="*/ 63982 h 335467"/>
                  <a:gd name="connsiteX30" fmla="*/ 69926 w 330368"/>
                  <a:gd name="connsiteY30" fmla="*/ 136394 h 335467"/>
                  <a:gd name="connsiteX31" fmla="*/ 115647 w 330368"/>
                  <a:gd name="connsiteY31" fmla="*/ 240217 h 335467"/>
                  <a:gd name="connsiteX0" fmla="*/ 112231 w 326952"/>
                  <a:gd name="connsiteY0" fmla="*/ 240217 h 335467"/>
                  <a:gd name="connsiteX1" fmla="*/ 132233 w 326952"/>
                  <a:gd name="connsiteY1" fmla="*/ 320227 h 335467"/>
                  <a:gd name="connsiteX2" fmla="*/ 150330 w 326952"/>
                  <a:gd name="connsiteY2" fmla="*/ 334514 h 335467"/>
                  <a:gd name="connsiteX3" fmla="*/ 155093 w 326952"/>
                  <a:gd name="connsiteY3" fmla="*/ 333562 h 335467"/>
                  <a:gd name="connsiteX4" fmla="*/ 169380 w 326952"/>
                  <a:gd name="connsiteY4" fmla="*/ 310702 h 335467"/>
                  <a:gd name="connsiteX5" fmla="*/ 151283 w 326952"/>
                  <a:gd name="connsiteY5" fmla="*/ 235454 h 335467"/>
                  <a:gd name="connsiteX6" fmla="*/ 201766 w 326952"/>
                  <a:gd name="connsiteY6" fmla="*/ 325942 h 335467"/>
                  <a:gd name="connsiteX7" fmla="*/ 218910 w 326952"/>
                  <a:gd name="connsiteY7" fmla="*/ 335467 h 335467"/>
                  <a:gd name="connsiteX8" fmla="*/ 228435 w 326952"/>
                  <a:gd name="connsiteY8" fmla="*/ 332609 h 335467"/>
                  <a:gd name="connsiteX9" fmla="*/ 236055 w 326952"/>
                  <a:gd name="connsiteY9" fmla="*/ 306892 h 335467"/>
                  <a:gd name="connsiteX10" fmla="*/ 192241 w 326952"/>
                  <a:gd name="connsiteY10" fmla="*/ 227834 h 335467"/>
                  <a:gd name="connsiteX11" fmla="*/ 257011 w 326952"/>
                  <a:gd name="connsiteY11" fmla="*/ 297367 h 335467"/>
                  <a:gd name="connsiteX12" fmla="*/ 271298 w 326952"/>
                  <a:gd name="connsiteY12" fmla="*/ 303082 h 335467"/>
                  <a:gd name="connsiteX13" fmla="*/ 284633 w 326952"/>
                  <a:gd name="connsiteY13" fmla="*/ 298319 h 335467"/>
                  <a:gd name="connsiteX14" fmla="*/ 285586 w 326952"/>
                  <a:gd name="connsiteY14" fmla="*/ 271649 h 335467"/>
                  <a:gd name="connsiteX15" fmla="*/ 216053 w 326952"/>
                  <a:gd name="connsiteY15" fmla="*/ 197354 h 335467"/>
                  <a:gd name="connsiteX16" fmla="*/ 297016 w 326952"/>
                  <a:gd name="connsiteY16" fmla="*/ 251647 h 335467"/>
                  <a:gd name="connsiteX17" fmla="*/ 307493 w 326952"/>
                  <a:gd name="connsiteY17" fmla="*/ 254504 h 335467"/>
                  <a:gd name="connsiteX18" fmla="*/ 323686 w 326952"/>
                  <a:gd name="connsiteY18" fmla="*/ 245932 h 335467"/>
                  <a:gd name="connsiteX19" fmla="*/ 318923 w 326952"/>
                  <a:gd name="connsiteY19" fmla="*/ 219261 h 335467"/>
                  <a:gd name="connsiteX20" fmla="*/ 221768 w 326952"/>
                  <a:gd name="connsiteY20" fmla="*/ 154492 h 335467"/>
                  <a:gd name="connsiteX21" fmla="*/ 200813 w 326952"/>
                  <a:gd name="connsiteY21" fmla="*/ 122107 h 335467"/>
                  <a:gd name="connsiteX22" fmla="*/ 201766 w 326952"/>
                  <a:gd name="connsiteY22" fmla="*/ 122107 h 335467"/>
                  <a:gd name="connsiteX23" fmla="*/ 286538 w 326952"/>
                  <a:gd name="connsiteY23" fmla="*/ 115439 h 335467"/>
                  <a:gd name="connsiteX24" fmla="*/ 293205 w 326952"/>
                  <a:gd name="connsiteY24" fmla="*/ 91626 h 335467"/>
                  <a:gd name="connsiteX25" fmla="*/ 269393 w 326952"/>
                  <a:gd name="connsiteY25" fmla="*/ 84959 h 335467"/>
                  <a:gd name="connsiteX26" fmla="*/ 216053 w 326952"/>
                  <a:gd name="connsiteY26" fmla="*/ 81149 h 335467"/>
                  <a:gd name="connsiteX27" fmla="*/ 123660 w 326952"/>
                  <a:gd name="connsiteY27" fmla="*/ 75434 h 335467"/>
                  <a:gd name="connsiteX28" fmla="*/ 49574 w 326952"/>
                  <a:gd name="connsiteY28" fmla="*/ 0 h 335467"/>
                  <a:gd name="connsiteX29" fmla="*/ 0 w 326952"/>
                  <a:gd name="connsiteY29" fmla="*/ 63982 h 335467"/>
                  <a:gd name="connsiteX30" fmla="*/ 66510 w 326952"/>
                  <a:gd name="connsiteY30" fmla="*/ 136394 h 335467"/>
                  <a:gd name="connsiteX31" fmla="*/ 112231 w 326952"/>
                  <a:gd name="connsiteY31" fmla="*/ 240217 h 335467"/>
                  <a:gd name="connsiteX0" fmla="*/ 112231 w 326952"/>
                  <a:gd name="connsiteY0" fmla="*/ 243633 h 338883"/>
                  <a:gd name="connsiteX1" fmla="*/ 132233 w 326952"/>
                  <a:gd name="connsiteY1" fmla="*/ 323643 h 338883"/>
                  <a:gd name="connsiteX2" fmla="*/ 150330 w 326952"/>
                  <a:gd name="connsiteY2" fmla="*/ 337930 h 338883"/>
                  <a:gd name="connsiteX3" fmla="*/ 155093 w 326952"/>
                  <a:gd name="connsiteY3" fmla="*/ 336978 h 338883"/>
                  <a:gd name="connsiteX4" fmla="*/ 169380 w 326952"/>
                  <a:gd name="connsiteY4" fmla="*/ 314118 h 338883"/>
                  <a:gd name="connsiteX5" fmla="*/ 151283 w 326952"/>
                  <a:gd name="connsiteY5" fmla="*/ 238870 h 338883"/>
                  <a:gd name="connsiteX6" fmla="*/ 201766 w 326952"/>
                  <a:gd name="connsiteY6" fmla="*/ 329358 h 338883"/>
                  <a:gd name="connsiteX7" fmla="*/ 218910 w 326952"/>
                  <a:gd name="connsiteY7" fmla="*/ 338883 h 338883"/>
                  <a:gd name="connsiteX8" fmla="*/ 228435 w 326952"/>
                  <a:gd name="connsiteY8" fmla="*/ 336025 h 338883"/>
                  <a:gd name="connsiteX9" fmla="*/ 236055 w 326952"/>
                  <a:gd name="connsiteY9" fmla="*/ 310308 h 338883"/>
                  <a:gd name="connsiteX10" fmla="*/ 192241 w 326952"/>
                  <a:gd name="connsiteY10" fmla="*/ 231250 h 338883"/>
                  <a:gd name="connsiteX11" fmla="*/ 257011 w 326952"/>
                  <a:gd name="connsiteY11" fmla="*/ 300783 h 338883"/>
                  <a:gd name="connsiteX12" fmla="*/ 271298 w 326952"/>
                  <a:gd name="connsiteY12" fmla="*/ 306498 h 338883"/>
                  <a:gd name="connsiteX13" fmla="*/ 284633 w 326952"/>
                  <a:gd name="connsiteY13" fmla="*/ 301735 h 338883"/>
                  <a:gd name="connsiteX14" fmla="*/ 285586 w 326952"/>
                  <a:gd name="connsiteY14" fmla="*/ 275065 h 338883"/>
                  <a:gd name="connsiteX15" fmla="*/ 216053 w 326952"/>
                  <a:gd name="connsiteY15" fmla="*/ 200770 h 338883"/>
                  <a:gd name="connsiteX16" fmla="*/ 297016 w 326952"/>
                  <a:gd name="connsiteY16" fmla="*/ 255063 h 338883"/>
                  <a:gd name="connsiteX17" fmla="*/ 307493 w 326952"/>
                  <a:gd name="connsiteY17" fmla="*/ 257920 h 338883"/>
                  <a:gd name="connsiteX18" fmla="*/ 323686 w 326952"/>
                  <a:gd name="connsiteY18" fmla="*/ 249348 h 338883"/>
                  <a:gd name="connsiteX19" fmla="*/ 318923 w 326952"/>
                  <a:gd name="connsiteY19" fmla="*/ 222677 h 338883"/>
                  <a:gd name="connsiteX20" fmla="*/ 221768 w 326952"/>
                  <a:gd name="connsiteY20" fmla="*/ 157908 h 338883"/>
                  <a:gd name="connsiteX21" fmla="*/ 200813 w 326952"/>
                  <a:gd name="connsiteY21" fmla="*/ 125523 h 338883"/>
                  <a:gd name="connsiteX22" fmla="*/ 201766 w 326952"/>
                  <a:gd name="connsiteY22" fmla="*/ 125523 h 338883"/>
                  <a:gd name="connsiteX23" fmla="*/ 286538 w 326952"/>
                  <a:gd name="connsiteY23" fmla="*/ 118855 h 338883"/>
                  <a:gd name="connsiteX24" fmla="*/ 293205 w 326952"/>
                  <a:gd name="connsiteY24" fmla="*/ 95042 h 338883"/>
                  <a:gd name="connsiteX25" fmla="*/ 269393 w 326952"/>
                  <a:gd name="connsiteY25" fmla="*/ 88375 h 338883"/>
                  <a:gd name="connsiteX26" fmla="*/ 216053 w 326952"/>
                  <a:gd name="connsiteY26" fmla="*/ 84565 h 338883"/>
                  <a:gd name="connsiteX27" fmla="*/ 123660 w 326952"/>
                  <a:gd name="connsiteY27" fmla="*/ 78850 h 338883"/>
                  <a:gd name="connsiteX28" fmla="*/ 47297 w 326952"/>
                  <a:gd name="connsiteY28" fmla="*/ 0 h 338883"/>
                  <a:gd name="connsiteX29" fmla="*/ 0 w 326952"/>
                  <a:gd name="connsiteY29" fmla="*/ 67398 h 338883"/>
                  <a:gd name="connsiteX30" fmla="*/ 66510 w 326952"/>
                  <a:gd name="connsiteY30" fmla="*/ 139810 h 338883"/>
                  <a:gd name="connsiteX31" fmla="*/ 112231 w 326952"/>
                  <a:gd name="connsiteY31" fmla="*/ 243633 h 33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6952" h="338883">
                    <a:moveTo>
                      <a:pt x="112231" y="243633"/>
                    </a:moveTo>
                    <a:lnTo>
                      <a:pt x="132233" y="323643"/>
                    </a:lnTo>
                    <a:cubicBezTo>
                      <a:pt x="134138" y="332215"/>
                      <a:pt x="141758" y="337930"/>
                      <a:pt x="150330" y="337930"/>
                    </a:cubicBezTo>
                    <a:cubicBezTo>
                      <a:pt x="152235" y="337930"/>
                      <a:pt x="153188" y="337930"/>
                      <a:pt x="155093" y="336978"/>
                    </a:cubicBezTo>
                    <a:cubicBezTo>
                      <a:pt x="165571" y="334120"/>
                      <a:pt x="171285" y="324595"/>
                      <a:pt x="169380" y="314118"/>
                    </a:cubicBezTo>
                    <a:lnTo>
                      <a:pt x="151283" y="238870"/>
                    </a:lnTo>
                    <a:lnTo>
                      <a:pt x="201766" y="329358"/>
                    </a:lnTo>
                    <a:cubicBezTo>
                      <a:pt x="205576" y="336025"/>
                      <a:pt x="211291" y="338883"/>
                      <a:pt x="218910" y="338883"/>
                    </a:cubicBezTo>
                    <a:cubicBezTo>
                      <a:pt x="221768" y="338883"/>
                      <a:pt x="225578" y="337930"/>
                      <a:pt x="228435" y="336025"/>
                    </a:cubicBezTo>
                    <a:cubicBezTo>
                      <a:pt x="237960" y="331263"/>
                      <a:pt x="240818" y="318880"/>
                      <a:pt x="236055" y="310308"/>
                    </a:cubicBezTo>
                    <a:lnTo>
                      <a:pt x="192241" y="231250"/>
                    </a:lnTo>
                    <a:lnTo>
                      <a:pt x="257011" y="300783"/>
                    </a:lnTo>
                    <a:cubicBezTo>
                      <a:pt x="260821" y="304593"/>
                      <a:pt x="265583" y="306498"/>
                      <a:pt x="271298" y="306498"/>
                    </a:cubicBezTo>
                    <a:cubicBezTo>
                      <a:pt x="276061" y="306498"/>
                      <a:pt x="280823" y="304593"/>
                      <a:pt x="284633" y="301735"/>
                    </a:cubicBezTo>
                    <a:cubicBezTo>
                      <a:pt x="292253" y="294115"/>
                      <a:pt x="292253" y="282685"/>
                      <a:pt x="285586" y="275065"/>
                    </a:cubicBezTo>
                    <a:lnTo>
                      <a:pt x="216053" y="200770"/>
                    </a:lnTo>
                    <a:lnTo>
                      <a:pt x="297016" y="255063"/>
                    </a:lnTo>
                    <a:cubicBezTo>
                      <a:pt x="299873" y="256968"/>
                      <a:pt x="303683" y="257920"/>
                      <a:pt x="307493" y="257920"/>
                    </a:cubicBezTo>
                    <a:cubicBezTo>
                      <a:pt x="313208" y="257920"/>
                      <a:pt x="319876" y="255063"/>
                      <a:pt x="323686" y="249348"/>
                    </a:cubicBezTo>
                    <a:cubicBezTo>
                      <a:pt x="329401" y="240775"/>
                      <a:pt x="327496" y="228393"/>
                      <a:pt x="318923" y="222677"/>
                    </a:cubicBezTo>
                    <a:lnTo>
                      <a:pt x="221768" y="157908"/>
                    </a:lnTo>
                    <a:cubicBezTo>
                      <a:pt x="213196" y="147430"/>
                      <a:pt x="206528" y="136000"/>
                      <a:pt x="200813" y="125523"/>
                    </a:cubicBezTo>
                    <a:lnTo>
                      <a:pt x="201766" y="125523"/>
                    </a:lnTo>
                    <a:cubicBezTo>
                      <a:pt x="230341" y="132190"/>
                      <a:pt x="263678" y="131238"/>
                      <a:pt x="286538" y="118855"/>
                    </a:cubicBezTo>
                    <a:cubicBezTo>
                      <a:pt x="295111" y="114092"/>
                      <a:pt x="297968" y="103615"/>
                      <a:pt x="293205" y="95042"/>
                    </a:cubicBezTo>
                    <a:cubicBezTo>
                      <a:pt x="288443" y="86470"/>
                      <a:pt x="277966" y="83613"/>
                      <a:pt x="269393" y="88375"/>
                    </a:cubicBezTo>
                    <a:cubicBezTo>
                      <a:pt x="258916" y="94090"/>
                      <a:pt x="237960" y="89328"/>
                      <a:pt x="216053" y="84565"/>
                    </a:cubicBezTo>
                    <a:cubicBezTo>
                      <a:pt x="188430" y="77898"/>
                      <a:pt x="156046" y="70278"/>
                      <a:pt x="123660" y="78850"/>
                    </a:cubicBezTo>
                    <a:lnTo>
                      <a:pt x="47297" y="0"/>
                    </a:lnTo>
                    <a:lnTo>
                      <a:pt x="0" y="67398"/>
                    </a:lnTo>
                    <a:lnTo>
                      <a:pt x="66510" y="139810"/>
                    </a:lnTo>
                    <a:cubicBezTo>
                      <a:pt x="51271" y="173148"/>
                      <a:pt x="94133" y="225535"/>
                      <a:pt x="112231" y="2436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98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1" name="شكل حر: شكل 280">
                <a:extLst>
                  <a:ext uri="{FF2B5EF4-FFF2-40B4-BE49-F238E27FC236}">
                    <a16:creationId xmlns:a16="http://schemas.microsoft.com/office/drawing/2014/main" id="{62E6CE74-34D3-4E27-A5C1-2EE59F703705}"/>
                  </a:ext>
                </a:extLst>
              </p:cNvPr>
              <p:cNvSpPr/>
              <p:nvPr/>
            </p:nvSpPr>
            <p:spPr>
              <a:xfrm>
                <a:off x="1703047" y="1999005"/>
                <a:ext cx="1304340" cy="1464790"/>
              </a:xfrm>
              <a:custGeom>
                <a:avLst/>
                <a:gdLst>
                  <a:gd name="connsiteX0" fmla="*/ 20243 w 323138"/>
                  <a:gd name="connsiteY0" fmla="*/ 205740 h 350520"/>
                  <a:gd name="connsiteX1" fmla="*/ 26911 w 323138"/>
                  <a:gd name="connsiteY1" fmla="*/ 204788 h 350520"/>
                  <a:gd name="connsiteX2" fmla="*/ 99301 w 323138"/>
                  <a:gd name="connsiteY2" fmla="*/ 179070 h 350520"/>
                  <a:gd name="connsiteX3" fmla="*/ 13576 w 323138"/>
                  <a:gd name="connsiteY3" fmla="*/ 238125 h 350520"/>
                  <a:gd name="connsiteX4" fmla="*/ 8813 w 323138"/>
                  <a:gd name="connsiteY4" fmla="*/ 264795 h 350520"/>
                  <a:gd name="connsiteX5" fmla="*/ 24053 w 323138"/>
                  <a:gd name="connsiteY5" fmla="*/ 273368 h 350520"/>
                  <a:gd name="connsiteX6" fmla="*/ 34531 w 323138"/>
                  <a:gd name="connsiteY6" fmla="*/ 269558 h 350520"/>
                  <a:gd name="connsiteX7" fmla="*/ 108826 w 323138"/>
                  <a:gd name="connsiteY7" fmla="*/ 218122 h 350520"/>
                  <a:gd name="connsiteX8" fmla="*/ 45961 w 323138"/>
                  <a:gd name="connsiteY8" fmla="*/ 289560 h 350520"/>
                  <a:gd name="connsiteX9" fmla="*/ 47866 w 323138"/>
                  <a:gd name="connsiteY9" fmla="*/ 316230 h 350520"/>
                  <a:gd name="connsiteX10" fmla="*/ 60248 w 323138"/>
                  <a:gd name="connsiteY10" fmla="*/ 320993 h 350520"/>
                  <a:gd name="connsiteX11" fmla="*/ 74536 w 323138"/>
                  <a:gd name="connsiteY11" fmla="*/ 314325 h 350520"/>
                  <a:gd name="connsiteX12" fmla="*/ 142163 w 323138"/>
                  <a:gd name="connsiteY12" fmla="*/ 237172 h 350520"/>
                  <a:gd name="connsiteX13" fmla="*/ 96443 w 323138"/>
                  <a:gd name="connsiteY13" fmla="*/ 322898 h 350520"/>
                  <a:gd name="connsiteX14" fmla="*/ 104063 w 323138"/>
                  <a:gd name="connsiteY14" fmla="*/ 348615 h 350520"/>
                  <a:gd name="connsiteX15" fmla="*/ 112636 w 323138"/>
                  <a:gd name="connsiteY15" fmla="*/ 350520 h 350520"/>
                  <a:gd name="connsiteX16" fmla="*/ 129781 w 323138"/>
                  <a:gd name="connsiteY16" fmla="*/ 340043 h 350520"/>
                  <a:gd name="connsiteX17" fmla="*/ 185026 w 323138"/>
                  <a:gd name="connsiteY17" fmla="*/ 237172 h 350520"/>
                  <a:gd name="connsiteX18" fmla="*/ 215506 w 323138"/>
                  <a:gd name="connsiteY18" fmla="*/ 213360 h 350520"/>
                  <a:gd name="connsiteX19" fmla="*/ 215506 w 323138"/>
                  <a:gd name="connsiteY19" fmla="*/ 214313 h 350520"/>
                  <a:gd name="connsiteX20" fmla="*/ 230746 w 323138"/>
                  <a:gd name="connsiteY20" fmla="*/ 298133 h 350520"/>
                  <a:gd name="connsiteX21" fmla="*/ 255511 w 323138"/>
                  <a:gd name="connsiteY21" fmla="*/ 302895 h 350520"/>
                  <a:gd name="connsiteX22" fmla="*/ 260273 w 323138"/>
                  <a:gd name="connsiteY22" fmla="*/ 278130 h 350520"/>
                  <a:gd name="connsiteX23" fmla="*/ 259321 w 323138"/>
                  <a:gd name="connsiteY23" fmla="*/ 223838 h 350520"/>
                  <a:gd name="connsiteX24" fmla="*/ 256463 w 323138"/>
                  <a:gd name="connsiteY24" fmla="*/ 131445 h 350520"/>
                  <a:gd name="connsiteX25" fmla="*/ 323138 w 323138"/>
                  <a:gd name="connsiteY25" fmla="*/ 55245 h 350520"/>
                  <a:gd name="connsiteX26" fmla="*/ 260273 w 323138"/>
                  <a:gd name="connsiteY26" fmla="*/ 0 h 350520"/>
                  <a:gd name="connsiteX27" fmla="*/ 189788 w 323138"/>
                  <a:gd name="connsiteY27" fmla="*/ 80962 h 350520"/>
                  <a:gd name="connsiteX28" fmla="*/ 90728 w 323138"/>
                  <a:gd name="connsiteY28" fmla="*/ 139065 h 350520"/>
                  <a:gd name="connsiteX29" fmla="*/ 12623 w 323138"/>
                  <a:gd name="connsiteY29" fmla="*/ 166688 h 350520"/>
                  <a:gd name="connsiteX30" fmla="*/ 1193 w 323138"/>
                  <a:gd name="connsiteY30" fmla="*/ 191453 h 350520"/>
                  <a:gd name="connsiteX31" fmla="*/ 20243 w 323138"/>
                  <a:gd name="connsiteY31" fmla="*/ 205740 h 350520"/>
                  <a:gd name="connsiteX0" fmla="*/ 20243 w 323138"/>
                  <a:gd name="connsiteY0" fmla="*/ 209156 h 353936"/>
                  <a:gd name="connsiteX1" fmla="*/ 26911 w 323138"/>
                  <a:gd name="connsiteY1" fmla="*/ 208204 h 353936"/>
                  <a:gd name="connsiteX2" fmla="*/ 99301 w 323138"/>
                  <a:gd name="connsiteY2" fmla="*/ 182486 h 353936"/>
                  <a:gd name="connsiteX3" fmla="*/ 13576 w 323138"/>
                  <a:gd name="connsiteY3" fmla="*/ 241541 h 353936"/>
                  <a:gd name="connsiteX4" fmla="*/ 8813 w 323138"/>
                  <a:gd name="connsiteY4" fmla="*/ 268211 h 353936"/>
                  <a:gd name="connsiteX5" fmla="*/ 24053 w 323138"/>
                  <a:gd name="connsiteY5" fmla="*/ 276784 h 353936"/>
                  <a:gd name="connsiteX6" fmla="*/ 34531 w 323138"/>
                  <a:gd name="connsiteY6" fmla="*/ 272974 h 353936"/>
                  <a:gd name="connsiteX7" fmla="*/ 108826 w 323138"/>
                  <a:gd name="connsiteY7" fmla="*/ 221538 h 353936"/>
                  <a:gd name="connsiteX8" fmla="*/ 45961 w 323138"/>
                  <a:gd name="connsiteY8" fmla="*/ 292976 h 353936"/>
                  <a:gd name="connsiteX9" fmla="*/ 47866 w 323138"/>
                  <a:gd name="connsiteY9" fmla="*/ 319646 h 353936"/>
                  <a:gd name="connsiteX10" fmla="*/ 60248 w 323138"/>
                  <a:gd name="connsiteY10" fmla="*/ 324409 h 353936"/>
                  <a:gd name="connsiteX11" fmla="*/ 74536 w 323138"/>
                  <a:gd name="connsiteY11" fmla="*/ 317741 h 353936"/>
                  <a:gd name="connsiteX12" fmla="*/ 142163 w 323138"/>
                  <a:gd name="connsiteY12" fmla="*/ 240588 h 353936"/>
                  <a:gd name="connsiteX13" fmla="*/ 96443 w 323138"/>
                  <a:gd name="connsiteY13" fmla="*/ 326314 h 353936"/>
                  <a:gd name="connsiteX14" fmla="*/ 104063 w 323138"/>
                  <a:gd name="connsiteY14" fmla="*/ 352031 h 353936"/>
                  <a:gd name="connsiteX15" fmla="*/ 112636 w 323138"/>
                  <a:gd name="connsiteY15" fmla="*/ 353936 h 353936"/>
                  <a:gd name="connsiteX16" fmla="*/ 129781 w 323138"/>
                  <a:gd name="connsiteY16" fmla="*/ 343459 h 353936"/>
                  <a:gd name="connsiteX17" fmla="*/ 185026 w 323138"/>
                  <a:gd name="connsiteY17" fmla="*/ 240588 h 353936"/>
                  <a:gd name="connsiteX18" fmla="*/ 215506 w 323138"/>
                  <a:gd name="connsiteY18" fmla="*/ 216776 h 353936"/>
                  <a:gd name="connsiteX19" fmla="*/ 215506 w 323138"/>
                  <a:gd name="connsiteY19" fmla="*/ 217729 h 353936"/>
                  <a:gd name="connsiteX20" fmla="*/ 230746 w 323138"/>
                  <a:gd name="connsiteY20" fmla="*/ 301549 h 353936"/>
                  <a:gd name="connsiteX21" fmla="*/ 255511 w 323138"/>
                  <a:gd name="connsiteY21" fmla="*/ 306311 h 353936"/>
                  <a:gd name="connsiteX22" fmla="*/ 260273 w 323138"/>
                  <a:gd name="connsiteY22" fmla="*/ 281546 h 353936"/>
                  <a:gd name="connsiteX23" fmla="*/ 259321 w 323138"/>
                  <a:gd name="connsiteY23" fmla="*/ 227254 h 353936"/>
                  <a:gd name="connsiteX24" fmla="*/ 256463 w 323138"/>
                  <a:gd name="connsiteY24" fmla="*/ 134861 h 353936"/>
                  <a:gd name="connsiteX25" fmla="*/ 323138 w 323138"/>
                  <a:gd name="connsiteY25" fmla="*/ 58661 h 353936"/>
                  <a:gd name="connsiteX26" fmla="*/ 273936 w 323138"/>
                  <a:gd name="connsiteY26" fmla="*/ 0 h 353936"/>
                  <a:gd name="connsiteX27" fmla="*/ 189788 w 323138"/>
                  <a:gd name="connsiteY27" fmla="*/ 84378 h 353936"/>
                  <a:gd name="connsiteX28" fmla="*/ 90728 w 323138"/>
                  <a:gd name="connsiteY28" fmla="*/ 142481 h 353936"/>
                  <a:gd name="connsiteX29" fmla="*/ 12623 w 323138"/>
                  <a:gd name="connsiteY29" fmla="*/ 170104 h 353936"/>
                  <a:gd name="connsiteX30" fmla="*/ 1193 w 323138"/>
                  <a:gd name="connsiteY30" fmla="*/ 194869 h 353936"/>
                  <a:gd name="connsiteX31" fmla="*/ 20243 w 323138"/>
                  <a:gd name="connsiteY31" fmla="*/ 209156 h 353936"/>
                  <a:gd name="connsiteX0" fmla="*/ 20243 w 319722"/>
                  <a:gd name="connsiteY0" fmla="*/ 209156 h 353936"/>
                  <a:gd name="connsiteX1" fmla="*/ 26911 w 319722"/>
                  <a:gd name="connsiteY1" fmla="*/ 208204 h 353936"/>
                  <a:gd name="connsiteX2" fmla="*/ 99301 w 319722"/>
                  <a:gd name="connsiteY2" fmla="*/ 182486 h 353936"/>
                  <a:gd name="connsiteX3" fmla="*/ 13576 w 319722"/>
                  <a:gd name="connsiteY3" fmla="*/ 241541 h 353936"/>
                  <a:gd name="connsiteX4" fmla="*/ 8813 w 319722"/>
                  <a:gd name="connsiteY4" fmla="*/ 268211 h 353936"/>
                  <a:gd name="connsiteX5" fmla="*/ 24053 w 319722"/>
                  <a:gd name="connsiteY5" fmla="*/ 276784 h 353936"/>
                  <a:gd name="connsiteX6" fmla="*/ 34531 w 319722"/>
                  <a:gd name="connsiteY6" fmla="*/ 272974 h 353936"/>
                  <a:gd name="connsiteX7" fmla="*/ 108826 w 319722"/>
                  <a:gd name="connsiteY7" fmla="*/ 221538 h 353936"/>
                  <a:gd name="connsiteX8" fmla="*/ 45961 w 319722"/>
                  <a:gd name="connsiteY8" fmla="*/ 292976 h 353936"/>
                  <a:gd name="connsiteX9" fmla="*/ 47866 w 319722"/>
                  <a:gd name="connsiteY9" fmla="*/ 319646 h 353936"/>
                  <a:gd name="connsiteX10" fmla="*/ 60248 w 319722"/>
                  <a:gd name="connsiteY10" fmla="*/ 324409 h 353936"/>
                  <a:gd name="connsiteX11" fmla="*/ 74536 w 319722"/>
                  <a:gd name="connsiteY11" fmla="*/ 317741 h 353936"/>
                  <a:gd name="connsiteX12" fmla="*/ 142163 w 319722"/>
                  <a:gd name="connsiteY12" fmla="*/ 240588 h 353936"/>
                  <a:gd name="connsiteX13" fmla="*/ 96443 w 319722"/>
                  <a:gd name="connsiteY13" fmla="*/ 326314 h 353936"/>
                  <a:gd name="connsiteX14" fmla="*/ 104063 w 319722"/>
                  <a:gd name="connsiteY14" fmla="*/ 352031 h 353936"/>
                  <a:gd name="connsiteX15" fmla="*/ 112636 w 319722"/>
                  <a:gd name="connsiteY15" fmla="*/ 353936 h 353936"/>
                  <a:gd name="connsiteX16" fmla="*/ 129781 w 319722"/>
                  <a:gd name="connsiteY16" fmla="*/ 343459 h 353936"/>
                  <a:gd name="connsiteX17" fmla="*/ 185026 w 319722"/>
                  <a:gd name="connsiteY17" fmla="*/ 240588 h 353936"/>
                  <a:gd name="connsiteX18" fmla="*/ 215506 w 319722"/>
                  <a:gd name="connsiteY18" fmla="*/ 216776 h 353936"/>
                  <a:gd name="connsiteX19" fmla="*/ 215506 w 319722"/>
                  <a:gd name="connsiteY19" fmla="*/ 217729 h 353936"/>
                  <a:gd name="connsiteX20" fmla="*/ 230746 w 319722"/>
                  <a:gd name="connsiteY20" fmla="*/ 301549 h 353936"/>
                  <a:gd name="connsiteX21" fmla="*/ 255511 w 319722"/>
                  <a:gd name="connsiteY21" fmla="*/ 306311 h 353936"/>
                  <a:gd name="connsiteX22" fmla="*/ 260273 w 319722"/>
                  <a:gd name="connsiteY22" fmla="*/ 281546 h 353936"/>
                  <a:gd name="connsiteX23" fmla="*/ 259321 w 319722"/>
                  <a:gd name="connsiteY23" fmla="*/ 227254 h 353936"/>
                  <a:gd name="connsiteX24" fmla="*/ 256463 w 319722"/>
                  <a:gd name="connsiteY24" fmla="*/ 134861 h 353936"/>
                  <a:gd name="connsiteX25" fmla="*/ 319722 w 319722"/>
                  <a:gd name="connsiteY25" fmla="*/ 60938 h 353936"/>
                  <a:gd name="connsiteX26" fmla="*/ 273936 w 319722"/>
                  <a:gd name="connsiteY26" fmla="*/ 0 h 353936"/>
                  <a:gd name="connsiteX27" fmla="*/ 189788 w 319722"/>
                  <a:gd name="connsiteY27" fmla="*/ 84378 h 353936"/>
                  <a:gd name="connsiteX28" fmla="*/ 90728 w 319722"/>
                  <a:gd name="connsiteY28" fmla="*/ 142481 h 353936"/>
                  <a:gd name="connsiteX29" fmla="*/ 12623 w 319722"/>
                  <a:gd name="connsiteY29" fmla="*/ 170104 h 353936"/>
                  <a:gd name="connsiteX30" fmla="*/ 1193 w 319722"/>
                  <a:gd name="connsiteY30" fmla="*/ 194869 h 353936"/>
                  <a:gd name="connsiteX31" fmla="*/ 20243 w 319722"/>
                  <a:gd name="connsiteY31" fmla="*/ 209156 h 353936"/>
                  <a:gd name="connsiteX0" fmla="*/ 20243 w 308336"/>
                  <a:gd name="connsiteY0" fmla="*/ 209156 h 353936"/>
                  <a:gd name="connsiteX1" fmla="*/ 26911 w 308336"/>
                  <a:gd name="connsiteY1" fmla="*/ 208204 h 353936"/>
                  <a:gd name="connsiteX2" fmla="*/ 99301 w 308336"/>
                  <a:gd name="connsiteY2" fmla="*/ 182486 h 353936"/>
                  <a:gd name="connsiteX3" fmla="*/ 13576 w 308336"/>
                  <a:gd name="connsiteY3" fmla="*/ 241541 h 353936"/>
                  <a:gd name="connsiteX4" fmla="*/ 8813 w 308336"/>
                  <a:gd name="connsiteY4" fmla="*/ 268211 h 353936"/>
                  <a:gd name="connsiteX5" fmla="*/ 24053 w 308336"/>
                  <a:gd name="connsiteY5" fmla="*/ 276784 h 353936"/>
                  <a:gd name="connsiteX6" fmla="*/ 34531 w 308336"/>
                  <a:gd name="connsiteY6" fmla="*/ 272974 h 353936"/>
                  <a:gd name="connsiteX7" fmla="*/ 108826 w 308336"/>
                  <a:gd name="connsiteY7" fmla="*/ 221538 h 353936"/>
                  <a:gd name="connsiteX8" fmla="*/ 45961 w 308336"/>
                  <a:gd name="connsiteY8" fmla="*/ 292976 h 353936"/>
                  <a:gd name="connsiteX9" fmla="*/ 47866 w 308336"/>
                  <a:gd name="connsiteY9" fmla="*/ 319646 h 353936"/>
                  <a:gd name="connsiteX10" fmla="*/ 60248 w 308336"/>
                  <a:gd name="connsiteY10" fmla="*/ 324409 h 353936"/>
                  <a:gd name="connsiteX11" fmla="*/ 74536 w 308336"/>
                  <a:gd name="connsiteY11" fmla="*/ 317741 h 353936"/>
                  <a:gd name="connsiteX12" fmla="*/ 142163 w 308336"/>
                  <a:gd name="connsiteY12" fmla="*/ 240588 h 353936"/>
                  <a:gd name="connsiteX13" fmla="*/ 96443 w 308336"/>
                  <a:gd name="connsiteY13" fmla="*/ 326314 h 353936"/>
                  <a:gd name="connsiteX14" fmla="*/ 104063 w 308336"/>
                  <a:gd name="connsiteY14" fmla="*/ 352031 h 353936"/>
                  <a:gd name="connsiteX15" fmla="*/ 112636 w 308336"/>
                  <a:gd name="connsiteY15" fmla="*/ 353936 h 353936"/>
                  <a:gd name="connsiteX16" fmla="*/ 129781 w 308336"/>
                  <a:gd name="connsiteY16" fmla="*/ 343459 h 353936"/>
                  <a:gd name="connsiteX17" fmla="*/ 185026 w 308336"/>
                  <a:gd name="connsiteY17" fmla="*/ 240588 h 353936"/>
                  <a:gd name="connsiteX18" fmla="*/ 215506 w 308336"/>
                  <a:gd name="connsiteY18" fmla="*/ 216776 h 353936"/>
                  <a:gd name="connsiteX19" fmla="*/ 215506 w 308336"/>
                  <a:gd name="connsiteY19" fmla="*/ 217729 h 353936"/>
                  <a:gd name="connsiteX20" fmla="*/ 230746 w 308336"/>
                  <a:gd name="connsiteY20" fmla="*/ 301549 h 353936"/>
                  <a:gd name="connsiteX21" fmla="*/ 255511 w 308336"/>
                  <a:gd name="connsiteY21" fmla="*/ 306311 h 353936"/>
                  <a:gd name="connsiteX22" fmla="*/ 260273 w 308336"/>
                  <a:gd name="connsiteY22" fmla="*/ 281546 h 353936"/>
                  <a:gd name="connsiteX23" fmla="*/ 259321 w 308336"/>
                  <a:gd name="connsiteY23" fmla="*/ 227254 h 353936"/>
                  <a:gd name="connsiteX24" fmla="*/ 256463 w 308336"/>
                  <a:gd name="connsiteY24" fmla="*/ 134861 h 353936"/>
                  <a:gd name="connsiteX25" fmla="*/ 308336 w 308336"/>
                  <a:gd name="connsiteY25" fmla="*/ 60938 h 353936"/>
                  <a:gd name="connsiteX26" fmla="*/ 273936 w 308336"/>
                  <a:gd name="connsiteY26" fmla="*/ 0 h 353936"/>
                  <a:gd name="connsiteX27" fmla="*/ 189788 w 308336"/>
                  <a:gd name="connsiteY27" fmla="*/ 84378 h 353936"/>
                  <a:gd name="connsiteX28" fmla="*/ 90728 w 308336"/>
                  <a:gd name="connsiteY28" fmla="*/ 142481 h 353936"/>
                  <a:gd name="connsiteX29" fmla="*/ 12623 w 308336"/>
                  <a:gd name="connsiteY29" fmla="*/ 170104 h 353936"/>
                  <a:gd name="connsiteX30" fmla="*/ 1193 w 308336"/>
                  <a:gd name="connsiteY30" fmla="*/ 194869 h 353936"/>
                  <a:gd name="connsiteX31" fmla="*/ 20243 w 308336"/>
                  <a:gd name="connsiteY31" fmla="*/ 209156 h 353936"/>
                  <a:gd name="connsiteX0" fmla="*/ 20243 w 315167"/>
                  <a:gd name="connsiteY0" fmla="*/ 209156 h 353936"/>
                  <a:gd name="connsiteX1" fmla="*/ 26911 w 315167"/>
                  <a:gd name="connsiteY1" fmla="*/ 208204 h 353936"/>
                  <a:gd name="connsiteX2" fmla="*/ 99301 w 315167"/>
                  <a:gd name="connsiteY2" fmla="*/ 182486 h 353936"/>
                  <a:gd name="connsiteX3" fmla="*/ 13576 w 315167"/>
                  <a:gd name="connsiteY3" fmla="*/ 241541 h 353936"/>
                  <a:gd name="connsiteX4" fmla="*/ 8813 w 315167"/>
                  <a:gd name="connsiteY4" fmla="*/ 268211 h 353936"/>
                  <a:gd name="connsiteX5" fmla="*/ 24053 w 315167"/>
                  <a:gd name="connsiteY5" fmla="*/ 276784 h 353936"/>
                  <a:gd name="connsiteX6" fmla="*/ 34531 w 315167"/>
                  <a:gd name="connsiteY6" fmla="*/ 272974 h 353936"/>
                  <a:gd name="connsiteX7" fmla="*/ 108826 w 315167"/>
                  <a:gd name="connsiteY7" fmla="*/ 221538 h 353936"/>
                  <a:gd name="connsiteX8" fmla="*/ 45961 w 315167"/>
                  <a:gd name="connsiteY8" fmla="*/ 292976 h 353936"/>
                  <a:gd name="connsiteX9" fmla="*/ 47866 w 315167"/>
                  <a:gd name="connsiteY9" fmla="*/ 319646 h 353936"/>
                  <a:gd name="connsiteX10" fmla="*/ 60248 w 315167"/>
                  <a:gd name="connsiteY10" fmla="*/ 324409 h 353936"/>
                  <a:gd name="connsiteX11" fmla="*/ 74536 w 315167"/>
                  <a:gd name="connsiteY11" fmla="*/ 317741 h 353936"/>
                  <a:gd name="connsiteX12" fmla="*/ 142163 w 315167"/>
                  <a:gd name="connsiteY12" fmla="*/ 240588 h 353936"/>
                  <a:gd name="connsiteX13" fmla="*/ 96443 w 315167"/>
                  <a:gd name="connsiteY13" fmla="*/ 326314 h 353936"/>
                  <a:gd name="connsiteX14" fmla="*/ 104063 w 315167"/>
                  <a:gd name="connsiteY14" fmla="*/ 352031 h 353936"/>
                  <a:gd name="connsiteX15" fmla="*/ 112636 w 315167"/>
                  <a:gd name="connsiteY15" fmla="*/ 353936 h 353936"/>
                  <a:gd name="connsiteX16" fmla="*/ 129781 w 315167"/>
                  <a:gd name="connsiteY16" fmla="*/ 343459 h 353936"/>
                  <a:gd name="connsiteX17" fmla="*/ 185026 w 315167"/>
                  <a:gd name="connsiteY17" fmla="*/ 240588 h 353936"/>
                  <a:gd name="connsiteX18" fmla="*/ 215506 w 315167"/>
                  <a:gd name="connsiteY18" fmla="*/ 216776 h 353936"/>
                  <a:gd name="connsiteX19" fmla="*/ 215506 w 315167"/>
                  <a:gd name="connsiteY19" fmla="*/ 217729 h 353936"/>
                  <a:gd name="connsiteX20" fmla="*/ 230746 w 315167"/>
                  <a:gd name="connsiteY20" fmla="*/ 301549 h 353936"/>
                  <a:gd name="connsiteX21" fmla="*/ 255511 w 315167"/>
                  <a:gd name="connsiteY21" fmla="*/ 306311 h 353936"/>
                  <a:gd name="connsiteX22" fmla="*/ 260273 w 315167"/>
                  <a:gd name="connsiteY22" fmla="*/ 281546 h 353936"/>
                  <a:gd name="connsiteX23" fmla="*/ 259321 w 315167"/>
                  <a:gd name="connsiteY23" fmla="*/ 227254 h 353936"/>
                  <a:gd name="connsiteX24" fmla="*/ 256463 w 315167"/>
                  <a:gd name="connsiteY24" fmla="*/ 134861 h 353936"/>
                  <a:gd name="connsiteX25" fmla="*/ 315167 w 315167"/>
                  <a:gd name="connsiteY25" fmla="*/ 60938 h 353936"/>
                  <a:gd name="connsiteX26" fmla="*/ 273936 w 315167"/>
                  <a:gd name="connsiteY26" fmla="*/ 0 h 353936"/>
                  <a:gd name="connsiteX27" fmla="*/ 189788 w 315167"/>
                  <a:gd name="connsiteY27" fmla="*/ 84378 h 353936"/>
                  <a:gd name="connsiteX28" fmla="*/ 90728 w 315167"/>
                  <a:gd name="connsiteY28" fmla="*/ 142481 h 353936"/>
                  <a:gd name="connsiteX29" fmla="*/ 12623 w 315167"/>
                  <a:gd name="connsiteY29" fmla="*/ 170104 h 353936"/>
                  <a:gd name="connsiteX30" fmla="*/ 1193 w 315167"/>
                  <a:gd name="connsiteY30" fmla="*/ 194869 h 353936"/>
                  <a:gd name="connsiteX31" fmla="*/ 20243 w 315167"/>
                  <a:gd name="connsiteY31" fmla="*/ 209156 h 35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5167" h="353936">
                    <a:moveTo>
                      <a:pt x="20243" y="209156"/>
                    </a:moveTo>
                    <a:cubicBezTo>
                      <a:pt x="22148" y="209156"/>
                      <a:pt x="24053" y="209156"/>
                      <a:pt x="26911" y="208204"/>
                    </a:cubicBezTo>
                    <a:lnTo>
                      <a:pt x="99301" y="182486"/>
                    </a:lnTo>
                    <a:lnTo>
                      <a:pt x="13576" y="241541"/>
                    </a:lnTo>
                    <a:cubicBezTo>
                      <a:pt x="5003" y="247256"/>
                      <a:pt x="3098" y="259638"/>
                      <a:pt x="8813" y="268211"/>
                    </a:cubicBezTo>
                    <a:cubicBezTo>
                      <a:pt x="12623" y="273926"/>
                      <a:pt x="18338" y="276784"/>
                      <a:pt x="24053" y="276784"/>
                    </a:cubicBezTo>
                    <a:cubicBezTo>
                      <a:pt x="27863" y="276784"/>
                      <a:pt x="31673" y="275831"/>
                      <a:pt x="34531" y="272974"/>
                    </a:cubicBezTo>
                    <a:lnTo>
                      <a:pt x="108826" y="221538"/>
                    </a:lnTo>
                    <a:lnTo>
                      <a:pt x="45961" y="292976"/>
                    </a:lnTo>
                    <a:cubicBezTo>
                      <a:pt x="39293" y="300596"/>
                      <a:pt x="40246" y="312979"/>
                      <a:pt x="47866" y="319646"/>
                    </a:cubicBezTo>
                    <a:cubicBezTo>
                      <a:pt x="51676" y="322504"/>
                      <a:pt x="55486" y="324409"/>
                      <a:pt x="60248" y="324409"/>
                    </a:cubicBezTo>
                    <a:cubicBezTo>
                      <a:pt x="65963" y="324409"/>
                      <a:pt x="70726" y="322504"/>
                      <a:pt x="74536" y="317741"/>
                    </a:cubicBezTo>
                    <a:lnTo>
                      <a:pt x="142163" y="240588"/>
                    </a:lnTo>
                    <a:lnTo>
                      <a:pt x="96443" y="326314"/>
                    </a:lnTo>
                    <a:cubicBezTo>
                      <a:pt x="91681" y="335839"/>
                      <a:pt x="94538" y="347269"/>
                      <a:pt x="104063" y="352031"/>
                    </a:cubicBezTo>
                    <a:cubicBezTo>
                      <a:pt x="106921" y="353936"/>
                      <a:pt x="109778" y="353936"/>
                      <a:pt x="112636" y="353936"/>
                    </a:cubicBezTo>
                    <a:cubicBezTo>
                      <a:pt x="119303" y="353936"/>
                      <a:pt x="125971" y="350126"/>
                      <a:pt x="129781" y="343459"/>
                    </a:cubicBezTo>
                    <a:lnTo>
                      <a:pt x="185026" y="240588"/>
                    </a:lnTo>
                    <a:cubicBezTo>
                      <a:pt x="194551" y="231063"/>
                      <a:pt x="205028" y="223444"/>
                      <a:pt x="215506" y="216776"/>
                    </a:cubicBezTo>
                    <a:lnTo>
                      <a:pt x="215506" y="217729"/>
                    </a:lnTo>
                    <a:cubicBezTo>
                      <a:pt x="211696" y="247256"/>
                      <a:pt x="216458" y="280594"/>
                      <a:pt x="230746" y="301549"/>
                    </a:cubicBezTo>
                    <a:cubicBezTo>
                      <a:pt x="236461" y="310121"/>
                      <a:pt x="246938" y="312026"/>
                      <a:pt x="255511" y="306311"/>
                    </a:cubicBezTo>
                    <a:cubicBezTo>
                      <a:pt x="264083" y="300596"/>
                      <a:pt x="265988" y="290119"/>
                      <a:pt x="260273" y="281546"/>
                    </a:cubicBezTo>
                    <a:cubicBezTo>
                      <a:pt x="253606" y="271069"/>
                      <a:pt x="256463" y="250113"/>
                      <a:pt x="259321" y="227254"/>
                    </a:cubicBezTo>
                    <a:cubicBezTo>
                      <a:pt x="263131" y="199631"/>
                      <a:pt x="266941" y="166294"/>
                      <a:pt x="256463" y="134861"/>
                    </a:cubicBezTo>
                    <a:lnTo>
                      <a:pt x="315167" y="60938"/>
                    </a:lnTo>
                    <a:lnTo>
                      <a:pt x="273936" y="0"/>
                    </a:lnTo>
                    <a:cubicBezTo>
                      <a:pt x="250441" y="26987"/>
                      <a:pt x="213283" y="57391"/>
                      <a:pt x="189788" y="84378"/>
                    </a:cubicBezTo>
                    <a:cubicBezTo>
                      <a:pt x="155498" y="75806"/>
                      <a:pt x="107873" y="124384"/>
                      <a:pt x="90728" y="142481"/>
                    </a:cubicBezTo>
                    <a:lnTo>
                      <a:pt x="12623" y="170104"/>
                    </a:lnTo>
                    <a:cubicBezTo>
                      <a:pt x="3098" y="173913"/>
                      <a:pt x="-2617" y="184391"/>
                      <a:pt x="1193" y="194869"/>
                    </a:cubicBezTo>
                    <a:cubicBezTo>
                      <a:pt x="5003" y="204394"/>
                      <a:pt x="12623" y="209156"/>
                      <a:pt x="20243" y="209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2" name="شكل حر: شكل 281">
                <a:extLst>
                  <a:ext uri="{FF2B5EF4-FFF2-40B4-BE49-F238E27FC236}">
                    <a16:creationId xmlns:a16="http://schemas.microsoft.com/office/drawing/2014/main" id="{CC28CFDA-B5C4-4971-A8F2-7F3B58C52675}"/>
                  </a:ext>
                </a:extLst>
              </p:cNvPr>
              <p:cNvSpPr/>
              <p:nvPr/>
            </p:nvSpPr>
            <p:spPr>
              <a:xfrm>
                <a:off x="683228" y="329082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3" name="شكل حر: شكل 282">
                <a:extLst>
                  <a:ext uri="{FF2B5EF4-FFF2-40B4-BE49-F238E27FC236}">
                    <a16:creationId xmlns:a16="http://schemas.microsoft.com/office/drawing/2014/main" id="{2124D18C-33F9-4EE7-BB3C-5E6767EC9585}"/>
                  </a:ext>
                </a:extLst>
              </p:cNvPr>
              <p:cNvSpPr/>
              <p:nvPr/>
            </p:nvSpPr>
            <p:spPr>
              <a:xfrm>
                <a:off x="954768" y="3982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4" name="شكل حر: شكل 283">
                <a:extLst>
                  <a:ext uri="{FF2B5EF4-FFF2-40B4-BE49-F238E27FC236}">
                    <a16:creationId xmlns:a16="http://schemas.microsoft.com/office/drawing/2014/main" id="{D24B0102-5F27-4EDE-A6F1-50E9EEB0A23B}"/>
                  </a:ext>
                </a:extLst>
              </p:cNvPr>
              <p:cNvSpPr/>
              <p:nvPr/>
            </p:nvSpPr>
            <p:spPr>
              <a:xfrm>
                <a:off x="2397759" y="324502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5" name="شكل حر: شكل 284">
                <a:extLst>
                  <a:ext uri="{FF2B5EF4-FFF2-40B4-BE49-F238E27FC236}">
                    <a16:creationId xmlns:a16="http://schemas.microsoft.com/office/drawing/2014/main" id="{BEA53075-7F9F-47CE-AA68-58174CA5BFD1}"/>
                  </a:ext>
                </a:extLst>
              </p:cNvPr>
              <p:cNvSpPr/>
              <p:nvPr/>
            </p:nvSpPr>
            <p:spPr>
              <a:xfrm>
                <a:off x="2197138" y="4151602"/>
                <a:ext cx="149820" cy="17055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6" name="شكل حر: شكل 285">
                <a:extLst>
                  <a:ext uri="{FF2B5EF4-FFF2-40B4-BE49-F238E27FC236}">
                    <a16:creationId xmlns:a16="http://schemas.microsoft.com/office/drawing/2014/main" id="{52B6D979-D1B8-40AF-AAD8-F89B18BB9493}"/>
                  </a:ext>
                </a:extLst>
              </p:cNvPr>
              <p:cNvSpPr/>
              <p:nvPr/>
            </p:nvSpPr>
            <p:spPr>
              <a:xfrm>
                <a:off x="462498" y="2626357"/>
                <a:ext cx="111406" cy="12682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87" name="مجموعة 286">
                <a:extLst>
                  <a:ext uri="{FF2B5EF4-FFF2-40B4-BE49-F238E27FC236}">
                    <a16:creationId xmlns:a16="http://schemas.microsoft.com/office/drawing/2014/main" id="{7741D42E-8D5A-4E06-BCD4-BC89BB259D1E}"/>
                  </a:ext>
                </a:extLst>
              </p:cNvPr>
              <p:cNvGrpSpPr/>
              <p:nvPr/>
            </p:nvGrpSpPr>
            <p:grpSpPr>
              <a:xfrm rot="18959311" flipH="1">
                <a:off x="1396370" y="380969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291" name="مستطيل: زوايا مستديرة 290">
                  <a:extLst>
                    <a:ext uri="{FF2B5EF4-FFF2-40B4-BE49-F238E27FC236}">
                      <a16:creationId xmlns:a16="http://schemas.microsoft.com/office/drawing/2014/main" id="{2C4A30A5-68A5-4F4D-AE89-111D03D8598B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92" name="مستطيل: زوايا مستديرة 291">
                  <a:extLst>
                    <a:ext uri="{FF2B5EF4-FFF2-40B4-BE49-F238E27FC236}">
                      <a16:creationId xmlns:a16="http://schemas.microsoft.com/office/drawing/2014/main" id="{BD9D858B-DE4C-4DDD-9DEB-611FF8CF243B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288" name="مجموعة 287">
                <a:extLst>
                  <a:ext uri="{FF2B5EF4-FFF2-40B4-BE49-F238E27FC236}">
                    <a16:creationId xmlns:a16="http://schemas.microsoft.com/office/drawing/2014/main" id="{923268D5-2711-4166-AB9A-C4A561E67016}"/>
                  </a:ext>
                </a:extLst>
              </p:cNvPr>
              <p:cNvGrpSpPr/>
              <p:nvPr/>
            </p:nvGrpSpPr>
            <p:grpSpPr>
              <a:xfrm rot="18959311" flipH="1">
                <a:off x="553090" y="221965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289" name="مستطيل: زوايا مستديرة 288">
                  <a:extLst>
                    <a:ext uri="{FF2B5EF4-FFF2-40B4-BE49-F238E27FC236}">
                      <a16:creationId xmlns:a16="http://schemas.microsoft.com/office/drawing/2014/main" id="{11520FCC-B8F0-4ACD-B542-161F3E0720E9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90" name="مستطيل: زوايا مستديرة 289">
                  <a:extLst>
                    <a:ext uri="{FF2B5EF4-FFF2-40B4-BE49-F238E27FC236}">
                      <a16:creationId xmlns:a16="http://schemas.microsoft.com/office/drawing/2014/main" id="{5D7D5423-3A94-4A5F-8BA7-81039880F007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EFEC3C9D-CEF1-4995-BAAD-941A68FB5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661" y="2031023"/>
            <a:ext cx="3443529" cy="387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06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5A1EA10-B63A-4D9B-9585-46DA8DC3AE44}"/>
              </a:ext>
            </a:extLst>
          </p:cNvPr>
          <p:cNvGrpSpPr/>
          <p:nvPr/>
        </p:nvGrpSpPr>
        <p:grpSpPr>
          <a:xfrm>
            <a:off x="2819400" y="402581"/>
            <a:ext cx="6553200" cy="1210441"/>
            <a:chOff x="2819400" y="402581"/>
            <a:chExt cx="6553200" cy="1210441"/>
          </a:xfrm>
        </p:grpSpPr>
        <p:grpSp>
          <p:nvGrpSpPr>
            <p:cNvPr id="5" name="رسم 9" descr="شريط مطوي طويل ، ترويسة">
              <a:extLst>
                <a:ext uri="{FF2B5EF4-FFF2-40B4-BE49-F238E27FC236}">
                  <a16:creationId xmlns:a16="http://schemas.microsoft.com/office/drawing/2014/main" id="{2802D471-AE32-4210-BCCD-8EB465DF573A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DB597686-A12D-46F3-B430-9E4458F727DA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940D1D04-18C1-4644-BE1A-696336052C51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9CAC11BA-CC31-497F-AD63-C1C2AEDB72F4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4B000921-82F6-49F3-A37D-E924F10052B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36E6103B-0371-4A6C-8DAD-7E4360E32E88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6FB0BAD5-A22D-4497-AF00-B312B13416F8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E25B75BC-A876-4488-9BA5-AAA7C4A57E7E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AD52E460-A01D-4845-8A2C-974070C6EE7B}"/>
                </a:ext>
              </a:extLst>
            </p:cNvPr>
            <p:cNvGrpSpPr/>
            <p:nvPr/>
          </p:nvGrpSpPr>
          <p:grpSpPr>
            <a:xfrm>
              <a:off x="8341010" y="880101"/>
              <a:ext cx="529763" cy="529761"/>
              <a:chOff x="2549102" y="1768979"/>
              <a:chExt cx="2705805" cy="2705796"/>
            </a:xfrm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041BA27A-70C4-413C-9EB0-5B041CF43C93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D6567E76-5BBF-4E1A-ABFF-EDD5DF37937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B0C904A-C7B2-48E7-B874-AF00E47B04E4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أفكار تطوعية </a:t>
            </a:r>
          </a:p>
        </p:txBody>
      </p:sp>
      <p:sp>
        <p:nvSpPr>
          <p:cNvPr id="215" name="مربع نص 214">
            <a:extLst>
              <a:ext uri="{FF2B5EF4-FFF2-40B4-BE49-F238E27FC236}">
                <a16:creationId xmlns:a16="http://schemas.microsoft.com/office/drawing/2014/main" id="{EA8507DC-2CB2-42FD-B8ED-A5BFD72EA47A}"/>
              </a:ext>
            </a:extLst>
          </p:cNvPr>
          <p:cNvSpPr txBox="1"/>
          <p:nvPr/>
        </p:nvSpPr>
        <p:spPr>
          <a:xfrm>
            <a:off x="115277" y="5408613"/>
            <a:ext cx="2954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تقديم المعونة البسيطة للجيران مثل مساعدة المسنين</a:t>
            </a:r>
          </a:p>
        </p:txBody>
      </p:sp>
      <p:sp>
        <p:nvSpPr>
          <p:cNvPr id="216" name="مربع نص 215">
            <a:extLst>
              <a:ext uri="{FF2B5EF4-FFF2-40B4-BE49-F238E27FC236}">
                <a16:creationId xmlns:a16="http://schemas.microsoft.com/office/drawing/2014/main" id="{FA4BA2D1-D0F1-4F26-895B-9EC2AEA08846}"/>
              </a:ext>
            </a:extLst>
          </p:cNvPr>
          <p:cNvSpPr txBox="1"/>
          <p:nvPr/>
        </p:nvSpPr>
        <p:spPr>
          <a:xfrm>
            <a:off x="2858477" y="5413494"/>
            <a:ext cx="2466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ctr"/>
            <a:r>
              <a:rPr lang="ar-SA" sz="2000" dirty="0">
                <a:solidFill>
                  <a:srgbClr val="13637A"/>
                </a:solidFill>
              </a:rPr>
              <a:t>شراء بعض البضائع التي يمكن التبرع بها </a:t>
            </a:r>
          </a:p>
        </p:txBody>
      </p:sp>
      <p:sp>
        <p:nvSpPr>
          <p:cNvPr id="217" name="مربع نص 216">
            <a:extLst>
              <a:ext uri="{FF2B5EF4-FFF2-40B4-BE49-F238E27FC236}">
                <a16:creationId xmlns:a16="http://schemas.microsoft.com/office/drawing/2014/main" id="{29A3B82F-32D0-412C-98D6-EE1829A80F3A}"/>
              </a:ext>
            </a:extLst>
          </p:cNvPr>
          <p:cNvSpPr txBox="1"/>
          <p:nvPr/>
        </p:nvSpPr>
        <p:spPr>
          <a:xfrm>
            <a:off x="5825197" y="5413494"/>
            <a:ext cx="18151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زراعة النباتات والاهتمام بها </a:t>
            </a:r>
          </a:p>
        </p:txBody>
      </p:sp>
      <p:sp>
        <p:nvSpPr>
          <p:cNvPr id="218" name="مربع نص 217">
            <a:extLst>
              <a:ext uri="{FF2B5EF4-FFF2-40B4-BE49-F238E27FC236}">
                <a16:creationId xmlns:a16="http://schemas.microsoft.com/office/drawing/2014/main" id="{79D888CC-36D0-4D73-B75B-58FE4D4F0C58}"/>
              </a:ext>
            </a:extLst>
          </p:cNvPr>
          <p:cNvSpPr txBox="1"/>
          <p:nvPr/>
        </p:nvSpPr>
        <p:spPr>
          <a:xfrm>
            <a:off x="487704" y="3050877"/>
            <a:ext cx="22691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تقديم المساعدة للأطفال ذوي الاحتياجات الخاصة</a:t>
            </a:r>
          </a:p>
        </p:txBody>
      </p:sp>
      <p:sp>
        <p:nvSpPr>
          <p:cNvPr id="219" name="مربع نص 218">
            <a:extLst>
              <a:ext uri="{FF2B5EF4-FFF2-40B4-BE49-F238E27FC236}">
                <a16:creationId xmlns:a16="http://schemas.microsoft.com/office/drawing/2014/main" id="{17B6A813-5A7B-4786-B3A7-7CCE0801F77F}"/>
              </a:ext>
            </a:extLst>
          </p:cNvPr>
          <p:cNvSpPr txBox="1"/>
          <p:nvPr/>
        </p:nvSpPr>
        <p:spPr>
          <a:xfrm>
            <a:off x="2687027" y="3061037"/>
            <a:ext cx="2862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التبرع بالمقتنيات الشخصيّة المستعملة</a:t>
            </a:r>
          </a:p>
        </p:txBody>
      </p:sp>
      <p:sp>
        <p:nvSpPr>
          <p:cNvPr id="220" name="مربع نص 219">
            <a:extLst>
              <a:ext uri="{FF2B5EF4-FFF2-40B4-BE49-F238E27FC236}">
                <a16:creationId xmlns:a16="http://schemas.microsoft.com/office/drawing/2014/main" id="{8A41DE31-1F00-4719-92DD-AF8BEF7A2400}"/>
              </a:ext>
            </a:extLst>
          </p:cNvPr>
          <p:cNvSpPr txBox="1"/>
          <p:nvPr/>
        </p:nvSpPr>
        <p:spPr>
          <a:xfrm>
            <a:off x="5532119" y="3118256"/>
            <a:ext cx="22971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637A"/>
                </a:solidFill>
              </a:rPr>
              <a:t>تنظيف الأماكن العامّة </a:t>
            </a:r>
          </a:p>
          <a:p>
            <a:pPr algn="ctr"/>
            <a:r>
              <a:rPr lang="ar-SA" sz="2000" dirty="0">
                <a:solidFill>
                  <a:srgbClr val="13637A"/>
                </a:solidFill>
              </a:rPr>
              <a:t>مثل الحدائق. </a:t>
            </a:r>
          </a:p>
        </p:txBody>
      </p:sp>
      <p:grpSp>
        <p:nvGrpSpPr>
          <p:cNvPr id="221" name="مجموعة 220">
            <a:extLst>
              <a:ext uri="{FF2B5EF4-FFF2-40B4-BE49-F238E27FC236}">
                <a16:creationId xmlns:a16="http://schemas.microsoft.com/office/drawing/2014/main" id="{3F619F75-F424-45E1-AFB6-B3D39598F7C9}"/>
              </a:ext>
            </a:extLst>
          </p:cNvPr>
          <p:cNvGrpSpPr/>
          <p:nvPr/>
        </p:nvGrpSpPr>
        <p:grpSpPr>
          <a:xfrm>
            <a:off x="1016342" y="4363732"/>
            <a:ext cx="1044881" cy="1044881"/>
            <a:chOff x="3159760" y="2336800"/>
            <a:chExt cx="1656080" cy="1656080"/>
          </a:xfrm>
        </p:grpSpPr>
        <p:sp>
          <p:nvSpPr>
            <p:cNvPr id="222" name="شكل بيضاوي 221">
              <a:extLst>
                <a:ext uri="{FF2B5EF4-FFF2-40B4-BE49-F238E27FC236}">
                  <a16:creationId xmlns:a16="http://schemas.microsoft.com/office/drawing/2014/main" id="{71CBDE80-3777-4B15-B435-B592513B6896}"/>
                </a:ext>
              </a:extLst>
            </p:cNvPr>
            <p:cNvSpPr/>
            <p:nvPr/>
          </p:nvSpPr>
          <p:spPr>
            <a:xfrm>
              <a:off x="3159760" y="2336800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23" name="مجموعة 222">
              <a:extLst>
                <a:ext uri="{FF2B5EF4-FFF2-40B4-BE49-F238E27FC236}">
                  <a16:creationId xmlns:a16="http://schemas.microsoft.com/office/drawing/2014/main" id="{C41A382E-35B5-4762-87DF-399624AA9B6B}"/>
                </a:ext>
              </a:extLst>
            </p:cNvPr>
            <p:cNvGrpSpPr/>
            <p:nvPr/>
          </p:nvGrpSpPr>
          <p:grpSpPr>
            <a:xfrm>
              <a:off x="3208020" y="2701540"/>
              <a:ext cx="1333500" cy="994170"/>
              <a:chOff x="3526368" y="2508501"/>
              <a:chExt cx="2161504" cy="1611477"/>
            </a:xfrm>
          </p:grpSpPr>
          <p:sp>
            <p:nvSpPr>
              <p:cNvPr id="224" name="شكل حر: شكل 223">
                <a:extLst>
                  <a:ext uri="{FF2B5EF4-FFF2-40B4-BE49-F238E27FC236}">
                    <a16:creationId xmlns:a16="http://schemas.microsoft.com/office/drawing/2014/main" id="{9AC93840-62EE-4DF0-BBCA-643B345E84D8}"/>
                  </a:ext>
                </a:extLst>
              </p:cNvPr>
              <p:cNvSpPr/>
              <p:nvPr/>
            </p:nvSpPr>
            <p:spPr>
              <a:xfrm>
                <a:off x="3526368" y="3173177"/>
                <a:ext cx="2156396" cy="946801"/>
              </a:xfrm>
              <a:custGeom>
                <a:avLst/>
                <a:gdLst>
                  <a:gd name="connsiteX0" fmla="*/ 2156395 w 2156396"/>
                  <a:gd name="connsiteY0" fmla="*/ 98012 h 906659"/>
                  <a:gd name="connsiteX1" fmla="*/ 2059353 w 2156396"/>
                  <a:gd name="connsiteY1" fmla="*/ 1 h 906659"/>
                  <a:gd name="connsiteX2" fmla="*/ 2007702 w 2156396"/>
                  <a:gd name="connsiteY2" fmla="*/ 14500 h 906659"/>
                  <a:gd name="connsiteX3" fmla="*/ 1588675 w 2156396"/>
                  <a:gd name="connsiteY3" fmla="*/ 254081 h 906659"/>
                  <a:gd name="connsiteX4" fmla="*/ 1588160 w 2156396"/>
                  <a:gd name="connsiteY4" fmla="*/ 336686 h 906659"/>
                  <a:gd name="connsiteX5" fmla="*/ 1390532 w 2156396"/>
                  <a:gd name="connsiteY5" fmla="*/ 490084 h 906659"/>
                  <a:gd name="connsiteX6" fmla="*/ 955675 w 2156396"/>
                  <a:gd name="connsiteY6" fmla="*/ 490084 h 906659"/>
                  <a:gd name="connsiteX7" fmla="*/ 955675 w 2156396"/>
                  <a:gd name="connsiteY7" fmla="*/ 392066 h 906659"/>
                  <a:gd name="connsiteX8" fmla="*/ 1396756 w 2156396"/>
                  <a:gd name="connsiteY8" fmla="*/ 392066 h 906659"/>
                  <a:gd name="connsiteX9" fmla="*/ 1494774 w 2156396"/>
                  <a:gd name="connsiteY9" fmla="*/ 294048 h 906659"/>
                  <a:gd name="connsiteX10" fmla="*/ 1396756 w 2156396"/>
                  <a:gd name="connsiteY10" fmla="*/ 196030 h 906659"/>
                  <a:gd name="connsiteX11" fmla="*/ 808648 w 2156396"/>
                  <a:gd name="connsiteY11" fmla="*/ 196030 h 906659"/>
                  <a:gd name="connsiteX12" fmla="*/ 692962 w 2156396"/>
                  <a:gd name="connsiteY12" fmla="*/ 229062 h 906659"/>
                  <a:gd name="connsiteX13" fmla="*/ 0 w 2156396"/>
                  <a:gd name="connsiteY13" fmla="*/ 563597 h 906659"/>
                  <a:gd name="connsiteX14" fmla="*/ 343063 w 2156396"/>
                  <a:gd name="connsiteY14" fmla="*/ 906660 h 906659"/>
                  <a:gd name="connsiteX15" fmla="*/ 931171 w 2156396"/>
                  <a:gd name="connsiteY15" fmla="*/ 686120 h 906659"/>
                  <a:gd name="connsiteX16" fmla="*/ 1389160 w 2156396"/>
                  <a:gd name="connsiteY16" fmla="*/ 686120 h 906659"/>
                  <a:gd name="connsiteX17" fmla="*/ 1447137 w 2156396"/>
                  <a:gd name="connsiteY17" fmla="*/ 667129 h 906659"/>
                  <a:gd name="connsiteX18" fmla="*/ 2120202 w 2156396"/>
                  <a:gd name="connsiteY18" fmla="*/ 173486 h 906659"/>
                  <a:gd name="connsiteX19" fmla="*/ 2156395 w 2156396"/>
                  <a:gd name="connsiteY19" fmla="*/ 98012 h 906659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6396" h="946803">
                    <a:moveTo>
                      <a:pt x="2156395" y="98012"/>
                    </a:moveTo>
                    <a:cubicBezTo>
                      <a:pt x="2156662" y="44148"/>
                      <a:pt x="2113213" y="268"/>
                      <a:pt x="2059353" y="1"/>
                    </a:cubicBezTo>
                    <a:cubicBezTo>
                      <a:pt x="2041119" y="-89"/>
                      <a:pt x="2023225" y="4934"/>
                      <a:pt x="2007702" y="14500"/>
                    </a:cubicBezTo>
                    <a:lnTo>
                      <a:pt x="1588675" y="254081"/>
                    </a:lnTo>
                    <a:cubicBezTo>
                      <a:pt x="1594333" y="281345"/>
                      <a:pt x="1594157" y="309495"/>
                      <a:pt x="1588160" y="336686"/>
                    </a:cubicBezTo>
                    <a:cubicBezTo>
                      <a:pt x="1566178" y="427688"/>
                      <a:pt x="1484141" y="491363"/>
                      <a:pt x="1390532" y="490084"/>
                    </a:cubicBezTo>
                    <a:lnTo>
                      <a:pt x="955675" y="490084"/>
                    </a:lnTo>
                    <a:lnTo>
                      <a:pt x="955675" y="392066"/>
                    </a:lnTo>
                    <a:lnTo>
                      <a:pt x="1396756" y="392066"/>
                    </a:lnTo>
                    <a:cubicBezTo>
                      <a:pt x="1450889" y="392066"/>
                      <a:pt x="1494774" y="348181"/>
                      <a:pt x="1494774" y="294048"/>
                    </a:cubicBezTo>
                    <a:cubicBezTo>
                      <a:pt x="1494774" y="239915"/>
                      <a:pt x="1450889" y="196030"/>
                      <a:pt x="1396756" y="196030"/>
                    </a:cubicBezTo>
                    <a:lnTo>
                      <a:pt x="808648" y="196030"/>
                    </a:lnTo>
                    <a:cubicBezTo>
                      <a:pt x="767760" y="196040"/>
                      <a:pt x="727690" y="207481"/>
                      <a:pt x="692962" y="229062"/>
                    </a:cubicBezTo>
                    <a:lnTo>
                      <a:pt x="0" y="563597"/>
                    </a:lnTo>
                    <a:cubicBezTo>
                      <a:pt x="74212" y="705742"/>
                      <a:pt x="74315" y="783044"/>
                      <a:pt x="250426" y="946803"/>
                    </a:cubicBezTo>
                    <a:cubicBezTo>
                      <a:pt x="408945" y="788283"/>
                      <a:pt x="707567" y="686120"/>
                      <a:pt x="931171" y="686120"/>
                    </a:cubicBezTo>
                    <a:lnTo>
                      <a:pt x="1389160" y="686120"/>
                    </a:lnTo>
                    <a:cubicBezTo>
                      <a:pt x="1410013" y="686117"/>
                      <a:pt x="1430325" y="679464"/>
                      <a:pt x="1447137" y="667129"/>
                    </a:cubicBezTo>
                    <a:lnTo>
                      <a:pt x="2120202" y="173486"/>
                    </a:lnTo>
                    <a:cubicBezTo>
                      <a:pt x="2143023" y="155068"/>
                      <a:pt x="2156319" y="127339"/>
                      <a:pt x="2156395" y="980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25" name="شكل حر: شكل 224">
                <a:extLst>
                  <a:ext uri="{FF2B5EF4-FFF2-40B4-BE49-F238E27FC236}">
                    <a16:creationId xmlns:a16="http://schemas.microsoft.com/office/drawing/2014/main" id="{86A6352E-BB10-4CB3-8245-43BAA9F3D63A}"/>
                  </a:ext>
                </a:extLst>
              </p:cNvPr>
              <p:cNvSpPr/>
              <p:nvPr/>
            </p:nvSpPr>
            <p:spPr>
              <a:xfrm>
                <a:off x="4436479" y="2584439"/>
                <a:ext cx="833152" cy="789413"/>
              </a:xfrm>
              <a:custGeom>
                <a:avLst/>
                <a:gdLst>
                  <a:gd name="connsiteX0" fmla="*/ 416576 w 833152"/>
                  <a:gd name="connsiteY0" fmla="*/ 164549 h 789413"/>
                  <a:gd name="connsiteX1" fmla="*/ 0 w 833152"/>
                  <a:gd name="connsiteY1" fmla="*/ 213558 h 789413"/>
                  <a:gd name="connsiteX2" fmla="*/ 416576 w 833152"/>
                  <a:gd name="connsiteY2" fmla="*/ 789414 h 789413"/>
                  <a:gd name="connsiteX3" fmla="*/ 833153 w 833152"/>
                  <a:gd name="connsiteY3" fmla="*/ 213558 h 789413"/>
                  <a:gd name="connsiteX4" fmla="*/ 416576 w 833152"/>
                  <a:gd name="connsiteY4" fmla="*/ 164549 h 78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152" h="789413">
                    <a:moveTo>
                      <a:pt x="416576" y="164549"/>
                    </a:moveTo>
                    <a:cubicBezTo>
                      <a:pt x="262198" y="-141757"/>
                      <a:pt x="0" y="42027"/>
                      <a:pt x="0" y="213558"/>
                    </a:cubicBezTo>
                    <a:cubicBezTo>
                      <a:pt x="0" y="470855"/>
                      <a:pt x="416576" y="789414"/>
                      <a:pt x="416576" y="789414"/>
                    </a:cubicBezTo>
                    <a:cubicBezTo>
                      <a:pt x="416576" y="789414"/>
                      <a:pt x="833153" y="470855"/>
                      <a:pt x="833153" y="213558"/>
                    </a:cubicBezTo>
                    <a:cubicBezTo>
                      <a:pt x="833153" y="42027"/>
                      <a:pt x="570955" y="-141757"/>
                      <a:pt x="416576" y="164549"/>
                    </a:cubicBezTo>
                    <a:close/>
                  </a:path>
                </a:pathLst>
              </a:custGeom>
              <a:solidFill>
                <a:srgbClr val="0D9DA7"/>
              </a:solidFill>
              <a:ln w="24408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26" name="مجموعة 225">
                <a:extLst>
                  <a:ext uri="{FF2B5EF4-FFF2-40B4-BE49-F238E27FC236}">
                    <a16:creationId xmlns:a16="http://schemas.microsoft.com/office/drawing/2014/main" id="{02C66301-26E4-4A2E-9A91-E42F064E995F}"/>
                  </a:ext>
                </a:extLst>
              </p:cNvPr>
              <p:cNvGrpSpPr/>
              <p:nvPr/>
            </p:nvGrpSpPr>
            <p:grpSpPr>
              <a:xfrm rot="4042901" flipH="1">
                <a:off x="4103752" y="3676846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267" name="مستطيل: زوايا مستديرة 266">
                  <a:extLst>
                    <a:ext uri="{FF2B5EF4-FFF2-40B4-BE49-F238E27FC236}">
                      <a16:creationId xmlns:a16="http://schemas.microsoft.com/office/drawing/2014/main" id="{EE2E5122-B5D2-4E2E-AAE9-C6460719EE8C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68" name="مستطيل: زوايا مستديرة 267">
                  <a:extLst>
                    <a:ext uri="{FF2B5EF4-FFF2-40B4-BE49-F238E27FC236}">
                      <a16:creationId xmlns:a16="http://schemas.microsoft.com/office/drawing/2014/main" id="{A2903323-9ED4-426A-A035-B9555A31C2C7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227" name="مجموعة 226">
                <a:extLst>
                  <a:ext uri="{FF2B5EF4-FFF2-40B4-BE49-F238E27FC236}">
                    <a16:creationId xmlns:a16="http://schemas.microsoft.com/office/drawing/2014/main" id="{C73D0EB2-2D17-4DAA-9CCA-806FD45A000A}"/>
                  </a:ext>
                </a:extLst>
              </p:cNvPr>
              <p:cNvGrpSpPr/>
              <p:nvPr/>
            </p:nvGrpSpPr>
            <p:grpSpPr>
              <a:xfrm rot="20111266" flipH="1">
                <a:off x="4521529" y="271315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265" name="مستطيل: زوايا مستديرة 264">
                  <a:extLst>
                    <a:ext uri="{FF2B5EF4-FFF2-40B4-BE49-F238E27FC236}">
                      <a16:creationId xmlns:a16="http://schemas.microsoft.com/office/drawing/2014/main" id="{8BC08629-2D23-4305-826E-CC413EF46681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66" name="مستطيل: زوايا مستديرة 265">
                  <a:extLst>
                    <a:ext uri="{FF2B5EF4-FFF2-40B4-BE49-F238E27FC236}">
                      <a16:creationId xmlns:a16="http://schemas.microsoft.com/office/drawing/2014/main" id="{E7938710-C213-4653-87E9-097188AECA01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228" name="شكل حر: شكل 227">
                <a:extLst>
                  <a:ext uri="{FF2B5EF4-FFF2-40B4-BE49-F238E27FC236}">
                    <a16:creationId xmlns:a16="http://schemas.microsoft.com/office/drawing/2014/main" id="{EC371D0E-D274-4CD7-804C-390A0B2880FF}"/>
                  </a:ext>
                </a:extLst>
              </p:cNvPr>
              <p:cNvSpPr/>
              <p:nvPr/>
            </p:nvSpPr>
            <p:spPr>
              <a:xfrm>
                <a:off x="5323839" y="277766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63" name="شكل حر: شكل 262">
                <a:extLst>
                  <a:ext uri="{FF2B5EF4-FFF2-40B4-BE49-F238E27FC236}">
                    <a16:creationId xmlns:a16="http://schemas.microsoft.com/office/drawing/2014/main" id="{A5699ECD-EE3A-4532-AA21-9E534A3CC49E}"/>
                  </a:ext>
                </a:extLst>
              </p:cNvPr>
              <p:cNvSpPr/>
              <p:nvPr/>
            </p:nvSpPr>
            <p:spPr>
              <a:xfrm>
                <a:off x="4046188" y="250850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64" name="شكل حر: شكل 263">
                <a:extLst>
                  <a:ext uri="{FF2B5EF4-FFF2-40B4-BE49-F238E27FC236}">
                    <a16:creationId xmlns:a16="http://schemas.microsoft.com/office/drawing/2014/main" id="{F783185F-2870-4769-8068-0218AFBB39EB}"/>
                  </a:ext>
                </a:extLst>
              </p:cNvPr>
              <p:cNvSpPr/>
              <p:nvPr/>
            </p:nvSpPr>
            <p:spPr>
              <a:xfrm>
                <a:off x="4317728" y="320040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269" name="مجموعة 268">
            <a:extLst>
              <a:ext uri="{FF2B5EF4-FFF2-40B4-BE49-F238E27FC236}">
                <a16:creationId xmlns:a16="http://schemas.microsoft.com/office/drawing/2014/main" id="{3D64AFAA-1077-4C9D-BC0A-FB79EE1BF25F}"/>
              </a:ext>
            </a:extLst>
          </p:cNvPr>
          <p:cNvGrpSpPr/>
          <p:nvPr/>
        </p:nvGrpSpPr>
        <p:grpSpPr>
          <a:xfrm>
            <a:off x="3595876" y="4363732"/>
            <a:ext cx="1044881" cy="1044881"/>
            <a:chOff x="7091680" y="2316480"/>
            <a:chExt cx="1656080" cy="1656080"/>
          </a:xfrm>
        </p:grpSpPr>
        <p:sp>
          <p:nvSpPr>
            <p:cNvPr id="270" name="شكل بيضاوي 269">
              <a:extLst>
                <a:ext uri="{FF2B5EF4-FFF2-40B4-BE49-F238E27FC236}">
                  <a16:creationId xmlns:a16="http://schemas.microsoft.com/office/drawing/2014/main" id="{C39DADBC-CCFB-4B27-AD2D-2247BEE7F6B0}"/>
                </a:ext>
              </a:extLst>
            </p:cNvPr>
            <p:cNvSpPr/>
            <p:nvPr/>
          </p:nvSpPr>
          <p:spPr>
            <a:xfrm>
              <a:off x="7091680" y="2316480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71" name="مجموعة 270">
              <a:extLst>
                <a:ext uri="{FF2B5EF4-FFF2-40B4-BE49-F238E27FC236}">
                  <a16:creationId xmlns:a16="http://schemas.microsoft.com/office/drawing/2014/main" id="{CD83806C-41BA-4390-9157-DAFDE1E8833F}"/>
                </a:ext>
              </a:extLst>
            </p:cNvPr>
            <p:cNvGrpSpPr/>
            <p:nvPr/>
          </p:nvGrpSpPr>
          <p:grpSpPr>
            <a:xfrm>
              <a:off x="7205948" y="2418987"/>
              <a:ext cx="1440212" cy="1208567"/>
              <a:chOff x="9695148" y="2073547"/>
              <a:chExt cx="2027764" cy="1701617"/>
            </a:xfrm>
          </p:grpSpPr>
          <p:sp>
            <p:nvSpPr>
              <p:cNvPr id="272" name="شكل حر: شكل 271">
                <a:extLst>
                  <a:ext uri="{FF2B5EF4-FFF2-40B4-BE49-F238E27FC236}">
                    <a16:creationId xmlns:a16="http://schemas.microsoft.com/office/drawing/2014/main" id="{4BBAFBE0-54E3-4206-99D7-F1C971595518}"/>
                  </a:ext>
                </a:extLst>
              </p:cNvPr>
              <p:cNvSpPr/>
              <p:nvPr/>
            </p:nvSpPr>
            <p:spPr>
              <a:xfrm>
                <a:off x="10598536" y="2442717"/>
                <a:ext cx="243760" cy="225915"/>
              </a:xfrm>
              <a:custGeom>
                <a:avLst/>
                <a:gdLst>
                  <a:gd name="connsiteX0" fmla="*/ 15133 w 243760"/>
                  <a:gd name="connsiteY0" fmla="*/ 151888 h 225915"/>
                  <a:gd name="connsiteX1" fmla="*/ 77504 w 243760"/>
                  <a:gd name="connsiteY1" fmla="*/ 225916 h 225915"/>
                  <a:gd name="connsiteX2" fmla="*/ 236807 w 243760"/>
                  <a:gd name="connsiteY2" fmla="*/ 66613 h 225915"/>
                  <a:gd name="connsiteX3" fmla="*/ 243760 w 243760"/>
                  <a:gd name="connsiteY3" fmla="*/ 60274 h 225915"/>
                  <a:gd name="connsiteX4" fmla="*/ 162154 w 243760"/>
                  <a:gd name="connsiteY4" fmla="*/ 880 h 225915"/>
                  <a:gd name="connsiteX5" fmla="*/ 122698 w 243760"/>
                  <a:gd name="connsiteY5" fmla="*/ 21010 h 225915"/>
                  <a:gd name="connsiteX6" fmla="*/ 0 w 243760"/>
                  <a:gd name="connsiteY6" fmla="*/ 143708 h 225915"/>
                  <a:gd name="connsiteX7" fmla="*/ 15133 w 243760"/>
                  <a:gd name="connsiteY7" fmla="*/ 151888 h 22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760" h="225915">
                    <a:moveTo>
                      <a:pt x="15133" y="151888"/>
                    </a:moveTo>
                    <a:cubicBezTo>
                      <a:pt x="42916" y="169708"/>
                      <a:pt x="64658" y="195513"/>
                      <a:pt x="77504" y="225916"/>
                    </a:cubicBezTo>
                    <a:lnTo>
                      <a:pt x="236807" y="66613"/>
                    </a:lnTo>
                    <a:lnTo>
                      <a:pt x="243760" y="60274"/>
                    </a:lnTo>
                    <a:cubicBezTo>
                      <a:pt x="237627" y="21337"/>
                      <a:pt x="201090" y="-5253"/>
                      <a:pt x="162154" y="880"/>
                    </a:cubicBezTo>
                    <a:cubicBezTo>
                      <a:pt x="147201" y="3235"/>
                      <a:pt x="133383" y="10284"/>
                      <a:pt x="122698" y="21010"/>
                    </a:cubicBezTo>
                    <a:lnTo>
                      <a:pt x="0" y="143708"/>
                    </a:lnTo>
                    <a:cubicBezTo>
                      <a:pt x="5112" y="146367"/>
                      <a:pt x="10634" y="148821"/>
                      <a:pt x="15133" y="1518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73" name="شكل حر: شكل 272">
                <a:extLst>
                  <a:ext uri="{FF2B5EF4-FFF2-40B4-BE49-F238E27FC236}">
                    <a16:creationId xmlns:a16="http://schemas.microsoft.com/office/drawing/2014/main" id="{1506248B-002F-4691-90D9-57D32FD6EDFC}"/>
                  </a:ext>
                </a:extLst>
              </p:cNvPr>
              <p:cNvSpPr/>
              <p:nvPr/>
            </p:nvSpPr>
            <p:spPr>
              <a:xfrm>
                <a:off x="9985455" y="2546910"/>
                <a:ext cx="444576" cy="844823"/>
              </a:xfrm>
              <a:custGeom>
                <a:avLst/>
                <a:gdLst>
                  <a:gd name="connsiteX0" fmla="*/ 79754 w 444576"/>
                  <a:gd name="connsiteY0" fmla="*/ 844824 h 844823"/>
                  <a:gd name="connsiteX1" fmla="*/ 114109 w 444576"/>
                  <a:gd name="connsiteY1" fmla="*/ 810468 h 844823"/>
                  <a:gd name="connsiteX2" fmla="*/ 169937 w 444576"/>
                  <a:gd name="connsiteY2" fmla="*/ 754641 h 844823"/>
                  <a:gd name="connsiteX3" fmla="*/ 147033 w 444576"/>
                  <a:gd name="connsiteY3" fmla="*/ 575501 h 844823"/>
                  <a:gd name="connsiteX4" fmla="*/ 147033 w 444576"/>
                  <a:gd name="connsiteY4" fmla="*/ 574070 h 844823"/>
                  <a:gd name="connsiteX5" fmla="*/ 166460 w 444576"/>
                  <a:gd name="connsiteY5" fmla="*/ 473457 h 844823"/>
                  <a:gd name="connsiteX6" fmla="*/ 167892 w 444576"/>
                  <a:gd name="connsiteY6" fmla="*/ 470799 h 844823"/>
                  <a:gd name="connsiteX7" fmla="*/ 169528 w 444576"/>
                  <a:gd name="connsiteY7" fmla="*/ 468345 h 844823"/>
                  <a:gd name="connsiteX8" fmla="*/ 405108 w 444576"/>
                  <a:gd name="connsiteY8" fmla="*/ 97592 h 844823"/>
                  <a:gd name="connsiteX9" fmla="*/ 444576 w 444576"/>
                  <a:gd name="connsiteY9" fmla="*/ 55057 h 844823"/>
                  <a:gd name="connsiteX10" fmla="*/ 345090 w 444576"/>
                  <a:gd name="connsiteY10" fmla="*/ 3782 h 844823"/>
                  <a:gd name="connsiteX11" fmla="*/ 301428 w 444576"/>
                  <a:gd name="connsiteY11" fmla="*/ 38288 h 844823"/>
                  <a:gd name="connsiteX12" fmla="*/ 66257 w 444576"/>
                  <a:gd name="connsiteY12" fmla="*/ 408837 h 844823"/>
                  <a:gd name="connsiteX13" fmla="*/ 56237 w 444576"/>
                  <a:gd name="connsiteY13" fmla="*/ 461801 h 844823"/>
                  <a:gd name="connsiteX14" fmla="*/ 84253 w 444576"/>
                  <a:gd name="connsiteY14" fmla="*/ 680817 h 844823"/>
                  <a:gd name="connsiteX15" fmla="*/ 0 w 444576"/>
                  <a:gd name="connsiteY15" fmla="*/ 765070 h 84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576" h="844823">
                    <a:moveTo>
                      <a:pt x="79754" y="844824"/>
                    </a:moveTo>
                    <a:lnTo>
                      <a:pt x="114109" y="810468"/>
                    </a:lnTo>
                    <a:lnTo>
                      <a:pt x="169937" y="754641"/>
                    </a:lnTo>
                    <a:lnTo>
                      <a:pt x="147033" y="575501"/>
                    </a:lnTo>
                    <a:lnTo>
                      <a:pt x="147033" y="574070"/>
                    </a:lnTo>
                    <a:cubicBezTo>
                      <a:pt x="143097" y="539336"/>
                      <a:pt x="149874" y="504228"/>
                      <a:pt x="166460" y="473457"/>
                    </a:cubicBezTo>
                    <a:lnTo>
                      <a:pt x="167892" y="470799"/>
                    </a:lnTo>
                    <a:lnTo>
                      <a:pt x="169528" y="468345"/>
                    </a:lnTo>
                    <a:lnTo>
                      <a:pt x="405108" y="97592"/>
                    </a:lnTo>
                    <a:cubicBezTo>
                      <a:pt x="415564" y="81128"/>
                      <a:pt x="428940" y="66713"/>
                      <a:pt x="444576" y="55057"/>
                    </a:cubicBezTo>
                    <a:cubicBezTo>
                      <a:pt x="431263" y="13426"/>
                      <a:pt x="386722" y="-9531"/>
                      <a:pt x="345090" y="3782"/>
                    </a:cubicBezTo>
                    <a:cubicBezTo>
                      <a:pt x="326839" y="9620"/>
                      <a:pt x="311326" y="21880"/>
                      <a:pt x="301428" y="38288"/>
                    </a:cubicBezTo>
                    <a:lnTo>
                      <a:pt x="66257" y="408837"/>
                    </a:lnTo>
                    <a:cubicBezTo>
                      <a:pt x="57644" y="425074"/>
                      <a:pt x="54151" y="443540"/>
                      <a:pt x="56237" y="461801"/>
                    </a:cubicBezTo>
                    <a:lnTo>
                      <a:pt x="84253" y="680817"/>
                    </a:lnTo>
                    <a:lnTo>
                      <a:pt x="0" y="765070"/>
                    </a:ln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63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74" name="شكل حر: شكل 273">
                <a:extLst>
                  <a:ext uri="{FF2B5EF4-FFF2-40B4-BE49-F238E27FC236}">
                    <a16:creationId xmlns:a16="http://schemas.microsoft.com/office/drawing/2014/main" id="{C1A43AEB-5C3B-40BE-89DF-AB744369F840}"/>
                  </a:ext>
                </a:extLst>
              </p:cNvPr>
              <p:cNvSpPr/>
              <p:nvPr/>
            </p:nvSpPr>
            <p:spPr>
              <a:xfrm>
                <a:off x="10122672" y="2546281"/>
                <a:ext cx="1150573" cy="1228883"/>
              </a:xfrm>
              <a:custGeom>
                <a:avLst/>
                <a:gdLst>
                  <a:gd name="connsiteX0" fmla="*/ 1130049 w 1150573"/>
                  <a:gd name="connsiteY0" fmla="*/ 503943 h 1228883"/>
                  <a:gd name="connsiteX1" fmla="*/ 1029989 w 1150573"/>
                  <a:gd name="connsiteY1" fmla="*/ 502982 h 1228883"/>
                  <a:gd name="connsiteX2" fmla="*/ 1029028 w 1150573"/>
                  <a:gd name="connsiteY2" fmla="*/ 503943 h 1228883"/>
                  <a:gd name="connsiteX3" fmla="*/ 809807 w 1150573"/>
                  <a:gd name="connsiteY3" fmla="*/ 722959 h 1228883"/>
                  <a:gd name="connsiteX4" fmla="*/ 787517 w 1150573"/>
                  <a:gd name="connsiteY4" fmla="*/ 722959 h 1228883"/>
                  <a:gd name="connsiteX5" fmla="*/ 787517 w 1150573"/>
                  <a:gd name="connsiteY5" fmla="*/ 700464 h 1228883"/>
                  <a:gd name="connsiteX6" fmla="*/ 1118802 w 1150573"/>
                  <a:gd name="connsiteY6" fmla="*/ 369180 h 1228883"/>
                  <a:gd name="connsiteX7" fmla="*/ 1119415 w 1150573"/>
                  <a:gd name="connsiteY7" fmla="*/ 267545 h 1228883"/>
                  <a:gd name="connsiteX8" fmla="*/ 1017781 w 1150573"/>
                  <a:gd name="connsiteY8" fmla="*/ 266931 h 1228883"/>
                  <a:gd name="connsiteX9" fmla="*/ 686291 w 1150573"/>
                  <a:gd name="connsiteY9" fmla="*/ 599443 h 1228883"/>
                  <a:gd name="connsiteX10" fmla="*/ 663797 w 1150573"/>
                  <a:gd name="connsiteY10" fmla="*/ 597756 h 1228883"/>
                  <a:gd name="connsiteX11" fmla="*/ 663797 w 1150573"/>
                  <a:gd name="connsiteY11" fmla="*/ 576948 h 1228883"/>
                  <a:gd name="connsiteX12" fmla="*/ 1063792 w 1150573"/>
                  <a:gd name="connsiteY12" fmla="*/ 176953 h 1228883"/>
                  <a:gd name="connsiteX13" fmla="*/ 1063179 w 1150573"/>
                  <a:gd name="connsiteY13" fmla="*/ 75318 h 1228883"/>
                  <a:gd name="connsiteX14" fmla="*/ 961544 w 1150573"/>
                  <a:gd name="connsiteY14" fmla="*/ 75931 h 1228883"/>
                  <a:gd name="connsiteX15" fmla="*/ 562775 w 1150573"/>
                  <a:gd name="connsiteY15" fmla="*/ 475722 h 1228883"/>
                  <a:gd name="connsiteX16" fmla="*/ 540281 w 1150573"/>
                  <a:gd name="connsiteY16" fmla="*/ 474035 h 1228883"/>
                  <a:gd name="connsiteX17" fmla="*/ 540281 w 1150573"/>
                  <a:gd name="connsiteY17" fmla="*/ 453228 h 1228883"/>
                  <a:gd name="connsiteX18" fmla="*/ 871565 w 1150573"/>
                  <a:gd name="connsiteY18" fmla="*/ 121943 h 1228883"/>
                  <a:gd name="connsiteX19" fmla="*/ 871565 w 1150573"/>
                  <a:gd name="connsiteY19" fmla="*/ 20922 h 1228883"/>
                  <a:gd name="connsiteX20" fmla="*/ 770544 w 1150573"/>
                  <a:gd name="connsiteY20" fmla="*/ 20922 h 1228883"/>
                  <a:gd name="connsiteX21" fmla="*/ 439259 w 1150573"/>
                  <a:gd name="connsiteY21" fmla="*/ 352206 h 1228883"/>
                  <a:gd name="connsiteX22" fmla="*/ 310017 w 1150573"/>
                  <a:gd name="connsiteY22" fmla="*/ 481448 h 1228883"/>
                  <a:gd name="connsiteX23" fmla="*/ 471774 w 1150573"/>
                  <a:gd name="connsiteY23" fmla="*/ 227463 h 1228883"/>
                  <a:gd name="connsiteX24" fmla="*/ 444891 w 1150573"/>
                  <a:gd name="connsiteY24" fmla="*/ 117925 h 1228883"/>
                  <a:gd name="connsiteX25" fmla="*/ 337011 w 1150573"/>
                  <a:gd name="connsiteY25" fmla="*/ 142188 h 1228883"/>
                  <a:gd name="connsiteX26" fmla="*/ 101021 w 1150573"/>
                  <a:gd name="connsiteY26" fmla="*/ 512736 h 1228883"/>
                  <a:gd name="connsiteX27" fmla="*/ 91001 w 1150573"/>
                  <a:gd name="connsiteY27" fmla="*/ 565701 h 1228883"/>
                  <a:gd name="connsiteX28" fmla="*/ 118404 w 1150573"/>
                  <a:gd name="connsiteY28" fmla="*/ 784717 h 1228883"/>
                  <a:gd name="connsiteX29" fmla="*/ 0 w 1150573"/>
                  <a:gd name="connsiteY29" fmla="*/ 903121 h 1228883"/>
                  <a:gd name="connsiteX30" fmla="*/ 326377 w 1150573"/>
                  <a:gd name="connsiteY30" fmla="*/ 1228884 h 1228883"/>
                  <a:gd name="connsiteX31" fmla="*/ 416764 w 1150573"/>
                  <a:gd name="connsiteY31" fmla="*/ 1138496 h 1228883"/>
                  <a:gd name="connsiteX32" fmla="*/ 742528 w 1150573"/>
                  <a:gd name="connsiteY32" fmla="*/ 992486 h 1228883"/>
                  <a:gd name="connsiteX33" fmla="*/ 1130049 w 1150573"/>
                  <a:gd name="connsiteY33" fmla="*/ 603942 h 1228883"/>
                  <a:gd name="connsiteX34" fmla="*/ 1130049 w 1150573"/>
                  <a:gd name="connsiteY34" fmla="*/ 503943 h 122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0573" h="1228883">
                    <a:moveTo>
                      <a:pt x="1130049" y="503943"/>
                    </a:moveTo>
                    <a:cubicBezTo>
                      <a:pt x="1102683" y="476048"/>
                      <a:pt x="1057886" y="475616"/>
                      <a:pt x="1029989" y="502982"/>
                    </a:cubicBezTo>
                    <a:cubicBezTo>
                      <a:pt x="1029666" y="503299"/>
                      <a:pt x="1029345" y="503620"/>
                      <a:pt x="1029028" y="503943"/>
                    </a:cubicBezTo>
                    <a:lnTo>
                      <a:pt x="809807" y="722959"/>
                    </a:lnTo>
                    <a:cubicBezTo>
                      <a:pt x="803419" y="728521"/>
                      <a:pt x="793906" y="728521"/>
                      <a:pt x="787517" y="722959"/>
                    </a:cubicBezTo>
                    <a:cubicBezTo>
                      <a:pt x="781836" y="716538"/>
                      <a:pt x="781836" y="706886"/>
                      <a:pt x="787517" y="700464"/>
                    </a:cubicBezTo>
                    <a:lnTo>
                      <a:pt x="1118802" y="369180"/>
                    </a:lnTo>
                    <a:cubicBezTo>
                      <a:pt x="1147037" y="341284"/>
                      <a:pt x="1147311" y="295780"/>
                      <a:pt x="1119415" y="267545"/>
                    </a:cubicBezTo>
                    <a:cubicBezTo>
                      <a:pt x="1091520" y="239310"/>
                      <a:pt x="1046015" y="239036"/>
                      <a:pt x="1017781" y="266931"/>
                    </a:cubicBezTo>
                    <a:lnTo>
                      <a:pt x="686291" y="599443"/>
                    </a:lnTo>
                    <a:cubicBezTo>
                      <a:pt x="679614" y="605189"/>
                      <a:pt x="669543" y="604435"/>
                      <a:pt x="663797" y="597756"/>
                    </a:cubicBezTo>
                    <a:cubicBezTo>
                      <a:pt x="658649" y="591774"/>
                      <a:pt x="658649" y="582930"/>
                      <a:pt x="663797" y="576948"/>
                    </a:cubicBezTo>
                    <a:lnTo>
                      <a:pt x="1063792" y="176953"/>
                    </a:lnTo>
                    <a:cubicBezTo>
                      <a:pt x="1091688" y="148718"/>
                      <a:pt x="1091414" y="103213"/>
                      <a:pt x="1063179" y="75318"/>
                    </a:cubicBezTo>
                    <a:cubicBezTo>
                      <a:pt x="1034944" y="47422"/>
                      <a:pt x="989439" y="47696"/>
                      <a:pt x="961544" y="75931"/>
                    </a:cubicBezTo>
                    <a:lnTo>
                      <a:pt x="562775" y="475722"/>
                    </a:lnTo>
                    <a:cubicBezTo>
                      <a:pt x="556098" y="481469"/>
                      <a:pt x="546027" y="480714"/>
                      <a:pt x="540281" y="474035"/>
                    </a:cubicBezTo>
                    <a:cubicBezTo>
                      <a:pt x="535133" y="468056"/>
                      <a:pt x="535133" y="459209"/>
                      <a:pt x="540281" y="453228"/>
                    </a:cubicBezTo>
                    <a:lnTo>
                      <a:pt x="871565" y="121943"/>
                    </a:lnTo>
                    <a:cubicBezTo>
                      <a:pt x="899461" y="94048"/>
                      <a:pt x="899461" y="48817"/>
                      <a:pt x="871565" y="20922"/>
                    </a:cubicBezTo>
                    <a:cubicBezTo>
                      <a:pt x="843670" y="-6974"/>
                      <a:pt x="798439" y="-6974"/>
                      <a:pt x="770544" y="20922"/>
                    </a:cubicBezTo>
                    <a:lnTo>
                      <a:pt x="439259" y="352206"/>
                    </a:lnTo>
                    <a:lnTo>
                      <a:pt x="310017" y="481448"/>
                    </a:lnTo>
                    <a:lnTo>
                      <a:pt x="471774" y="227463"/>
                    </a:lnTo>
                    <a:cubicBezTo>
                      <a:pt x="494598" y="189791"/>
                      <a:pt x="482561" y="140751"/>
                      <a:pt x="444891" y="117925"/>
                    </a:cubicBezTo>
                    <a:cubicBezTo>
                      <a:pt x="408251" y="95726"/>
                      <a:pt x="360618" y="106438"/>
                      <a:pt x="337011" y="142188"/>
                    </a:cubicBezTo>
                    <a:lnTo>
                      <a:pt x="101021" y="512736"/>
                    </a:lnTo>
                    <a:cubicBezTo>
                      <a:pt x="92408" y="528973"/>
                      <a:pt x="88915" y="547439"/>
                      <a:pt x="91001" y="565701"/>
                    </a:cubicBezTo>
                    <a:lnTo>
                      <a:pt x="118404" y="784717"/>
                    </a:lnTo>
                    <a:lnTo>
                      <a:pt x="0" y="903121"/>
                    </a:lnTo>
                    <a:lnTo>
                      <a:pt x="326377" y="1228884"/>
                    </a:lnTo>
                    <a:lnTo>
                      <a:pt x="416764" y="1138496"/>
                    </a:lnTo>
                    <a:cubicBezTo>
                      <a:pt x="496518" y="1058743"/>
                      <a:pt x="592018" y="1142995"/>
                      <a:pt x="742528" y="992486"/>
                    </a:cubicBezTo>
                    <a:lnTo>
                      <a:pt x="1130049" y="603942"/>
                    </a:lnTo>
                    <a:cubicBezTo>
                      <a:pt x="1157415" y="576226"/>
                      <a:pt x="1157415" y="531658"/>
                      <a:pt x="1130049" y="5039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75" name="شكل حر: شكل 274">
                <a:extLst>
                  <a:ext uri="{FF2B5EF4-FFF2-40B4-BE49-F238E27FC236}">
                    <a16:creationId xmlns:a16="http://schemas.microsoft.com/office/drawing/2014/main" id="{C2FE3AEC-C77D-44AA-8729-8F7846F2AB5E}"/>
                  </a:ext>
                </a:extLst>
              </p:cNvPr>
              <p:cNvSpPr/>
              <p:nvPr/>
            </p:nvSpPr>
            <p:spPr>
              <a:xfrm>
                <a:off x="10731868" y="207354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93" name="شكل حر: شكل 292">
                <a:extLst>
                  <a:ext uri="{FF2B5EF4-FFF2-40B4-BE49-F238E27FC236}">
                    <a16:creationId xmlns:a16="http://schemas.microsoft.com/office/drawing/2014/main" id="{58957EDF-1BE1-4396-B11D-2B9F9D9FFCCB}"/>
                  </a:ext>
                </a:extLst>
              </p:cNvPr>
              <p:cNvSpPr/>
              <p:nvPr/>
            </p:nvSpPr>
            <p:spPr>
              <a:xfrm rot="18959401">
                <a:off x="10864773" y="2209084"/>
                <a:ext cx="204496" cy="81798"/>
              </a:xfrm>
              <a:custGeom>
                <a:avLst/>
                <a:gdLst>
                  <a:gd name="connsiteX0" fmla="*/ 0 w 204496"/>
                  <a:gd name="connsiteY0" fmla="*/ 0 h 81798"/>
                  <a:gd name="connsiteX1" fmla="*/ 204497 w 204496"/>
                  <a:gd name="connsiteY1" fmla="*/ 0 h 81798"/>
                  <a:gd name="connsiteX2" fmla="*/ 204497 w 204496"/>
                  <a:gd name="connsiteY2" fmla="*/ 81799 h 81798"/>
                  <a:gd name="connsiteX3" fmla="*/ 0 w 204496"/>
                  <a:gd name="connsiteY3" fmla="*/ 81799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96" h="81798">
                    <a:moveTo>
                      <a:pt x="0" y="0"/>
                    </a:moveTo>
                    <a:lnTo>
                      <a:pt x="204497" y="0"/>
                    </a:lnTo>
                    <a:lnTo>
                      <a:pt x="204497" y="81799"/>
                    </a:lnTo>
                    <a:lnTo>
                      <a:pt x="0" y="81799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94" name="شكل حر: شكل 293">
                <a:extLst>
                  <a:ext uri="{FF2B5EF4-FFF2-40B4-BE49-F238E27FC236}">
                    <a16:creationId xmlns:a16="http://schemas.microsoft.com/office/drawing/2014/main" id="{45FF4E5E-7876-4DEF-B924-6CC4178F873A}"/>
                  </a:ext>
                </a:extLst>
              </p:cNvPr>
              <p:cNvSpPr/>
              <p:nvPr/>
            </p:nvSpPr>
            <p:spPr>
              <a:xfrm rot="18840599">
                <a:off x="10537680" y="214767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95" name="شكل حر: شكل 294">
                <a:extLst>
                  <a:ext uri="{FF2B5EF4-FFF2-40B4-BE49-F238E27FC236}">
                    <a16:creationId xmlns:a16="http://schemas.microsoft.com/office/drawing/2014/main" id="{DE807697-9056-4D67-A85E-8487445E92A8}"/>
                  </a:ext>
                </a:extLst>
              </p:cNvPr>
              <p:cNvSpPr/>
              <p:nvPr/>
            </p:nvSpPr>
            <p:spPr>
              <a:xfrm>
                <a:off x="11358879" y="256430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96" name="شكل حر: شكل 295">
                <a:extLst>
                  <a:ext uri="{FF2B5EF4-FFF2-40B4-BE49-F238E27FC236}">
                    <a16:creationId xmlns:a16="http://schemas.microsoft.com/office/drawing/2014/main" id="{3B77E0E0-8303-4CCE-96B9-B3F8E1C7292E}"/>
                  </a:ext>
                </a:extLst>
              </p:cNvPr>
              <p:cNvSpPr/>
              <p:nvPr/>
            </p:nvSpPr>
            <p:spPr>
              <a:xfrm>
                <a:off x="9695148" y="248818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97" name="شكل حر: شكل 296">
                <a:extLst>
                  <a:ext uri="{FF2B5EF4-FFF2-40B4-BE49-F238E27FC236}">
                    <a16:creationId xmlns:a16="http://schemas.microsoft.com/office/drawing/2014/main" id="{3D352EFF-C676-4874-88D2-5E3F48710E21}"/>
                  </a:ext>
                </a:extLst>
              </p:cNvPr>
              <p:cNvSpPr/>
              <p:nvPr/>
            </p:nvSpPr>
            <p:spPr>
              <a:xfrm>
                <a:off x="9814288" y="3220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298" name="مجموعة 297">
            <a:extLst>
              <a:ext uri="{FF2B5EF4-FFF2-40B4-BE49-F238E27FC236}">
                <a16:creationId xmlns:a16="http://schemas.microsoft.com/office/drawing/2014/main" id="{7BC08666-CA1A-42C8-B853-D8E149B7696B}"/>
              </a:ext>
            </a:extLst>
          </p:cNvPr>
          <p:cNvGrpSpPr/>
          <p:nvPr/>
        </p:nvGrpSpPr>
        <p:grpSpPr>
          <a:xfrm>
            <a:off x="6226211" y="4350068"/>
            <a:ext cx="1044881" cy="1052375"/>
            <a:chOff x="6080369" y="3739466"/>
            <a:chExt cx="1656080" cy="1667957"/>
          </a:xfrm>
        </p:grpSpPr>
        <p:sp>
          <p:nvSpPr>
            <p:cNvPr id="299" name="شكل بيضاوي 298">
              <a:extLst>
                <a:ext uri="{FF2B5EF4-FFF2-40B4-BE49-F238E27FC236}">
                  <a16:creationId xmlns:a16="http://schemas.microsoft.com/office/drawing/2014/main" id="{BFAE1E66-5EE7-46EC-91EE-52F40DBC3693}"/>
                </a:ext>
              </a:extLst>
            </p:cNvPr>
            <p:cNvSpPr/>
            <p:nvPr/>
          </p:nvSpPr>
          <p:spPr>
            <a:xfrm>
              <a:off x="6080369" y="3739466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300" name="مجموعة 299">
              <a:extLst>
                <a:ext uri="{FF2B5EF4-FFF2-40B4-BE49-F238E27FC236}">
                  <a16:creationId xmlns:a16="http://schemas.microsoft.com/office/drawing/2014/main" id="{1A958AE4-1E3F-4347-BB0E-88F8D818A3DD}"/>
                </a:ext>
              </a:extLst>
            </p:cNvPr>
            <p:cNvGrpSpPr/>
            <p:nvPr/>
          </p:nvGrpSpPr>
          <p:grpSpPr>
            <a:xfrm>
              <a:off x="6222171" y="3908007"/>
              <a:ext cx="1189160" cy="1499416"/>
              <a:chOff x="4909363" y="1807878"/>
              <a:chExt cx="1808787" cy="2280706"/>
            </a:xfrm>
          </p:grpSpPr>
          <p:grpSp>
            <p:nvGrpSpPr>
              <p:cNvPr id="301" name="مجموعة 300">
                <a:extLst>
                  <a:ext uri="{FF2B5EF4-FFF2-40B4-BE49-F238E27FC236}">
                    <a16:creationId xmlns:a16="http://schemas.microsoft.com/office/drawing/2014/main" id="{C8657301-E93C-4D47-BD83-5409CB199761}"/>
                  </a:ext>
                </a:extLst>
              </p:cNvPr>
              <p:cNvGrpSpPr/>
              <p:nvPr/>
            </p:nvGrpSpPr>
            <p:grpSpPr>
              <a:xfrm>
                <a:off x="5239514" y="1807878"/>
                <a:ext cx="1478636" cy="2280706"/>
                <a:chOff x="4350664" y="2351532"/>
                <a:chExt cx="809816" cy="1249092"/>
              </a:xfrm>
            </p:grpSpPr>
            <p:sp>
              <p:nvSpPr>
                <p:cNvPr id="311" name="شكل حر: شكل 310">
                  <a:extLst>
                    <a:ext uri="{FF2B5EF4-FFF2-40B4-BE49-F238E27FC236}">
                      <a16:creationId xmlns:a16="http://schemas.microsoft.com/office/drawing/2014/main" id="{9E34CE15-6836-475E-91BC-31A5393C3373}"/>
                    </a:ext>
                  </a:extLst>
                </p:cNvPr>
                <p:cNvSpPr/>
                <p:nvPr/>
              </p:nvSpPr>
              <p:spPr>
                <a:xfrm>
                  <a:off x="4350664" y="2351532"/>
                  <a:ext cx="809816" cy="939800"/>
                </a:xfrm>
                <a:custGeom>
                  <a:avLst/>
                  <a:gdLst>
                    <a:gd name="connsiteX0" fmla="*/ 640931 w 809816"/>
                    <a:gd name="connsiteY0" fmla="*/ 0 h 939800"/>
                    <a:gd name="connsiteX1" fmla="*/ 624319 w 809816"/>
                    <a:gd name="connsiteY1" fmla="*/ 96901 h 939800"/>
                    <a:gd name="connsiteX2" fmla="*/ 552336 w 809816"/>
                    <a:gd name="connsiteY2" fmla="*/ 168885 h 939800"/>
                    <a:gd name="connsiteX3" fmla="*/ 537108 w 809816"/>
                    <a:gd name="connsiteY3" fmla="*/ 167500 h 939800"/>
                    <a:gd name="connsiteX4" fmla="*/ 470662 w 809816"/>
                    <a:gd name="connsiteY4" fmla="*/ 287934 h 939800"/>
                    <a:gd name="connsiteX5" fmla="*/ 513575 w 809816"/>
                    <a:gd name="connsiteY5" fmla="*/ 283782 h 939800"/>
                    <a:gd name="connsiteX6" fmla="*/ 610476 w 809816"/>
                    <a:gd name="connsiteY6" fmla="*/ 275476 h 939800"/>
                    <a:gd name="connsiteX7" fmla="*/ 699072 w 809816"/>
                    <a:gd name="connsiteY7" fmla="*/ 322542 h 939800"/>
                    <a:gd name="connsiteX8" fmla="*/ 557873 w 809816"/>
                    <a:gd name="connsiteY8" fmla="*/ 405600 h 939800"/>
                    <a:gd name="connsiteX9" fmla="*/ 523265 w 809816"/>
                    <a:gd name="connsiteY9" fmla="*/ 391757 h 939800"/>
                    <a:gd name="connsiteX10" fmla="*/ 495579 w 809816"/>
                    <a:gd name="connsiteY10" fmla="*/ 341922 h 939800"/>
                    <a:gd name="connsiteX11" fmla="*/ 449898 w 809816"/>
                    <a:gd name="connsiteY11" fmla="*/ 352997 h 939800"/>
                    <a:gd name="connsiteX12" fmla="*/ 442976 w 809816"/>
                    <a:gd name="connsiteY12" fmla="*/ 675538 h 939800"/>
                    <a:gd name="connsiteX13" fmla="*/ 467893 w 809816"/>
                    <a:gd name="connsiteY13" fmla="*/ 658927 h 939800"/>
                    <a:gd name="connsiteX14" fmla="*/ 467893 w 809816"/>
                    <a:gd name="connsiteY14" fmla="*/ 656158 h 939800"/>
                    <a:gd name="connsiteX15" fmla="*/ 613245 w 809816"/>
                    <a:gd name="connsiteY15" fmla="*/ 510807 h 939800"/>
                    <a:gd name="connsiteX16" fmla="*/ 809816 w 809816"/>
                    <a:gd name="connsiteY16" fmla="*/ 480352 h 939800"/>
                    <a:gd name="connsiteX17" fmla="*/ 683844 w 809816"/>
                    <a:gd name="connsiteY17" fmla="*/ 783514 h 939800"/>
                    <a:gd name="connsiteX18" fmla="*/ 611861 w 809816"/>
                    <a:gd name="connsiteY18" fmla="*/ 802894 h 939800"/>
                    <a:gd name="connsiteX19" fmla="*/ 478968 w 809816"/>
                    <a:gd name="connsiteY19" fmla="*/ 717067 h 939800"/>
                    <a:gd name="connsiteX20" fmla="*/ 452666 w 809816"/>
                    <a:gd name="connsiteY20" fmla="*/ 743369 h 939800"/>
                    <a:gd name="connsiteX21" fmla="*/ 469797 w 809816"/>
                    <a:gd name="connsiteY21" fmla="*/ 851517 h 939800"/>
                    <a:gd name="connsiteX22" fmla="*/ 472852 w 809816"/>
                    <a:gd name="connsiteY22" fmla="*/ 939800 h 939800"/>
                    <a:gd name="connsiteX23" fmla="*/ 419433 w 809816"/>
                    <a:gd name="connsiteY23" fmla="*/ 939800 h 939800"/>
                    <a:gd name="connsiteX24" fmla="*/ 420481 w 809816"/>
                    <a:gd name="connsiteY24" fmla="*/ 916450 h 939800"/>
                    <a:gd name="connsiteX25" fmla="*/ 398678 w 809816"/>
                    <a:gd name="connsiteY25" fmla="*/ 744753 h 939800"/>
                    <a:gd name="connsiteX26" fmla="*/ 380683 w 809816"/>
                    <a:gd name="connsiteY26" fmla="*/ 627088 h 939800"/>
                    <a:gd name="connsiteX27" fmla="*/ 344691 w 809816"/>
                    <a:gd name="connsiteY27" fmla="*/ 610476 h 939800"/>
                    <a:gd name="connsiteX28" fmla="*/ 322542 w 809816"/>
                    <a:gd name="connsiteY28" fmla="*/ 599402 h 939800"/>
                    <a:gd name="connsiteX29" fmla="*/ 197955 w 809816"/>
                    <a:gd name="connsiteY29" fmla="*/ 668617 h 939800"/>
                    <a:gd name="connsiteX30" fmla="*/ 125971 w 809816"/>
                    <a:gd name="connsiteY30" fmla="*/ 649237 h 939800"/>
                    <a:gd name="connsiteX31" fmla="*/ 0 w 809816"/>
                    <a:gd name="connsiteY31" fmla="*/ 346075 h 939800"/>
                    <a:gd name="connsiteX32" fmla="*/ 195186 w 809816"/>
                    <a:gd name="connsiteY32" fmla="*/ 376530 h 939800"/>
                    <a:gd name="connsiteX33" fmla="*/ 340538 w 809816"/>
                    <a:gd name="connsiteY33" fmla="*/ 521881 h 939800"/>
                    <a:gd name="connsiteX34" fmla="*/ 339154 w 809816"/>
                    <a:gd name="connsiteY34" fmla="*/ 545414 h 939800"/>
                    <a:gd name="connsiteX35" fmla="*/ 366840 w 809816"/>
                    <a:gd name="connsiteY35" fmla="*/ 559257 h 939800"/>
                    <a:gd name="connsiteX36" fmla="*/ 372377 w 809816"/>
                    <a:gd name="connsiteY36" fmla="*/ 562026 h 939800"/>
                    <a:gd name="connsiteX37" fmla="*/ 420827 w 809816"/>
                    <a:gd name="connsiteY37" fmla="*/ 271323 h 939800"/>
                    <a:gd name="connsiteX38" fmla="*/ 401447 w 809816"/>
                    <a:gd name="connsiteY38" fmla="*/ 245021 h 939800"/>
                    <a:gd name="connsiteX39" fmla="*/ 358534 w 809816"/>
                    <a:gd name="connsiteY39" fmla="*/ 258864 h 939800"/>
                    <a:gd name="connsiteX40" fmla="*/ 322542 w 809816"/>
                    <a:gd name="connsiteY40" fmla="*/ 249174 h 939800"/>
                    <a:gd name="connsiteX41" fmla="*/ 260248 w 809816"/>
                    <a:gd name="connsiteY41" fmla="*/ 98285 h 939800"/>
                    <a:gd name="connsiteX42" fmla="*/ 358534 w 809816"/>
                    <a:gd name="connsiteY42" fmla="*/ 113513 h 939800"/>
                    <a:gd name="connsiteX43" fmla="*/ 430517 w 809816"/>
                    <a:gd name="connsiteY43" fmla="*/ 185496 h 939800"/>
                    <a:gd name="connsiteX44" fmla="*/ 429133 w 809816"/>
                    <a:gd name="connsiteY44" fmla="*/ 193802 h 939800"/>
                    <a:gd name="connsiteX45" fmla="*/ 447129 w 809816"/>
                    <a:gd name="connsiteY45" fmla="*/ 213182 h 939800"/>
                    <a:gd name="connsiteX46" fmla="*/ 492811 w 809816"/>
                    <a:gd name="connsiteY46" fmla="*/ 138430 h 939800"/>
                    <a:gd name="connsiteX47" fmla="*/ 480352 w 809816"/>
                    <a:gd name="connsiteY47" fmla="*/ 98285 h 939800"/>
                    <a:gd name="connsiteX48" fmla="*/ 490042 w 809816"/>
                    <a:gd name="connsiteY48" fmla="*/ 62294 h 939800"/>
                    <a:gd name="connsiteX49" fmla="*/ 640931 w 809816"/>
                    <a:gd name="connsiteY49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09816" h="939800">
                      <a:moveTo>
                        <a:pt x="640931" y="0"/>
                      </a:moveTo>
                      <a:cubicBezTo>
                        <a:pt x="640931" y="0"/>
                        <a:pt x="624319" y="60909"/>
                        <a:pt x="624319" y="96901"/>
                      </a:cubicBezTo>
                      <a:cubicBezTo>
                        <a:pt x="624319" y="135661"/>
                        <a:pt x="592480" y="168885"/>
                        <a:pt x="552336" y="168885"/>
                      </a:cubicBezTo>
                      <a:cubicBezTo>
                        <a:pt x="546799" y="168885"/>
                        <a:pt x="542646" y="168885"/>
                        <a:pt x="537108" y="167500"/>
                      </a:cubicBezTo>
                      <a:cubicBezTo>
                        <a:pt x="509422" y="209029"/>
                        <a:pt x="487274" y="249174"/>
                        <a:pt x="470662" y="287934"/>
                      </a:cubicBezTo>
                      <a:cubicBezTo>
                        <a:pt x="484505" y="285166"/>
                        <a:pt x="499732" y="283782"/>
                        <a:pt x="513575" y="283782"/>
                      </a:cubicBezTo>
                      <a:cubicBezTo>
                        <a:pt x="538493" y="257480"/>
                        <a:pt x="580022" y="251943"/>
                        <a:pt x="610476" y="275476"/>
                      </a:cubicBezTo>
                      <a:cubicBezTo>
                        <a:pt x="640931" y="299009"/>
                        <a:pt x="699072" y="322542"/>
                        <a:pt x="699072" y="322542"/>
                      </a:cubicBezTo>
                      <a:cubicBezTo>
                        <a:pt x="660311" y="373761"/>
                        <a:pt x="620166" y="415290"/>
                        <a:pt x="557873" y="405600"/>
                      </a:cubicBezTo>
                      <a:cubicBezTo>
                        <a:pt x="545414" y="404216"/>
                        <a:pt x="534340" y="400063"/>
                        <a:pt x="523265" y="391757"/>
                      </a:cubicBezTo>
                      <a:cubicBezTo>
                        <a:pt x="506654" y="379298"/>
                        <a:pt x="496964" y="361302"/>
                        <a:pt x="495579" y="341922"/>
                      </a:cubicBezTo>
                      <a:cubicBezTo>
                        <a:pt x="480352" y="343306"/>
                        <a:pt x="463741" y="347459"/>
                        <a:pt x="449898" y="352997"/>
                      </a:cubicBezTo>
                      <a:cubicBezTo>
                        <a:pt x="416674" y="467893"/>
                        <a:pt x="426364" y="573100"/>
                        <a:pt x="442976" y="675538"/>
                      </a:cubicBezTo>
                      <a:cubicBezTo>
                        <a:pt x="451282" y="668617"/>
                        <a:pt x="459588" y="663080"/>
                        <a:pt x="467893" y="658927"/>
                      </a:cubicBezTo>
                      <a:cubicBezTo>
                        <a:pt x="467893" y="657543"/>
                        <a:pt x="467893" y="657543"/>
                        <a:pt x="467893" y="656158"/>
                      </a:cubicBezTo>
                      <a:cubicBezTo>
                        <a:pt x="467893" y="575869"/>
                        <a:pt x="532956" y="510807"/>
                        <a:pt x="613245" y="510807"/>
                      </a:cubicBezTo>
                      <a:cubicBezTo>
                        <a:pt x="689381" y="513575"/>
                        <a:pt x="809816" y="480352"/>
                        <a:pt x="809816" y="480352"/>
                      </a:cubicBezTo>
                      <a:cubicBezTo>
                        <a:pt x="809816" y="607708"/>
                        <a:pt x="795973" y="722605"/>
                        <a:pt x="683844" y="783514"/>
                      </a:cubicBezTo>
                      <a:cubicBezTo>
                        <a:pt x="663080" y="795973"/>
                        <a:pt x="638162" y="802894"/>
                        <a:pt x="611861" y="802894"/>
                      </a:cubicBezTo>
                      <a:cubicBezTo>
                        <a:pt x="552336" y="802894"/>
                        <a:pt x="502501" y="766902"/>
                        <a:pt x="478968" y="717067"/>
                      </a:cubicBezTo>
                      <a:cubicBezTo>
                        <a:pt x="466509" y="725373"/>
                        <a:pt x="456819" y="735063"/>
                        <a:pt x="452666" y="743369"/>
                      </a:cubicBezTo>
                      <a:cubicBezTo>
                        <a:pt x="459588" y="780053"/>
                        <a:pt x="465817" y="816045"/>
                        <a:pt x="469797" y="851517"/>
                      </a:cubicBezTo>
                      <a:lnTo>
                        <a:pt x="472852" y="939800"/>
                      </a:lnTo>
                      <a:lnTo>
                        <a:pt x="419433" y="939800"/>
                      </a:lnTo>
                      <a:lnTo>
                        <a:pt x="420481" y="916450"/>
                      </a:lnTo>
                      <a:cubicBezTo>
                        <a:pt x="419443" y="861554"/>
                        <a:pt x="409060" y="803933"/>
                        <a:pt x="398678" y="744753"/>
                      </a:cubicBezTo>
                      <a:cubicBezTo>
                        <a:pt x="393141" y="707377"/>
                        <a:pt x="386220" y="667233"/>
                        <a:pt x="380683" y="627088"/>
                      </a:cubicBezTo>
                      <a:cubicBezTo>
                        <a:pt x="368224" y="621551"/>
                        <a:pt x="355765" y="616014"/>
                        <a:pt x="344691" y="610476"/>
                      </a:cubicBezTo>
                      <a:cubicBezTo>
                        <a:pt x="337769" y="606323"/>
                        <a:pt x="329463" y="603555"/>
                        <a:pt x="322542" y="599402"/>
                      </a:cubicBezTo>
                      <a:cubicBezTo>
                        <a:pt x="296240" y="640931"/>
                        <a:pt x="250558" y="668617"/>
                        <a:pt x="197955" y="668617"/>
                      </a:cubicBezTo>
                      <a:cubicBezTo>
                        <a:pt x="171653" y="668617"/>
                        <a:pt x="146736" y="661695"/>
                        <a:pt x="125971" y="649237"/>
                      </a:cubicBezTo>
                      <a:cubicBezTo>
                        <a:pt x="13843" y="586943"/>
                        <a:pt x="0" y="473431"/>
                        <a:pt x="0" y="346075"/>
                      </a:cubicBezTo>
                      <a:cubicBezTo>
                        <a:pt x="0" y="346075"/>
                        <a:pt x="120434" y="379298"/>
                        <a:pt x="195186" y="376530"/>
                      </a:cubicBezTo>
                      <a:cubicBezTo>
                        <a:pt x="275476" y="376530"/>
                        <a:pt x="340538" y="441592"/>
                        <a:pt x="340538" y="521881"/>
                      </a:cubicBezTo>
                      <a:cubicBezTo>
                        <a:pt x="340538" y="530187"/>
                        <a:pt x="340538" y="537108"/>
                        <a:pt x="339154" y="545414"/>
                      </a:cubicBezTo>
                      <a:cubicBezTo>
                        <a:pt x="348844" y="549567"/>
                        <a:pt x="357149" y="555104"/>
                        <a:pt x="366840" y="559257"/>
                      </a:cubicBezTo>
                      <a:cubicBezTo>
                        <a:pt x="369608" y="560642"/>
                        <a:pt x="370992" y="560642"/>
                        <a:pt x="372377" y="562026"/>
                      </a:cubicBezTo>
                      <a:cubicBezTo>
                        <a:pt x="366840" y="470662"/>
                        <a:pt x="376530" y="373761"/>
                        <a:pt x="420827" y="271323"/>
                      </a:cubicBezTo>
                      <a:cubicBezTo>
                        <a:pt x="415290" y="261633"/>
                        <a:pt x="409753" y="253327"/>
                        <a:pt x="401447" y="245021"/>
                      </a:cubicBezTo>
                      <a:cubicBezTo>
                        <a:pt x="388988" y="253327"/>
                        <a:pt x="375145" y="258864"/>
                        <a:pt x="358534" y="258864"/>
                      </a:cubicBezTo>
                      <a:cubicBezTo>
                        <a:pt x="346075" y="258864"/>
                        <a:pt x="333616" y="254711"/>
                        <a:pt x="322542" y="249174"/>
                      </a:cubicBezTo>
                      <a:cubicBezTo>
                        <a:pt x="267170" y="218719"/>
                        <a:pt x="260248" y="161963"/>
                        <a:pt x="260248" y="98285"/>
                      </a:cubicBezTo>
                      <a:cubicBezTo>
                        <a:pt x="260248" y="98285"/>
                        <a:pt x="319773" y="114897"/>
                        <a:pt x="358534" y="113513"/>
                      </a:cubicBezTo>
                      <a:cubicBezTo>
                        <a:pt x="397294" y="113513"/>
                        <a:pt x="430517" y="145352"/>
                        <a:pt x="430517" y="185496"/>
                      </a:cubicBezTo>
                      <a:cubicBezTo>
                        <a:pt x="430517" y="188265"/>
                        <a:pt x="429133" y="191033"/>
                        <a:pt x="429133" y="193802"/>
                      </a:cubicBezTo>
                      <a:cubicBezTo>
                        <a:pt x="436055" y="200724"/>
                        <a:pt x="441592" y="206261"/>
                        <a:pt x="447129" y="213182"/>
                      </a:cubicBezTo>
                      <a:cubicBezTo>
                        <a:pt x="460972" y="188265"/>
                        <a:pt x="476199" y="163347"/>
                        <a:pt x="492811" y="138430"/>
                      </a:cubicBezTo>
                      <a:cubicBezTo>
                        <a:pt x="484505" y="125971"/>
                        <a:pt x="480352" y="113513"/>
                        <a:pt x="480352" y="98285"/>
                      </a:cubicBezTo>
                      <a:cubicBezTo>
                        <a:pt x="480352" y="85827"/>
                        <a:pt x="484505" y="73368"/>
                        <a:pt x="490042" y="62294"/>
                      </a:cubicBezTo>
                      <a:cubicBezTo>
                        <a:pt x="520497" y="6922"/>
                        <a:pt x="577253" y="0"/>
                        <a:pt x="640931" y="0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12" name="شكل حر: شكل 311">
                  <a:extLst>
                    <a:ext uri="{FF2B5EF4-FFF2-40B4-BE49-F238E27FC236}">
                      <a16:creationId xmlns:a16="http://schemas.microsoft.com/office/drawing/2014/main" id="{300679F1-E241-41DB-B443-FC8AB01AF0F6}"/>
                    </a:ext>
                  </a:extLst>
                </p:cNvPr>
                <p:cNvSpPr/>
                <p:nvPr/>
              </p:nvSpPr>
              <p:spPr>
                <a:xfrm>
                  <a:off x="4361938" y="3272536"/>
                  <a:ext cx="781930" cy="328088"/>
                </a:xfrm>
                <a:custGeom>
                  <a:avLst/>
                  <a:gdLst>
                    <a:gd name="connsiteX0" fmla="*/ 344681 w 718452"/>
                    <a:gd name="connsiteY0" fmla="*/ 0 h 167640"/>
                    <a:gd name="connsiteX1" fmla="*/ 398100 w 718452"/>
                    <a:gd name="connsiteY1" fmla="*/ 0 h 167640"/>
                    <a:gd name="connsiteX2" fmla="*/ 398679 w 718452"/>
                    <a:gd name="connsiteY2" fmla="*/ 16751 h 167640"/>
                    <a:gd name="connsiteX3" fmla="*/ 419443 w 718452"/>
                    <a:gd name="connsiteY3" fmla="*/ 15367 h 167640"/>
                    <a:gd name="connsiteX4" fmla="*/ 560642 w 718452"/>
                    <a:gd name="connsiteY4" fmla="*/ 72123 h 167640"/>
                    <a:gd name="connsiteX5" fmla="*/ 718452 w 718452"/>
                    <a:gd name="connsiteY5" fmla="*/ 167640 h 167640"/>
                    <a:gd name="connsiteX6" fmla="*/ 0 w 718452"/>
                    <a:gd name="connsiteY6" fmla="*/ 167640 h 167640"/>
                    <a:gd name="connsiteX7" fmla="*/ 184112 w 718452"/>
                    <a:gd name="connsiteY7" fmla="*/ 56896 h 167640"/>
                    <a:gd name="connsiteX8" fmla="*/ 272707 w 718452"/>
                    <a:gd name="connsiteY8" fmla="*/ 76276 h 167640"/>
                    <a:gd name="connsiteX9" fmla="*/ 343307 w 718452"/>
                    <a:gd name="connsiteY9" fmla="*/ 30594 h 167640"/>
                    <a:gd name="connsiteX10" fmla="*/ 344681 w 718452"/>
                    <a:gd name="connsiteY10" fmla="*/ 0 h 167640"/>
                    <a:gd name="connsiteX0" fmla="*/ 344681 w 718452"/>
                    <a:gd name="connsiteY0" fmla="*/ 0 h 167805"/>
                    <a:gd name="connsiteX1" fmla="*/ 398100 w 718452"/>
                    <a:gd name="connsiteY1" fmla="*/ 0 h 167805"/>
                    <a:gd name="connsiteX2" fmla="*/ 398679 w 718452"/>
                    <a:gd name="connsiteY2" fmla="*/ 16751 h 167805"/>
                    <a:gd name="connsiteX3" fmla="*/ 419443 w 718452"/>
                    <a:gd name="connsiteY3" fmla="*/ 15367 h 167805"/>
                    <a:gd name="connsiteX4" fmla="*/ 560642 w 718452"/>
                    <a:gd name="connsiteY4" fmla="*/ 72123 h 167805"/>
                    <a:gd name="connsiteX5" fmla="*/ 718452 w 718452"/>
                    <a:gd name="connsiteY5" fmla="*/ 167640 h 167805"/>
                    <a:gd name="connsiteX6" fmla="*/ 360791 w 718452"/>
                    <a:gd name="connsiteY6" fmla="*/ 167805 h 167805"/>
                    <a:gd name="connsiteX7" fmla="*/ 0 w 718452"/>
                    <a:gd name="connsiteY7" fmla="*/ 167640 h 167805"/>
                    <a:gd name="connsiteX8" fmla="*/ 184112 w 718452"/>
                    <a:gd name="connsiteY8" fmla="*/ 56896 h 167805"/>
                    <a:gd name="connsiteX9" fmla="*/ 272707 w 718452"/>
                    <a:gd name="connsiteY9" fmla="*/ 76276 h 167805"/>
                    <a:gd name="connsiteX10" fmla="*/ 343307 w 718452"/>
                    <a:gd name="connsiteY10" fmla="*/ 30594 h 167805"/>
                    <a:gd name="connsiteX11" fmla="*/ 344681 w 718452"/>
                    <a:gd name="connsiteY11" fmla="*/ 0 h 167805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1931" h="328088">
                      <a:moveTo>
                        <a:pt x="408160" y="0"/>
                      </a:moveTo>
                      <a:lnTo>
                        <a:pt x="461579" y="0"/>
                      </a:lnTo>
                      <a:lnTo>
                        <a:pt x="462158" y="16751"/>
                      </a:lnTo>
                      <a:cubicBezTo>
                        <a:pt x="469079" y="15367"/>
                        <a:pt x="476001" y="15367"/>
                        <a:pt x="482922" y="15367"/>
                      </a:cubicBezTo>
                      <a:cubicBezTo>
                        <a:pt x="536910" y="15367"/>
                        <a:pt x="586745" y="37516"/>
                        <a:pt x="624121" y="72123"/>
                      </a:cubicBezTo>
                      <a:cubicBezTo>
                        <a:pt x="691951" y="77661"/>
                        <a:pt x="748708" y="113652"/>
                        <a:pt x="781931" y="167640"/>
                      </a:cubicBezTo>
                      <a:cubicBezTo>
                        <a:pt x="700269" y="279841"/>
                        <a:pt x="547193" y="296823"/>
                        <a:pt x="379835" y="328088"/>
                      </a:cubicBezTo>
                      <a:cubicBezTo>
                        <a:pt x="246875" y="313750"/>
                        <a:pt x="115504" y="275609"/>
                        <a:pt x="0" y="204141"/>
                      </a:cubicBezTo>
                      <a:cubicBezTo>
                        <a:pt x="35992" y="137695"/>
                        <a:pt x="191560" y="78207"/>
                        <a:pt x="247591" y="56896"/>
                      </a:cubicBezTo>
                      <a:cubicBezTo>
                        <a:pt x="303622" y="35585"/>
                        <a:pt x="309885" y="63818"/>
                        <a:pt x="336186" y="76276"/>
                      </a:cubicBezTo>
                      <a:cubicBezTo>
                        <a:pt x="356951" y="56896"/>
                        <a:pt x="380484" y="41669"/>
                        <a:pt x="406786" y="30594"/>
                      </a:cubicBezTo>
                      <a:lnTo>
                        <a:pt x="408160" y="0"/>
                      </a:lnTo>
                      <a:close/>
                    </a:path>
                  </a:pathLst>
                </a:custGeom>
                <a:solidFill>
                  <a:srgbClr val="D7A9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302" name="مجموعة 301">
                <a:extLst>
                  <a:ext uri="{FF2B5EF4-FFF2-40B4-BE49-F238E27FC236}">
                    <a16:creationId xmlns:a16="http://schemas.microsoft.com/office/drawing/2014/main" id="{7C7F12DF-5D11-4115-B37E-5F85E125F6F8}"/>
                  </a:ext>
                </a:extLst>
              </p:cNvPr>
              <p:cNvGrpSpPr/>
              <p:nvPr/>
            </p:nvGrpSpPr>
            <p:grpSpPr>
              <a:xfrm rot="17021444" flipH="1">
                <a:off x="5478959" y="272570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309" name="مستطيل: زوايا مستديرة 308">
                  <a:extLst>
                    <a:ext uri="{FF2B5EF4-FFF2-40B4-BE49-F238E27FC236}">
                      <a16:creationId xmlns:a16="http://schemas.microsoft.com/office/drawing/2014/main" id="{BA4A064E-0B69-4560-8298-A9E833018C32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10" name="مستطيل: زوايا مستديرة 309">
                  <a:extLst>
                    <a:ext uri="{FF2B5EF4-FFF2-40B4-BE49-F238E27FC236}">
                      <a16:creationId xmlns:a16="http://schemas.microsoft.com/office/drawing/2014/main" id="{913EA954-4A23-4CB7-84A1-E79C164B9B76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303" name="مجموعة 302">
                <a:extLst>
                  <a:ext uri="{FF2B5EF4-FFF2-40B4-BE49-F238E27FC236}">
                    <a16:creationId xmlns:a16="http://schemas.microsoft.com/office/drawing/2014/main" id="{06C0531C-FD48-4DA5-A564-B3B2F7451FBF}"/>
                  </a:ext>
                </a:extLst>
              </p:cNvPr>
              <p:cNvGrpSpPr/>
              <p:nvPr/>
            </p:nvGrpSpPr>
            <p:grpSpPr>
              <a:xfrm rot="12796276" flipH="1">
                <a:off x="6507659" y="2817149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307" name="مستطيل: زوايا مستديرة 306">
                  <a:extLst>
                    <a:ext uri="{FF2B5EF4-FFF2-40B4-BE49-F238E27FC236}">
                      <a16:creationId xmlns:a16="http://schemas.microsoft.com/office/drawing/2014/main" id="{43E10AE1-9F29-427A-9A49-65D7401DEC62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08" name="مستطيل: زوايا مستديرة 307">
                  <a:extLst>
                    <a:ext uri="{FF2B5EF4-FFF2-40B4-BE49-F238E27FC236}">
                      <a16:creationId xmlns:a16="http://schemas.microsoft.com/office/drawing/2014/main" id="{DF12E2DA-1236-4D00-B7E0-C911D5DC7C16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304" name="شكل حر: شكل 303">
                <a:extLst>
                  <a:ext uri="{FF2B5EF4-FFF2-40B4-BE49-F238E27FC236}">
                    <a16:creationId xmlns:a16="http://schemas.microsoft.com/office/drawing/2014/main" id="{A0A7D5FE-7189-4129-BFD0-4FB3ED938B06}"/>
                  </a:ext>
                </a:extLst>
              </p:cNvPr>
              <p:cNvSpPr/>
              <p:nvPr/>
            </p:nvSpPr>
            <p:spPr>
              <a:xfrm>
                <a:off x="5284960" y="18762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05" name="شكل حر: شكل 304">
                <a:extLst>
                  <a:ext uri="{FF2B5EF4-FFF2-40B4-BE49-F238E27FC236}">
                    <a16:creationId xmlns:a16="http://schemas.microsoft.com/office/drawing/2014/main" id="{9AB5CCB5-4130-4B81-AC4D-D81C1A50631C}"/>
                  </a:ext>
                </a:extLst>
              </p:cNvPr>
              <p:cNvSpPr/>
              <p:nvPr/>
            </p:nvSpPr>
            <p:spPr>
              <a:xfrm>
                <a:off x="4909363" y="21875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06" name="شكل حر: شكل 305">
                <a:extLst>
                  <a:ext uri="{FF2B5EF4-FFF2-40B4-BE49-F238E27FC236}">
                    <a16:creationId xmlns:a16="http://schemas.microsoft.com/office/drawing/2014/main" id="{AF25AFDF-5012-42F6-B3C8-26503CF0FCA3}"/>
                  </a:ext>
                </a:extLst>
              </p:cNvPr>
              <p:cNvSpPr/>
              <p:nvPr/>
            </p:nvSpPr>
            <p:spPr>
              <a:xfrm>
                <a:off x="5022459" y="28879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313" name="مجموعة 312">
            <a:extLst>
              <a:ext uri="{FF2B5EF4-FFF2-40B4-BE49-F238E27FC236}">
                <a16:creationId xmlns:a16="http://schemas.microsoft.com/office/drawing/2014/main" id="{4877C592-80E9-41FD-9E79-39508AFE8780}"/>
              </a:ext>
            </a:extLst>
          </p:cNvPr>
          <p:cNvGrpSpPr/>
          <p:nvPr/>
        </p:nvGrpSpPr>
        <p:grpSpPr>
          <a:xfrm>
            <a:off x="1016342" y="1881188"/>
            <a:ext cx="1116012" cy="1116012"/>
            <a:chOff x="128266" y="2070219"/>
            <a:chExt cx="1656080" cy="1656080"/>
          </a:xfrm>
        </p:grpSpPr>
        <p:sp>
          <p:nvSpPr>
            <p:cNvPr id="314" name="شكل بيضاوي 313">
              <a:extLst>
                <a:ext uri="{FF2B5EF4-FFF2-40B4-BE49-F238E27FC236}">
                  <a16:creationId xmlns:a16="http://schemas.microsoft.com/office/drawing/2014/main" id="{15C0299A-5A82-42CC-A62B-0862EDDB9346}"/>
                </a:ext>
              </a:extLst>
            </p:cNvPr>
            <p:cNvSpPr/>
            <p:nvPr/>
          </p:nvSpPr>
          <p:spPr>
            <a:xfrm>
              <a:off x="128266" y="2070219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315" name="مجموعة 314">
              <a:extLst>
                <a:ext uri="{FF2B5EF4-FFF2-40B4-BE49-F238E27FC236}">
                  <a16:creationId xmlns:a16="http://schemas.microsoft.com/office/drawing/2014/main" id="{E815A972-46BB-4522-82F0-6C5E8AFB618D}"/>
                </a:ext>
              </a:extLst>
            </p:cNvPr>
            <p:cNvGrpSpPr/>
            <p:nvPr/>
          </p:nvGrpSpPr>
          <p:grpSpPr>
            <a:xfrm>
              <a:off x="159339" y="2135849"/>
              <a:ext cx="1253795" cy="1411261"/>
              <a:chOff x="7163589" y="4396338"/>
              <a:chExt cx="1374919" cy="1547598"/>
            </a:xfrm>
          </p:grpSpPr>
          <p:grpSp>
            <p:nvGrpSpPr>
              <p:cNvPr id="316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3BEDBEA9-2A6C-40F8-BC48-85696005E54F}"/>
                  </a:ext>
                </a:extLst>
              </p:cNvPr>
              <p:cNvGrpSpPr/>
              <p:nvPr/>
            </p:nvGrpSpPr>
            <p:grpSpPr>
              <a:xfrm rot="3214725" flipH="1">
                <a:off x="7644383" y="4770003"/>
                <a:ext cx="969843" cy="818406"/>
                <a:chOff x="5663883" y="2286678"/>
                <a:chExt cx="4637825" cy="3913649"/>
              </a:xfrm>
              <a:solidFill>
                <a:srgbClr val="0D9DA7"/>
              </a:solidFill>
            </p:grpSpPr>
            <p:sp>
              <p:nvSpPr>
                <p:cNvPr id="332" name="شكل حر: شكل 331">
                  <a:extLst>
                    <a:ext uri="{FF2B5EF4-FFF2-40B4-BE49-F238E27FC236}">
                      <a16:creationId xmlns:a16="http://schemas.microsoft.com/office/drawing/2014/main" id="{BAE43516-A969-448B-9E7D-843DE6691A40}"/>
                    </a:ext>
                  </a:extLst>
                </p:cNvPr>
                <p:cNvSpPr/>
                <p:nvPr/>
              </p:nvSpPr>
              <p:spPr>
                <a:xfrm>
                  <a:off x="5663883" y="2286678"/>
                  <a:ext cx="4637825" cy="3913649"/>
                </a:xfrm>
                <a:custGeom>
                  <a:avLst/>
                  <a:gdLst>
                    <a:gd name="connsiteX0" fmla="*/ 3403185 w 4637825"/>
                    <a:gd name="connsiteY0" fmla="*/ 932905 h 3913649"/>
                    <a:gd name="connsiteX1" fmla="*/ 3383168 w 4637825"/>
                    <a:gd name="connsiteY1" fmla="*/ 941192 h 3913649"/>
                    <a:gd name="connsiteX2" fmla="*/ 3392091 w 4637825"/>
                    <a:gd name="connsiteY2" fmla="*/ 924219 h 3913649"/>
                    <a:gd name="connsiteX3" fmla="*/ 3420180 w 4637825"/>
                    <a:gd name="connsiteY3" fmla="*/ 858053 h 3913649"/>
                    <a:gd name="connsiteX4" fmla="*/ 3439926 w 4637825"/>
                    <a:gd name="connsiteY4" fmla="*/ 789323 h 3913649"/>
                    <a:gd name="connsiteX5" fmla="*/ 3447048 w 4637825"/>
                    <a:gd name="connsiteY5" fmla="*/ 754383 h 3913649"/>
                    <a:gd name="connsiteX6" fmla="*/ 3452349 w 4637825"/>
                    <a:gd name="connsiteY6" fmla="*/ 719179 h 3913649"/>
                    <a:gd name="connsiteX7" fmla="*/ 3444733 w 4637825"/>
                    <a:gd name="connsiteY7" fmla="*/ 708313 h 3913649"/>
                    <a:gd name="connsiteX8" fmla="*/ 3433425 w 4637825"/>
                    <a:gd name="connsiteY8" fmla="*/ 715850 h 3913649"/>
                    <a:gd name="connsiteX9" fmla="*/ 3433310 w 4637825"/>
                    <a:gd name="connsiteY9" fmla="*/ 716400 h 3913649"/>
                    <a:gd name="connsiteX10" fmla="*/ 3426595 w 4637825"/>
                    <a:gd name="connsiteY10" fmla="*/ 750325 h 3913649"/>
                    <a:gd name="connsiteX11" fmla="*/ 3418151 w 4637825"/>
                    <a:gd name="connsiteY11" fmla="*/ 783794 h 3913649"/>
                    <a:gd name="connsiteX12" fmla="*/ 3396141 w 4637825"/>
                    <a:gd name="connsiteY12" fmla="*/ 848973 h 3913649"/>
                    <a:gd name="connsiteX13" fmla="*/ 3366545 w 4637825"/>
                    <a:gd name="connsiteY13" fmla="*/ 910645 h 3913649"/>
                    <a:gd name="connsiteX14" fmla="*/ 3348864 w 4637825"/>
                    <a:gd name="connsiteY14" fmla="*/ 939620 h 3913649"/>
                    <a:gd name="connsiteX15" fmla="*/ 3331669 w 4637825"/>
                    <a:gd name="connsiteY15" fmla="*/ 963030 h 3913649"/>
                    <a:gd name="connsiteX16" fmla="*/ 2764134 w 4637825"/>
                    <a:gd name="connsiteY16" fmla="*/ 1282192 h 3913649"/>
                    <a:gd name="connsiteX17" fmla="*/ 2781215 w 4637825"/>
                    <a:gd name="connsiteY17" fmla="*/ 1253238 h 3913649"/>
                    <a:gd name="connsiteX18" fmla="*/ 2837015 w 4637825"/>
                    <a:gd name="connsiteY18" fmla="*/ 1130580 h 3913649"/>
                    <a:gd name="connsiteX19" fmla="*/ 2841551 w 4637825"/>
                    <a:gd name="connsiteY19" fmla="*/ 1117957 h 3913649"/>
                    <a:gd name="connsiteX20" fmla="*/ 3164584 w 4637825"/>
                    <a:gd name="connsiteY20" fmla="*/ 845452 h 3913649"/>
                    <a:gd name="connsiteX21" fmla="*/ 3054156 w 4637825"/>
                    <a:gd name="connsiteY21" fmla="*/ 377336 h 3913649"/>
                    <a:gd name="connsiteX22" fmla="*/ 2663028 w 4637825"/>
                    <a:gd name="connsiteY22" fmla="*/ 17 h 3913649"/>
                    <a:gd name="connsiteX23" fmla="*/ 2662928 w 4637825"/>
                    <a:gd name="connsiteY23" fmla="*/ 67 h 3913649"/>
                    <a:gd name="connsiteX24" fmla="*/ 2792780 w 4637825"/>
                    <a:gd name="connsiteY24" fmla="*/ 460468 h 3913649"/>
                    <a:gd name="connsiteX25" fmla="*/ 2826049 w 4637825"/>
                    <a:gd name="connsiteY25" fmla="*/ 1087053 h 3913649"/>
                    <a:gd name="connsiteX26" fmla="*/ 2813547 w 4637825"/>
                    <a:gd name="connsiteY26" fmla="*/ 1121900 h 3913649"/>
                    <a:gd name="connsiteX27" fmla="*/ 2756519 w 4637825"/>
                    <a:gd name="connsiteY27" fmla="*/ 1238779 h 3913649"/>
                    <a:gd name="connsiteX28" fmla="*/ 2680045 w 4637825"/>
                    <a:gd name="connsiteY28" fmla="*/ 1343307 h 3913649"/>
                    <a:gd name="connsiteX29" fmla="*/ 2351204 w 4637825"/>
                    <a:gd name="connsiteY29" fmla="*/ 1627035 h 3913649"/>
                    <a:gd name="connsiteX30" fmla="*/ 2186690 w 4637825"/>
                    <a:gd name="connsiteY30" fmla="*/ 1802157 h 3913649"/>
                    <a:gd name="connsiteX31" fmla="*/ 2124390 w 4637825"/>
                    <a:gd name="connsiteY31" fmla="*/ 1538545 h 3913649"/>
                    <a:gd name="connsiteX32" fmla="*/ 2178661 w 4637825"/>
                    <a:gd name="connsiteY32" fmla="*/ 1390912 h 3913649"/>
                    <a:gd name="connsiteX33" fmla="*/ 2179482 w 4637825"/>
                    <a:gd name="connsiteY33" fmla="*/ 1390112 h 3913649"/>
                    <a:gd name="connsiteX34" fmla="*/ 1876116 w 4637825"/>
                    <a:gd name="connsiteY34" fmla="*/ 692632 h 3913649"/>
                    <a:gd name="connsiteX35" fmla="*/ 1376010 w 4637825"/>
                    <a:gd name="connsiteY35" fmla="*/ 616830 h 3913649"/>
                    <a:gd name="connsiteX36" fmla="*/ 1209561 w 4637825"/>
                    <a:gd name="connsiteY36" fmla="*/ 571510 h 3913649"/>
                    <a:gd name="connsiteX37" fmla="*/ 1209468 w 4637825"/>
                    <a:gd name="connsiteY37" fmla="*/ 571603 h 3913649"/>
                    <a:gd name="connsiteX38" fmla="*/ 1254809 w 4637825"/>
                    <a:gd name="connsiteY38" fmla="*/ 738102 h 3913649"/>
                    <a:gd name="connsiteX39" fmla="*/ 1330690 w 4637825"/>
                    <a:gd name="connsiteY39" fmla="*/ 1238365 h 3913649"/>
                    <a:gd name="connsiteX40" fmla="*/ 2027978 w 4637825"/>
                    <a:gd name="connsiteY40" fmla="*/ 1541696 h 3913649"/>
                    <a:gd name="connsiteX41" fmla="*/ 2028770 w 4637825"/>
                    <a:gd name="connsiteY41" fmla="*/ 1540881 h 3913649"/>
                    <a:gd name="connsiteX42" fmla="*/ 2128412 w 4637825"/>
                    <a:gd name="connsiteY42" fmla="*/ 1870951 h 3913649"/>
                    <a:gd name="connsiteX43" fmla="*/ 1724340 w 4637825"/>
                    <a:gd name="connsiteY43" fmla="*/ 2494593 h 3913649"/>
                    <a:gd name="connsiteX44" fmla="*/ 1723139 w 4637825"/>
                    <a:gd name="connsiteY44" fmla="*/ 2451102 h 3913649"/>
                    <a:gd name="connsiteX45" fmla="*/ 1687249 w 4637825"/>
                    <a:gd name="connsiteY45" fmla="*/ 2300633 h 3913649"/>
                    <a:gd name="connsiteX46" fmla="*/ 1666911 w 4637825"/>
                    <a:gd name="connsiteY46" fmla="*/ 2307263 h 3913649"/>
                    <a:gd name="connsiteX47" fmla="*/ 1688628 w 4637825"/>
                    <a:gd name="connsiteY47" fmla="*/ 2390044 h 3913649"/>
                    <a:gd name="connsiteX48" fmla="*/ 1676891 w 4637825"/>
                    <a:gd name="connsiteY48" fmla="*/ 2594720 h 3913649"/>
                    <a:gd name="connsiteX49" fmla="*/ 1642636 w 4637825"/>
                    <a:gd name="connsiteY49" fmla="*/ 2673023 h 3913649"/>
                    <a:gd name="connsiteX50" fmla="*/ 1479173 w 4637825"/>
                    <a:gd name="connsiteY50" fmla="*/ 3170121 h 3913649"/>
                    <a:gd name="connsiteX51" fmla="*/ 1298601 w 4637825"/>
                    <a:gd name="connsiteY51" fmla="*/ 2971860 h 3913649"/>
                    <a:gd name="connsiteX52" fmla="*/ 1254038 w 4637825"/>
                    <a:gd name="connsiteY52" fmla="*/ 2874948 h 3913649"/>
                    <a:gd name="connsiteX53" fmla="*/ 1261568 w 4637825"/>
                    <a:gd name="connsiteY53" fmla="*/ 2836343 h 3913649"/>
                    <a:gd name="connsiteX54" fmla="*/ 1261803 w 4637825"/>
                    <a:gd name="connsiteY54" fmla="*/ 2835222 h 3913649"/>
                    <a:gd name="connsiteX55" fmla="*/ 620637 w 4637825"/>
                    <a:gd name="connsiteY55" fmla="*/ 2426071 h 3913649"/>
                    <a:gd name="connsiteX56" fmla="*/ 163452 w 4637825"/>
                    <a:gd name="connsiteY56" fmla="*/ 2642483 h 3913649"/>
                    <a:gd name="connsiteX57" fmla="*/ 67 w 4637825"/>
                    <a:gd name="connsiteY57" fmla="*/ 2697854 h 3913649"/>
                    <a:gd name="connsiteX58" fmla="*/ 38 w 4637825"/>
                    <a:gd name="connsiteY58" fmla="*/ 2697983 h 3913649"/>
                    <a:gd name="connsiteX59" fmla="*/ 130633 w 4637825"/>
                    <a:gd name="connsiteY59" fmla="*/ 2810776 h 3913649"/>
                    <a:gd name="connsiteX60" fmla="*/ 472962 w 4637825"/>
                    <a:gd name="connsiteY60" fmla="*/ 3183380 h 3913649"/>
                    <a:gd name="connsiteX61" fmla="*/ 1220784 w 4637825"/>
                    <a:gd name="connsiteY61" fmla="*/ 3045584 h 3913649"/>
                    <a:gd name="connsiteX62" fmla="*/ 1220991 w 4637825"/>
                    <a:gd name="connsiteY62" fmla="*/ 3044462 h 3913649"/>
                    <a:gd name="connsiteX63" fmla="*/ 1225456 w 4637825"/>
                    <a:gd name="connsiteY63" fmla="*/ 3021559 h 3913649"/>
                    <a:gd name="connsiteX64" fmla="*/ 1296722 w 4637825"/>
                    <a:gd name="connsiteY64" fmla="*/ 2990584 h 3913649"/>
                    <a:gd name="connsiteX65" fmla="*/ 1465772 w 4637825"/>
                    <a:gd name="connsiteY65" fmla="*/ 3228199 h 3913649"/>
                    <a:gd name="connsiteX66" fmla="*/ 1388426 w 4637825"/>
                    <a:gd name="connsiteY66" fmla="*/ 3913649 h 3913649"/>
                    <a:gd name="connsiteX67" fmla="*/ 1495582 w 4637825"/>
                    <a:gd name="connsiteY67" fmla="*/ 3913649 h 3913649"/>
                    <a:gd name="connsiteX68" fmla="*/ 1676769 w 4637825"/>
                    <a:gd name="connsiteY68" fmla="*/ 2815098 h 3913649"/>
                    <a:gd name="connsiteX69" fmla="*/ 1935059 w 4637825"/>
                    <a:gd name="connsiteY69" fmla="*/ 2620231 h 3913649"/>
                    <a:gd name="connsiteX70" fmla="*/ 1956104 w 4637825"/>
                    <a:gd name="connsiteY70" fmla="*/ 2652856 h 3913649"/>
                    <a:gd name="connsiteX71" fmla="*/ 1955804 w 4637825"/>
                    <a:gd name="connsiteY71" fmla="*/ 2657271 h 3913649"/>
                    <a:gd name="connsiteX72" fmla="*/ 2658849 w 4637825"/>
                    <a:gd name="connsiteY72" fmla="*/ 2947022 h 3913649"/>
                    <a:gd name="connsiteX73" fmla="*/ 3070951 w 4637825"/>
                    <a:gd name="connsiteY73" fmla="*/ 2653435 h 3913649"/>
                    <a:gd name="connsiteX74" fmla="*/ 3222084 w 4637825"/>
                    <a:gd name="connsiteY74" fmla="*/ 2570146 h 3913649"/>
                    <a:gd name="connsiteX75" fmla="*/ 3222084 w 4637825"/>
                    <a:gd name="connsiteY75" fmla="*/ 2570017 h 3913649"/>
                    <a:gd name="connsiteX76" fmla="*/ 3073716 w 4637825"/>
                    <a:gd name="connsiteY76" fmla="*/ 2481999 h 3913649"/>
                    <a:gd name="connsiteX77" fmla="*/ 2671294 w 4637825"/>
                    <a:gd name="connsiteY77" fmla="*/ 2175554 h 3913649"/>
                    <a:gd name="connsiteX78" fmla="*/ 1959262 w 4637825"/>
                    <a:gd name="connsiteY78" fmla="*/ 2442980 h 3913649"/>
                    <a:gd name="connsiteX79" fmla="*/ 1959262 w 4637825"/>
                    <a:gd name="connsiteY79" fmla="*/ 2444123 h 3913649"/>
                    <a:gd name="connsiteX80" fmla="*/ 1890989 w 4637825"/>
                    <a:gd name="connsiteY80" fmla="*/ 2585826 h 3913649"/>
                    <a:gd name="connsiteX81" fmla="*/ 1735134 w 4637825"/>
                    <a:gd name="connsiteY81" fmla="*/ 2663522 h 3913649"/>
                    <a:gd name="connsiteX82" fmla="*/ 2391537 w 4637825"/>
                    <a:gd name="connsiteY82" fmla="*/ 1667361 h 3913649"/>
                    <a:gd name="connsiteX83" fmla="*/ 3415430 w 4637825"/>
                    <a:gd name="connsiteY83" fmla="*/ 962452 h 3913649"/>
                    <a:gd name="connsiteX84" fmla="*/ 4637825 w 4637825"/>
                    <a:gd name="connsiteY84" fmla="*/ 702434 h 3913649"/>
                    <a:gd name="connsiteX85" fmla="*/ 4637825 w 4637825"/>
                    <a:gd name="connsiteY85" fmla="*/ 695490 h 3913649"/>
                    <a:gd name="connsiteX86" fmla="*/ 3403185 w 4637825"/>
                    <a:gd name="connsiteY86" fmla="*/ 932905 h 391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4637825" h="3913649">
                      <a:moveTo>
                        <a:pt x="3403185" y="932905"/>
                      </a:moveTo>
                      <a:cubicBezTo>
                        <a:pt x="3396491" y="935627"/>
                        <a:pt x="3389841" y="938427"/>
                        <a:pt x="3383168" y="941192"/>
                      </a:cubicBezTo>
                      <a:cubicBezTo>
                        <a:pt x="3386269" y="935584"/>
                        <a:pt x="3389262" y="929933"/>
                        <a:pt x="3392091" y="924219"/>
                      </a:cubicBezTo>
                      <a:cubicBezTo>
                        <a:pt x="3402885" y="902701"/>
                        <a:pt x="3412115" y="880556"/>
                        <a:pt x="3420180" y="858053"/>
                      </a:cubicBezTo>
                      <a:cubicBezTo>
                        <a:pt x="3427810" y="835407"/>
                        <a:pt x="3434846" y="812590"/>
                        <a:pt x="3439926" y="789323"/>
                      </a:cubicBezTo>
                      <a:cubicBezTo>
                        <a:pt x="3442919" y="777800"/>
                        <a:pt x="3444662" y="766013"/>
                        <a:pt x="3447048" y="754383"/>
                      </a:cubicBezTo>
                      <a:cubicBezTo>
                        <a:pt x="3449098" y="742681"/>
                        <a:pt x="3450570" y="730894"/>
                        <a:pt x="3452349" y="719179"/>
                      </a:cubicBezTo>
                      <a:cubicBezTo>
                        <a:pt x="3453106" y="714142"/>
                        <a:pt x="3449784" y="709320"/>
                        <a:pt x="3444733" y="708313"/>
                      </a:cubicBezTo>
                      <a:cubicBezTo>
                        <a:pt x="3439525" y="707270"/>
                        <a:pt x="3434468" y="710649"/>
                        <a:pt x="3433425" y="715850"/>
                      </a:cubicBezTo>
                      <a:lnTo>
                        <a:pt x="3433310" y="716400"/>
                      </a:lnTo>
                      <a:cubicBezTo>
                        <a:pt x="3431046" y="727715"/>
                        <a:pt x="3429103" y="739081"/>
                        <a:pt x="3426595" y="750325"/>
                      </a:cubicBezTo>
                      <a:cubicBezTo>
                        <a:pt x="3423752" y="761491"/>
                        <a:pt x="3421573" y="772807"/>
                        <a:pt x="3418151" y="783794"/>
                      </a:cubicBezTo>
                      <a:cubicBezTo>
                        <a:pt x="3412222" y="806018"/>
                        <a:pt x="3404421" y="827642"/>
                        <a:pt x="3396141" y="848973"/>
                      </a:cubicBezTo>
                      <a:cubicBezTo>
                        <a:pt x="3387433" y="870140"/>
                        <a:pt x="3377668" y="890821"/>
                        <a:pt x="3366545" y="910645"/>
                      </a:cubicBezTo>
                      <a:cubicBezTo>
                        <a:pt x="3361044" y="920582"/>
                        <a:pt x="3355101" y="930248"/>
                        <a:pt x="3348864" y="939620"/>
                      </a:cubicBezTo>
                      <a:cubicBezTo>
                        <a:pt x="3343449" y="947700"/>
                        <a:pt x="3337441" y="956030"/>
                        <a:pt x="3331669" y="963030"/>
                      </a:cubicBezTo>
                      <a:cubicBezTo>
                        <a:pt x="3132451" y="1049791"/>
                        <a:pt x="2942085" y="1157041"/>
                        <a:pt x="2764134" y="1282192"/>
                      </a:cubicBezTo>
                      <a:cubicBezTo>
                        <a:pt x="2770078" y="1272691"/>
                        <a:pt x="2775785" y="1263039"/>
                        <a:pt x="2781215" y="1253238"/>
                      </a:cubicBezTo>
                      <a:cubicBezTo>
                        <a:pt x="2803010" y="1213876"/>
                        <a:pt x="2822663" y="1173192"/>
                        <a:pt x="2837015" y="1130580"/>
                      </a:cubicBezTo>
                      <a:cubicBezTo>
                        <a:pt x="2838650" y="1126408"/>
                        <a:pt x="2840108" y="1122186"/>
                        <a:pt x="2841551" y="1117957"/>
                      </a:cubicBezTo>
                      <a:cubicBezTo>
                        <a:pt x="3036539" y="1146561"/>
                        <a:pt x="3147196" y="980233"/>
                        <a:pt x="3164584" y="845452"/>
                      </a:cubicBezTo>
                      <a:cubicBezTo>
                        <a:pt x="3183365" y="699855"/>
                        <a:pt x="3157876" y="550900"/>
                        <a:pt x="3054156" y="377336"/>
                      </a:cubicBezTo>
                      <a:cubicBezTo>
                        <a:pt x="2924340" y="160116"/>
                        <a:pt x="2669915" y="4211"/>
                        <a:pt x="2663028" y="17"/>
                      </a:cubicBezTo>
                      <a:cubicBezTo>
                        <a:pt x="2662971" y="-19"/>
                        <a:pt x="2662907" y="3"/>
                        <a:pt x="2662928" y="67"/>
                      </a:cubicBezTo>
                      <a:cubicBezTo>
                        <a:pt x="2664786" y="5825"/>
                        <a:pt x="2725615" y="194649"/>
                        <a:pt x="2792780" y="460468"/>
                      </a:cubicBezTo>
                      <a:cubicBezTo>
                        <a:pt x="2850023" y="687010"/>
                        <a:pt x="2833007" y="994084"/>
                        <a:pt x="2826049" y="1087053"/>
                      </a:cubicBezTo>
                      <a:cubicBezTo>
                        <a:pt x="2822320" y="1098826"/>
                        <a:pt x="2818391" y="1110527"/>
                        <a:pt x="2813547" y="1121900"/>
                      </a:cubicBezTo>
                      <a:cubicBezTo>
                        <a:pt x="2798574" y="1162734"/>
                        <a:pt x="2778500" y="1201474"/>
                        <a:pt x="2756519" y="1238779"/>
                      </a:cubicBezTo>
                      <a:cubicBezTo>
                        <a:pt x="2734523" y="1276091"/>
                        <a:pt x="2708377" y="1310810"/>
                        <a:pt x="2680045" y="1343307"/>
                      </a:cubicBezTo>
                      <a:cubicBezTo>
                        <a:pt x="2564309" y="1430360"/>
                        <a:pt x="2454338" y="1525179"/>
                        <a:pt x="2351204" y="1627035"/>
                      </a:cubicBezTo>
                      <a:cubicBezTo>
                        <a:pt x="2294225" y="1683320"/>
                        <a:pt x="2239354" y="1741764"/>
                        <a:pt x="2186690" y="1802157"/>
                      </a:cubicBezTo>
                      <a:cubicBezTo>
                        <a:pt x="2207943" y="1672262"/>
                        <a:pt x="2124390" y="1538545"/>
                        <a:pt x="2124390" y="1538545"/>
                      </a:cubicBezTo>
                      <a:cubicBezTo>
                        <a:pt x="2114939" y="1483496"/>
                        <a:pt x="2138134" y="1429346"/>
                        <a:pt x="2178661" y="1390912"/>
                      </a:cubicBezTo>
                      <a:cubicBezTo>
                        <a:pt x="2178939" y="1390648"/>
                        <a:pt x="2179211" y="1390384"/>
                        <a:pt x="2179482" y="1390112"/>
                      </a:cubicBezTo>
                      <a:cubicBezTo>
                        <a:pt x="2404203" y="1165270"/>
                        <a:pt x="2172688" y="838201"/>
                        <a:pt x="1876116" y="692632"/>
                      </a:cubicBezTo>
                      <a:cubicBezTo>
                        <a:pt x="1708431" y="610329"/>
                        <a:pt x="1508898" y="625745"/>
                        <a:pt x="1376010" y="616830"/>
                      </a:cubicBezTo>
                      <a:cubicBezTo>
                        <a:pt x="1272604" y="609894"/>
                        <a:pt x="1213854" y="574203"/>
                        <a:pt x="1209561" y="571510"/>
                      </a:cubicBezTo>
                      <a:cubicBezTo>
                        <a:pt x="1209497" y="571467"/>
                        <a:pt x="1209425" y="571539"/>
                        <a:pt x="1209468" y="571603"/>
                      </a:cubicBezTo>
                      <a:cubicBezTo>
                        <a:pt x="1212161" y="575903"/>
                        <a:pt x="1247851" y="634654"/>
                        <a:pt x="1254809" y="738102"/>
                      </a:cubicBezTo>
                      <a:cubicBezTo>
                        <a:pt x="1263746" y="871040"/>
                        <a:pt x="1248380" y="1070644"/>
                        <a:pt x="1330690" y="1238365"/>
                      </a:cubicBezTo>
                      <a:cubicBezTo>
                        <a:pt x="1476266" y="1535016"/>
                        <a:pt x="1803264" y="1766545"/>
                        <a:pt x="2027978" y="1541696"/>
                      </a:cubicBezTo>
                      <a:cubicBezTo>
                        <a:pt x="2028249" y="1541424"/>
                        <a:pt x="2028513" y="1541153"/>
                        <a:pt x="2028770" y="1540881"/>
                      </a:cubicBezTo>
                      <a:cubicBezTo>
                        <a:pt x="2051952" y="1516421"/>
                        <a:pt x="2191877" y="1558162"/>
                        <a:pt x="2128412" y="1870951"/>
                      </a:cubicBezTo>
                      <a:cubicBezTo>
                        <a:pt x="1970627" y="2062389"/>
                        <a:pt x="1834618" y="2271994"/>
                        <a:pt x="1724340" y="2494593"/>
                      </a:cubicBezTo>
                      <a:cubicBezTo>
                        <a:pt x="1724968" y="2474662"/>
                        <a:pt x="1724482" y="2458632"/>
                        <a:pt x="1723139" y="2451102"/>
                      </a:cubicBezTo>
                      <a:cubicBezTo>
                        <a:pt x="1719482" y="2399867"/>
                        <a:pt x="1705666" y="2348382"/>
                        <a:pt x="1687249" y="2300633"/>
                      </a:cubicBezTo>
                      <a:cubicBezTo>
                        <a:pt x="1682977" y="2287696"/>
                        <a:pt x="1662768" y="2294397"/>
                        <a:pt x="1666911" y="2307263"/>
                      </a:cubicBezTo>
                      <a:cubicBezTo>
                        <a:pt x="1675484" y="2333995"/>
                        <a:pt x="1684242" y="2362256"/>
                        <a:pt x="1688628" y="2390044"/>
                      </a:cubicBezTo>
                      <a:cubicBezTo>
                        <a:pt x="1700494" y="2457417"/>
                        <a:pt x="1698522" y="2529412"/>
                        <a:pt x="1676891" y="2594720"/>
                      </a:cubicBezTo>
                      <a:cubicBezTo>
                        <a:pt x="1665132" y="2620666"/>
                        <a:pt x="1653695" y="2646763"/>
                        <a:pt x="1642636" y="2673023"/>
                      </a:cubicBezTo>
                      <a:cubicBezTo>
                        <a:pt x="1574657" y="2833822"/>
                        <a:pt x="1520085" y="3000278"/>
                        <a:pt x="1479173" y="3170121"/>
                      </a:cubicBezTo>
                      <a:cubicBezTo>
                        <a:pt x="1445962" y="3086017"/>
                        <a:pt x="1378961" y="3017516"/>
                        <a:pt x="1298601" y="2971860"/>
                      </a:cubicBezTo>
                      <a:cubicBezTo>
                        <a:pt x="1264468" y="2952472"/>
                        <a:pt x="1246523" y="2913482"/>
                        <a:pt x="1254038" y="2874948"/>
                      </a:cubicBezTo>
                      <a:lnTo>
                        <a:pt x="1261568" y="2836343"/>
                      </a:lnTo>
                      <a:cubicBezTo>
                        <a:pt x="1261653" y="2835972"/>
                        <a:pt x="1261732" y="2835593"/>
                        <a:pt x="1261803" y="2835222"/>
                      </a:cubicBezTo>
                      <a:cubicBezTo>
                        <a:pt x="1322646" y="2523204"/>
                        <a:pt x="947943" y="2381194"/>
                        <a:pt x="620637" y="2426071"/>
                      </a:cubicBezTo>
                      <a:cubicBezTo>
                        <a:pt x="435578" y="2451445"/>
                        <a:pt x="278666" y="2575668"/>
                        <a:pt x="163452" y="2642483"/>
                      </a:cubicBezTo>
                      <a:cubicBezTo>
                        <a:pt x="73798" y="2694483"/>
                        <a:pt x="5139" y="2697683"/>
                        <a:pt x="67" y="2697854"/>
                      </a:cubicBezTo>
                      <a:cubicBezTo>
                        <a:pt x="-5" y="2697854"/>
                        <a:pt x="-26" y="2697954"/>
                        <a:pt x="38" y="2697983"/>
                      </a:cubicBezTo>
                      <a:cubicBezTo>
                        <a:pt x="4667" y="2700048"/>
                        <a:pt x="67090" y="2728851"/>
                        <a:pt x="130633" y="2810776"/>
                      </a:cubicBezTo>
                      <a:cubicBezTo>
                        <a:pt x="212286" y="2916060"/>
                        <a:pt x="311013" y="3090211"/>
                        <a:pt x="472962" y="3183380"/>
                      </a:cubicBezTo>
                      <a:cubicBezTo>
                        <a:pt x="759390" y="3348157"/>
                        <a:pt x="1159941" y="3357594"/>
                        <a:pt x="1220784" y="3045584"/>
                      </a:cubicBezTo>
                      <a:cubicBezTo>
                        <a:pt x="1220855" y="3045212"/>
                        <a:pt x="1220927" y="3044833"/>
                        <a:pt x="1220991" y="3044462"/>
                      </a:cubicBezTo>
                      <a:lnTo>
                        <a:pt x="1225456" y="3021559"/>
                      </a:lnTo>
                      <a:cubicBezTo>
                        <a:pt x="1231785" y="2989105"/>
                        <a:pt x="1268933" y="2972675"/>
                        <a:pt x="1296722" y="2990584"/>
                      </a:cubicBezTo>
                      <a:cubicBezTo>
                        <a:pt x="1382282" y="3045741"/>
                        <a:pt x="1449227" y="3128494"/>
                        <a:pt x="1465772" y="3228199"/>
                      </a:cubicBezTo>
                      <a:cubicBezTo>
                        <a:pt x="1415965" y="3452963"/>
                        <a:pt x="1389919" y="3683156"/>
                        <a:pt x="1388426" y="3913649"/>
                      </a:cubicBezTo>
                      <a:lnTo>
                        <a:pt x="1495582" y="3913649"/>
                      </a:lnTo>
                      <a:cubicBezTo>
                        <a:pt x="1490539" y="3541331"/>
                        <a:pt x="1551511" y="3167463"/>
                        <a:pt x="1676769" y="2815098"/>
                      </a:cubicBezTo>
                      <a:cubicBezTo>
                        <a:pt x="1728047" y="2711163"/>
                        <a:pt x="1865536" y="2603778"/>
                        <a:pt x="1935059" y="2620231"/>
                      </a:cubicBezTo>
                      <a:cubicBezTo>
                        <a:pt x="1949568" y="2623660"/>
                        <a:pt x="1957890" y="2638054"/>
                        <a:pt x="1956104" y="2652856"/>
                      </a:cubicBezTo>
                      <a:cubicBezTo>
                        <a:pt x="1955933" y="2654306"/>
                        <a:pt x="1955826" y="2655778"/>
                        <a:pt x="1955804" y="2657271"/>
                      </a:cubicBezTo>
                      <a:cubicBezTo>
                        <a:pt x="1950675" y="2975118"/>
                        <a:pt x="2344489" y="3048877"/>
                        <a:pt x="2658849" y="2947022"/>
                      </a:cubicBezTo>
                      <a:cubicBezTo>
                        <a:pt x="2836586" y="2889436"/>
                        <a:pt x="2969252" y="2739510"/>
                        <a:pt x="3070951" y="2653435"/>
                      </a:cubicBezTo>
                      <a:cubicBezTo>
                        <a:pt x="3150089" y="2586448"/>
                        <a:pt x="3217126" y="2571203"/>
                        <a:pt x="3222084" y="2570146"/>
                      </a:cubicBezTo>
                      <a:cubicBezTo>
                        <a:pt x="3222155" y="2570132"/>
                        <a:pt x="3222155" y="2570031"/>
                        <a:pt x="3222084" y="2570017"/>
                      </a:cubicBezTo>
                      <a:cubicBezTo>
                        <a:pt x="3217162" y="2568803"/>
                        <a:pt x="3150653" y="2551443"/>
                        <a:pt x="3073716" y="2481999"/>
                      </a:cubicBezTo>
                      <a:cubicBezTo>
                        <a:pt x="2974846" y="2392759"/>
                        <a:pt x="2847087" y="2238726"/>
                        <a:pt x="2671294" y="2175554"/>
                      </a:cubicBezTo>
                      <a:cubicBezTo>
                        <a:pt x="2360383" y="2063832"/>
                        <a:pt x="1964391" y="2125126"/>
                        <a:pt x="1959262" y="2442980"/>
                      </a:cubicBezTo>
                      <a:cubicBezTo>
                        <a:pt x="1959255" y="2443365"/>
                        <a:pt x="1959255" y="2443744"/>
                        <a:pt x="1959262" y="2444123"/>
                      </a:cubicBezTo>
                      <a:cubicBezTo>
                        <a:pt x="1959862" y="2499980"/>
                        <a:pt x="1945939" y="2575796"/>
                        <a:pt x="1890989" y="2585826"/>
                      </a:cubicBezTo>
                      <a:cubicBezTo>
                        <a:pt x="1840754" y="2594999"/>
                        <a:pt x="1784347" y="2624588"/>
                        <a:pt x="1735134" y="2663522"/>
                      </a:cubicBezTo>
                      <a:cubicBezTo>
                        <a:pt x="1887831" y="2294954"/>
                        <a:pt x="2111838" y="1954940"/>
                        <a:pt x="2391537" y="1667361"/>
                      </a:cubicBezTo>
                      <a:cubicBezTo>
                        <a:pt x="2681595" y="1369217"/>
                        <a:pt x="3031282" y="1127672"/>
                        <a:pt x="3415430" y="962452"/>
                      </a:cubicBezTo>
                      <a:cubicBezTo>
                        <a:pt x="3799370" y="796681"/>
                        <a:pt x="4217387" y="708334"/>
                        <a:pt x="4637825" y="702434"/>
                      </a:cubicBezTo>
                      <a:lnTo>
                        <a:pt x="4637825" y="695490"/>
                      </a:lnTo>
                      <a:cubicBezTo>
                        <a:pt x="4216537" y="693047"/>
                        <a:pt x="3794248" y="773228"/>
                        <a:pt x="3403185" y="932905"/>
                      </a:cubicBezTo>
                      <a:close/>
                    </a:path>
                  </a:pathLst>
                </a:custGeom>
                <a:grpFill/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333" name="رسم 20" descr="قوس من أوراق الشجر والليمونس">
                  <a:extLst>
                    <a:ext uri="{FF2B5EF4-FFF2-40B4-BE49-F238E27FC236}">
                      <a16:creationId xmlns:a16="http://schemas.microsoft.com/office/drawing/2014/main" id="{4A478718-9B26-48CD-916F-F462FB825364}"/>
                    </a:ext>
                  </a:extLst>
                </p:cNvPr>
                <p:cNvGrpSpPr/>
                <p:nvPr/>
              </p:nvGrpSpPr>
              <p:grpSpPr>
                <a:xfrm>
                  <a:off x="5890397" y="3016114"/>
                  <a:ext cx="2803046" cy="2308224"/>
                  <a:chOff x="5890397" y="3016114"/>
                  <a:chExt cx="2803046" cy="2308224"/>
                </a:xfrm>
                <a:grpFill/>
              </p:grpSpPr>
              <p:sp>
                <p:nvSpPr>
                  <p:cNvPr id="334" name="شكل حر: شكل 333">
                    <a:extLst>
                      <a:ext uri="{FF2B5EF4-FFF2-40B4-BE49-F238E27FC236}">
                        <a16:creationId xmlns:a16="http://schemas.microsoft.com/office/drawing/2014/main" id="{CBD8C8F7-3749-4368-B4D6-DD9BCA5445E7}"/>
                      </a:ext>
                    </a:extLst>
                  </p:cNvPr>
                  <p:cNvSpPr/>
                  <p:nvPr/>
                </p:nvSpPr>
                <p:spPr>
                  <a:xfrm>
                    <a:off x="8244559" y="4652123"/>
                    <a:ext cx="448884" cy="458948"/>
                  </a:xfrm>
                  <a:custGeom>
                    <a:avLst/>
                    <a:gdLst>
                      <a:gd name="connsiteX0" fmla="*/ 0 w 448884"/>
                      <a:gd name="connsiteY0" fmla="*/ 192513 h 458948"/>
                      <a:gd name="connsiteX1" fmla="*/ 198403 w 448884"/>
                      <a:gd name="connsiteY1" fmla="*/ 432 h 458948"/>
                      <a:gd name="connsiteX2" fmla="*/ 200525 w 448884"/>
                      <a:gd name="connsiteY2" fmla="*/ 425 h 458948"/>
                      <a:gd name="connsiteX3" fmla="*/ 200561 w 448884"/>
                      <a:gd name="connsiteY3" fmla="*/ 2575 h 458948"/>
                      <a:gd name="connsiteX4" fmla="*/ 18595 w 448884"/>
                      <a:gd name="connsiteY4" fmla="*/ 192278 h 458948"/>
                      <a:gd name="connsiteX5" fmla="*/ 18645 w 448884"/>
                      <a:gd name="connsiteY5" fmla="*/ 192399 h 458948"/>
                      <a:gd name="connsiteX6" fmla="*/ 200675 w 448884"/>
                      <a:gd name="connsiteY6" fmla="*/ 191292 h 458948"/>
                      <a:gd name="connsiteX7" fmla="*/ 296044 w 448884"/>
                      <a:gd name="connsiteY7" fmla="*/ 97030 h 458948"/>
                      <a:gd name="connsiteX8" fmla="*/ 298137 w 448884"/>
                      <a:gd name="connsiteY8" fmla="*/ 97016 h 458948"/>
                      <a:gd name="connsiteX9" fmla="*/ 298201 w 448884"/>
                      <a:gd name="connsiteY9" fmla="*/ 99166 h 458948"/>
                      <a:gd name="connsiteX10" fmla="*/ 211719 w 448884"/>
                      <a:gd name="connsiteY10" fmla="*/ 191221 h 458948"/>
                      <a:gd name="connsiteX11" fmla="*/ 447356 w 448884"/>
                      <a:gd name="connsiteY11" fmla="*/ 189785 h 458948"/>
                      <a:gd name="connsiteX12" fmla="*/ 448884 w 448884"/>
                      <a:gd name="connsiteY12" fmla="*/ 191278 h 458948"/>
                      <a:gd name="connsiteX13" fmla="*/ 447392 w 448884"/>
                      <a:gd name="connsiteY13" fmla="*/ 192828 h 458948"/>
                      <a:gd name="connsiteX14" fmla="*/ 211205 w 448884"/>
                      <a:gd name="connsiteY14" fmla="*/ 197493 h 458948"/>
                      <a:gd name="connsiteX15" fmla="*/ 278035 w 448884"/>
                      <a:gd name="connsiteY15" fmla="*/ 271445 h 458948"/>
                      <a:gd name="connsiteX16" fmla="*/ 278049 w 448884"/>
                      <a:gd name="connsiteY16" fmla="*/ 273524 h 458948"/>
                      <a:gd name="connsiteX17" fmla="*/ 275899 w 448884"/>
                      <a:gd name="connsiteY17" fmla="*/ 273602 h 458948"/>
                      <a:gd name="connsiteX18" fmla="*/ 199546 w 448884"/>
                      <a:gd name="connsiteY18" fmla="*/ 198264 h 458948"/>
                      <a:gd name="connsiteX19" fmla="*/ 18195 w 448884"/>
                      <a:gd name="connsiteY19" fmla="*/ 201314 h 458948"/>
                      <a:gd name="connsiteX20" fmla="*/ 18145 w 448884"/>
                      <a:gd name="connsiteY20" fmla="*/ 201436 h 458948"/>
                      <a:gd name="connsiteX21" fmla="*/ 265019 w 448884"/>
                      <a:gd name="connsiteY21" fmla="*/ 456361 h 458948"/>
                      <a:gd name="connsiteX22" fmla="*/ 265026 w 448884"/>
                      <a:gd name="connsiteY22" fmla="*/ 458489 h 458948"/>
                      <a:gd name="connsiteX23" fmla="*/ 262876 w 448884"/>
                      <a:gd name="connsiteY23" fmla="*/ 458518 h 458948"/>
                      <a:gd name="connsiteX24" fmla="*/ 29 w 448884"/>
                      <a:gd name="connsiteY24" fmla="*/ 201658 h 458948"/>
                      <a:gd name="connsiteX25" fmla="*/ 0 w 448884"/>
                      <a:gd name="connsiteY25" fmla="*/ 192513 h 458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8884" h="458948">
                        <a:moveTo>
                          <a:pt x="0" y="192513"/>
                        </a:moveTo>
                        <a:cubicBezTo>
                          <a:pt x="30504" y="156537"/>
                          <a:pt x="198403" y="432"/>
                          <a:pt x="198403" y="432"/>
                        </a:cubicBezTo>
                        <a:cubicBezTo>
                          <a:pt x="198989" y="-139"/>
                          <a:pt x="199932" y="-146"/>
                          <a:pt x="200525" y="425"/>
                        </a:cubicBezTo>
                        <a:cubicBezTo>
                          <a:pt x="201125" y="1011"/>
                          <a:pt x="201146" y="1968"/>
                          <a:pt x="200561" y="2575"/>
                        </a:cubicBezTo>
                        <a:lnTo>
                          <a:pt x="18595" y="192278"/>
                        </a:lnTo>
                        <a:cubicBezTo>
                          <a:pt x="18552" y="192321"/>
                          <a:pt x="18581" y="192399"/>
                          <a:pt x="18645" y="192399"/>
                        </a:cubicBezTo>
                        <a:lnTo>
                          <a:pt x="200675" y="191292"/>
                        </a:lnTo>
                        <a:cubicBezTo>
                          <a:pt x="222249" y="169304"/>
                          <a:pt x="296044" y="97030"/>
                          <a:pt x="296044" y="97030"/>
                        </a:cubicBezTo>
                        <a:cubicBezTo>
                          <a:pt x="296623" y="96473"/>
                          <a:pt x="297544" y="96466"/>
                          <a:pt x="298137" y="97016"/>
                        </a:cubicBezTo>
                        <a:cubicBezTo>
                          <a:pt x="298751" y="97594"/>
                          <a:pt x="298780" y="98552"/>
                          <a:pt x="298201" y="99166"/>
                        </a:cubicBezTo>
                        <a:lnTo>
                          <a:pt x="211719" y="191221"/>
                        </a:lnTo>
                        <a:lnTo>
                          <a:pt x="447356" y="189785"/>
                        </a:lnTo>
                        <a:cubicBezTo>
                          <a:pt x="448185" y="189777"/>
                          <a:pt x="448871" y="190442"/>
                          <a:pt x="448884" y="191278"/>
                        </a:cubicBezTo>
                        <a:cubicBezTo>
                          <a:pt x="448899" y="192114"/>
                          <a:pt x="448234" y="192813"/>
                          <a:pt x="447392" y="192828"/>
                        </a:cubicBezTo>
                        <a:lnTo>
                          <a:pt x="211205" y="197493"/>
                        </a:lnTo>
                        <a:lnTo>
                          <a:pt x="278035" y="271445"/>
                        </a:lnTo>
                        <a:cubicBezTo>
                          <a:pt x="278577" y="272023"/>
                          <a:pt x="278592" y="272931"/>
                          <a:pt x="278049" y="273524"/>
                        </a:cubicBezTo>
                        <a:cubicBezTo>
                          <a:pt x="277477" y="274138"/>
                          <a:pt x="276513" y="274174"/>
                          <a:pt x="275899" y="273602"/>
                        </a:cubicBezTo>
                        <a:cubicBezTo>
                          <a:pt x="275899" y="273602"/>
                          <a:pt x="202897" y="202593"/>
                          <a:pt x="199546" y="198264"/>
                        </a:cubicBezTo>
                        <a:lnTo>
                          <a:pt x="18195" y="201314"/>
                        </a:lnTo>
                        <a:cubicBezTo>
                          <a:pt x="18131" y="201314"/>
                          <a:pt x="18102" y="201393"/>
                          <a:pt x="18145" y="201436"/>
                        </a:cubicBezTo>
                        <a:lnTo>
                          <a:pt x="265019" y="456361"/>
                        </a:lnTo>
                        <a:cubicBezTo>
                          <a:pt x="265597" y="456946"/>
                          <a:pt x="265605" y="457896"/>
                          <a:pt x="265026" y="458489"/>
                        </a:cubicBezTo>
                        <a:cubicBezTo>
                          <a:pt x="264440" y="459090"/>
                          <a:pt x="263476" y="459104"/>
                          <a:pt x="262876" y="458518"/>
                        </a:cubicBezTo>
                        <a:lnTo>
                          <a:pt x="29" y="201658"/>
                        </a:lnTo>
                        <a:lnTo>
                          <a:pt x="0" y="192513"/>
                        </a:ln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335" name="شكل حر: شكل 334">
                    <a:extLst>
                      <a:ext uri="{FF2B5EF4-FFF2-40B4-BE49-F238E27FC236}">
                        <a16:creationId xmlns:a16="http://schemas.microsoft.com/office/drawing/2014/main" id="{DC4C040E-2AB8-49AE-B780-EA18A05DDBA9}"/>
                      </a:ext>
                    </a:extLst>
                  </p:cNvPr>
                  <p:cNvSpPr/>
                  <p:nvPr/>
                </p:nvSpPr>
                <p:spPr>
                  <a:xfrm>
                    <a:off x="5890397" y="4884552"/>
                    <a:ext cx="509492" cy="439785"/>
                  </a:xfrm>
                  <a:custGeom>
                    <a:avLst/>
                    <a:gdLst>
                      <a:gd name="connsiteX0" fmla="*/ 505409 w 509492"/>
                      <a:gd name="connsiteY0" fmla="*/ 237619 h 439785"/>
                      <a:gd name="connsiteX1" fmla="*/ 441309 w 509492"/>
                      <a:gd name="connsiteY1" fmla="*/ 225432 h 439785"/>
                      <a:gd name="connsiteX2" fmla="*/ 280903 w 509492"/>
                      <a:gd name="connsiteY2" fmla="*/ 647 h 439785"/>
                      <a:gd name="connsiteX3" fmla="*/ 278817 w 509492"/>
                      <a:gd name="connsiteY3" fmla="*/ 254 h 439785"/>
                      <a:gd name="connsiteX4" fmla="*/ 278395 w 509492"/>
                      <a:gd name="connsiteY4" fmla="*/ 2361 h 439785"/>
                      <a:gd name="connsiteX5" fmla="*/ 423149 w 509492"/>
                      <a:gd name="connsiteY5" fmla="*/ 221981 h 439785"/>
                      <a:gd name="connsiteX6" fmla="*/ 244148 w 509492"/>
                      <a:gd name="connsiteY6" fmla="*/ 187941 h 439785"/>
                      <a:gd name="connsiteX7" fmla="*/ 167396 w 509492"/>
                      <a:gd name="connsiteY7" fmla="*/ 77992 h 439785"/>
                      <a:gd name="connsiteX8" fmla="*/ 165338 w 509492"/>
                      <a:gd name="connsiteY8" fmla="*/ 77599 h 439785"/>
                      <a:gd name="connsiteX9" fmla="*/ 164881 w 509492"/>
                      <a:gd name="connsiteY9" fmla="*/ 79699 h 439785"/>
                      <a:gd name="connsiteX10" fmla="*/ 233297 w 509492"/>
                      <a:gd name="connsiteY10" fmla="*/ 185877 h 439785"/>
                      <a:gd name="connsiteX11" fmla="*/ 1804 w 509492"/>
                      <a:gd name="connsiteY11" fmla="*/ 141857 h 439785"/>
                      <a:gd name="connsiteX12" fmla="*/ 32 w 509492"/>
                      <a:gd name="connsiteY12" fmla="*/ 143043 h 439785"/>
                      <a:gd name="connsiteX13" fmla="*/ 1218 w 509492"/>
                      <a:gd name="connsiteY13" fmla="*/ 144836 h 439785"/>
                      <a:gd name="connsiteX14" fmla="*/ 232668 w 509492"/>
                      <a:gd name="connsiteY14" fmla="*/ 192135 h 439785"/>
                      <a:gd name="connsiteX15" fmla="*/ 153565 w 509492"/>
                      <a:gd name="connsiteY15" fmla="*/ 252785 h 439785"/>
                      <a:gd name="connsiteX16" fmla="*/ 153180 w 509492"/>
                      <a:gd name="connsiteY16" fmla="*/ 254829 h 439785"/>
                      <a:gd name="connsiteX17" fmla="*/ 155280 w 509492"/>
                      <a:gd name="connsiteY17" fmla="*/ 255300 h 439785"/>
                      <a:gd name="connsiteX18" fmla="*/ 243998 w 509492"/>
                      <a:gd name="connsiteY18" fmla="*/ 195014 h 439785"/>
                      <a:gd name="connsiteX19" fmla="*/ 421970 w 509492"/>
                      <a:gd name="connsiteY19" fmla="*/ 230840 h 439785"/>
                      <a:gd name="connsiteX20" fmla="*/ 132934 w 509492"/>
                      <a:gd name="connsiteY20" fmla="*/ 437016 h 439785"/>
                      <a:gd name="connsiteX21" fmla="*/ 132541 w 509492"/>
                      <a:gd name="connsiteY21" fmla="*/ 439108 h 439785"/>
                      <a:gd name="connsiteX22" fmla="*/ 134649 w 509492"/>
                      <a:gd name="connsiteY22" fmla="*/ 439530 h 439785"/>
                      <a:gd name="connsiteX23" fmla="*/ 439608 w 509492"/>
                      <a:gd name="connsiteY23" fmla="*/ 234433 h 439785"/>
                      <a:gd name="connsiteX24" fmla="*/ 503466 w 509492"/>
                      <a:gd name="connsiteY24" fmla="*/ 247485 h 439785"/>
                      <a:gd name="connsiteX25" fmla="*/ 503531 w 509492"/>
                      <a:gd name="connsiteY25" fmla="*/ 247499 h 439785"/>
                      <a:gd name="connsiteX26" fmla="*/ 509403 w 509492"/>
                      <a:gd name="connsiteY26" fmla="*/ 243506 h 439785"/>
                      <a:gd name="connsiteX27" fmla="*/ 505409 w 509492"/>
                      <a:gd name="connsiteY27" fmla="*/ 237619 h 43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09492" h="439785">
                        <a:moveTo>
                          <a:pt x="505409" y="237619"/>
                        </a:moveTo>
                        <a:lnTo>
                          <a:pt x="441309" y="225432"/>
                        </a:lnTo>
                        <a:cubicBezTo>
                          <a:pt x="417813" y="184534"/>
                          <a:pt x="280903" y="647"/>
                          <a:pt x="280903" y="647"/>
                        </a:cubicBezTo>
                        <a:cubicBezTo>
                          <a:pt x="280431" y="-25"/>
                          <a:pt x="279503" y="-203"/>
                          <a:pt x="278817" y="254"/>
                        </a:cubicBezTo>
                        <a:cubicBezTo>
                          <a:pt x="278117" y="718"/>
                          <a:pt x="277931" y="1661"/>
                          <a:pt x="278395" y="2361"/>
                        </a:cubicBezTo>
                        <a:lnTo>
                          <a:pt x="423149" y="221981"/>
                        </a:lnTo>
                        <a:lnTo>
                          <a:pt x="244148" y="187941"/>
                        </a:lnTo>
                        <a:cubicBezTo>
                          <a:pt x="226903" y="162417"/>
                          <a:pt x="167396" y="77992"/>
                          <a:pt x="167396" y="77992"/>
                        </a:cubicBezTo>
                        <a:cubicBezTo>
                          <a:pt x="166924" y="77342"/>
                          <a:pt x="166017" y="77164"/>
                          <a:pt x="165338" y="77599"/>
                        </a:cubicBezTo>
                        <a:cubicBezTo>
                          <a:pt x="164631" y="78056"/>
                          <a:pt x="164431" y="78992"/>
                          <a:pt x="164881" y="79699"/>
                        </a:cubicBezTo>
                        <a:lnTo>
                          <a:pt x="233297" y="185877"/>
                        </a:lnTo>
                        <a:lnTo>
                          <a:pt x="1804" y="141857"/>
                        </a:lnTo>
                        <a:cubicBezTo>
                          <a:pt x="989" y="141700"/>
                          <a:pt x="196" y="142229"/>
                          <a:pt x="32" y="143043"/>
                        </a:cubicBezTo>
                        <a:cubicBezTo>
                          <a:pt x="-139" y="143865"/>
                          <a:pt x="396" y="144672"/>
                          <a:pt x="1218" y="144836"/>
                        </a:cubicBezTo>
                        <a:lnTo>
                          <a:pt x="232668" y="192135"/>
                        </a:lnTo>
                        <a:lnTo>
                          <a:pt x="153565" y="252785"/>
                        </a:lnTo>
                        <a:cubicBezTo>
                          <a:pt x="152923" y="253257"/>
                          <a:pt x="152744" y="254150"/>
                          <a:pt x="153180" y="254829"/>
                        </a:cubicBezTo>
                        <a:cubicBezTo>
                          <a:pt x="153630" y="255536"/>
                          <a:pt x="154573" y="255750"/>
                          <a:pt x="155280" y="255300"/>
                        </a:cubicBezTo>
                        <a:cubicBezTo>
                          <a:pt x="155280" y="255300"/>
                          <a:pt x="239919" y="198664"/>
                          <a:pt x="243998" y="195014"/>
                        </a:cubicBezTo>
                        <a:lnTo>
                          <a:pt x="421970" y="230840"/>
                        </a:lnTo>
                        <a:lnTo>
                          <a:pt x="132934" y="437016"/>
                        </a:lnTo>
                        <a:cubicBezTo>
                          <a:pt x="132256" y="437487"/>
                          <a:pt x="132077" y="438423"/>
                          <a:pt x="132541" y="439108"/>
                        </a:cubicBezTo>
                        <a:cubicBezTo>
                          <a:pt x="133006" y="439809"/>
                          <a:pt x="133956" y="439994"/>
                          <a:pt x="134649" y="439530"/>
                        </a:cubicBezTo>
                        <a:lnTo>
                          <a:pt x="439608" y="234433"/>
                        </a:lnTo>
                        <a:lnTo>
                          <a:pt x="503466" y="247485"/>
                        </a:lnTo>
                        <a:cubicBezTo>
                          <a:pt x="503481" y="247485"/>
                          <a:pt x="503524" y="247499"/>
                          <a:pt x="503531" y="247499"/>
                        </a:cubicBezTo>
                        <a:cubicBezTo>
                          <a:pt x="506252" y="248021"/>
                          <a:pt x="508888" y="246227"/>
                          <a:pt x="509403" y="243506"/>
                        </a:cubicBezTo>
                        <a:cubicBezTo>
                          <a:pt x="509924" y="240770"/>
                          <a:pt x="508131" y="238133"/>
                          <a:pt x="505409" y="237619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336" name="شكل حر: شكل 335">
                    <a:extLst>
                      <a:ext uri="{FF2B5EF4-FFF2-40B4-BE49-F238E27FC236}">
                        <a16:creationId xmlns:a16="http://schemas.microsoft.com/office/drawing/2014/main" id="{30CD6479-6863-484B-A1BE-8D2FE78688FE}"/>
                      </a:ext>
                    </a:extLst>
                  </p:cNvPr>
                  <p:cNvSpPr/>
                  <p:nvPr/>
                </p:nvSpPr>
                <p:spPr>
                  <a:xfrm>
                    <a:off x="7026127" y="3016114"/>
                    <a:ext cx="421750" cy="380735"/>
                  </a:xfrm>
                  <a:custGeom>
                    <a:avLst/>
                    <a:gdLst>
                      <a:gd name="connsiteX0" fmla="*/ 420368 w 421750"/>
                      <a:gd name="connsiteY0" fmla="*/ 372263 h 380735"/>
                      <a:gd name="connsiteX1" fmla="*/ 375441 w 421750"/>
                      <a:gd name="connsiteY1" fmla="*/ 324935 h 380735"/>
                      <a:gd name="connsiteX2" fmla="*/ 376462 w 421750"/>
                      <a:gd name="connsiteY2" fmla="*/ 48786 h 380735"/>
                      <a:gd name="connsiteX3" fmla="*/ 374998 w 421750"/>
                      <a:gd name="connsiteY3" fmla="*/ 47251 h 380735"/>
                      <a:gd name="connsiteX4" fmla="*/ 373426 w 421750"/>
                      <a:gd name="connsiteY4" fmla="*/ 48715 h 380735"/>
                      <a:gd name="connsiteX5" fmla="*/ 362718 w 421750"/>
                      <a:gd name="connsiteY5" fmla="*/ 311526 h 380735"/>
                      <a:gd name="connsiteX6" fmla="*/ 237274 w 421750"/>
                      <a:gd name="connsiteY6" fmla="*/ 179381 h 380735"/>
                      <a:gd name="connsiteX7" fmla="*/ 239159 w 421750"/>
                      <a:gd name="connsiteY7" fmla="*/ 45307 h 380735"/>
                      <a:gd name="connsiteX8" fmla="*/ 237716 w 421750"/>
                      <a:gd name="connsiteY8" fmla="*/ 43786 h 380735"/>
                      <a:gd name="connsiteX9" fmla="*/ 236123 w 421750"/>
                      <a:gd name="connsiteY9" fmla="*/ 45229 h 380735"/>
                      <a:gd name="connsiteX10" fmla="*/ 229672 w 421750"/>
                      <a:gd name="connsiteY10" fmla="*/ 171373 h 380735"/>
                      <a:gd name="connsiteX11" fmla="*/ 67431 w 421750"/>
                      <a:gd name="connsiteY11" fmla="*/ 473 h 380735"/>
                      <a:gd name="connsiteX12" fmla="*/ 65295 w 421750"/>
                      <a:gd name="connsiteY12" fmla="*/ 402 h 380735"/>
                      <a:gd name="connsiteX13" fmla="*/ 65209 w 421750"/>
                      <a:gd name="connsiteY13" fmla="*/ 2552 h 380735"/>
                      <a:gd name="connsiteX14" fmla="*/ 225493 w 421750"/>
                      <a:gd name="connsiteY14" fmla="*/ 176088 h 380735"/>
                      <a:gd name="connsiteX15" fmla="*/ 125867 w 421750"/>
                      <a:gd name="connsiteY15" fmla="*/ 179139 h 380735"/>
                      <a:gd name="connsiteX16" fmla="*/ 124359 w 421750"/>
                      <a:gd name="connsiteY16" fmla="*/ 180574 h 380735"/>
                      <a:gd name="connsiteX17" fmla="*/ 125788 w 421750"/>
                      <a:gd name="connsiteY17" fmla="*/ 182182 h 380735"/>
                      <a:gd name="connsiteX18" fmla="*/ 233009 w 421750"/>
                      <a:gd name="connsiteY18" fmla="*/ 185032 h 380735"/>
                      <a:gd name="connsiteX19" fmla="*/ 356574 w 421750"/>
                      <a:gd name="connsiteY19" fmla="*/ 318027 h 380735"/>
                      <a:gd name="connsiteX20" fmla="*/ 1544 w 421750"/>
                      <a:gd name="connsiteY20" fmla="*/ 316656 h 380735"/>
                      <a:gd name="connsiteX21" fmla="*/ 1 w 421750"/>
                      <a:gd name="connsiteY21" fmla="*/ 318127 h 380735"/>
                      <a:gd name="connsiteX22" fmla="*/ 1472 w 421750"/>
                      <a:gd name="connsiteY22" fmla="*/ 319699 h 380735"/>
                      <a:gd name="connsiteX23" fmla="*/ 368804 w 421750"/>
                      <a:gd name="connsiteY23" fmla="*/ 331243 h 380735"/>
                      <a:gd name="connsiteX24" fmla="*/ 413031 w 421750"/>
                      <a:gd name="connsiteY24" fmla="*/ 379121 h 380735"/>
                      <a:gd name="connsiteX25" fmla="*/ 413081 w 421750"/>
                      <a:gd name="connsiteY25" fmla="*/ 379170 h 380735"/>
                      <a:gd name="connsiteX26" fmla="*/ 420182 w 421750"/>
                      <a:gd name="connsiteY26" fmla="*/ 379356 h 380735"/>
                      <a:gd name="connsiteX27" fmla="*/ 420368 w 421750"/>
                      <a:gd name="connsiteY27" fmla="*/ 372263 h 380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21750" h="380735">
                        <a:moveTo>
                          <a:pt x="420368" y="372263"/>
                        </a:moveTo>
                        <a:lnTo>
                          <a:pt x="375441" y="324935"/>
                        </a:lnTo>
                        <a:cubicBezTo>
                          <a:pt x="380248" y="278015"/>
                          <a:pt x="376462" y="48786"/>
                          <a:pt x="376462" y="48786"/>
                        </a:cubicBezTo>
                        <a:cubicBezTo>
                          <a:pt x="376469" y="47965"/>
                          <a:pt x="375819" y="47279"/>
                          <a:pt x="374998" y="47251"/>
                        </a:cubicBezTo>
                        <a:cubicBezTo>
                          <a:pt x="374162" y="47222"/>
                          <a:pt x="373455" y="47879"/>
                          <a:pt x="373426" y="48715"/>
                        </a:cubicBezTo>
                        <a:lnTo>
                          <a:pt x="362718" y="311526"/>
                        </a:lnTo>
                        <a:lnTo>
                          <a:pt x="237274" y="179381"/>
                        </a:lnTo>
                        <a:cubicBezTo>
                          <a:pt x="238181" y="148592"/>
                          <a:pt x="239159" y="45307"/>
                          <a:pt x="239159" y="45307"/>
                        </a:cubicBezTo>
                        <a:cubicBezTo>
                          <a:pt x="239159" y="44507"/>
                          <a:pt x="238524" y="43829"/>
                          <a:pt x="237716" y="43786"/>
                        </a:cubicBezTo>
                        <a:cubicBezTo>
                          <a:pt x="236880" y="43743"/>
                          <a:pt x="236166" y="44386"/>
                          <a:pt x="236123" y="45229"/>
                        </a:cubicBezTo>
                        <a:lnTo>
                          <a:pt x="229672" y="171373"/>
                        </a:lnTo>
                        <a:lnTo>
                          <a:pt x="67431" y="473"/>
                        </a:lnTo>
                        <a:cubicBezTo>
                          <a:pt x="66859" y="-127"/>
                          <a:pt x="65909" y="-162"/>
                          <a:pt x="65295" y="402"/>
                        </a:cubicBezTo>
                        <a:cubicBezTo>
                          <a:pt x="64681" y="973"/>
                          <a:pt x="64638" y="1931"/>
                          <a:pt x="65209" y="2552"/>
                        </a:cubicBezTo>
                        <a:lnTo>
                          <a:pt x="225493" y="176088"/>
                        </a:lnTo>
                        <a:lnTo>
                          <a:pt x="125867" y="179139"/>
                        </a:lnTo>
                        <a:cubicBezTo>
                          <a:pt x="125074" y="179145"/>
                          <a:pt x="124402" y="179767"/>
                          <a:pt x="124359" y="180574"/>
                        </a:cubicBezTo>
                        <a:cubicBezTo>
                          <a:pt x="124309" y="181410"/>
                          <a:pt x="124952" y="182132"/>
                          <a:pt x="125788" y="182182"/>
                        </a:cubicBezTo>
                        <a:cubicBezTo>
                          <a:pt x="125788" y="182182"/>
                          <a:pt x="227565" y="185618"/>
                          <a:pt x="233009" y="185032"/>
                        </a:cubicBezTo>
                        <a:lnTo>
                          <a:pt x="356574" y="318027"/>
                        </a:lnTo>
                        <a:lnTo>
                          <a:pt x="1544" y="316656"/>
                        </a:lnTo>
                        <a:cubicBezTo>
                          <a:pt x="715" y="316641"/>
                          <a:pt x="29" y="317299"/>
                          <a:pt x="1" y="318127"/>
                        </a:cubicBezTo>
                        <a:cubicBezTo>
                          <a:pt x="-28" y="318963"/>
                          <a:pt x="630" y="319670"/>
                          <a:pt x="1472" y="319699"/>
                        </a:cubicBezTo>
                        <a:lnTo>
                          <a:pt x="368804" y="331243"/>
                        </a:lnTo>
                        <a:lnTo>
                          <a:pt x="413031" y="379121"/>
                        </a:lnTo>
                        <a:cubicBezTo>
                          <a:pt x="413038" y="379128"/>
                          <a:pt x="413067" y="379164"/>
                          <a:pt x="413081" y="379170"/>
                        </a:cubicBezTo>
                        <a:cubicBezTo>
                          <a:pt x="414989" y="381185"/>
                          <a:pt x="418168" y="381264"/>
                          <a:pt x="420182" y="379356"/>
                        </a:cubicBezTo>
                        <a:cubicBezTo>
                          <a:pt x="422197" y="377456"/>
                          <a:pt x="422282" y="374277"/>
                          <a:pt x="420368" y="372263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317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6E89B4E1-5B54-41AA-8E6F-36BAF91222FB}"/>
                  </a:ext>
                </a:extLst>
              </p:cNvPr>
              <p:cNvSpPr/>
              <p:nvPr/>
            </p:nvSpPr>
            <p:spPr>
              <a:xfrm>
                <a:off x="7163589" y="5242608"/>
                <a:ext cx="1191009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428252 w 1191009"/>
                  <a:gd name="connsiteY9" fmla="*/ 601175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1009" h="701328">
                    <a:moveTo>
                      <a:pt x="1127705" y="173619"/>
                    </a:moveTo>
                    <a:lnTo>
                      <a:pt x="797567" y="175524"/>
                    </a:lnTo>
                    <a:lnTo>
                      <a:pt x="1029171" y="124196"/>
                    </a:lnTo>
                    <a:cubicBezTo>
                      <a:pt x="1062973" y="116684"/>
                      <a:pt x="1084255" y="82882"/>
                      <a:pt x="1076744" y="49081"/>
                    </a:cubicBezTo>
                    <a:cubicBezTo>
                      <a:pt x="1069232" y="15279"/>
                      <a:pt x="1035431" y="-6004"/>
                      <a:pt x="1001629" y="1508"/>
                    </a:cubicBezTo>
                    <a:lnTo>
                      <a:pt x="663612" y="76623"/>
                    </a:lnTo>
                    <a:cubicBezTo>
                      <a:pt x="651093" y="80379"/>
                      <a:pt x="638574" y="87890"/>
                      <a:pt x="628558" y="100409"/>
                    </a:cubicBezTo>
                    <a:lnTo>
                      <a:pt x="522146" y="238120"/>
                    </a:lnTo>
                    <a:lnTo>
                      <a:pt x="0" y="244387"/>
                    </a:lnTo>
                    <a:cubicBezTo>
                      <a:pt x="53619" y="381422"/>
                      <a:pt x="109325" y="499654"/>
                      <a:pt x="217259" y="624154"/>
                    </a:cubicBezTo>
                    <a:lnTo>
                      <a:pt x="490848" y="601175"/>
                    </a:lnTo>
                    <a:cubicBezTo>
                      <a:pt x="579734" y="601175"/>
                      <a:pt x="585993" y="701328"/>
                      <a:pt x="753750" y="701328"/>
                    </a:cubicBezTo>
                    <a:lnTo>
                      <a:pt x="979094" y="701328"/>
                    </a:lnTo>
                    <a:cubicBezTo>
                      <a:pt x="1020408" y="701328"/>
                      <a:pt x="1054209" y="667527"/>
                      <a:pt x="1054209" y="626213"/>
                    </a:cubicBezTo>
                    <a:cubicBezTo>
                      <a:pt x="1054209" y="606183"/>
                      <a:pt x="1046698" y="588656"/>
                      <a:pt x="1034179" y="576137"/>
                    </a:cubicBezTo>
                    <a:lnTo>
                      <a:pt x="1041690" y="576137"/>
                    </a:lnTo>
                    <a:cubicBezTo>
                      <a:pt x="1083003" y="576137"/>
                      <a:pt x="1116805" y="542335"/>
                      <a:pt x="1116805" y="501022"/>
                    </a:cubicBezTo>
                    <a:cubicBezTo>
                      <a:pt x="1116805" y="480991"/>
                      <a:pt x="1109294" y="462213"/>
                      <a:pt x="1095522" y="448441"/>
                    </a:cubicBezTo>
                    <a:cubicBezTo>
                      <a:pt x="1129324" y="440930"/>
                      <a:pt x="1154362" y="410884"/>
                      <a:pt x="1154362" y="375830"/>
                    </a:cubicBezTo>
                    <a:cubicBezTo>
                      <a:pt x="1154362" y="334517"/>
                      <a:pt x="1120561" y="300716"/>
                      <a:pt x="1079248" y="300716"/>
                    </a:cubicBezTo>
                    <a:cubicBezTo>
                      <a:pt x="1191920" y="300716"/>
                      <a:pt x="1036623" y="299446"/>
                      <a:pt x="1149295" y="299446"/>
                    </a:cubicBezTo>
                    <a:cubicBezTo>
                      <a:pt x="1184348" y="299446"/>
                      <a:pt x="1193898" y="251471"/>
                      <a:pt x="1190300" y="230500"/>
                    </a:cubicBezTo>
                    <a:cubicBezTo>
                      <a:pt x="1186702" y="209529"/>
                      <a:pt x="1162758" y="173619"/>
                      <a:pt x="1127705" y="1736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318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45E75E14-6A69-48B1-A61F-E2E086DD55F9}"/>
                  </a:ext>
                </a:extLst>
              </p:cNvPr>
              <p:cNvGrpSpPr/>
              <p:nvPr/>
            </p:nvGrpSpPr>
            <p:grpSpPr>
              <a:xfrm>
                <a:off x="7864902" y="4396338"/>
                <a:ext cx="492760" cy="540964"/>
                <a:chOff x="9603741" y="2451793"/>
                <a:chExt cx="298976" cy="328223"/>
              </a:xfrm>
            </p:grpSpPr>
            <p:sp>
              <p:nvSpPr>
                <p:cNvPr id="325" name="شكل حر: شكل 324">
                  <a:extLst>
                    <a:ext uri="{FF2B5EF4-FFF2-40B4-BE49-F238E27FC236}">
                      <a16:creationId xmlns:a16="http://schemas.microsoft.com/office/drawing/2014/main" id="{5AA9A896-FE85-496D-B8DB-422C0A53F7BC}"/>
                    </a:ext>
                  </a:extLst>
                </p:cNvPr>
                <p:cNvSpPr/>
                <p:nvPr/>
              </p:nvSpPr>
              <p:spPr>
                <a:xfrm>
                  <a:off x="9699038" y="2451793"/>
                  <a:ext cx="106208" cy="133847"/>
                </a:xfrm>
                <a:custGeom>
                  <a:avLst/>
                  <a:gdLst>
                    <a:gd name="connsiteX0" fmla="*/ 53795 w 106208"/>
                    <a:gd name="connsiteY0" fmla="*/ 133847 h 133847"/>
                    <a:gd name="connsiteX1" fmla="*/ 2 w 106208"/>
                    <a:gd name="connsiteY1" fmla="*/ 53559 h 133847"/>
                    <a:gd name="connsiteX2" fmla="*/ 15233 w 106208"/>
                    <a:gd name="connsiteY2" fmla="*/ 15875 h 133847"/>
                    <a:gd name="connsiteX3" fmla="*/ 52652 w 106208"/>
                    <a:gd name="connsiteY3" fmla="*/ 2 h 133847"/>
                    <a:gd name="connsiteX4" fmla="*/ 85534 w 106208"/>
                    <a:gd name="connsiteY4" fmla="*/ 11046 h 133847"/>
                    <a:gd name="connsiteX5" fmla="*/ 106208 w 106208"/>
                    <a:gd name="connsiteY5" fmla="*/ 52651 h 133847"/>
                    <a:gd name="connsiteX6" fmla="*/ 53795 w 106208"/>
                    <a:gd name="connsiteY6" fmla="*/ 133847 h 13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08" h="133847">
                      <a:moveTo>
                        <a:pt x="53795" y="133847"/>
                      </a:moveTo>
                      <a:cubicBezTo>
                        <a:pt x="30456" y="110502"/>
                        <a:pt x="174" y="73568"/>
                        <a:pt x="2" y="53559"/>
                      </a:cubicBezTo>
                      <a:cubicBezTo>
                        <a:pt x="-119" y="39371"/>
                        <a:pt x="5289" y="25991"/>
                        <a:pt x="15233" y="15875"/>
                      </a:cubicBezTo>
                      <a:cubicBezTo>
                        <a:pt x="25177" y="5760"/>
                        <a:pt x="38464" y="123"/>
                        <a:pt x="52652" y="2"/>
                      </a:cubicBezTo>
                      <a:cubicBezTo>
                        <a:pt x="64675" y="-98"/>
                        <a:pt x="76047" y="3724"/>
                        <a:pt x="85534" y="11046"/>
                      </a:cubicBezTo>
                      <a:cubicBezTo>
                        <a:pt x="98536" y="21090"/>
                        <a:pt x="106073" y="36249"/>
                        <a:pt x="106208" y="52651"/>
                      </a:cubicBezTo>
                      <a:cubicBezTo>
                        <a:pt x="106380" y="72697"/>
                        <a:pt x="76733" y="110123"/>
                        <a:pt x="53795" y="133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26" name="شكل حر: شكل 325">
                  <a:extLst>
                    <a:ext uri="{FF2B5EF4-FFF2-40B4-BE49-F238E27FC236}">
                      <a16:creationId xmlns:a16="http://schemas.microsoft.com/office/drawing/2014/main" id="{B02640A1-73CB-476D-8B30-24C7D2D60359}"/>
                    </a:ext>
                  </a:extLst>
                </p:cNvPr>
                <p:cNvSpPr/>
                <p:nvPr/>
              </p:nvSpPr>
              <p:spPr>
                <a:xfrm>
                  <a:off x="9603741" y="2507224"/>
                  <a:ext cx="123402" cy="103955"/>
                </a:xfrm>
                <a:custGeom>
                  <a:avLst/>
                  <a:gdLst>
                    <a:gd name="connsiteX0" fmla="*/ 123403 w 123402"/>
                    <a:gd name="connsiteY0" fmla="*/ 92903 h 103955"/>
                    <a:gd name="connsiteX1" fmla="*/ 26969 w 123402"/>
                    <a:gd name="connsiteY1" fmla="*/ 99347 h 103955"/>
                    <a:gd name="connsiteX2" fmla="*/ 1952 w 123402"/>
                    <a:gd name="connsiteY2" fmla="*/ 67314 h 103955"/>
                    <a:gd name="connsiteX3" fmla="*/ 6910 w 123402"/>
                    <a:gd name="connsiteY3" fmla="*/ 26974 h 103955"/>
                    <a:gd name="connsiteX4" fmla="*/ 32920 w 123402"/>
                    <a:gd name="connsiteY4" fmla="*/ 4021 h 103955"/>
                    <a:gd name="connsiteX5" fmla="*/ 79290 w 123402"/>
                    <a:gd name="connsiteY5" fmla="*/ 6921 h 103955"/>
                    <a:gd name="connsiteX6" fmla="*/ 123403 w 123402"/>
                    <a:gd name="connsiteY6" fmla="*/ 92903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2" h="103955">
                      <a:moveTo>
                        <a:pt x="123403" y="92903"/>
                      </a:moveTo>
                      <a:cubicBezTo>
                        <a:pt x="91513" y="101440"/>
                        <a:pt x="44386" y="109206"/>
                        <a:pt x="26969" y="99347"/>
                      </a:cubicBezTo>
                      <a:cubicBezTo>
                        <a:pt x="14625" y="92361"/>
                        <a:pt x="5738" y="80980"/>
                        <a:pt x="1952" y="67314"/>
                      </a:cubicBezTo>
                      <a:cubicBezTo>
                        <a:pt x="-1834" y="53641"/>
                        <a:pt x="-77" y="39318"/>
                        <a:pt x="6910" y="26974"/>
                      </a:cubicBezTo>
                      <a:cubicBezTo>
                        <a:pt x="12832" y="16515"/>
                        <a:pt x="21826" y="8571"/>
                        <a:pt x="32920" y="4021"/>
                      </a:cubicBezTo>
                      <a:cubicBezTo>
                        <a:pt x="48115" y="-2216"/>
                        <a:pt x="65017" y="-1158"/>
                        <a:pt x="79290" y="6921"/>
                      </a:cubicBezTo>
                      <a:cubicBezTo>
                        <a:pt x="96736" y="16787"/>
                        <a:pt x="114323" y="61178"/>
                        <a:pt x="123403" y="9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27" name="شكل حر: شكل 326">
                  <a:extLst>
                    <a:ext uri="{FF2B5EF4-FFF2-40B4-BE49-F238E27FC236}">
                      <a16:creationId xmlns:a16="http://schemas.microsoft.com/office/drawing/2014/main" id="{511513D3-16B6-49B6-BE42-3907B1AA8940}"/>
                    </a:ext>
                  </a:extLst>
                </p:cNvPr>
                <p:cNvSpPr/>
                <p:nvPr/>
              </p:nvSpPr>
              <p:spPr>
                <a:xfrm>
                  <a:off x="9604804" y="2621127"/>
                  <a:ext cx="122710" cy="103964"/>
                </a:xfrm>
                <a:custGeom>
                  <a:avLst/>
                  <a:gdLst>
                    <a:gd name="connsiteX0" fmla="*/ 122711 w 122710"/>
                    <a:gd name="connsiteY0" fmla="*/ 9868 h 103964"/>
                    <a:gd name="connsiteX1" fmla="*/ 80070 w 122710"/>
                    <a:gd name="connsiteY1" fmla="*/ 96601 h 103964"/>
                    <a:gd name="connsiteX2" fmla="*/ 39822 w 122710"/>
                    <a:gd name="connsiteY2" fmla="*/ 102251 h 103964"/>
                    <a:gd name="connsiteX3" fmla="*/ 7361 w 122710"/>
                    <a:gd name="connsiteY3" fmla="*/ 77784 h 103964"/>
                    <a:gd name="connsiteX4" fmla="*/ 488 w 122710"/>
                    <a:gd name="connsiteY4" fmla="*/ 43787 h 103964"/>
                    <a:gd name="connsiteX5" fmla="*/ 26184 w 122710"/>
                    <a:gd name="connsiteY5" fmla="*/ 5075 h 103964"/>
                    <a:gd name="connsiteX6" fmla="*/ 122711 w 122710"/>
                    <a:gd name="connsiteY6" fmla="*/ 9868 h 10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64">
                      <a:moveTo>
                        <a:pt x="122711" y="9868"/>
                      </a:moveTo>
                      <a:cubicBezTo>
                        <a:pt x="114159" y="41751"/>
                        <a:pt x="97315" y="86449"/>
                        <a:pt x="80070" y="96601"/>
                      </a:cubicBezTo>
                      <a:cubicBezTo>
                        <a:pt x="67847" y="103794"/>
                        <a:pt x="53552" y="105802"/>
                        <a:pt x="39822" y="102251"/>
                      </a:cubicBezTo>
                      <a:cubicBezTo>
                        <a:pt x="26084" y="98701"/>
                        <a:pt x="14562" y="90007"/>
                        <a:pt x="7361" y="77784"/>
                      </a:cubicBezTo>
                      <a:cubicBezTo>
                        <a:pt x="1260" y="67426"/>
                        <a:pt x="-1119" y="55667"/>
                        <a:pt x="488" y="43787"/>
                      </a:cubicBezTo>
                      <a:cubicBezTo>
                        <a:pt x="2681" y="27506"/>
                        <a:pt x="12047" y="13397"/>
                        <a:pt x="26184" y="5075"/>
                      </a:cubicBezTo>
                      <a:cubicBezTo>
                        <a:pt x="43458" y="-5098"/>
                        <a:pt x="90699" y="1867"/>
                        <a:pt x="122711" y="98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28" name="شكل حر: شكل 327">
                  <a:extLst>
                    <a:ext uri="{FF2B5EF4-FFF2-40B4-BE49-F238E27FC236}">
                      <a16:creationId xmlns:a16="http://schemas.microsoft.com/office/drawing/2014/main" id="{D6E3C4B4-F0C5-4B23-9537-33BA7135D2C2}"/>
                    </a:ext>
                  </a:extLst>
                </p:cNvPr>
                <p:cNvSpPr/>
                <p:nvPr/>
              </p:nvSpPr>
              <p:spPr>
                <a:xfrm>
                  <a:off x="9700125" y="2643433"/>
                  <a:ext cx="108380" cy="136583"/>
                </a:xfrm>
                <a:custGeom>
                  <a:avLst/>
                  <a:gdLst>
                    <a:gd name="connsiteX0" fmla="*/ 53486 w 108380"/>
                    <a:gd name="connsiteY0" fmla="*/ 0 h 136583"/>
                    <a:gd name="connsiteX1" fmla="*/ 108378 w 108380"/>
                    <a:gd name="connsiteY1" fmla="*/ 81932 h 136583"/>
                    <a:gd name="connsiteX2" fmla="*/ 92834 w 108380"/>
                    <a:gd name="connsiteY2" fmla="*/ 120379 h 136583"/>
                    <a:gd name="connsiteX3" fmla="*/ 54650 w 108380"/>
                    <a:gd name="connsiteY3" fmla="*/ 136581 h 136583"/>
                    <a:gd name="connsiteX4" fmla="*/ 21096 w 108380"/>
                    <a:gd name="connsiteY4" fmla="*/ 125308 h 136583"/>
                    <a:gd name="connsiteX5" fmla="*/ 1 w 108380"/>
                    <a:gd name="connsiteY5" fmla="*/ 82853 h 136583"/>
                    <a:gd name="connsiteX6" fmla="*/ 53486 w 108380"/>
                    <a:gd name="connsiteY6" fmla="*/ 0 h 1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380" h="136583">
                      <a:moveTo>
                        <a:pt x="53486" y="0"/>
                      </a:moveTo>
                      <a:cubicBezTo>
                        <a:pt x="77296" y="23824"/>
                        <a:pt x="108207" y="61515"/>
                        <a:pt x="108378" y="81932"/>
                      </a:cubicBezTo>
                      <a:cubicBezTo>
                        <a:pt x="108500" y="96405"/>
                        <a:pt x="102985" y="110064"/>
                        <a:pt x="92834" y="120379"/>
                      </a:cubicBezTo>
                      <a:cubicBezTo>
                        <a:pt x="82682" y="130702"/>
                        <a:pt x="69123" y="136453"/>
                        <a:pt x="54650" y="136581"/>
                      </a:cubicBezTo>
                      <a:cubicBezTo>
                        <a:pt x="42384" y="136681"/>
                        <a:pt x="30776" y="132788"/>
                        <a:pt x="21096" y="125308"/>
                      </a:cubicBezTo>
                      <a:cubicBezTo>
                        <a:pt x="7830" y="115064"/>
                        <a:pt x="143" y="99591"/>
                        <a:pt x="1" y="82853"/>
                      </a:cubicBezTo>
                      <a:cubicBezTo>
                        <a:pt x="-171" y="62401"/>
                        <a:pt x="30083" y="24210"/>
                        <a:pt x="534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29" name="شكل حر: شكل 328">
                  <a:extLst>
                    <a:ext uri="{FF2B5EF4-FFF2-40B4-BE49-F238E27FC236}">
                      <a16:creationId xmlns:a16="http://schemas.microsoft.com/office/drawing/2014/main" id="{EF9FB710-F811-40E5-8085-02DB186FC182}"/>
                    </a:ext>
                  </a:extLst>
                </p:cNvPr>
                <p:cNvSpPr/>
                <p:nvPr/>
              </p:nvSpPr>
              <p:spPr>
                <a:xfrm>
                  <a:off x="9779314" y="2619258"/>
                  <a:ext cx="123403" cy="103955"/>
                </a:xfrm>
                <a:custGeom>
                  <a:avLst/>
                  <a:gdLst>
                    <a:gd name="connsiteX0" fmla="*/ 0 w 123403"/>
                    <a:gd name="connsiteY0" fmla="*/ 11052 h 103955"/>
                    <a:gd name="connsiteX1" fmla="*/ 96434 w 123403"/>
                    <a:gd name="connsiteY1" fmla="*/ 4608 h 103955"/>
                    <a:gd name="connsiteX2" fmla="*/ 121451 w 123403"/>
                    <a:gd name="connsiteY2" fmla="*/ 36641 h 103955"/>
                    <a:gd name="connsiteX3" fmla="*/ 116493 w 123403"/>
                    <a:gd name="connsiteY3" fmla="*/ 76981 h 103955"/>
                    <a:gd name="connsiteX4" fmla="*/ 90483 w 123403"/>
                    <a:gd name="connsiteY4" fmla="*/ 99934 h 103955"/>
                    <a:gd name="connsiteX5" fmla="*/ 44113 w 123403"/>
                    <a:gd name="connsiteY5" fmla="*/ 97034 h 103955"/>
                    <a:gd name="connsiteX6" fmla="*/ 0 w 123403"/>
                    <a:gd name="connsiteY6" fmla="*/ 11052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3" h="103955">
                      <a:moveTo>
                        <a:pt x="0" y="11052"/>
                      </a:moveTo>
                      <a:cubicBezTo>
                        <a:pt x="31890" y="2515"/>
                        <a:pt x="79017" y="-5250"/>
                        <a:pt x="96434" y="4608"/>
                      </a:cubicBezTo>
                      <a:cubicBezTo>
                        <a:pt x="108778" y="11595"/>
                        <a:pt x="117665" y="22975"/>
                        <a:pt x="121451" y="36641"/>
                      </a:cubicBezTo>
                      <a:cubicBezTo>
                        <a:pt x="125237" y="50314"/>
                        <a:pt x="123480" y="64637"/>
                        <a:pt x="116493" y="76981"/>
                      </a:cubicBezTo>
                      <a:cubicBezTo>
                        <a:pt x="110571" y="87440"/>
                        <a:pt x="101577" y="95384"/>
                        <a:pt x="90483" y="99934"/>
                      </a:cubicBezTo>
                      <a:cubicBezTo>
                        <a:pt x="75288" y="106171"/>
                        <a:pt x="58386" y="105113"/>
                        <a:pt x="44113" y="97034"/>
                      </a:cubicBezTo>
                      <a:cubicBezTo>
                        <a:pt x="26668" y="87168"/>
                        <a:pt x="9080" y="42777"/>
                        <a:pt x="0" y="11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30" name="شكل حر: شكل 329">
                  <a:extLst>
                    <a:ext uri="{FF2B5EF4-FFF2-40B4-BE49-F238E27FC236}">
                      <a16:creationId xmlns:a16="http://schemas.microsoft.com/office/drawing/2014/main" id="{A0C946D6-2A16-486E-B8C1-2A8363E8A8BD}"/>
                    </a:ext>
                  </a:extLst>
                </p:cNvPr>
                <p:cNvSpPr/>
                <p:nvPr/>
              </p:nvSpPr>
              <p:spPr>
                <a:xfrm>
                  <a:off x="9778950" y="2505353"/>
                  <a:ext cx="122710" cy="103959"/>
                </a:xfrm>
                <a:custGeom>
                  <a:avLst/>
                  <a:gdLst>
                    <a:gd name="connsiteX0" fmla="*/ 0 w 122710"/>
                    <a:gd name="connsiteY0" fmla="*/ 94096 h 103959"/>
                    <a:gd name="connsiteX1" fmla="*/ 42641 w 122710"/>
                    <a:gd name="connsiteY1" fmla="*/ 7364 h 103959"/>
                    <a:gd name="connsiteX2" fmla="*/ 82889 w 122710"/>
                    <a:gd name="connsiteY2" fmla="*/ 1713 h 103959"/>
                    <a:gd name="connsiteX3" fmla="*/ 115350 w 122710"/>
                    <a:gd name="connsiteY3" fmla="*/ 26181 h 103959"/>
                    <a:gd name="connsiteX4" fmla="*/ 122222 w 122710"/>
                    <a:gd name="connsiteY4" fmla="*/ 60178 h 103959"/>
                    <a:gd name="connsiteX5" fmla="*/ 96526 w 122710"/>
                    <a:gd name="connsiteY5" fmla="*/ 98890 h 103959"/>
                    <a:gd name="connsiteX6" fmla="*/ 0 w 122710"/>
                    <a:gd name="connsiteY6" fmla="*/ 94096 h 10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59">
                      <a:moveTo>
                        <a:pt x="0" y="94096"/>
                      </a:moveTo>
                      <a:cubicBezTo>
                        <a:pt x="8551" y="62214"/>
                        <a:pt x="25396" y="17515"/>
                        <a:pt x="42641" y="7364"/>
                      </a:cubicBezTo>
                      <a:cubicBezTo>
                        <a:pt x="54864" y="170"/>
                        <a:pt x="69158" y="-1837"/>
                        <a:pt x="82889" y="1713"/>
                      </a:cubicBezTo>
                      <a:cubicBezTo>
                        <a:pt x="96626" y="5264"/>
                        <a:pt x="108149" y="13958"/>
                        <a:pt x="115350" y="26181"/>
                      </a:cubicBezTo>
                      <a:cubicBezTo>
                        <a:pt x="121451" y="36539"/>
                        <a:pt x="123830" y="48298"/>
                        <a:pt x="122222" y="60178"/>
                      </a:cubicBezTo>
                      <a:cubicBezTo>
                        <a:pt x="120029" y="76458"/>
                        <a:pt x="110664" y="90567"/>
                        <a:pt x="96526" y="98890"/>
                      </a:cubicBezTo>
                      <a:cubicBezTo>
                        <a:pt x="79253" y="109055"/>
                        <a:pt x="32011" y="102090"/>
                        <a:pt x="0" y="94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31" name="شكل حر: شكل 330">
                  <a:extLst>
                    <a:ext uri="{FF2B5EF4-FFF2-40B4-BE49-F238E27FC236}">
                      <a16:creationId xmlns:a16="http://schemas.microsoft.com/office/drawing/2014/main" id="{5823FFF2-5BD2-4FD8-926E-B75CA6FEA2C5}"/>
                    </a:ext>
                  </a:extLst>
                </p:cNvPr>
                <p:cNvSpPr/>
                <p:nvPr/>
              </p:nvSpPr>
              <p:spPr>
                <a:xfrm>
                  <a:off x="9650175" y="2508389"/>
                  <a:ext cx="206097" cy="213667"/>
                </a:xfrm>
                <a:custGeom>
                  <a:avLst/>
                  <a:gdLst>
                    <a:gd name="connsiteX0" fmla="*/ 205249 w 206097"/>
                    <a:gd name="connsiteY0" fmla="*/ 140538 h 213667"/>
                    <a:gd name="connsiteX1" fmla="*/ 139769 w 206097"/>
                    <a:gd name="connsiteY1" fmla="*/ 119707 h 213667"/>
                    <a:gd name="connsiteX2" fmla="*/ 142119 w 206097"/>
                    <a:gd name="connsiteY2" fmla="*/ 106834 h 213667"/>
                    <a:gd name="connsiteX3" fmla="*/ 139769 w 206097"/>
                    <a:gd name="connsiteY3" fmla="*/ 93954 h 213667"/>
                    <a:gd name="connsiteX4" fmla="*/ 205249 w 206097"/>
                    <a:gd name="connsiteY4" fmla="*/ 73123 h 213667"/>
                    <a:gd name="connsiteX5" fmla="*/ 206063 w 206097"/>
                    <a:gd name="connsiteY5" fmla="*/ 71672 h 213667"/>
                    <a:gd name="connsiteX6" fmla="*/ 204591 w 206097"/>
                    <a:gd name="connsiteY6" fmla="*/ 70779 h 213667"/>
                    <a:gd name="connsiteX7" fmla="*/ 136790 w 206097"/>
                    <a:gd name="connsiteY7" fmla="*/ 87474 h 213667"/>
                    <a:gd name="connsiteX8" fmla="*/ 136690 w 206097"/>
                    <a:gd name="connsiteY8" fmla="*/ 87288 h 213667"/>
                    <a:gd name="connsiteX9" fmla="*/ 185039 w 206097"/>
                    <a:gd name="connsiteY9" fmla="*/ 36925 h 213667"/>
                    <a:gd name="connsiteX10" fmla="*/ 185060 w 206097"/>
                    <a:gd name="connsiteY10" fmla="*/ 35261 h 213667"/>
                    <a:gd name="connsiteX11" fmla="*/ 183339 w 206097"/>
                    <a:gd name="connsiteY11" fmla="*/ 35182 h 213667"/>
                    <a:gd name="connsiteX12" fmla="*/ 132547 w 206097"/>
                    <a:gd name="connsiteY12" fmla="*/ 81488 h 213667"/>
                    <a:gd name="connsiteX13" fmla="*/ 110280 w 206097"/>
                    <a:gd name="connsiteY13" fmla="*/ 68501 h 213667"/>
                    <a:gd name="connsiteX14" fmla="*/ 124960 w 206097"/>
                    <a:gd name="connsiteY14" fmla="*/ 1478 h 213667"/>
                    <a:gd name="connsiteX15" fmla="*/ 124110 w 206097"/>
                    <a:gd name="connsiteY15" fmla="*/ 49 h 213667"/>
                    <a:gd name="connsiteX16" fmla="*/ 122603 w 206097"/>
                    <a:gd name="connsiteY16" fmla="*/ 878 h 213667"/>
                    <a:gd name="connsiteX17" fmla="*/ 103200 w 206097"/>
                    <a:gd name="connsiteY17" fmla="*/ 67793 h 213667"/>
                    <a:gd name="connsiteX18" fmla="*/ 103050 w 206097"/>
                    <a:gd name="connsiteY18" fmla="*/ 67779 h 213667"/>
                    <a:gd name="connsiteX19" fmla="*/ 102900 w 206097"/>
                    <a:gd name="connsiteY19" fmla="*/ 67793 h 213667"/>
                    <a:gd name="connsiteX20" fmla="*/ 83498 w 206097"/>
                    <a:gd name="connsiteY20" fmla="*/ 878 h 213667"/>
                    <a:gd name="connsiteX21" fmla="*/ 82069 w 206097"/>
                    <a:gd name="connsiteY21" fmla="*/ 28 h 213667"/>
                    <a:gd name="connsiteX22" fmla="*/ 81140 w 206097"/>
                    <a:gd name="connsiteY22" fmla="*/ 1478 h 213667"/>
                    <a:gd name="connsiteX23" fmla="*/ 95821 w 206097"/>
                    <a:gd name="connsiteY23" fmla="*/ 68501 h 213667"/>
                    <a:gd name="connsiteX24" fmla="*/ 73554 w 206097"/>
                    <a:gd name="connsiteY24" fmla="*/ 81488 h 213667"/>
                    <a:gd name="connsiteX25" fmla="*/ 22762 w 206097"/>
                    <a:gd name="connsiteY25" fmla="*/ 35182 h 213667"/>
                    <a:gd name="connsiteX26" fmla="*/ 21097 w 206097"/>
                    <a:gd name="connsiteY26" fmla="*/ 35203 h 213667"/>
                    <a:gd name="connsiteX27" fmla="*/ 21062 w 206097"/>
                    <a:gd name="connsiteY27" fmla="*/ 36925 h 213667"/>
                    <a:gd name="connsiteX28" fmla="*/ 69410 w 206097"/>
                    <a:gd name="connsiteY28" fmla="*/ 87288 h 213667"/>
                    <a:gd name="connsiteX29" fmla="*/ 69310 w 206097"/>
                    <a:gd name="connsiteY29" fmla="*/ 87474 h 213667"/>
                    <a:gd name="connsiteX30" fmla="*/ 1509 w 206097"/>
                    <a:gd name="connsiteY30" fmla="*/ 70779 h 213667"/>
                    <a:gd name="connsiteX31" fmla="*/ 59 w 206097"/>
                    <a:gd name="connsiteY31" fmla="*/ 71594 h 213667"/>
                    <a:gd name="connsiteX32" fmla="*/ 852 w 206097"/>
                    <a:gd name="connsiteY32" fmla="*/ 73123 h 213667"/>
                    <a:gd name="connsiteX33" fmla="*/ 66331 w 206097"/>
                    <a:gd name="connsiteY33" fmla="*/ 93954 h 213667"/>
                    <a:gd name="connsiteX34" fmla="*/ 63981 w 206097"/>
                    <a:gd name="connsiteY34" fmla="*/ 106834 h 213667"/>
                    <a:gd name="connsiteX35" fmla="*/ 66331 w 206097"/>
                    <a:gd name="connsiteY35" fmla="*/ 119707 h 213667"/>
                    <a:gd name="connsiteX36" fmla="*/ 852 w 206097"/>
                    <a:gd name="connsiteY36" fmla="*/ 140538 h 213667"/>
                    <a:gd name="connsiteX37" fmla="*/ 38 w 206097"/>
                    <a:gd name="connsiteY37" fmla="*/ 141988 h 213667"/>
                    <a:gd name="connsiteX38" fmla="*/ 1509 w 206097"/>
                    <a:gd name="connsiteY38" fmla="*/ 142881 h 213667"/>
                    <a:gd name="connsiteX39" fmla="*/ 69310 w 206097"/>
                    <a:gd name="connsiteY39" fmla="*/ 126186 h 213667"/>
                    <a:gd name="connsiteX40" fmla="*/ 69410 w 206097"/>
                    <a:gd name="connsiteY40" fmla="*/ 126372 h 213667"/>
                    <a:gd name="connsiteX41" fmla="*/ 21062 w 206097"/>
                    <a:gd name="connsiteY41" fmla="*/ 176735 h 213667"/>
                    <a:gd name="connsiteX42" fmla="*/ 21040 w 206097"/>
                    <a:gd name="connsiteY42" fmla="*/ 178400 h 213667"/>
                    <a:gd name="connsiteX43" fmla="*/ 22762 w 206097"/>
                    <a:gd name="connsiteY43" fmla="*/ 178478 h 213667"/>
                    <a:gd name="connsiteX44" fmla="*/ 73554 w 206097"/>
                    <a:gd name="connsiteY44" fmla="*/ 132173 h 213667"/>
                    <a:gd name="connsiteX45" fmla="*/ 95821 w 206097"/>
                    <a:gd name="connsiteY45" fmla="*/ 145160 h 213667"/>
                    <a:gd name="connsiteX46" fmla="*/ 81140 w 206097"/>
                    <a:gd name="connsiteY46" fmla="*/ 212190 h 213667"/>
                    <a:gd name="connsiteX47" fmla="*/ 81990 w 206097"/>
                    <a:gd name="connsiteY47" fmla="*/ 213619 h 213667"/>
                    <a:gd name="connsiteX48" fmla="*/ 83498 w 206097"/>
                    <a:gd name="connsiteY48" fmla="*/ 212790 h 213667"/>
                    <a:gd name="connsiteX49" fmla="*/ 102900 w 206097"/>
                    <a:gd name="connsiteY49" fmla="*/ 145874 h 213667"/>
                    <a:gd name="connsiteX50" fmla="*/ 103050 w 206097"/>
                    <a:gd name="connsiteY50" fmla="*/ 145889 h 213667"/>
                    <a:gd name="connsiteX51" fmla="*/ 103200 w 206097"/>
                    <a:gd name="connsiteY51" fmla="*/ 145874 h 213667"/>
                    <a:gd name="connsiteX52" fmla="*/ 122603 w 206097"/>
                    <a:gd name="connsiteY52" fmla="*/ 212790 h 213667"/>
                    <a:gd name="connsiteX53" fmla="*/ 124032 w 206097"/>
                    <a:gd name="connsiteY53" fmla="*/ 213640 h 213667"/>
                    <a:gd name="connsiteX54" fmla="*/ 124960 w 206097"/>
                    <a:gd name="connsiteY54" fmla="*/ 212190 h 213667"/>
                    <a:gd name="connsiteX55" fmla="*/ 110280 w 206097"/>
                    <a:gd name="connsiteY55" fmla="*/ 145160 h 213667"/>
                    <a:gd name="connsiteX56" fmla="*/ 132547 w 206097"/>
                    <a:gd name="connsiteY56" fmla="*/ 132173 h 213667"/>
                    <a:gd name="connsiteX57" fmla="*/ 183339 w 206097"/>
                    <a:gd name="connsiteY57" fmla="*/ 178478 h 213667"/>
                    <a:gd name="connsiteX58" fmla="*/ 185003 w 206097"/>
                    <a:gd name="connsiteY58" fmla="*/ 178457 h 213667"/>
                    <a:gd name="connsiteX59" fmla="*/ 185039 w 206097"/>
                    <a:gd name="connsiteY59" fmla="*/ 176735 h 213667"/>
                    <a:gd name="connsiteX60" fmla="*/ 136690 w 206097"/>
                    <a:gd name="connsiteY60" fmla="*/ 126372 h 213667"/>
                    <a:gd name="connsiteX61" fmla="*/ 136790 w 206097"/>
                    <a:gd name="connsiteY61" fmla="*/ 126186 h 213667"/>
                    <a:gd name="connsiteX62" fmla="*/ 204591 w 206097"/>
                    <a:gd name="connsiteY62" fmla="*/ 142881 h 213667"/>
                    <a:gd name="connsiteX63" fmla="*/ 206042 w 206097"/>
                    <a:gd name="connsiteY63" fmla="*/ 142067 h 213667"/>
                    <a:gd name="connsiteX64" fmla="*/ 205249 w 206097"/>
                    <a:gd name="connsiteY64" fmla="*/ 140538 h 213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06097" h="213667">
                      <a:moveTo>
                        <a:pt x="205249" y="140538"/>
                      </a:moveTo>
                      <a:lnTo>
                        <a:pt x="139769" y="119707"/>
                      </a:lnTo>
                      <a:cubicBezTo>
                        <a:pt x="141191" y="115656"/>
                        <a:pt x="142119" y="111370"/>
                        <a:pt x="142119" y="106834"/>
                      </a:cubicBezTo>
                      <a:cubicBezTo>
                        <a:pt x="142119" y="102298"/>
                        <a:pt x="141198" y="98004"/>
                        <a:pt x="139769" y="93954"/>
                      </a:cubicBezTo>
                      <a:lnTo>
                        <a:pt x="205249" y="73123"/>
                      </a:lnTo>
                      <a:cubicBezTo>
                        <a:pt x="205856" y="72930"/>
                        <a:pt x="206213" y="72294"/>
                        <a:pt x="206063" y="71672"/>
                      </a:cubicBezTo>
                      <a:cubicBezTo>
                        <a:pt x="205899" y="71022"/>
                        <a:pt x="205242" y="70622"/>
                        <a:pt x="204591" y="70779"/>
                      </a:cubicBezTo>
                      <a:lnTo>
                        <a:pt x="136790" y="87474"/>
                      </a:lnTo>
                      <a:cubicBezTo>
                        <a:pt x="136755" y="87410"/>
                        <a:pt x="136726" y="87353"/>
                        <a:pt x="136690" y="87288"/>
                      </a:cubicBezTo>
                      <a:lnTo>
                        <a:pt x="185039" y="36925"/>
                      </a:lnTo>
                      <a:cubicBezTo>
                        <a:pt x="185475" y="36468"/>
                        <a:pt x="185496" y="35739"/>
                        <a:pt x="185060" y="35261"/>
                      </a:cubicBezTo>
                      <a:cubicBezTo>
                        <a:pt x="184610" y="34768"/>
                        <a:pt x="183839" y="34725"/>
                        <a:pt x="183339" y="35182"/>
                      </a:cubicBezTo>
                      <a:lnTo>
                        <a:pt x="132547" y="81488"/>
                      </a:lnTo>
                      <a:cubicBezTo>
                        <a:pt x="126882" y="74901"/>
                        <a:pt x="119166" y="70165"/>
                        <a:pt x="110280" y="68501"/>
                      </a:cubicBezTo>
                      <a:lnTo>
                        <a:pt x="124960" y="1478"/>
                      </a:lnTo>
                      <a:cubicBezTo>
                        <a:pt x="125096" y="856"/>
                        <a:pt x="124724" y="228"/>
                        <a:pt x="124110" y="49"/>
                      </a:cubicBezTo>
                      <a:cubicBezTo>
                        <a:pt x="123467" y="-137"/>
                        <a:pt x="122788" y="235"/>
                        <a:pt x="122603" y="878"/>
                      </a:cubicBezTo>
                      <a:lnTo>
                        <a:pt x="103200" y="67793"/>
                      </a:lnTo>
                      <a:cubicBezTo>
                        <a:pt x="103150" y="67793"/>
                        <a:pt x="103100" y="67779"/>
                        <a:pt x="103050" y="67779"/>
                      </a:cubicBezTo>
                      <a:cubicBezTo>
                        <a:pt x="103000" y="67779"/>
                        <a:pt x="102950" y="67793"/>
                        <a:pt x="102900" y="67793"/>
                      </a:cubicBezTo>
                      <a:lnTo>
                        <a:pt x="83498" y="878"/>
                      </a:lnTo>
                      <a:cubicBezTo>
                        <a:pt x="83319" y="270"/>
                        <a:pt x="82698" y="-108"/>
                        <a:pt x="82069" y="28"/>
                      </a:cubicBezTo>
                      <a:cubicBezTo>
                        <a:pt x="81412" y="171"/>
                        <a:pt x="80998" y="821"/>
                        <a:pt x="81140" y="1478"/>
                      </a:cubicBezTo>
                      <a:lnTo>
                        <a:pt x="95821" y="68501"/>
                      </a:lnTo>
                      <a:cubicBezTo>
                        <a:pt x="86934" y="70165"/>
                        <a:pt x="79219" y="74901"/>
                        <a:pt x="73554" y="81488"/>
                      </a:cubicBezTo>
                      <a:lnTo>
                        <a:pt x="22762" y="35182"/>
                      </a:lnTo>
                      <a:cubicBezTo>
                        <a:pt x="22290" y="34753"/>
                        <a:pt x="21562" y="34760"/>
                        <a:pt x="21097" y="35203"/>
                      </a:cubicBezTo>
                      <a:cubicBezTo>
                        <a:pt x="20612" y="35668"/>
                        <a:pt x="20597" y="36439"/>
                        <a:pt x="21062" y="36925"/>
                      </a:cubicBezTo>
                      <a:lnTo>
                        <a:pt x="69410" y="87288"/>
                      </a:lnTo>
                      <a:cubicBezTo>
                        <a:pt x="69375" y="87353"/>
                        <a:pt x="69346" y="87410"/>
                        <a:pt x="69310" y="87474"/>
                      </a:cubicBezTo>
                      <a:lnTo>
                        <a:pt x="1509" y="70779"/>
                      </a:lnTo>
                      <a:cubicBezTo>
                        <a:pt x="895" y="70629"/>
                        <a:pt x="252" y="70979"/>
                        <a:pt x="59" y="71594"/>
                      </a:cubicBezTo>
                      <a:cubicBezTo>
                        <a:pt x="-148" y="72237"/>
                        <a:pt x="209" y="72915"/>
                        <a:pt x="852" y="73123"/>
                      </a:cubicBezTo>
                      <a:lnTo>
                        <a:pt x="66331" y="93954"/>
                      </a:lnTo>
                      <a:cubicBezTo>
                        <a:pt x="64910" y="98004"/>
                        <a:pt x="63981" y="102290"/>
                        <a:pt x="63981" y="106834"/>
                      </a:cubicBezTo>
                      <a:cubicBezTo>
                        <a:pt x="63981" y="111377"/>
                        <a:pt x="64903" y="115656"/>
                        <a:pt x="66331" y="119707"/>
                      </a:cubicBezTo>
                      <a:lnTo>
                        <a:pt x="852" y="140538"/>
                      </a:lnTo>
                      <a:cubicBezTo>
                        <a:pt x="245" y="140731"/>
                        <a:pt x="-112" y="141367"/>
                        <a:pt x="38" y="141988"/>
                      </a:cubicBezTo>
                      <a:cubicBezTo>
                        <a:pt x="202" y="142638"/>
                        <a:pt x="859" y="143038"/>
                        <a:pt x="1509" y="142881"/>
                      </a:cubicBezTo>
                      <a:lnTo>
                        <a:pt x="69310" y="126186"/>
                      </a:lnTo>
                      <a:cubicBezTo>
                        <a:pt x="69346" y="126250"/>
                        <a:pt x="69375" y="126308"/>
                        <a:pt x="69410" y="126372"/>
                      </a:cubicBezTo>
                      <a:lnTo>
                        <a:pt x="21062" y="176735"/>
                      </a:lnTo>
                      <a:cubicBezTo>
                        <a:pt x="20625" y="177193"/>
                        <a:pt x="20604" y="177921"/>
                        <a:pt x="21040" y="178400"/>
                      </a:cubicBezTo>
                      <a:cubicBezTo>
                        <a:pt x="21490" y="178900"/>
                        <a:pt x="22261" y="178936"/>
                        <a:pt x="22762" y="178478"/>
                      </a:cubicBezTo>
                      <a:lnTo>
                        <a:pt x="73554" y="132173"/>
                      </a:lnTo>
                      <a:cubicBezTo>
                        <a:pt x="79219" y="138759"/>
                        <a:pt x="86934" y="143496"/>
                        <a:pt x="95821" y="145160"/>
                      </a:cubicBezTo>
                      <a:lnTo>
                        <a:pt x="81140" y="212190"/>
                      </a:lnTo>
                      <a:cubicBezTo>
                        <a:pt x="81005" y="212811"/>
                        <a:pt x="81376" y="213440"/>
                        <a:pt x="81990" y="213619"/>
                      </a:cubicBezTo>
                      <a:cubicBezTo>
                        <a:pt x="82634" y="213804"/>
                        <a:pt x="83312" y="213433"/>
                        <a:pt x="83498" y="212790"/>
                      </a:cubicBezTo>
                      <a:lnTo>
                        <a:pt x="102900" y="145874"/>
                      </a:lnTo>
                      <a:cubicBezTo>
                        <a:pt x="102950" y="145874"/>
                        <a:pt x="103000" y="145889"/>
                        <a:pt x="103050" y="145889"/>
                      </a:cubicBezTo>
                      <a:cubicBezTo>
                        <a:pt x="103100" y="145889"/>
                        <a:pt x="103150" y="145874"/>
                        <a:pt x="103200" y="145874"/>
                      </a:cubicBezTo>
                      <a:lnTo>
                        <a:pt x="122603" y="212790"/>
                      </a:lnTo>
                      <a:cubicBezTo>
                        <a:pt x="122781" y="213397"/>
                        <a:pt x="123403" y="213776"/>
                        <a:pt x="124032" y="213640"/>
                      </a:cubicBezTo>
                      <a:cubicBezTo>
                        <a:pt x="124689" y="213497"/>
                        <a:pt x="125103" y="212847"/>
                        <a:pt x="124960" y="212190"/>
                      </a:cubicBezTo>
                      <a:lnTo>
                        <a:pt x="110280" y="145160"/>
                      </a:lnTo>
                      <a:cubicBezTo>
                        <a:pt x="119166" y="143496"/>
                        <a:pt x="126882" y="138759"/>
                        <a:pt x="132547" y="132173"/>
                      </a:cubicBezTo>
                      <a:lnTo>
                        <a:pt x="183339" y="178478"/>
                      </a:lnTo>
                      <a:cubicBezTo>
                        <a:pt x="183810" y="178907"/>
                        <a:pt x="184539" y="178900"/>
                        <a:pt x="185003" y="178457"/>
                      </a:cubicBezTo>
                      <a:cubicBezTo>
                        <a:pt x="185489" y="177993"/>
                        <a:pt x="185503" y="177221"/>
                        <a:pt x="185039" y="176735"/>
                      </a:cubicBezTo>
                      <a:lnTo>
                        <a:pt x="136690" y="126372"/>
                      </a:lnTo>
                      <a:cubicBezTo>
                        <a:pt x="136726" y="126308"/>
                        <a:pt x="136755" y="126250"/>
                        <a:pt x="136790" y="126186"/>
                      </a:cubicBezTo>
                      <a:lnTo>
                        <a:pt x="204591" y="142881"/>
                      </a:lnTo>
                      <a:cubicBezTo>
                        <a:pt x="205206" y="143031"/>
                        <a:pt x="205849" y="142681"/>
                        <a:pt x="206042" y="142067"/>
                      </a:cubicBezTo>
                      <a:cubicBezTo>
                        <a:pt x="206242" y="141424"/>
                        <a:pt x="205892" y="140738"/>
                        <a:pt x="205249" y="14053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319" name="شكل حر: شكل 318">
                <a:extLst>
                  <a:ext uri="{FF2B5EF4-FFF2-40B4-BE49-F238E27FC236}">
                    <a16:creationId xmlns:a16="http://schemas.microsoft.com/office/drawing/2014/main" id="{3B72085F-6962-468B-91F7-A55B83A8C43A}"/>
                  </a:ext>
                </a:extLst>
              </p:cNvPr>
              <p:cNvSpPr/>
              <p:nvPr/>
            </p:nvSpPr>
            <p:spPr>
              <a:xfrm>
                <a:off x="750731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20" name="شكل حر: شكل 319">
                <a:extLst>
                  <a:ext uri="{FF2B5EF4-FFF2-40B4-BE49-F238E27FC236}">
                    <a16:creationId xmlns:a16="http://schemas.microsoft.com/office/drawing/2014/main" id="{24598067-1503-4F52-90CE-F3AF5B77EA48}"/>
                  </a:ext>
                </a:extLst>
              </p:cNvPr>
              <p:cNvSpPr/>
              <p:nvPr/>
            </p:nvSpPr>
            <p:spPr>
              <a:xfrm>
                <a:off x="7453994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21" name="شكل حر: شكل 320">
                <a:extLst>
                  <a:ext uri="{FF2B5EF4-FFF2-40B4-BE49-F238E27FC236}">
                    <a16:creationId xmlns:a16="http://schemas.microsoft.com/office/drawing/2014/main" id="{7A8AA7DF-1E5E-4932-B9F5-E2FA5E0C18F7}"/>
                  </a:ext>
                </a:extLst>
              </p:cNvPr>
              <p:cNvSpPr/>
              <p:nvPr/>
            </p:nvSpPr>
            <p:spPr>
              <a:xfrm>
                <a:off x="839542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322" name="مجموعة 321">
                <a:extLst>
                  <a:ext uri="{FF2B5EF4-FFF2-40B4-BE49-F238E27FC236}">
                    <a16:creationId xmlns:a16="http://schemas.microsoft.com/office/drawing/2014/main" id="{915A152B-2695-40CF-8FD8-4BDF7F88A5D7}"/>
                  </a:ext>
                </a:extLst>
              </p:cNvPr>
              <p:cNvGrpSpPr/>
              <p:nvPr/>
            </p:nvGrpSpPr>
            <p:grpSpPr>
              <a:xfrm rot="17021444" flipH="1">
                <a:off x="7845642" y="5684061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323" name="مستطيل: زوايا مستديرة 322">
                  <a:extLst>
                    <a:ext uri="{FF2B5EF4-FFF2-40B4-BE49-F238E27FC236}">
                      <a16:creationId xmlns:a16="http://schemas.microsoft.com/office/drawing/2014/main" id="{027DBD60-AF6E-49AF-9B16-DF4F06E8E0B0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24" name="مستطيل: زوايا مستديرة 323">
                  <a:extLst>
                    <a:ext uri="{FF2B5EF4-FFF2-40B4-BE49-F238E27FC236}">
                      <a16:creationId xmlns:a16="http://schemas.microsoft.com/office/drawing/2014/main" id="{79E67CA0-5659-4D84-ACDA-643B146A80D7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337" name="مجموعة 336">
            <a:extLst>
              <a:ext uri="{FF2B5EF4-FFF2-40B4-BE49-F238E27FC236}">
                <a16:creationId xmlns:a16="http://schemas.microsoft.com/office/drawing/2014/main" id="{6E32F497-DCE3-4E31-95F2-42E2B532FB4D}"/>
              </a:ext>
            </a:extLst>
          </p:cNvPr>
          <p:cNvGrpSpPr/>
          <p:nvPr/>
        </p:nvGrpSpPr>
        <p:grpSpPr>
          <a:xfrm>
            <a:off x="3552297" y="1881188"/>
            <a:ext cx="1132040" cy="1132040"/>
            <a:chOff x="4025798" y="2012775"/>
            <a:chExt cx="1656080" cy="1656080"/>
          </a:xfrm>
        </p:grpSpPr>
        <p:sp>
          <p:nvSpPr>
            <p:cNvPr id="338" name="شكل بيضاوي 337">
              <a:extLst>
                <a:ext uri="{FF2B5EF4-FFF2-40B4-BE49-F238E27FC236}">
                  <a16:creationId xmlns:a16="http://schemas.microsoft.com/office/drawing/2014/main" id="{5CED8A5E-EB87-4DEF-AA05-47CFAE980008}"/>
                </a:ext>
              </a:extLst>
            </p:cNvPr>
            <p:cNvSpPr/>
            <p:nvPr/>
          </p:nvSpPr>
          <p:spPr>
            <a:xfrm>
              <a:off x="4025798" y="2012775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339" name="شكل بيضاوي 338">
              <a:extLst>
                <a:ext uri="{FF2B5EF4-FFF2-40B4-BE49-F238E27FC236}">
                  <a16:creationId xmlns:a16="http://schemas.microsoft.com/office/drawing/2014/main" id="{5ED9ADCC-1ACC-42FD-9411-86BECA9529B6}"/>
                </a:ext>
              </a:extLst>
            </p:cNvPr>
            <p:cNvSpPr/>
            <p:nvPr/>
          </p:nvSpPr>
          <p:spPr>
            <a:xfrm>
              <a:off x="4430920" y="2324687"/>
              <a:ext cx="920771" cy="920771"/>
            </a:xfrm>
            <a:prstGeom prst="ellipse">
              <a:avLst/>
            </a:prstGeom>
            <a:solidFill>
              <a:srgbClr val="B7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340" name="شكل حر: شكل 339">
              <a:extLst>
                <a:ext uri="{FF2B5EF4-FFF2-40B4-BE49-F238E27FC236}">
                  <a16:creationId xmlns:a16="http://schemas.microsoft.com/office/drawing/2014/main" id="{61D94644-0A07-4E83-832F-2C9F6D8CA23B}"/>
                </a:ext>
              </a:extLst>
            </p:cNvPr>
            <p:cNvSpPr/>
            <p:nvPr/>
          </p:nvSpPr>
          <p:spPr>
            <a:xfrm>
              <a:off x="4411816" y="2302939"/>
              <a:ext cx="945333" cy="945333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85800 h 723900"/>
                <a:gd name="connsiteX6" fmla="*/ 38100 w 723900"/>
                <a:gd name="connsiteY6" fmla="*/ 361950 h 723900"/>
                <a:gd name="connsiteX7" fmla="*/ 361950 w 723900"/>
                <a:gd name="connsiteY7" fmla="*/ 38100 h 723900"/>
                <a:gd name="connsiteX8" fmla="*/ 492443 w 723900"/>
                <a:gd name="connsiteY8" fmla="*/ 65723 h 723900"/>
                <a:gd name="connsiteX9" fmla="*/ 461963 w 723900"/>
                <a:gd name="connsiteY9" fmla="*/ 90488 h 723900"/>
                <a:gd name="connsiteX10" fmla="*/ 449580 w 723900"/>
                <a:gd name="connsiteY10" fmla="*/ 95250 h 723900"/>
                <a:gd name="connsiteX11" fmla="*/ 431483 w 723900"/>
                <a:gd name="connsiteY11" fmla="*/ 95250 h 723900"/>
                <a:gd name="connsiteX12" fmla="*/ 424815 w 723900"/>
                <a:gd name="connsiteY12" fmla="*/ 94298 h 723900"/>
                <a:gd name="connsiteX13" fmla="*/ 351473 w 723900"/>
                <a:gd name="connsiteY13" fmla="*/ 66675 h 723900"/>
                <a:gd name="connsiteX14" fmla="*/ 265748 w 723900"/>
                <a:gd name="connsiteY14" fmla="*/ 95250 h 723900"/>
                <a:gd name="connsiteX15" fmla="*/ 274320 w 723900"/>
                <a:gd name="connsiteY15" fmla="*/ 123825 h 723900"/>
                <a:gd name="connsiteX16" fmla="*/ 276225 w 723900"/>
                <a:gd name="connsiteY16" fmla="*/ 123825 h 723900"/>
                <a:gd name="connsiteX17" fmla="*/ 302895 w 723900"/>
                <a:gd name="connsiteY17" fmla="*/ 123825 h 723900"/>
                <a:gd name="connsiteX18" fmla="*/ 319088 w 723900"/>
                <a:gd name="connsiteY18" fmla="*/ 115253 h 723900"/>
                <a:gd name="connsiteX19" fmla="*/ 329565 w 723900"/>
                <a:gd name="connsiteY19" fmla="*/ 99060 h 723900"/>
                <a:gd name="connsiteX20" fmla="*/ 337185 w 723900"/>
                <a:gd name="connsiteY20" fmla="*/ 95250 h 723900"/>
                <a:gd name="connsiteX21" fmla="*/ 352425 w 723900"/>
                <a:gd name="connsiteY21" fmla="*/ 95250 h 723900"/>
                <a:gd name="connsiteX22" fmla="*/ 332423 w 723900"/>
                <a:gd name="connsiteY22" fmla="*/ 128588 h 723900"/>
                <a:gd name="connsiteX23" fmla="*/ 307658 w 723900"/>
                <a:gd name="connsiteY23" fmla="*/ 142875 h 723900"/>
                <a:gd name="connsiteX24" fmla="*/ 281940 w 723900"/>
                <a:gd name="connsiteY24" fmla="*/ 142875 h 723900"/>
                <a:gd name="connsiteX25" fmla="*/ 271463 w 723900"/>
                <a:gd name="connsiteY25" fmla="*/ 145733 h 723900"/>
                <a:gd name="connsiteX26" fmla="*/ 247650 w 723900"/>
                <a:gd name="connsiteY26" fmla="*/ 161925 h 723900"/>
                <a:gd name="connsiteX27" fmla="*/ 228600 w 723900"/>
                <a:gd name="connsiteY27" fmla="*/ 161925 h 723900"/>
                <a:gd name="connsiteX28" fmla="*/ 219075 w 723900"/>
                <a:gd name="connsiteY28" fmla="*/ 171450 h 723900"/>
                <a:gd name="connsiteX29" fmla="*/ 219075 w 723900"/>
                <a:gd name="connsiteY29" fmla="*/ 180975 h 723900"/>
                <a:gd name="connsiteX30" fmla="*/ 209550 w 723900"/>
                <a:gd name="connsiteY30" fmla="*/ 190500 h 723900"/>
                <a:gd name="connsiteX31" fmla="*/ 200978 w 723900"/>
                <a:gd name="connsiteY31" fmla="*/ 190500 h 723900"/>
                <a:gd name="connsiteX32" fmla="*/ 184785 w 723900"/>
                <a:gd name="connsiteY32" fmla="*/ 199073 h 723900"/>
                <a:gd name="connsiteX33" fmla="*/ 173355 w 723900"/>
                <a:gd name="connsiteY33" fmla="*/ 217170 h 723900"/>
                <a:gd name="connsiteX34" fmla="*/ 171450 w 723900"/>
                <a:gd name="connsiteY34" fmla="*/ 222885 h 723900"/>
                <a:gd name="connsiteX35" fmla="*/ 171450 w 723900"/>
                <a:gd name="connsiteY35" fmla="*/ 228600 h 723900"/>
                <a:gd name="connsiteX36" fmla="*/ 180975 w 723900"/>
                <a:gd name="connsiteY36" fmla="*/ 238125 h 723900"/>
                <a:gd name="connsiteX37" fmla="*/ 215265 w 723900"/>
                <a:gd name="connsiteY37" fmla="*/ 238125 h 723900"/>
                <a:gd name="connsiteX38" fmla="*/ 221933 w 723900"/>
                <a:gd name="connsiteY38" fmla="*/ 235268 h 723900"/>
                <a:gd name="connsiteX39" fmla="*/ 251460 w 723900"/>
                <a:gd name="connsiteY39" fmla="*/ 205740 h 723900"/>
                <a:gd name="connsiteX40" fmla="*/ 264795 w 723900"/>
                <a:gd name="connsiteY40" fmla="*/ 200025 h 723900"/>
                <a:gd name="connsiteX41" fmla="*/ 268605 w 723900"/>
                <a:gd name="connsiteY41" fmla="*/ 200025 h 723900"/>
                <a:gd name="connsiteX42" fmla="*/ 278130 w 723900"/>
                <a:gd name="connsiteY42" fmla="*/ 207645 h 723900"/>
                <a:gd name="connsiteX43" fmla="*/ 283845 w 723900"/>
                <a:gd name="connsiteY43" fmla="*/ 231458 h 723900"/>
                <a:gd name="connsiteX44" fmla="*/ 293370 w 723900"/>
                <a:gd name="connsiteY44" fmla="*/ 239077 h 723900"/>
                <a:gd name="connsiteX45" fmla="*/ 295275 w 723900"/>
                <a:gd name="connsiteY45" fmla="*/ 239077 h 723900"/>
                <a:gd name="connsiteX46" fmla="*/ 304800 w 723900"/>
                <a:gd name="connsiteY46" fmla="*/ 229552 h 723900"/>
                <a:gd name="connsiteX47" fmla="*/ 304800 w 723900"/>
                <a:gd name="connsiteY47" fmla="*/ 204788 h 723900"/>
                <a:gd name="connsiteX48" fmla="*/ 307658 w 723900"/>
                <a:gd name="connsiteY48" fmla="*/ 198120 h 723900"/>
                <a:gd name="connsiteX49" fmla="*/ 314325 w 723900"/>
                <a:gd name="connsiteY49" fmla="*/ 190500 h 723900"/>
                <a:gd name="connsiteX50" fmla="*/ 321945 w 723900"/>
                <a:gd name="connsiteY50" fmla="*/ 212408 h 723900"/>
                <a:gd name="connsiteX51" fmla="*/ 330518 w 723900"/>
                <a:gd name="connsiteY51" fmla="*/ 219075 h 723900"/>
                <a:gd name="connsiteX52" fmla="*/ 339090 w 723900"/>
                <a:gd name="connsiteY52" fmla="*/ 219075 h 723900"/>
                <a:gd name="connsiteX53" fmla="*/ 345758 w 723900"/>
                <a:gd name="connsiteY53" fmla="*/ 216218 h 723900"/>
                <a:gd name="connsiteX54" fmla="*/ 349568 w 723900"/>
                <a:gd name="connsiteY54" fmla="*/ 212408 h 723900"/>
                <a:gd name="connsiteX55" fmla="*/ 356235 w 723900"/>
                <a:gd name="connsiteY55" fmla="*/ 209550 h 723900"/>
                <a:gd name="connsiteX56" fmla="*/ 361950 w 723900"/>
                <a:gd name="connsiteY56" fmla="*/ 209550 h 723900"/>
                <a:gd name="connsiteX57" fmla="*/ 371475 w 723900"/>
                <a:gd name="connsiteY57" fmla="*/ 219075 h 723900"/>
                <a:gd name="connsiteX58" fmla="*/ 371475 w 723900"/>
                <a:gd name="connsiteY58" fmla="*/ 228600 h 723900"/>
                <a:gd name="connsiteX59" fmla="*/ 381000 w 723900"/>
                <a:gd name="connsiteY59" fmla="*/ 238125 h 723900"/>
                <a:gd name="connsiteX60" fmla="*/ 415290 w 723900"/>
                <a:gd name="connsiteY60" fmla="*/ 238125 h 723900"/>
                <a:gd name="connsiteX61" fmla="*/ 423863 w 723900"/>
                <a:gd name="connsiteY61" fmla="*/ 250508 h 723900"/>
                <a:gd name="connsiteX62" fmla="*/ 421005 w 723900"/>
                <a:gd name="connsiteY62" fmla="*/ 259080 h 723900"/>
                <a:gd name="connsiteX63" fmla="*/ 410528 w 723900"/>
                <a:gd name="connsiteY63" fmla="*/ 265748 h 723900"/>
                <a:gd name="connsiteX64" fmla="*/ 364808 w 723900"/>
                <a:gd name="connsiteY64" fmla="*/ 258127 h 723900"/>
                <a:gd name="connsiteX65" fmla="*/ 358140 w 723900"/>
                <a:gd name="connsiteY65" fmla="*/ 258127 h 723900"/>
                <a:gd name="connsiteX66" fmla="*/ 319088 w 723900"/>
                <a:gd name="connsiteY66" fmla="*/ 265748 h 723900"/>
                <a:gd name="connsiteX67" fmla="*/ 308610 w 723900"/>
                <a:gd name="connsiteY67" fmla="*/ 264795 h 723900"/>
                <a:gd name="connsiteX68" fmla="*/ 247650 w 723900"/>
                <a:gd name="connsiteY68" fmla="*/ 247650 h 723900"/>
                <a:gd name="connsiteX69" fmla="*/ 133350 w 723900"/>
                <a:gd name="connsiteY69" fmla="*/ 352425 h 723900"/>
                <a:gd name="connsiteX70" fmla="*/ 190500 w 723900"/>
                <a:gd name="connsiteY70" fmla="*/ 419100 h 723900"/>
                <a:gd name="connsiteX71" fmla="*/ 285750 w 723900"/>
                <a:gd name="connsiteY71" fmla="*/ 495300 h 723900"/>
                <a:gd name="connsiteX72" fmla="*/ 285750 w 723900"/>
                <a:gd name="connsiteY72" fmla="*/ 554355 h 723900"/>
                <a:gd name="connsiteX73" fmla="*/ 297180 w 723900"/>
                <a:gd name="connsiteY73" fmla="*/ 584835 h 723900"/>
                <a:gd name="connsiteX74" fmla="*/ 324803 w 723900"/>
                <a:gd name="connsiteY74" fmla="*/ 618173 h 723900"/>
                <a:gd name="connsiteX75" fmla="*/ 346710 w 723900"/>
                <a:gd name="connsiteY75" fmla="*/ 628650 h 723900"/>
                <a:gd name="connsiteX76" fmla="*/ 369570 w 723900"/>
                <a:gd name="connsiteY76" fmla="*/ 628650 h 723900"/>
                <a:gd name="connsiteX77" fmla="*/ 389573 w 723900"/>
                <a:gd name="connsiteY77" fmla="*/ 620078 h 723900"/>
                <a:gd name="connsiteX78" fmla="*/ 412433 w 723900"/>
                <a:gd name="connsiteY78" fmla="*/ 597218 h 723900"/>
                <a:gd name="connsiteX79" fmla="*/ 422910 w 723900"/>
                <a:gd name="connsiteY79" fmla="*/ 581978 h 723900"/>
                <a:gd name="connsiteX80" fmla="*/ 441960 w 723900"/>
                <a:gd name="connsiteY80" fmla="*/ 542925 h 723900"/>
                <a:gd name="connsiteX81" fmla="*/ 446723 w 723900"/>
                <a:gd name="connsiteY81" fmla="*/ 521970 h 723900"/>
                <a:gd name="connsiteX82" fmla="*/ 446723 w 723900"/>
                <a:gd name="connsiteY82" fmla="*/ 478155 h 723900"/>
                <a:gd name="connsiteX83" fmla="*/ 455295 w 723900"/>
                <a:gd name="connsiteY83" fmla="*/ 458153 h 723900"/>
                <a:gd name="connsiteX84" fmla="*/ 505778 w 723900"/>
                <a:gd name="connsiteY84" fmla="*/ 407670 h 723900"/>
                <a:gd name="connsiteX85" fmla="*/ 504825 w 723900"/>
                <a:gd name="connsiteY85" fmla="*/ 393383 h 723900"/>
                <a:gd name="connsiteX86" fmla="*/ 416243 w 723900"/>
                <a:gd name="connsiteY86" fmla="*/ 300038 h 723900"/>
                <a:gd name="connsiteX87" fmla="*/ 424815 w 723900"/>
                <a:gd name="connsiteY87" fmla="*/ 285750 h 723900"/>
                <a:gd name="connsiteX88" fmla="*/ 428625 w 723900"/>
                <a:gd name="connsiteY88" fmla="*/ 285750 h 723900"/>
                <a:gd name="connsiteX89" fmla="*/ 482918 w 723900"/>
                <a:gd name="connsiteY89" fmla="*/ 356235 h 723900"/>
                <a:gd name="connsiteX90" fmla="*/ 510540 w 723900"/>
                <a:gd name="connsiteY90" fmla="*/ 359093 h 723900"/>
                <a:gd name="connsiteX91" fmla="*/ 541973 w 723900"/>
                <a:gd name="connsiteY91" fmla="*/ 332423 h 723900"/>
                <a:gd name="connsiteX92" fmla="*/ 541020 w 723900"/>
                <a:gd name="connsiteY92" fmla="*/ 317183 h 723900"/>
                <a:gd name="connsiteX93" fmla="*/ 512445 w 723900"/>
                <a:gd name="connsiteY93" fmla="*/ 300038 h 723900"/>
                <a:gd name="connsiteX94" fmla="*/ 508635 w 723900"/>
                <a:gd name="connsiteY94" fmla="*/ 287655 h 723900"/>
                <a:gd name="connsiteX95" fmla="*/ 509588 w 723900"/>
                <a:gd name="connsiteY95" fmla="*/ 285750 h 723900"/>
                <a:gd name="connsiteX96" fmla="*/ 522923 w 723900"/>
                <a:gd name="connsiteY96" fmla="*/ 281940 h 723900"/>
                <a:gd name="connsiteX97" fmla="*/ 557213 w 723900"/>
                <a:gd name="connsiteY97" fmla="*/ 302895 h 723900"/>
                <a:gd name="connsiteX98" fmla="*/ 566738 w 723900"/>
                <a:gd name="connsiteY98" fmla="*/ 305753 h 723900"/>
                <a:gd name="connsiteX99" fmla="*/ 577215 w 723900"/>
                <a:gd name="connsiteY99" fmla="*/ 305753 h 723900"/>
                <a:gd name="connsiteX100" fmla="*/ 594360 w 723900"/>
                <a:gd name="connsiteY100" fmla="*/ 317183 h 723900"/>
                <a:gd name="connsiteX101" fmla="*/ 621983 w 723900"/>
                <a:gd name="connsiteY101" fmla="*/ 380048 h 723900"/>
                <a:gd name="connsiteX102" fmla="*/ 639128 w 723900"/>
                <a:gd name="connsiteY102" fmla="*/ 391478 h 723900"/>
                <a:gd name="connsiteX103" fmla="*/ 639128 w 723900"/>
                <a:gd name="connsiteY103" fmla="*/ 391478 h 723900"/>
                <a:gd name="connsiteX104" fmla="*/ 655320 w 723900"/>
                <a:gd name="connsiteY104" fmla="*/ 375285 h 723900"/>
                <a:gd name="connsiteX105" fmla="*/ 655320 w 723900"/>
                <a:gd name="connsiteY105" fmla="*/ 348615 h 723900"/>
                <a:gd name="connsiteX106" fmla="*/ 659130 w 723900"/>
                <a:gd name="connsiteY106" fmla="*/ 340995 h 723900"/>
                <a:gd name="connsiteX107" fmla="*/ 681038 w 723900"/>
                <a:gd name="connsiteY107" fmla="*/ 323850 h 723900"/>
                <a:gd name="connsiteX108" fmla="*/ 683895 w 723900"/>
                <a:gd name="connsiteY108" fmla="*/ 362903 h 723900"/>
                <a:gd name="connsiteX109" fmla="*/ 361950 w 723900"/>
                <a:gd name="connsiteY109" fmla="*/ 6858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85800"/>
                  </a:moveTo>
                  <a:cubicBezTo>
                    <a:pt x="183833" y="685800"/>
                    <a:pt x="38100" y="540068"/>
                    <a:pt x="38100" y="361950"/>
                  </a:cubicBezTo>
                  <a:cubicBezTo>
                    <a:pt x="38100" y="183833"/>
                    <a:pt x="183833" y="38100"/>
                    <a:pt x="361950" y="38100"/>
                  </a:cubicBezTo>
                  <a:cubicBezTo>
                    <a:pt x="408623" y="38100"/>
                    <a:pt x="452438" y="47625"/>
                    <a:pt x="492443" y="65723"/>
                  </a:cubicBezTo>
                  <a:lnTo>
                    <a:pt x="461963" y="90488"/>
                  </a:lnTo>
                  <a:cubicBezTo>
                    <a:pt x="458153" y="93345"/>
                    <a:pt x="454343" y="95250"/>
                    <a:pt x="449580" y="95250"/>
                  </a:cubicBezTo>
                  <a:lnTo>
                    <a:pt x="431483" y="95250"/>
                  </a:lnTo>
                  <a:cubicBezTo>
                    <a:pt x="429578" y="95250"/>
                    <a:pt x="426720" y="95250"/>
                    <a:pt x="424815" y="94298"/>
                  </a:cubicBezTo>
                  <a:cubicBezTo>
                    <a:pt x="424815" y="94298"/>
                    <a:pt x="378143" y="66675"/>
                    <a:pt x="351473" y="66675"/>
                  </a:cubicBezTo>
                  <a:cubicBezTo>
                    <a:pt x="325755" y="66675"/>
                    <a:pt x="283845" y="82868"/>
                    <a:pt x="265748" y="95250"/>
                  </a:cubicBezTo>
                  <a:cubicBezTo>
                    <a:pt x="238125" y="113348"/>
                    <a:pt x="267653" y="121920"/>
                    <a:pt x="274320" y="123825"/>
                  </a:cubicBezTo>
                  <a:cubicBezTo>
                    <a:pt x="275273" y="123825"/>
                    <a:pt x="276225" y="123825"/>
                    <a:pt x="276225" y="123825"/>
                  </a:cubicBezTo>
                  <a:lnTo>
                    <a:pt x="302895" y="123825"/>
                  </a:lnTo>
                  <a:cubicBezTo>
                    <a:pt x="309563" y="123825"/>
                    <a:pt x="315278" y="120968"/>
                    <a:pt x="319088" y="115253"/>
                  </a:cubicBezTo>
                  <a:lnTo>
                    <a:pt x="329565" y="99060"/>
                  </a:lnTo>
                  <a:cubicBezTo>
                    <a:pt x="331470" y="96203"/>
                    <a:pt x="334328" y="95250"/>
                    <a:pt x="337185" y="95250"/>
                  </a:cubicBezTo>
                  <a:lnTo>
                    <a:pt x="352425" y="95250"/>
                  </a:lnTo>
                  <a:lnTo>
                    <a:pt x="332423" y="128588"/>
                  </a:lnTo>
                  <a:cubicBezTo>
                    <a:pt x="327660" y="137160"/>
                    <a:pt x="318135" y="142875"/>
                    <a:pt x="307658" y="142875"/>
                  </a:cubicBezTo>
                  <a:lnTo>
                    <a:pt x="281940" y="142875"/>
                  </a:lnTo>
                  <a:cubicBezTo>
                    <a:pt x="278130" y="142875"/>
                    <a:pt x="274320" y="143828"/>
                    <a:pt x="271463" y="145733"/>
                  </a:cubicBezTo>
                  <a:lnTo>
                    <a:pt x="247650" y="161925"/>
                  </a:lnTo>
                  <a:lnTo>
                    <a:pt x="228600" y="161925"/>
                  </a:lnTo>
                  <a:cubicBezTo>
                    <a:pt x="222885" y="161925"/>
                    <a:pt x="219075" y="165735"/>
                    <a:pt x="219075" y="171450"/>
                  </a:cubicBezTo>
                  <a:lnTo>
                    <a:pt x="219075" y="180975"/>
                  </a:lnTo>
                  <a:cubicBezTo>
                    <a:pt x="219075" y="186690"/>
                    <a:pt x="215265" y="190500"/>
                    <a:pt x="209550" y="190500"/>
                  </a:cubicBezTo>
                  <a:lnTo>
                    <a:pt x="200978" y="190500"/>
                  </a:lnTo>
                  <a:cubicBezTo>
                    <a:pt x="194310" y="190500"/>
                    <a:pt x="188595" y="193358"/>
                    <a:pt x="184785" y="199073"/>
                  </a:cubicBezTo>
                  <a:lnTo>
                    <a:pt x="173355" y="217170"/>
                  </a:lnTo>
                  <a:cubicBezTo>
                    <a:pt x="172403" y="219075"/>
                    <a:pt x="171450" y="220980"/>
                    <a:pt x="171450" y="222885"/>
                  </a:cubicBezTo>
                  <a:lnTo>
                    <a:pt x="171450" y="228600"/>
                  </a:lnTo>
                  <a:cubicBezTo>
                    <a:pt x="171450" y="234315"/>
                    <a:pt x="175260" y="238125"/>
                    <a:pt x="180975" y="238125"/>
                  </a:cubicBezTo>
                  <a:lnTo>
                    <a:pt x="215265" y="238125"/>
                  </a:lnTo>
                  <a:cubicBezTo>
                    <a:pt x="218123" y="238125"/>
                    <a:pt x="220027" y="237173"/>
                    <a:pt x="221933" y="235268"/>
                  </a:cubicBezTo>
                  <a:lnTo>
                    <a:pt x="251460" y="205740"/>
                  </a:lnTo>
                  <a:cubicBezTo>
                    <a:pt x="255270" y="201930"/>
                    <a:pt x="260033" y="200025"/>
                    <a:pt x="264795" y="200025"/>
                  </a:cubicBezTo>
                  <a:lnTo>
                    <a:pt x="268605" y="200025"/>
                  </a:lnTo>
                  <a:cubicBezTo>
                    <a:pt x="273368" y="200025"/>
                    <a:pt x="277178" y="202883"/>
                    <a:pt x="278130" y="207645"/>
                  </a:cubicBezTo>
                  <a:lnTo>
                    <a:pt x="283845" y="231458"/>
                  </a:lnTo>
                  <a:cubicBezTo>
                    <a:pt x="284798" y="235268"/>
                    <a:pt x="288608" y="239077"/>
                    <a:pt x="293370" y="239077"/>
                  </a:cubicBezTo>
                  <a:lnTo>
                    <a:pt x="295275" y="239077"/>
                  </a:lnTo>
                  <a:cubicBezTo>
                    <a:pt x="300990" y="239077"/>
                    <a:pt x="304800" y="235268"/>
                    <a:pt x="304800" y="229552"/>
                  </a:cubicBezTo>
                  <a:lnTo>
                    <a:pt x="304800" y="204788"/>
                  </a:lnTo>
                  <a:cubicBezTo>
                    <a:pt x="304800" y="201930"/>
                    <a:pt x="305753" y="200025"/>
                    <a:pt x="307658" y="198120"/>
                  </a:cubicBezTo>
                  <a:lnTo>
                    <a:pt x="314325" y="190500"/>
                  </a:lnTo>
                  <a:lnTo>
                    <a:pt x="321945" y="212408"/>
                  </a:lnTo>
                  <a:cubicBezTo>
                    <a:pt x="322898" y="216218"/>
                    <a:pt x="326708" y="219075"/>
                    <a:pt x="330518" y="219075"/>
                  </a:cubicBezTo>
                  <a:lnTo>
                    <a:pt x="339090" y="219075"/>
                  </a:lnTo>
                  <a:cubicBezTo>
                    <a:pt x="341948" y="219075"/>
                    <a:pt x="343853" y="218123"/>
                    <a:pt x="345758" y="216218"/>
                  </a:cubicBezTo>
                  <a:lnTo>
                    <a:pt x="349568" y="212408"/>
                  </a:lnTo>
                  <a:cubicBezTo>
                    <a:pt x="351473" y="210502"/>
                    <a:pt x="353378" y="209550"/>
                    <a:pt x="356235" y="209550"/>
                  </a:cubicBezTo>
                  <a:lnTo>
                    <a:pt x="361950" y="209550"/>
                  </a:lnTo>
                  <a:cubicBezTo>
                    <a:pt x="367665" y="209550"/>
                    <a:pt x="371475" y="213360"/>
                    <a:pt x="371475" y="219075"/>
                  </a:cubicBezTo>
                  <a:lnTo>
                    <a:pt x="371475" y="228600"/>
                  </a:lnTo>
                  <a:cubicBezTo>
                    <a:pt x="371475" y="234315"/>
                    <a:pt x="375285" y="238125"/>
                    <a:pt x="381000" y="238125"/>
                  </a:cubicBezTo>
                  <a:lnTo>
                    <a:pt x="415290" y="238125"/>
                  </a:lnTo>
                  <a:cubicBezTo>
                    <a:pt x="421958" y="238125"/>
                    <a:pt x="426720" y="244793"/>
                    <a:pt x="423863" y="250508"/>
                  </a:cubicBezTo>
                  <a:lnTo>
                    <a:pt x="421005" y="259080"/>
                  </a:lnTo>
                  <a:cubicBezTo>
                    <a:pt x="419100" y="263843"/>
                    <a:pt x="415290" y="266700"/>
                    <a:pt x="410528" y="265748"/>
                  </a:cubicBezTo>
                  <a:lnTo>
                    <a:pt x="364808" y="258127"/>
                  </a:lnTo>
                  <a:cubicBezTo>
                    <a:pt x="362903" y="258127"/>
                    <a:pt x="360045" y="258127"/>
                    <a:pt x="358140" y="258127"/>
                  </a:cubicBezTo>
                  <a:lnTo>
                    <a:pt x="319088" y="265748"/>
                  </a:lnTo>
                  <a:cubicBezTo>
                    <a:pt x="315278" y="266700"/>
                    <a:pt x="312420" y="265748"/>
                    <a:pt x="308610" y="264795"/>
                  </a:cubicBezTo>
                  <a:cubicBezTo>
                    <a:pt x="296228" y="260033"/>
                    <a:pt x="261938" y="247650"/>
                    <a:pt x="247650" y="247650"/>
                  </a:cubicBezTo>
                  <a:cubicBezTo>
                    <a:pt x="134303" y="247650"/>
                    <a:pt x="133350" y="323850"/>
                    <a:pt x="133350" y="352425"/>
                  </a:cubicBezTo>
                  <a:cubicBezTo>
                    <a:pt x="133350" y="390525"/>
                    <a:pt x="155258" y="419100"/>
                    <a:pt x="190500" y="419100"/>
                  </a:cubicBezTo>
                  <a:cubicBezTo>
                    <a:pt x="232410" y="419100"/>
                    <a:pt x="285750" y="417195"/>
                    <a:pt x="285750" y="495300"/>
                  </a:cubicBezTo>
                  <a:lnTo>
                    <a:pt x="285750" y="554355"/>
                  </a:lnTo>
                  <a:cubicBezTo>
                    <a:pt x="285750" y="565785"/>
                    <a:pt x="289560" y="576263"/>
                    <a:pt x="297180" y="584835"/>
                  </a:cubicBezTo>
                  <a:lnTo>
                    <a:pt x="324803" y="618173"/>
                  </a:lnTo>
                  <a:cubicBezTo>
                    <a:pt x="330518" y="624840"/>
                    <a:pt x="338138" y="628650"/>
                    <a:pt x="346710" y="628650"/>
                  </a:cubicBezTo>
                  <a:lnTo>
                    <a:pt x="369570" y="628650"/>
                  </a:lnTo>
                  <a:cubicBezTo>
                    <a:pt x="377190" y="628650"/>
                    <a:pt x="384810" y="625793"/>
                    <a:pt x="389573" y="620078"/>
                  </a:cubicBezTo>
                  <a:lnTo>
                    <a:pt x="412433" y="597218"/>
                  </a:lnTo>
                  <a:cubicBezTo>
                    <a:pt x="417195" y="592455"/>
                    <a:pt x="420053" y="587693"/>
                    <a:pt x="422910" y="581978"/>
                  </a:cubicBezTo>
                  <a:lnTo>
                    <a:pt x="441960" y="542925"/>
                  </a:lnTo>
                  <a:cubicBezTo>
                    <a:pt x="444818" y="536258"/>
                    <a:pt x="446723" y="528638"/>
                    <a:pt x="446723" y="521970"/>
                  </a:cubicBezTo>
                  <a:lnTo>
                    <a:pt x="446723" y="478155"/>
                  </a:lnTo>
                  <a:cubicBezTo>
                    <a:pt x="446723" y="470535"/>
                    <a:pt x="449580" y="462915"/>
                    <a:pt x="455295" y="458153"/>
                  </a:cubicBezTo>
                  <a:lnTo>
                    <a:pt x="505778" y="407670"/>
                  </a:lnTo>
                  <a:cubicBezTo>
                    <a:pt x="509588" y="403860"/>
                    <a:pt x="509588" y="396240"/>
                    <a:pt x="504825" y="393383"/>
                  </a:cubicBezTo>
                  <a:cubicBezTo>
                    <a:pt x="504825" y="393383"/>
                    <a:pt x="447675" y="360998"/>
                    <a:pt x="416243" y="300038"/>
                  </a:cubicBezTo>
                  <a:cubicBezTo>
                    <a:pt x="413385" y="293370"/>
                    <a:pt x="417195" y="285750"/>
                    <a:pt x="424815" y="285750"/>
                  </a:cubicBezTo>
                  <a:lnTo>
                    <a:pt x="428625" y="285750"/>
                  </a:lnTo>
                  <a:lnTo>
                    <a:pt x="482918" y="356235"/>
                  </a:lnTo>
                  <a:cubicBezTo>
                    <a:pt x="489585" y="364808"/>
                    <a:pt x="501968" y="365760"/>
                    <a:pt x="510540" y="359093"/>
                  </a:cubicBezTo>
                  <a:lnTo>
                    <a:pt x="541973" y="332423"/>
                  </a:lnTo>
                  <a:cubicBezTo>
                    <a:pt x="546735" y="328613"/>
                    <a:pt x="546735" y="320040"/>
                    <a:pt x="541020" y="317183"/>
                  </a:cubicBezTo>
                  <a:lnTo>
                    <a:pt x="512445" y="300038"/>
                  </a:lnTo>
                  <a:cubicBezTo>
                    <a:pt x="508635" y="297180"/>
                    <a:pt x="506730" y="292418"/>
                    <a:pt x="508635" y="287655"/>
                  </a:cubicBezTo>
                  <a:lnTo>
                    <a:pt x="509588" y="285750"/>
                  </a:lnTo>
                  <a:cubicBezTo>
                    <a:pt x="512445" y="280988"/>
                    <a:pt x="518160" y="279083"/>
                    <a:pt x="522923" y="281940"/>
                  </a:cubicBezTo>
                  <a:lnTo>
                    <a:pt x="557213" y="302895"/>
                  </a:lnTo>
                  <a:cubicBezTo>
                    <a:pt x="560070" y="304800"/>
                    <a:pt x="563880" y="305753"/>
                    <a:pt x="566738" y="305753"/>
                  </a:cubicBezTo>
                  <a:lnTo>
                    <a:pt x="577215" y="305753"/>
                  </a:lnTo>
                  <a:cubicBezTo>
                    <a:pt x="584835" y="305753"/>
                    <a:pt x="591503" y="310515"/>
                    <a:pt x="594360" y="317183"/>
                  </a:cubicBezTo>
                  <a:lnTo>
                    <a:pt x="621983" y="380048"/>
                  </a:lnTo>
                  <a:cubicBezTo>
                    <a:pt x="624840" y="386715"/>
                    <a:pt x="631508" y="391478"/>
                    <a:pt x="639128" y="391478"/>
                  </a:cubicBezTo>
                  <a:lnTo>
                    <a:pt x="639128" y="391478"/>
                  </a:lnTo>
                  <a:cubicBezTo>
                    <a:pt x="647700" y="391478"/>
                    <a:pt x="655320" y="383858"/>
                    <a:pt x="655320" y="375285"/>
                  </a:cubicBezTo>
                  <a:lnTo>
                    <a:pt x="655320" y="348615"/>
                  </a:lnTo>
                  <a:cubicBezTo>
                    <a:pt x="655320" y="345758"/>
                    <a:pt x="656273" y="342900"/>
                    <a:pt x="659130" y="340995"/>
                  </a:cubicBezTo>
                  <a:lnTo>
                    <a:pt x="681038" y="323850"/>
                  </a:lnTo>
                  <a:cubicBezTo>
                    <a:pt x="682943" y="336233"/>
                    <a:pt x="683895" y="349568"/>
                    <a:pt x="683895" y="362903"/>
                  </a:cubicBezTo>
                  <a:cubicBezTo>
                    <a:pt x="685800" y="540068"/>
                    <a:pt x="540068" y="685800"/>
                    <a:pt x="361950" y="685800"/>
                  </a:cubicBezTo>
                  <a:close/>
                </a:path>
              </a:pathLst>
            </a:custGeom>
            <a:solidFill>
              <a:srgbClr val="0D9DA7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341" name="شكل حر: شكل 340">
              <a:extLst>
                <a:ext uri="{FF2B5EF4-FFF2-40B4-BE49-F238E27FC236}">
                  <a16:creationId xmlns:a16="http://schemas.microsoft.com/office/drawing/2014/main" id="{EDA904F2-351C-4890-A71D-31B41990CF96}"/>
                </a:ext>
              </a:extLst>
            </p:cNvPr>
            <p:cNvSpPr/>
            <p:nvPr/>
          </p:nvSpPr>
          <p:spPr>
            <a:xfrm>
              <a:off x="4124708" y="2880429"/>
              <a:ext cx="1330349" cy="584111"/>
            </a:xfrm>
            <a:custGeom>
              <a:avLst/>
              <a:gdLst>
                <a:gd name="connsiteX0" fmla="*/ 2156395 w 2156396"/>
                <a:gd name="connsiteY0" fmla="*/ 98012 h 906659"/>
                <a:gd name="connsiteX1" fmla="*/ 2059353 w 2156396"/>
                <a:gd name="connsiteY1" fmla="*/ 1 h 906659"/>
                <a:gd name="connsiteX2" fmla="*/ 2007702 w 2156396"/>
                <a:gd name="connsiteY2" fmla="*/ 14500 h 906659"/>
                <a:gd name="connsiteX3" fmla="*/ 1588675 w 2156396"/>
                <a:gd name="connsiteY3" fmla="*/ 254081 h 906659"/>
                <a:gd name="connsiteX4" fmla="*/ 1588160 w 2156396"/>
                <a:gd name="connsiteY4" fmla="*/ 336686 h 906659"/>
                <a:gd name="connsiteX5" fmla="*/ 1390532 w 2156396"/>
                <a:gd name="connsiteY5" fmla="*/ 490084 h 906659"/>
                <a:gd name="connsiteX6" fmla="*/ 955675 w 2156396"/>
                <a:gd name="connsiteY6" fmla="*/ 490084 h 906659"/>
                <a:gd name="connsiteX7" fmla="*/ 955675 w 2156396"/>
                <a:gd name="connsiteY7" fmla="*/ 392066 h 906659"/>
                <a:gd name="connsiteX8" fmla="*/ 1396756 w 2156396"/>
                <a:gd name="connsiteY8" fmla="*/ 392066 h 906659"/>
                <a:gd name="connsiteX9" fmla="*/ 1494774 w 2156396"/>
                <a:gd name="connsiteY9" fmla="*/ 294048 h 906659"/>
                <a:gd name="connsiteX10" fmla="*/ 1396756 w 2156396"/>
                <a:gd name="connsiteY10" fmla="*/ 196030 h 906659"/>
                <a:gd name="connsiteX11" fmla="*/ 808648 w 2156396"/>
                <a:gd name="connsiteY11" fmla="*/ 196030 h 906659"/>
                <a:gd name="connsiteX12" fmla="*/ 692962 w 2156396"/>
                <a:gd name="connsiteY12" fmla="*/ 229062 h 906659"/>
                <a:gd name="connsiteX13" fmla="*/ 0 w 2156396"/>
                <a:gd name="connsiteY13" fmla="*/ 563597 h 906659"/>
                <a:gd name="connsiteX14" fmla="*/ 343063 w 2156396"/>
                <a:gd name="connsiteY14" fmla="*/ 906660 h 906659"/>
                <a:gd name="connsiteX15" fmla="*/ 931171 w 2156396"/>
                <a:gd name="connsiteY15" fmla="*/ 686120 h 906659"/>
                <a:gd name="connsiteX16" fmla="*/ 1389160 w 2156396"/>
                <a:gd name="connsiteY16" fmla="*/ 686120 h 906659"/>
                <a:gd name="connsiteX17" fmla="*/ 1447137 w 2156396"/>
                <a:gd name="connsiteY17" fmla="*/ 667129 h 906659"/>
                <a:gd name="connsiteX18" fmla="*/ 2120202 w 2156396"/>
                <a:gd name="connsiteY18" fmla="*/ 173486 h 906659"/>
                <a:gd name="connsiteX19" fmla="*/ 2156395 w 2156396"/>
                <a:gd name="connsiteY19" fmla="*/ 98012 h 906659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6396" h="946803">
                  <a:moveTo>
                    <a:pt x="2156395" y="98012"/>
                  </a:moveTo>
                  <a:cubicBezTo>
                    <a:pt x="2156662" y="44148"/>
                    <a:pt x="2113213" y="268"/>
                    <a:pt x="2059353" y="1"/>
                  </a:cubicBezTo>
                  <a:cubicBezTo>
                    <a:pt x="2041119" y="-89"/>
                    <a:pt x="2023225" y="4934"/>
                    <a:pt x="2007702" y="14500"/>
                  </a:cubicBezTo>
                  <a:lnTo>
                    <a:pt x="1588675" y="254081"/>
                  </a:lnTo>
                  <a:cubicBezTo>
                    <a:pt x="1594333" y="281345"/>
                    <a:pt x="1594157" y="309495"/>
                    <a:pt x="1588160" y="336686"/>
                  </a:cubicBezTo>
                  <a:cubicBezTo>
                    <a:pt x="1566178" y="427688"/>
                    <a:pt x="1484141" y="491363"/>
                    <a:pt x="1390532" y="490084"/>
                  </a:cubicBezTo>
                  <a:lnTo>
                    <a:pt x="955675" y="490084"/>
                  </a:lnTo>
                  <a:lnTo>
                    <a:pt x="955675" y="392066"/>
                  </a:lnTo>
                  <a:lnTo>
                    <a:pt x="1396756" y="392066"/>
                  </a:lnTo>
                  <a:cubicBezTo>
                    <a:pt x="1450889" y="392066"/>
                    <a:pt x="1494774" y="348181"/>
                    <a:pt x="1494774" y="294048"/>
                  </a:cubicBezTo>
                  <a:cubicBezTo>
                    <a:pt x="1494774" y="239915"/>
                    <a:pt x="1450889" y="196030"/>
                    <a:pt x="1396756" y="196030"/>
                  </a:cubicBezTo>
                  <a:lnTo>
                    <a:pt x="808648" y="196030"/>
                  </a:lnTo>
                  <a:cubicBezTo>
                    <a:pt x="767760" y="196040"/>
                    <a:pt x="727690" y="207481"/>
                    <a:pt x="692962" y="229062"/>
                  </a:cubicBezTo>
                  <a:lnTo>
                    <a:pt x="0" y="563597"/>
                  </a:lnTo>
                  <a:cubicBezTo>
                    <a:pt x="74212" y="705742"/>
                    <a:pt x="74315" y="783044"/>
                    <a:pt x="250426" y="946803"/>
                  </a:cubicBezTo>
                  <a:cubicBezTo>
                    <a:pt x="408945" y="788283"/>
                    <a:pt x="707567" y="686120"/>
                    <a:pt x="931171" y="686120"/>
                  </a:cubicBezTo>
                  <a:lnTo>
                    <a:pt x="1389160" y="686120"/>
                  </a:lnTo>
                  <a:cubicBezTo>
                    <a:pt x="1410013" y="686117"/>
                    <a:pt x="1430325" y="679464"/>
                    <a:pt x="1447137" y="667129"/>
                  </a:cubicBezTo>
                  <a:lnTo>
                    <a:pt x="2120202" y="173486"/>
                  </a:lnTo>
                  <a:cubicBezTo>
                    <a:pt x="2143023" y="155068"/>
                    <a:pt x="2156319" y="127339"/>
                    <a:pt x="2156395" y="98012"/>
                  </a:cubicBezTo>
                  <a:close/>
                </a:path>
              </a:pathLst>
            </a:custGeom>
            <a:gradFill>
              <a:gsLst>
                <a:gs pos="0">
                  <a:srgbClr val="F0C9B6"/>
                </a:gs>
                <a:gs pos="76000">
                  <a:srgbClr val="EFC4AF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342" name="شكل حر: شكل 341">
              <a:extLst>
                <a:ext uri="{FF2B5EF4-FFF2-40B4-BE49-F238E27FC236}">
                  <a16:creationId xmlns:a16="http://schemas.microsoft.com/office/drawing/2014/main" id="{7489D8C8-32C1-4E7D-82FC-8B3C9BE580E5}"/>
                </a:ext>
              </a:extLst>
            </p:cNvPr>
            <p:cNvSpPr/>
            <p:nvPr/>
          </p:nvSpPr>
          <p:spPr>
            <a:xfrm>
              <a:off x="4545844" y="2269998"/>
              <a:ext cx="234203" cy="266612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343" name="شكل حر: شكل 342">
              <a:extLst>
                <a:ext uri="{FF2B5EF4-FFF2-40B4-BE49-F238E27FC236}">
                  <a16:creationId xmlns:a16="http://schemas.microsoft.com/office/drawing/2014/main" id="{4019FFDD-95B9-47E7-8C4F-5BB4AC5B3A05}"/>
                </a:ext>
              </a:extLst>
            </p:cNvPr>
            <p:cNvSpPr/>
            <p:nvPr/>
          </p:nvSpPr>
          <p:spPr>
            <a:xfrm>
              <a:off x="4304201" y="2470318"/>
              <a:ext cx="154416" cy="17578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344" name="شكل حر: شكل 343">
              <a:extLst>
                <a:ext uri="{FF2B5EF4-FFF2-40B4-BE49-F238E27FC236}">
                  <a16:creationId xmlns:a16="http://schemas.microsoft.com/office/drawing/2014/main" id="{B4BE1EAC-99FD-4D0F-AF87-357744AAD9C7}"/>
                </a:ext>
              </a:extLst>
            </p:cNvPr>
            <p:cNvSpPr/>
            <p:nvPr/>
          </p:nvSpPr>
          <p:spPr>
            <a:xfrm>
              <a:off x="4376962" y="2920918"/>
              <a:ext cx="84596" cy="9630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345" name="مستطيل: زوايا مستديرة 344">
              <a:extLst>
                <a:ext uri="{FF2B5EF4-FFF2-40B4-BE49-F238E27FC236}">
                  <a16:creationId xmlns:a16="http://schemas.microsoft.com/office/drawing/2014/main" id="{5E1D40E8-B7E1-4681-9B05-47F355717A67}"/>
                </a:ext>
              </a:extLst>
            </p:cNvPr>
            <p:cNvSpPr/>
            <p:nvPr/>
          </p:nvSpPr>
          <p:spPr>
            <a:xfrm rot="4042901" flipH="1">
              <a:off x="4471498" y="3241881"/>
              <a:ext cx="29414" cy="671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346" name="مستطيل: زوايا مستديرة 345">
              <a:extLst>
                <a:ext uri="{FF2B5EF4-FFF2-40B4-BE49-F238E27FC236}">
                  <a16:creationId xmlns:a16="http://schemas.microsoft.com/office/drawing/2014/main" id="{31997F16-98B4-48BD-BAC1-C5E73572F748}"/>
                </a:ext>
              </a:extLst>
            </p:cNvPr>
            <p:cNvSpPr/>
            <p:nvPr/>
          </p:nvSpPr>
          <p:spPr>
            <a:xfrm rot="4042901" flipH="1">
              <a:off x="4380993" y="3260733"/>
              <a:ext cx="29414" cy="1048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347" name="مجموعة 346">
            <a:extLst>
              <a:ext uri="{FF2B5EF4-FFF2-40B4-BE49-F238E27FC236}">
                <a16:creationId xmlns:a16="http://schemas.microsoft.com/office/drawing/2014/main" id="{92FCE524-0770-495B-B100-A296C40458BE}"/>
              </a:ext>
            </a:extLst>
          </p:cNvPr>
          <p:cNvGrpSpPr/>
          <p:nvPr/>
        </p:nvGrpSpPr>
        <p:grpSpPr>
          <a:xfrm>
            <a:off x="6091534" y="1877573"/>
            <a:ext cx="1128487" cy="1128487"/>
            <a:chOff x="9154160" y="4196080"/>
            <a:chExt cx="1656080" cy="1656080"/>
          </a:xfrm>
        </p:grpSpPr>
        <p:sp>
          <p:nvSpPr>
            <p:cNvPr id="348" name="شكل بيضاوي 347">
              <a:extLst>
                <a:ext uri="{FF2B5EF4-FFF2-40B4-BE49-F238E27FC236}">
                  <a16:creationId xmlns:a16="http://schemas.microsoft.com/office/drawing/2014/main" id="{C622474E-BC1D-40C1-BDAA-1B976B09176B}"/>
                </a:ext>
              </a:extLst>
            </p:cNvPr>
            <p:cNvSpPr/>
            <p:nvPr/>
          </p:nvSpPr>
          <p:spPr>
            <a:xfrm>
              <a:off x="9154160" y="4196080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349" name="مجموعة 348">
              <a:extLst>
                <a:ext uri="{FF2B5EF4-FFF2-40B4-BE49-F238E27FC236}">
                  <a16:creationId xmlns:a16="http://schemas.microsoft.com/office/drawing/2014/main" id="{2A43CB18-0C4D-4419-82C4-A01BE5C2636B}"/>
                </a:ext>
              </a:extLst>
            </p:cNvPr>
            <p:cNvGrpSpPr/>
            <p:nvPr/>
          </p:nvGrpSpPr>
          <p:grpSpPr>
            <a:xfrm>
              <a:off x="9312122" y="4289118"/>
              <a:ext cx="1348846" cy="1364919"/>
              <a:chOff x="7477170" y="4543354"/>
              <a:chExt cx="1250143" cy="1265041"/>
            </a:xfrm>
          </p:grpSpPr>
          <p:grpSp>
            <p:nvGrpSpPr>
              <p:cNvPr id="350" name="مجموعة 349">
                <a:extLst>
                  <a:ext uri="{FF2B5EF4-FFF2-40B4-BE49-F238E27FC236}">
                    <a16:creationId xmlns:a16="http://schemas.microsoft.com/office/drawing/2014/main" id="{9A973056-1870-4C24-A0D4-7488672ACA70}"/>
                  </a:ext>
                </a:extLst>
              </p:cNvPr>
              <p:cNvGrpSpPr/>
              <p:nvPr/>
            </p:nvGrpSpPr>
            <p:grpSpPr>
              <a:xfrm>
                <a:off x="7646993" y="4728079"/>
                <a:ext cx="1080320" cy="1080316"/>
                <a:chOff x="7299752" y="4681780"/>
                <a:chExt cx="1080320" cy="1080316"/>
              </a:xfrm>
            </p:grpSpPr>
            <p:sp>
              <p:nvSpPr>
                <p:cNvPr id="357" name="شكل حر: شكل 356">
                  <a:extLst>
                    <a:ext uri="{FF2B5EF4-FFF2-40B4-BE49-F238E27FC236}">
                      <a16:creationId xmlns:a16="http://schemas.microsoft.com/office/drawing/2014/main" id="{1A656A70-B2A4-471C-B970-A549D2370899}"/>
                    </a:ext>
                  </a:extLst>
                </p:cNvPr>
                <p:cNvSpPr/>
                <p:nvPr/>
              </p:nvSpPr>
              <p:spPr>
                <a:xfrm>
                  <a:off x="7299752" y="4681780"/>
                  <a:ext cx="1080320" cy="1080316"/>
                </a:xfrm>
                <a:custGeom>
                  <a:avLst/>
                  <a:gdLst>
                    <a:gd name="connsiteX0" fmla="*/ 2856490 w 2856490"/>
                    <a:gd name="connsiteY0" fmla="*/ 1430655 h 2856480"/>
                    <a:gd name="connsiteX1" fmla="*/ 2306669 w 2856490"/>
                    <a:gd name="connsiteY1" fmla="*/ 1112587 h 2856480"/>
                    <a:gd name="connsiteX2" fmla="*/ 2165718 w 2856490"/>
                    <a:gd name="connsiteY2" fmla="*/ 1125217 h 2856480"/>
                    <a:gd name="connsiteX3" fmla="*/ 2165652 w 2856490"/>
                    <a:gd name="connsiteY3" fmla="*/ 1125055 h 2856480"/>
                    <a:gd name="connsiteX4" fmla="*/ 2275999 w 2856490"/>
                    <a:gd name="connsiteY4" fmla="*/ 1033720 h 2856480"/>
                    <a:gd name="connsiteX5" fmla="*/ 2439877 w 2856490"/>
                    <a:gd name="connsiteY5" fmla="*/ 420024 h 2856480"/>
                    <a:gd name="connsiteX6" fmla="*/ 1826181 w 2856490"/>
                    <a:gd name="connsiteY6" fmla="*/ 583902 h 2856480"/>
                    <a:gd name="connsiteX7" fmla="*/ 1735445 w 2856490"/>
                    <a:gd name="connsiteY7" fmla="*/ 692496 h 2856480"/>
                    <a:gd name="connsiteX8" fmla="*/ 1735284 w 2856490"/>
                    <a:gd name="connsiteY8" fmla="*/ 692429 h 2856480"/>
                    <a:gd name="connsiteX9" fmla="*/ 1748723 w 2856490"/>
                    <a:gd name="connsiteY9" fmla="*/ 549821 h 2856480"/>
                    <a:gd name="connsiteX10" fmla="*/ 1430655 w 2856490"/>
                    <a:gd name="connsiteY10" fmla="*/ 0 h 2856480"/>
                    <a:gd name="connsiteX11" fmla="*/ 1112587 w 2856490"/>
                    <a:gd name="connsiteY11" fmla="*/ 549821 h 2856480"/>
                    <a:gd name="connsiteX12" fmla="*/ 1125217 w 2856490"/>
                    <a:gd name="connsiteY12" fmla="*/ 690772 h 2856480"/>
                    <a:gd name="connsiteX13" fmla="*/ 1125055 w 2856490"/>
                    <a:gd name="connsiteY13" fmla="*/ 690839 h 2856480"/>
                    <a:gd name="connsiteX14" fmla="*/ 1033710 w 2856490"/>
                    <a:gd name="connsiteY14" fmla="*/ 580492 h 2856480"/>
                    <a:gd name="connsiteX15" fmla="*/ 420024 w 2856490"/>
                    <a:gd name="connsiteY15" fmla="*/ 416614 h 2856480"/>
                    <a:gd name="connsiteX16" fmla="*/ 583902 w 2856490"/>
                    <a:gd name="connsiteY16" fmla="*/ 1030300 h 2856480"/>
                    <a:gd name="connsiteX17" fmla="*/ 692496 w 2856490"/>
                    <a:gd name="connsiteY17" fmla="*/ 1121035 h 2856480"/>
                    <a:gd name="connsiteX18" fmla="*/ 692429 w 2856490"/>
                    <a:gd name="connsiteY18" fmla="*/ 1121197 h 2856480"/>
                    <a:gd name="connsiteX19" fmla="*/ 549821 w 2856490"/>
                    <a:gd name="connsiteY19" fmla="*/ 1107758 h 2856480"/>
                    <a:gd name="connsiteX20" fmla="*/ 0 w 2856490"/>
                    <a:gd name="connsiteY20" fmla="*/ 1425826 h 2856480"/>
                    <a:gd name="connsiteX21" fmla="*/ 549821 w 2856490"/>
                    <a:gd name="connsiteY21" fmla="*/ 1743894 h 2856480"/>
                    <a:gd name="connsiteX22" fmla="*/ 690772 w 2856490"/>
                    <a:gd name="connsiteY22" fmla="*/ 1731264 h 2856480"/>
                    <a:gd name="connsiteX23" fmla="*/ 690839 w 2856490"/>
                    <a:gd name="connsiteY23" fmla="*/ 1731426 h 2856480"/>
                    <a:gd name="connsiteX24" fmla="*/ 580501 w 2856490"/>
                    <a:gd name="connsiteY24" fmla="*/ 1822761 h 2856480"/>
                    <a:gd name="connsiteX25" fmla="*/ 416624 w 2856490"/>
                    <a:gd name="connsiteY25" fmla="*/ 2436457 h 2856480"/>
                    <a:gd name="connsiteX26" fmla="*/ 1030310 w 2856490"/>
                    <a:gd name="connsiteY26" fmla="*/ 2272580 h 2856480"/>
                    <a:gd name="connsiteX27" fmla="*/ 1121045 w 2856490"/>
                    <a:gd name="connsiteY27" fmla="*/ 2163985 h 2856480"/>
                    <a:gd name="connsiteX28" fmla="*/ 1121207 w 2856490"/>
                    <a:gd name="connsiteY28" fmla="*/ 2164052 h 2856480"/>
                    <a:gd name="connsiteX29" fmla="*/ 1107767 w 2856490"/>
                    <a:gd name="connsiteY29" fmla="*/ 2306660 h 2856480"/>
                    <a:gd name="connsiteX30" fmla="*/ 1425835 w 2856490"/>
                    <a:gd name="connsiteY30" fmla="*/ 2856481 h 2856480"/>
                    <a:gd name="connsiteX31" fmla="*/ 1743904 w 2856490"/>
                    <a:gd name="connsiteY31" fmla="*/ 2306660 h 2856480"/>
                    <a:gd name="connsiteX32" fmla="*/ 1731274 w 2856490"/>
                    <a:gd name="connsiteY32" fmla="*/ 2165709 h 2856480"/>
                    <a:gd name="connsiteX33" fmla="*/ 1731436 w 2856490"/>
                    <a:gd name="connsiteY33" fmla="*/ 2165642 h 2856480"/>
                    <a:gd name="connsiteX34" fmla="*/ 1822780 w 2856490"/>
                    <a:gd name="connsiteY34" fmla="*/ 2275989 h 2856480"/>
                    <a:gd name="connsiteX35" fmla="*/ 2436467 w 2856490"/>
                    <a:gd name="connsiteY35" fmla="*/ 2439867 h 2856480"/>
                    <a:gd name="connsiteX36" fmla="*/ 2272589 w 2856490"/>
                    <a:gd name="connsiteY36" fmla="*/ 1826171 h 2856480"/>
                    <a:gd name="connsiteX37" fmla="*/ 2163994 w 2856490"/>
                    <a:gd name="connsiteY37" fmla="*/ 1735436 h 2856480"/>
                    <a:gd name="connsiteX38" fmla="*/ 2164061 w 2856490"/>
                    <a:gd name="connsiteY38" fmla="*/ 1735274 h 2856480"/>
                    <a:gd name="connsiteX39" fmla="*/ 2306669 w 2856490"/>
                    <a:gd name="connsiteY39" fmla="*/ 1748714 h 2856480"/>
                    <a:gd name="connsiteX40" fmla="*/ 2856490 w 2856490"/>
                    <a:gd name="connsiteY40" fmla="*/ 1430655 h 2856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56490" h="2856480">
                      <a:moveTo>
                        <a:pt x="2856490" y="1430655"/>
                      </a:moveTo>
                      <a:cubicBezTo>
                        <a:pt x="2856490" y="1254995"/>
                        <a:pt x="2610326" y="1112587"/>
                        <a:pt x="2306669" y="1112587"/>
                      </a:cubicBezTo>
                      <a:cubicBezTo>
                        <a:pt x="2262312" y="1112587"/>
                        <a:pt x="2214687" y="1117140"/>
                        <a:pt x="2165718" y="1125217"/>
                      </a:cubicBezTo>
                      <a:cubicBezTo>
                        <a:pt x="2165623" y="1125236"/>
                        <a:pt x="2165566" y="1125112"/>
                        <a:pt x="2165652" y="1125055"/>
                      </a:cubicBezTo>
                      <a:cubicBezTo>
                        <a:pt x="2206743" y="1096070"/>
                        <a:pt x="2244271" y="1065438"/>
                        <a:pt x="2275999" y="1033720"/>
                      </a:cubicBezTo>
                      <a:cubicBezTo>
                        <a:pt x="2490721" y="818998"/>
                        <a:pt x="2564092" y="544240"/>
                        <a:pt x="2439877" y="420024"/>
                      </a:cubicBezTo>
                      <a:cubicBezTo>
                        <a:pt x="2315661" y="295808"/>
                        <a:pt x="2040903" y="369179"/>
                        <a:pt x="1826181" y="583902"/>
                      </a:cubicBezTo>
                      <a:cubicBezTo>
                        <a:pt x="1794815" y="615267"/>
                        <a:pt x="1764354" y="652167"/>
                        <a:pt x="1735445" y="692496"/>
                      </a:cubicBezTo>
                      <a:cubicBezTo>
                        <a:pt x="1735388" y="692582"/>
                        <a:pt x="1735265" y="692525"/>
                        <a:pt x="1735284" y="692429"/>
                      </a:cubicBezTo>
                      <a:cubicBezTo>
                        <a:pt x="1743837" y="642880"/>
                        <a:pt x="1748723" y="594684"/>
                        <a:pt x="1748723" y="549821"/>
                      </a:cubicBezTo>
                      <a:cubicBezTo>
                        <a:pt x="1748723" y="246164"/>
                        <a:pt x="1606325" y="0"/>
                        <a:pt x="1430655" y="0"/>
                      </a:cubicBezTo>
                      <a:cubicBezTo>
                        <a:pt x="1254986" y="0"/>
                        <a:pt x="1112587" y="246164"/>
                        <a:pt x="1112587" y="549821"/>
                      </a:cubicBezTo>
                      <a:cubicBezTo>
                        <a:pt x="1112587" y="594179"/>
                        <a:pt x="1117140" y="641804"/>
                        <a:pt x="1125217" y="690772"/>
                      </a:cubicBezTo>
                      <a:cubicBezTo>
                        <a:pt x="1125236" y="690867"/>
                        <a:pt x="1125112" y="690925"/>
                        <a:pt x="1125055" y="690839"/>
                      </a:cubicBezTo>
                      <a:cubicBezTo>
                        <a:pt x="1096070" y="649748"/>
                        <a:pt x="1065438" y="612219"/>
                        <a:pt x="1033710" y="580492"/>
                      </a:cubicBezTo>
                      <a:cubicBezTo>
                        <a:pt x="818998" y="365769"/>
                        <a:pt x="544230" y="292398"/>
                        <a:pt x="420024" y="416614"/>
                      </a:cubicBezTo>
                      <a:cubicBezTo>
                        <a:pt x="295808" y="540830"/>
                        <a:pt x="369180" y="815588"/>
                        <a:pt x="583902" y="1030300"/>
                      </a:cubicBezTo>
                      <a:cubicBezTo>
                        <a:pt x="615267" y="1061666"/>
                        <a:pt x="652167" y="1092127"/>
                        <a:pt x="692496" y="1121035"/>
                      </a:cubicBezTo>
                      <a:cubicBezTo>
                        <a:pt x="692582" y="1121093"/>
                        <a:pt x="692525" y="1121216"/>
                        <a:pt x="692429" y="1121197"/>
                      </a:cubicBezTo>
                      <a:cubicBezTo>
                        <a:pt x="642880" y="1112644"/>
                        <a:pt x="594684" y="1107758"/>
                        <a:pt x="549821" y="1107758"/>
                      </a:cubicBezTo>
                      <a:cubicBezTo>
                        <a:pt x="246164" y="1107758"/>
                        <a:pt x="0" y="1250166"/>
                        <a:pt x="0" y="1425826"/>
                      </a:cubicBezTo>
                      <a:cubicBezTo>
                        <a:pt x="0" y="1601486"/>
                        <a:pt x="246164" y="1743894"/>
                        <a:pt x="549821" y="1743894"/>
                      </a:cubicBezTo>
                      <a:cubicBezTo>
                        <a:pt x="594179" y="1743894"/>
                        <a:pt x="641804" y="1739341"/>
                        <a:pt x="690772" y="1731264"/>
                      </a:cubicBezTo>
                      <a:cubicBezTo>
                        <a:pt x="690867" y="1731245"/>
                        <a:pt x="690924" y="1731369"/>
                        <a:pt x="690839" y="1731426"/>
                      </a:cubicBezTo>
                      <a:cubicBezTo>
                        <a:pt x="649748" y="1760411"/>
                        <a:pt x="612219" y="1791043"/>
                        <a:pt x="580501" y="1822761"/>
                      </a:cubicBezTo>
                      <a:cubicBezTo>
                        <a:pt x="365789" y="2037483"/>
                        <a:pt x="292408" y="2312242"/>
                        <a:pt x="416624" y="2436457"/>
                      </a:cubicBezTo>
                      <a:cubicBezTo>
                        <a:pt x="540839" y="2560673"/>
                        <a:pt x="815597" y="2487302"/>
                        <a:pt x="1030310" y="2272580"/>
                      </a:cubicBezTo>
                      <a:cubicBezTo>
                        <a:pt x="1061676" y="2241214"/>
                        <a:pt x="1092137" y="2204314"/>
                        <a:pt x="1121045" y="2163985"/>
                      </a:cubicBezTo>
                      <a:cubicBezTo>
                        <a:pt x="1121102" y="2163899"/>
                        <a:pt x="1121226" y="2163956"/>
                        <a:pt x="1121207" y="2164052"/>
                      </a:cubicBezTo>
                      <a:cubicBezTo>
                        <a:pt x="1112653" y="2213601"/>
                        <a:pt x="1107767" y="2261797"/>
                        <a:pt x="1107767" y="2306660"/>
                      </a:cubicBezTo>
                      <a:cubicBezTo>
                        <a:pt x="1107767" y="2610317"/>
                        <a:pt x="1250175" y="2856481"/>
                        <a:pt x="1425835" y="2856481"/>
                      </a:cubicBezTo>
                      <a:cubicBezTo>
                        <a:pt x="1601495" y="2856481"/>
                        <a:pt x="1743904" y="2610317"/>
                        <a:pt x="1743904" y="2306660"/>
                      </a:cubicBezTo>
                      <a:cubicBezTo>
                        <a:pt x="1743904" y="2262302"/>
                        <a:pt x="1739351" y="2214677"/>
                        <a:pt x="1731274" y="2165709"/>
                      </a:cubicBezTo>
                      <a:cubicBezTo>
                        <a:pt x="1731254" y="2165614"/>
                        <a:pt x="1731378" y="2165556"/>
                        <a:pt x="1731436" y="2165642"/>
                      </a:cubicBezTo>
                      <a:cubicBezTo>
                        <a:pt x="1760420" y="2206733"/>
                        <a:pt x="1791053" y="2244261"/>
                        <a:pt x="1822780" y="2275989"/>
                      </a:cubicBezTo>
                      <a:cubicBezTo>
                        <a:pt x="2037493" y="2490712"/>
                        <a:pt x="2312261" y="2564073"/>
                        <a:pt x="2436467" y="2439867"/>
                      </a:cubicBezTo>
                      <a:cubicBezTo>
                        <a:pt x="2560682" y="2315652"/>
                        <a:pt x="2487311" y="2040893"/>
                        <a:pt x="2272589" y="1826171"/>
                      </a:cubicBezTo>
                      <a:cubicBezTo>
                        <a:pt x="2241223" y="1794805"/>
                        <a:pt x="2204323" y="1764344"/>
                        <a:pt x="2163994" y="1735436"/>
                      </a:cubicBezTo>
                      <a:cubicBezTo>
                        <a:pt x="2163909" y="1735379"/>
                        <a:pt x="2163966" y="1735255"/>
                        <a:pt x="2164061" y="1735274"/>
                      </a:cubicBezTo>
                      <a:cubicBezTo>
                        <a:pt x="2213610" y="1743827"/>
                        <a:pt x="2261816" y="1748714"/>
                        <a:pt x="2306669" y="1748714"/>
                      </a:cubicBezTo>
                      <a:cubicBezTo>
                        <a:pt x="2610326" y="1748723"/>
                        <a:pt x="2856490" y="1606315"/>
                        <a:pt x="2856490" y="14306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58" name="شكل بيضاوي 357">
                  <a:extLst>
                    <a:ext uri="{FF2B5EF4-FFF2-40B4-BE49-F238E27FC236}">
                      <a16:creationId xmlns:a16="http://schemas.microsoft.com/office/drawing/2014/main" id="{7731241E-B2CD-48D3-AEE1-272C1E95D5A7}"/>
                    </a:ext>
                  </a:extLst>
                </p:cNvPr>
                <p:cNvSpPr/>
                <p:nvPr/>
              </p:nvSpPr>
              <p:spPr>
                <a:xfrm>
                  <a:off x="7673602" y="5055628"/>
                  <a:ext cx="332621" cy="332621"/>
                </a:xfrm>
                <a:prstGeom prst="ellipse">
                  <a:avLst/>
                </a:prstGeom>
                <a:solidFill>
                  <a:srgbClr val="C793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pic>
              <p:nvPicPr>
                <p:cNvPr id="359" name="رسم 358" descr="وجه مبتسم بتعبئة مصمتة مع تعبئة خالصة">
                  <a:extLst>
                    <a:ext uri="{FF2B5EF4-FFF2-40B4-BE49-F238E27FC236}">
                      <a16:creationId xmlns:a16="http://schemas.microsoft.com/office/drawing/2014/main" id="{A3266C03-329B-4EBC-9DA3-D99F48AAA7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9733" y="4951758"/>
                  <a:ext cx="540359" cy="540360"/>
                </a:xfrm>
                <a:prstGeom prst="rect">
                  <a:avLst/>
                </a:prstGeom>
              </p:spPr>
            </p:pic>
          </p:grpSp>
          <p:sp>
            <p:nvSpPr>
              <p:cNvPr id="351" name="شكل حر: شكل 350">
                <a:extLst>
                  <a:ext uri="{FF2B5EF4-FFF2-40B4-BE49-F238E27FC236}">
                    <a16:creationId xmlns:a16="http://schemas.microsoft.com/office/drawing/2014/main" id="{48468587-5A51-46DC-827C-961F52FE7930}"/>
                  </a:ext>
                </a:extLst>
              </p:cNvPr>
              <p:cNvSpPr/>
              <p:nvPr/>
            </p:nvSpPr>
            <p:spPr>
              <a:xfrm>
                <a:off x="7811010" y="4543354"/>
                <a:ext cx="233939" cy="26631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52" name="شكل حر: شكل 351">
                <a:extLst>
                  <a:ext uri="{FF2B5EF4-FFF2-40B4-BE49-F238E27FC236}">
                    <a16:creationId xmlns:a16="http://schemas.microsoft.com/office/drawing/2014/main" id="{3E1803AC-DE47-4D2B-A58E-F15E1B80B37E}"/>
                  </a:ext>
                </a:extLst>
              </p:cNvPr>
              <p:cNvSpPr/>
              <p:nvPr/>
            </p:nvSpPr>
            <p:spPr>
              <a:xfrm>
                <a:off x="7477170" y="477254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53" name="شكل حر: شكل 352">
                <a:extLst>
                  <a:ext uri="{FF2B5EF4-FFF2-40B4-BE49-F238E27FC236}">
                    <a16:creationId xmlns:a16="http://schemas.microsoft.com/office/drawing/2014/main" id="{0E6DCD88-103E-472F-AE41-B98A2AC3724B}"/>
                  </a:ext>
                </a:extLst>
              </p:cNvPr>
              <p:cNvSpPr/>
              <p:nvPr/>
            </p:nvSpPr>
            <p:spPr>
              <a:xfrm>
                <a:off x="7529059" y="543997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354" name="مجموعة 353">
                <a:extLst>
                  <a:ext uri="{FF2B5EF4-FFF2-40B4-BE49-F238E27FC236}">
                    <a16:creationId xmlns:a16="http://schemas.microsoft.com/office/drawing/2014/main" id="{70C8DD32-6FF8-42BB-A37E-9C0C9642968D}"/>
                  </a:ext>
                </a:extLst>
              </p:cNvPr>
              <p:cNvGrpSpPr/>
              <p:nvPr/>
            </p:nvGrpSpPr>
            <p:grpSpPr>
              <a:xfrm rot="1897349" flipH="1">
                <a:off x="8031796" y="5069670"/>
                <a:ext cx="45719" cy="195435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355" name="مستطيل: زوايا مستديرة 354">
                  <a:extLst>
                    <a:ext uri="{FF2B5EF4-FFF2-40B4-BE49-F238E27FC236}">
                      <a16:creationId xmlns:a16="http://schemas.microsoft.com/office/drawing/2014/main" id="{AF161F48-285F-49D7-B805-FD8871B3A255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56" name="مستطيل: زوايا مستديرة 355">
                  <a:extLst>
                    <a:ext uri="{FF2B5EF4-FFF2-40B4-BE49-F238E27FC236}">
                      <a16:creationId xmlns:a16="http://schemas.microsoft.com/office/drawing/2014/main" id="{25831711-B41B-4659-8567-7069F2990BC2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B002980E-F376-4755-B22F-9BE1B9EE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193" y="2306320"/>
            <a:ext cx="3662768" cy="33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41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B9056DE-E224-49C7-840E-29ED2DB38EFD}"/>
              </a:ext>
            </a:extLst>
          </p:cNvPr>
          <p:cNvGrpSpPr/>
          <p:nvPr/>
        </p:nvGrpSpPr>
        <p:grpSpPr>
          <a:xfrm>
            <a:off x="1482111" y="4273111"/>
            <a:ext cx="9227778" cy="1704462"/>
            <a:chOff x="2819400" y="402581"/>
            <a:chExt cx="6553200" cy="1210441"/>
          </a:xfrm>
        </p:grpSpPr>
        <p:grpSp>
          <p:nvGrpSpPr>
            <p:cNvPr id="5" name="رسم 9" descr="شريط مطوي طويل ، ترويسة">
              <a:extLst>
                <a:ext uri="{FF2B5EF4-FFF2-40B4-BE49-F238E27FC236}">
                  <a16:creationId xmlns:a16="http://schemas.microsoft.com/office/drawing/2014/main" id="{1E23FBF7-BABA-4FB0-AFF2-A44F2E1FDAC6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66E63BB0-081E-4347-9757-E8FE227D4FA0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CF795B83-E612-4627-9EF7-CA2DACBC4234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C13837BA-C576-42B4-93EA-E1CA7A5BF766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CBF736CE-E577-4E45-9344-3448F16883CC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36024314-1ED4-48BA-8D0B-67409FF317FE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8B3B94DA-4415-47BC-BE25-14E92130D1C9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4B7957E8-0EB3-4C7F-9C25-5E79A2BD01B4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8B590485-4CCA-4BCE-92A5-AAA67C64FCC9}"/>
                </a:ext>
              </a:extLst>
            </p:cNvPr>
            <p:cNvGrpSpPr/>
            <p:nvPr/>
          </p:nvGrpSpPr>
          <p:grpSpPr>
            <a:xfrm>
              <a:off x="8265250" y="937823"/>
              <a:ext cx="529763" cy="529761"/>
              <a:chOff x="2162153" y="2063798"/>
              <a:chExt cx="2705805" cy="2705796"/>
            </a:xfrm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B5D556E5-351E-4C0F-BE1E-FD96E93E872F}"/>
                  </a:ext>
                </a:extLst>
              </p:cNvPr>
              <p:cNvSpPr/>
              <p:nvPr/>
            </p:nvSpPr>
            <p:spPr>
              <a:xfrm>
                <a:off x="2162153" y="2063798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EE2CDF4F-9B2C-4007-9467-B5020290828B}"/>
                  </a:ext>
                </a:extLst>
              </p:cNvPr>
              <p:cNvSpPr/>
              <p:nvPr/>
            </p:nvSpPr>
            <p:spPr>
              <a:xfrm>
                <a:off x="3157354" y="3058996"/>
                <a:ext cx="715399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E9F589F-F1CD-45E9-97A7-C3FA027A830E}"/>
              </a:ext>
            </a:extLst>
          </p:cNvPr>
          <p:cNvSpPr txBox="1"/>
          <p:nvPr/>
        </p:nvSpPr>
        <p:spPr>
          <a:xfrm>
            <a:off x="3276600" y="4334070"/>
            <a:ext cx="563880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600" dirty="0">
                <a:solidFill>
                  <a:srgbClr val="FFFFFF"/>
                </a:solidFill>
              </a:rPr>
              <a:t>نهاية العرض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88F4CAC-46D0-4D9D-9C6C-C91D2CFE630E}"/>
              </a:ext>
            </a:extLst>
          </p:cNvPr>
          <p:cNvGrpSpPr/>
          <p:nvPr/>
        </p:nvGrpSpPr>
        <p:grpSpPr>
          <a:xfrm>
            <a:off x="4900541" y="501784"/>
            <a:ext cx="2160659" cy="3765415"/>
            <a:chOff x="4900541" y="501784"/>
            <a:chExt cx="2160659" cy="3765415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1E4D50A4-F097-4A44-B634-7FAF5E63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0541" y="501784"/>
              <a:ext cx="2160659" cy="3765415"/>
            </a:xfrm>
            <a:prstGeom prst="rect">
              <a:avLst/>
            </a:prstGeom>
          </p:spPr>
        </p:pic>
        <p:sp>
          <p:nvSpPr>
            <p:cNvPr id="355" name="مربع نص 354">
              <a:extLst>
                <a:ext uri="{FF2B5EF4-FFF2-40B4-BE49-F238E27FC236}">
                  <a16:creationId xmlns:a16="http://schemas.microsoft.com/office/drawing/2014/main" id="{1A2083A8-DD24-4719-89C5-2804B2AD097D}"/>
                </a:ext>
              </a:extLst>
            </p:cNvPr>
            <p:cNvSpPr txBox="1"/>
            <p:nvPr/>
          </p:nvSpPr>
          <p:spPr>
            <a:xfrm flipH="1">
              <a:off x="5102203" y="2451376"/>
              <a:ext cx="177184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rgbClr val="13637A"/>
                  </a:solidFill>
                  <a:latin typeface="El Messiri" pitchFamily="2" charset="-78"/>
                  <a:cs typeface="El Messiri" pitchFamily="2" charset="-78"/>
                </a:rPr>
                <a:t>شكر لكم</a:t>
              </a:r>
              <a:endParaRPr lang="ar-SA" sz="2800" dirty="0">
                <a:solidFill>
                  <a:srgbClr val="FF88A8"/>
                </a:solidFill>
                <a:latin typeface="El Messiri" pitchFamily="2" charset="-78"/>
                <a:cs typeface="El Messiri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025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مجموعة 234">
            <a:extLst>
              <a:ext uri="{FF2B5EF4-FFF2-40B4-BE49-F238E27FC236}">
                <a16:creationId xmlns:a16="http://schemas.microsoft.com/office/drawing/2014/main" id="{41D927D1-DD38-4468-9657-3E8AC9D03987}"/>
              </a:ext>
            </a:extLst>
          </p:cNvPr>
          <p:cNvGrpSpPr/>
          <p:nvPr/>
        </p:nvGrpSpPr>
        <p:grpSpPr>
          <a:xfrm>
            <a:off x="3407530" y="2701992"/>
            <a:ext cx="4978328" cy="1169306"/>
            <a:chOff x="207130" y="5146253"/>
            <a:chExt cx="4633750" cy="1169306"/>
          </a:xfrm>
        </p:grpSpPr>
        <p:sp>
          <p:nvSpPr>
            <p:cNvPr id="236" name="شكل حر: شكل 235">
              <a:extLst>
                <a:ext uri="{FF2B5EF4-FFF2-40B4-BE49-F238E27FC236}">
                  <a16:creationId xmlns:a16="http://schemas.microsoft.com/office/drawing/2014/main" id="{D48390D0-481E-4930-8708-9BB9891D384D}"/>
                </a:ext>
              </a:extLst>
            </p:cNvPr>
            <p:cNvSpPr/>
            <p:nvPr/>
          </p:nvSpPr>
          <p:spPr>
            <a:xfrm>
              <a:off x="207130" y="5150735"/>
              <a:ext cx="4633750" cy="1164824"/>
            </a:xfrm>
            <a:custGeom>
              <a:avLst/>
              <a:gdLst>
                <a:gd name="connsiteX0" fmla="*/ 6734 w 2546533"/>
                <a:gd name="connsiteY0" fmla="*/ 147007 h 640143"/>
                <a:gd name="connsiteX1" fmla="*/ 11020 w 2546533"/>
                <a:gd name="connsiteY1" fmla="*/ 134358 h 640143"/>
                <a:gd name="connsiteX2" fmla="*/ 650062 w 2546533"/>
                <a:gd name="connsiteY2" fmla="*/ 42175 h 640143"/>
                <a:gd name="connsiteX3" fmla="*/ 1286046 w 2546533"/>
                <a:gd name="connsiteY3" fmla="*/ 246 h 640143"/>
                <a:gd name="connsiteX4" fmla="*/ 2177872 w 2546533"/>
                <a:gd name="connsiteY4" fmla="*/ 68845 h 640143"/>
                <a:gd name="connsiteX5" fmla="*/ 2540708 w 2546533"/>
                <a:gd name="connsiteY5" fmla="*/ 142721 h 640143"/>
                <a:gd name="connsiteX6" fmla="*/ 2544679 w 2546533"/>
                <a:gd name="connsiteY6" fmla="*/ 155408 h 640143"/>
                <a:gd name="connsiteX7" fmla="*/ 2508856 w 2546533"/>
                <a:gd name="connsiteY7" fmla="*/ 187127 h 640143"/>
                <a:gd name="connsiteX8" fmla="*/ 2375382 w 2546533"/>
                <a:gd name="connsiteY8" fmla="*/ 359796 h 640143"/>
                <a:gd name="connsiteX9" fmla="*/ 2374735 w 2546533"/>
                <a:gd name="connsiteY9" fmla="*/ 369054 h 640143"/>
                <a:gd name="connsiteX10" fmla="*/ 2544594 w 2546533"/>
                <a:gd name="connsiteY10" fmla="*/ 628039 h 640143"/>
                <a:gd name="connsiteX11" fmla="*/ 2535935 w 2546533"/>
                <a:gd name="connsiteY11" fmla="*/ 639879 h 640143"/>
                <a:gd name="connsiteX12" fmla="*/ 1274025 w 2546533"/>
                <a:gd name="connsiteY12" fmla="*/ 506033 h 640143"/>
                <a:gd name="connsiteX13" fmla="*/ 10601 w 2546533"/>
                <a:gd name="connsiteY13" fmla="*/ 630792 h 640143"/>
                <a:gd name="connsiteX14" fmla="*/ 1323 w 2546533"/>
                <a:gd name="connsiteY14" fmla="*/ 619038 h 640143"/>
                <a:gd name="connsiteX15" fmla="*/ 178650 w 2546533"/>
                <a:gd name="connsiteY15" fmla="*/ 361444 h 640143"/>
                <a:gd name="connsiteX16" fmla="*/ 181698 w 2546533"/>
                <a:gd name="connsiteY16" fmla="*/ 351538 h 640143"/>
                <a:gd name="connsiteX17" fmla="*/ 102450 w 2546533"/>
                <a:gd name="connsiteY17" fmla="*/ 246382 h 640143"/>
                <a:gd name="connsiteX18" fmla="*/ 6734 w 2546533"/>
                <a:gd name="connsiteY18" fmla="*/ 147007 h 64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46533" h="640143">
                  <a:moveTo>
                    <a:pt x="6734" y="147007"/>
                  </a:moveTo>
                  <a:cubicBezTo>
                    <a:pt x="3076" y="142493"/>
                    <a:pt x="5371" y="135711"/>
                    <a:pt x="11020" y="134358"/>
                  </a:cubicBezTo>
                  <a:cubicBezTo>
                    <a:pt x="56683" y="123395"/>
                    <a:pt x="346024" y="75198"/>
                    <a:pt x="650062" y="42175"/>
                  </a:cubicBezTo>
                  <a:cubicBezTo>
                    <a:pt x="890635" y="16039"/>
                    <a:pt x="1140380" y="3008"/>
                    <a:pt x="1286046" y="246"/>
                  </a:cubicBezTo>
                  <a:cubicBezTo>
                    <a:pt x="1479537" y="-3421"/>
                    <a:pt x="1879425" y="34555"/>
                    <a:pt x="2177872" y="68845"/>
                  </a:cubicBezTo>
                  <a:cubicBezTo>
                    <a:pt x="2362933" y="90105"/>
                    <a:pt x="2509694" y="134292"/>
                    <a:pt x="2540708" y="142721"/>
                  </a:cubicBezTo>
                  <a:cubicBezTo>
                    <a:pt x="2546270" y="144236"/>
                    <a:pt x="2548385" y="150998"/>
                    <a:pt x="2544679" y="155408"/>
                  </a:cubicBezTo>
                  <a:lnTo>
                    <a:pt x="2508856" y="187127"/>
                  </a:lnTo>
                  <a:lnTo>
                    <a:pt x="2375382" y="359796"/>
                  </a:lnTo>
                  <a:cubicBezTo>
                    <a:pt x="2373182" y="362415"/>
                    <a:pt x="2372925" y="366159"/>
                    <a:pt x="2374735" y="369054"/>
                  </a:cubicBezTo>
                  <a:lnTo>
                    <a:pt x="2544594" y="628039"/>
                  </a:lnTo>
                  <a:cubicBezTo>
                    <a:pt x="2548375" y="634087"/>
                    <a:pt x="2542841" y="641660"/>
                    <a:pt x="2535935" y="639879"/>
                  </a:cubicBezTo>
                  <a:cubicBezTo>
                    <a:pt x="2431923" y="613047"/>
                    <a:pt x="1681791" y="498299"/>
                    <a:pt x="1274025" y="506033"/>
                  </a:cubicBezTo>
                  <a:cubicBezTo>
                    <a:pt x="912266" y="512891"/>
                    <a:pt x="227637" y="553639"/>
                    <a:pt x="10601" y="630792"/>
                  </a:cubicBezTo>
                  <a:cubicBezTo>
                    <a:pt x="3457" y="633325"/>
                    <a:pt x="-2820" y="625382"/>
                    <a:pt x="1323" y="619038"/>
                  </a:cubicBezTo>
                  <a:lnTo>
                    <a:pt x="178650" y="361444"/>
                  </a:lnTo>
                  <a:cubicBezTo>
                    <a:pt x="180527" y="358567"/>
                    <a:pt x="183860" y="354205"/>
                    <a:pt x="181698" y="351538"/>
                  </a:cubicBezTo>
                  <a:lnTo>
                    <a:pt x="102450" y="246382"/>
                  </a:lnTo>
                  <a:lnTo>
                    <a:pt x="6734" y="147007"/>
                  </a:lnTo>
                  <a:close/>
                </a:path>
              </a:pathLst>
            </a:custGeom>
            <a:solidFill>
              <a:srgbClr val="5CD4D3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37" name="مربع نص 236">
              <a:extLst>
                <a:ext uri="{FF2B5EF4-FFF2-40B4-BE49-F238E27FC236}">
                  <a16:creationId xmlns:a16="http://schemas.microsoft.com/office/drawing/2014/main" id="{5E4E9C1D-50E9-4B83-8D9E-55C7640F1520}"/>
                </a:ext>
              </a:extLst>
            </p:cNvPr>
            <p:cNvSpPr txBox="1"/>
            <p:nvPr/>
          </p:nvSpPr>
          <p:spPr>
            <a:xfrm>
              <a:off x="575117" y="5146253"/>
              <a:ext cx="369521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5400" dirty="0">
                  <a:solidFill>
                    <a:srgbClr val="FFFFFF"/>
                  </a:solidFill>
                </a:rPr>
                <a:t>ايقونات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216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6EE2449-AAA5-4FE8-A02C-CB9D702D2292}"/>
              </a:ext>
            </a:extLst>
          </p:cNvPr>
          <p:cNvGrpSpPr/>
          <p:nvPr/>
        </p:nvGrpSpPr>
        <p:grpSpPr>
          <a:xfrm>
            <a:off x="5273026" y="4825013"/>
            <a:ext cx="1656080" cy="1656080"/>
            <a:chOff x="802640" y="2306320"/>
            <a:chExt cx="1656080" cy="1656080"/>
          </a:xfrm>
        </p:grpSpPr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2186393-9EA6-4280-9EF3-5BAF6E537C14}"/>
                </a:ext>
              </a:extLst>
            </p:cNvPr>
            <p:cNvSpPr/>
            <p:nvPr/>
          </p:nvSpPr>
          <p:spPr>
            <a:xfrm>
              <a:off x="802640" y="230632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CB9E5F69-ACD6-43DB-90B3-1FA3A754A17A}"/>
                </a:ext>
              </a:extLst>
            </p:cNvPr>
            <p:cNvGrpSpPr/>
            <p:nvPr/>
          </p:nvGrpSpPr>
          <p:grpSpPr>
            <a:xfrm>
              <a:off x="911254" y="2581536"/>
              <a:ext cx="1433162" cy="1373627"/>
              <a:chOff x="348686" y="1994291"/>
              <a:chExt cx="2658701" cy="2548257"/>
            </a:xfrm>
          </p:grpSpPr>
          <p:sp>
            <p:nvSpPr>
              <p:cNvPr id="7" name="شكل حر: شكل 6">
                <a:extLst>
                  <a:ext uri="{FF2B5EF4-FFF2-40B4-BE49-F238E27FC236}">
                    <a16:creationId xmlns:a16="http://schemas.microsoft.com/office/drawing/2014/main" id="{D211FFC1-F862-4A17-B463-E13353A9906B}"/>
                  </a:ext>
                </a:extLst>
              </p:cNvPr>
              <p:cNvSpPr/>
              <p:nvPr/>
            </p:nvSpPr>
            <p:spPr>
              <a:xfrm>
                <a:off x="1014475" y="2985465"/>
                <a:ext cx="1135880" cy="1557083"/>
              </a:xfrm>
              <a:custGeom>
                <a:avLst/>
                <a:gdLst>
                  <a:gd name="connsiteX0" fmla="*/ 272201 w 274462"/>
                  <a:gd name="connsiteY0" fmla="*/ 87630 h 376237"/>
                  <a:gd name="connsiteX1" fmla="*/ 264581 w 274462"/>
                  <a:gd name="connsiteY1" fmla="*/ 61913 h 376237"/>
                  <a:gd name="connsiteX2" fmla="*/ 238863 w 274462"/>
                  <a:gd name="connsiteY2" fmla="*/ 69533 h 376237"/>
                  <a:gd name="connsiteX3" fmla="*/ 200763 w 274462"/>
                  <a:gd name="connsiteY3" fmla="*/ 137160 h 376237"/>
                  <a:gd name="connsiteX4" fmla="*/ 226481 w 274462"/>
                  <a:gd name="connsiteY4" fmla="*/ 35243 h 376237"/>
                  <a:gd name="connsiteX5" fmla="*/ 212193 w 274462"/>
                  <a:gd name="connsiteY5" fmla="*/ 12383 h 376237"/>
                  <a:gd name="connsiteX6" fmla="*/ 189333 w 274462"/>
                  <a:gd name="connsiteY6" fmla="*/ 26670 h 376237"/>
                  <a:gd name="connsiteX7" fmla="*/ 167426 w 274462"/>
                  <a:gd name="connsiteY7" fmla="*/ 114300 h 376237"/>
                  <a:gd name="connsiteX8" fmla="*/ 167426 w 274462"/>
                  <a:gd name="connsiteY8" fmla="*/ 19050 h 376237"/>
                  <a:gd name="connsiteX9" fmla="*/ 148376 w 274462"/>
                  <a:gd name="connsiteY9" fmla="*/ 0 h 376237"/>
                  <a:gd name="connsiteX10" fmla="*/ 129326 w 274462"/>
                  <a:gd name="connsiteY10" fmla="*/ 19050 h 376237"/>
                  <a:gd name="connsiteX11" fmla="*/ 129326 w 274462"/>
                  <a:gd name="connsiteY11" fmla="*/ 120968 h 376237"/>
                  <a:gd name="connsiteX12" fmla="*/ 107418 w 274462"/>
                  <a:gd name="connsiteY12" fmla="*/ 26670 h 376237"/>
                  <a:gd name="connsiteX13" fmla="*/ 84558 w 274462"/>
                  <a:gd name="connsiteY13" fmla="*/ 12383 h 376237"/>
                  <a:gd name="connsiteX14" fmla="*/ 70271 w 274462"/>
                  <a:gd name="connsiteY14" fmla="*/ 35243 h 376237"/>
                  <a:gd name="connsiteX15" fmla="*/ 96941 w 274462"/>
                  <a:gd name="connsiteY15" fmla="*/ 148590 h 376237"/>
                  <a:gd name="connsiteX16" fmla="*/ 90273 w 274462"/>
                  <a:gd name="connsiteY16" fmla="*/ 186690 h 376237"/>
                  <a:gd name="connsiteX17" fmla="*/ 89321 w 274462"/>
                  <a:gd name="connsiteY17" fmla="*/ 185738 h 376237"/>
                  <a:gd name="connsiteX18" fmla="*/ 22646 w 274462"/>
                  <a:gd name="connsiteY18" fmla="*/ 132398 h 376237"/>
                  <a:gd name="connsiteX19" fmla="*/ 738 w 274462"/>
                  <a:gd name="connsiteY19" fmla="*/ 144780 h 376237"/>
                  <a:gd name="connsiteX20" fmla="*/ 13121 w 274462"/>
                  <a:gd name="connsiteY20" fmla="*/ 166688 h 376237"/>
                  <a:gd name="connsiteX21" fmla="*/ 49316 w 274462"/>
                  <a:gd name="connsiteY21" fmla="*/ 206693 h 376237"/>
                  <a:gd name="connsiteX22" fmla="*/ 112181 w 274462"/>
                  <a:gd name="connsiteY22" fmla="*/ 274320 h 376237"/>
                  <a:gd name="connsiteX23" fmla="*/ 112181 w 274462"/>
                  <a:gd name="connsiteY23" fmla="*/ 376238 h 376237"/>
                  <a:gd name="connsiteX24" fmla="*/ 196001 w 274462"/>
                  <a:gd name="connsiteY24" fmla="*/ 376238 h 376237"/>
                  <a:gd name="connsiteX25" fmla="*/ 196001 w 274462"/>
                  <a:gd name="connsiteY25" fmla="*/ 268605 h 376237"/>
                  <a:gd name="connsiteX26" fmla="*/ 232196 w 274462"/>
                  <a:gd name="connsiteY26" fmla="*/ 159068 h 376237"/>
                  <a:gd name="connsiteX27" fmla="*/ 272201 w 274462"/>
                  <a:gd name="connsiteY27" fmla="*/ 87630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4462" h="376237">
                    <a:moveTo>
                      <a:pt x="272201" y="87630"/>
                    </a:moveTo>
                    <a:cubicBezTo>
                      <a:pt x="276963" y="78105"/>
                      <a:pt x="274106" y="66675"/>
                      <a:pt x="264581" y="61913"/>
                    </a:cubicBezTo>
                    <a:cubicBezTo>
                      <a:pt x="255056" y="57150"/>
                      <a:pt x="243626" y="60008"/>
                      <a:pt x="238863" y="69533"/>
                    </a:cubicBezTo>
                    <a:lnTo>
                      <a:pt x="200763" y="137160"/>
                    </a:lnTo>
                    <a:lnTo>
                      <a:pt x="226481" y="35243"/>
                    </a:lnTo>
                    <a:cubicBezTo>
                      <a:pt x="229338" y="24765"/>
                      <a:pt x="222671" y="14288"/>
                      <a:pt x="212193" y="12383"/>
                    </a:cubicBezTo>
                    <a:cubicBezTo>
                      <a:pt x="201716" y="9525"/>
                      <a:pt x="191238" y="16193"/>
                      <a:pt x="189333" y="26670"/>
                    </a:cubicBezTo>
                    <a:lnTo>
                      <a:pt x="167426" y="114300"/>
                    </a:lnTo>
                    <a:lnTo>
                      <a:pt x="167426" y="19050"/>
                    </a:lnTo>
                    <a:cubicBezTo>
                      <a:pt x="167426" y="8573"/>
                      <a:pt x="158853" y="0"/>
                      <a:pt x="148376" y="0"/>
                    </a:cubicBezTo>
                    <a:cubicBezTo>
                      <a:pt x="137898" y="0"/>
                      <a:pt x="129326" y="8573"/>
                      <a:pt x="129326" y="19050"/>
                    </a:cubicBezTo>
                    <a:lnTo>
                      <a:pt x="129326" y="120968"/>
                    </a:lnTo>
                    <a:lnTo>
                      <a:pt x="107418" y="26670"/>
                    </a:lnTo>
                    <a:cubicBezTo>
                      <a:pt x="105513" y="16193"/>
                      <a:pt x="95036" y="10478"/>
                      <a:pt x="84558" y="12383"/>
                    </a:cubicBezTo>
                    <a:cubicBezTo>
                      <a:pt x="74081" y="14288"/>
                      <a:pt x="68366" y="24765"/>
                      <a:pt x="70271" y="35243"/>
                    </a:cubicBezTo>
                    <a:lnTo>
                      <a:pt x="96941" y="148590"/>
                    </a:lnTo>
                    <a:cubicBezTo>
                      <a:pt x="95988" y="161925"/>
                      <a:pt x="93131" y="175260"/>
                      <a:pt x="90273" y="186690"/>
                    </a:cubicBezTo>
                    <a:cubicBezTo>
                      <a:pt x="90273" y="186690"/>
                      <a:pt x="90273" y="185738"/>
                      <a:pt x="89321" y="185738"/>
                    </a:cubicBezTo>
                    <a:cubicBezTo>
                      <a:pt x="73128" y="160973"/>
                      <a:pt x="47411" y="139065"/>
                      <a:pt x="22646" y="132398"/>
                    </a:cubicBezTo>
                    <a:cubicBezTo>
                      <a:pt x="13121" y="129540"/>
                      <a:pt x="3596" y="135255"/>
                      <a:pt x="738" y="144780"/>
                    </a:cubicBezTo>
                    <a:cubicBezTo>
                      <a:pt x="-2119" y="154305"/>
                      <a:pt x="3596" y="163830"/>
                      <a:pt x="13121" y="166688"/>
                    </a:cubicBezTo>
                    <a:cubicBezTo>
                      <a:pt x="25503" y="169545"/>
                      <a:pt x="36933" y="187643"/>
                      <a:pt x="49316" y="206693"/>
                    </a:cubicBezTo>
                    <a:cubicBezTo>
                      <a:pt x="64556" y="230505"/>
                      <a:pt x="83606" y="258127"/>
                      <a:pt x="112181" y="274320"/>
                    </a:cubicBezTo>
                    <a:lnTo>
                      <a:pt x="112181" y="376238"/>
                    </a:lnTo>
                    <a:lnTo>
                      <a:pt x="196001" y="376238"/>
                    </a:lnTo>
                    <a:lnTo>
                      <a:pt x="196001" y="268605"/>
                    </a:lnTo>
                    <a:cubicBezTo>
                      <a:pt x="227433" y="252413"/>
                      <a:pt x="231243" y="184785"/>
                      <a:pt x="232196" y="159068"/>
                    </a:cubicBezTo>
                    <a:lnTo>
                      <a:pt x="272201" y="8763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493FC4F2-5FD2-4573-911F-785462DF23D8}"/>
                  </a:ext>
                </a:extLst>
              </p:cNvPr>
              <p:cNvSpPr/>
              <p:nvPr/>
            </p:nvSpPr>
            <p:spPr>
              <a:xfrm>
                <a:off x="348686" y="1994291"/>
                <a:ext cx="1353113" cy="1402491"/>
              </a:xfrm>
              <a:custGeom>
                <a:avLst/>
                <a:gdLst>
                  <a:gd name="connsiteX0" fmla="*/ 119063 w 333784"/>
                  <a:gd name="connsiteY0" fmla="*/ 239078 h 334327"/>
                  <a:gd name="connsiteX1" fmla="*/ 139065 w 333784"/>
                  <a:gd name="connsiteY1" fmla="*/ 319088 h 334327"/>
                  <a:gd name="connsiteX2" fmla="*/ 157162 w 333784"/>
                  <a:gd name="connsiteY2" fmla="*/ 333375 h 334327"/>
                  <a:gd name="connsiteX3" fmla="*/ 161925 w 333784"/>
                  <a:gd name="connsiteY3" fmla="*/ 332423 h 334327"/>
                  <a:gd name="connsiteX4" fmla="*/ 176212 w 333784"/>
                  <a:gd name="connsiteY4" fmla="*/ 309563 h 334327"/>
                  <a:gd name="connsiteX5" fmla="*/ 158115 w 333784"/>
                  <a:gd name="connsiteY5" fmla="*/ 234315 h 334327"/>
                  <a:gd name="connsiteX6" fmla="*/ 208598 w 333784"/>
                  <a:gd name="connsiteY6" fmla="*/ 324803 h 334327"/>
                  <a:gd name="connsiteX7" fmla="*/ 225742 w 333784"/>
                  <a:gd name="connsiteY7" fmla="*/ 334328 h 334327"/>
                  <a:gd name="connsiteX8" fmla="*/ 235267 w 333784"/>
                  <a:gd name="connsiteY8" fmla="*/ 331470 h 334327"/>
                  <a:gd name="connsiteX9" fmla="*/ 242887 w 333784"/>
                  <a:gd name="connsiteY9" fmla="*/ 305753 h 334327"/>
                  <a:gd name="connsiteX10" fmla="*/ 199073 w 333784"/>
                  <a:gd name="connsiteY10" fmla="*/ 226695 h 334327"/>
                  <a:gd name="connsiteX11" fmla="*/ 263843 w 333784"/>
                  <a:gd name="connsiteY11" fmla="*/ 296228 h 334327"/>
                  <a:gd name="connsiteX12" fmla="*/ 278130 w 333784"/>
                  <a:gd name="connsiteY12" fmla="*/ 301943 h 334327"/>
                  <a:gd name="connsiteX13" fmla="*/ 291465 w 333784"/>
                  <a:gd name="connsiteY13" fmla="*/ 297180 h 334327"/>
                  <a:gd name="connsiteX14" fmla="*/ 292418 w 333784"/>
                  <a:gd name="connsiteY14" fmla="*/ 270510 h 334327"/>
                  <a:gd name="connsiteX15" fmla="*/ 222885 w 333784"/>
                  <a:gd name="connsiteY15" fmla="*/ 196215 h 334327"/>
                  <a:gd name="connsiteX16" fmla="*/ 303848 w 333784"/>
                  <a:gd name="connsiteY16" fmla="*/ 250508 h 334327"/>
                  <a:gd name="connsiteX17" fmla="*/ 314325 w 333784"/>
                  <a:gd name="connsiteY17" fmla="*/ 253365 h 334327"/>
                  <a:gd name="connsiteX18" fmla="*/ 330518 w 333784"/>
                  <a:gd name="connsiteY18" fmla="*/ 244793 h 334327"/>
                  <a:gd name="connsiteX19" fmla="*/ 325755 w 333784"/>
                  <a:gd name="connsiteY19" fmla="*/ 218122 h 334327"/>
                  <a:gd name="connsiteX20" fmla="*/ 228600 w 333784"/>
                  <a:gd name="connsiteY20" fmla="*/ 153353 h 334327"/>
                  <a:gd name="connsiteX21" fmla="*/ 207645 w 333784"/>
                  <a:gd name="connsiteY21" fmla="*/ 120968 h 334327"/>
                  <a:gd name="connsiteX22" fmla="*/ 208598 w 333784"/>
                  <a:gd name="connsiteY22" fmla="*/ 120968 h 334327"/>
                  <a:gd name="connsiteX23" fmla="*/ 293370 w 333784"/>
                  <a:gd name="connsiteY23" fmla="*/ 114300 h 334327"/>
                  <a:gd name="connsiteX24" fmla="*/ 300037 w 333784"/>
                  <a:gd name="connsiteY24" fmla="*/ 90487 h 334327"/>
                  <a:gd name="connsiteX25" fmla="*/ 276225 w 333784"/>
                  <a:gd name="connsiteY25" fmla="*/ 83820 h 334327"/>
                  <a:gd name="connsiteX26" fmla="*/ 222885 w 333784"/>
                  <a:gd name="connsiteY26" fmla="*/ 80010 h 334327"/>
                  <a:gd name="connsiteX27" fmla="*/ 130492 w 333784"/>
                  <a:gd name="connsiteY27" fmla="*/ 74295 h 334327"/>
                  <a:gd name="connsiteX28" fmla="*/ 60960 w 333784"/>
                  <a:gd name="connsiteY28" fmla="*/ 0 h 334327"/>
                  <a:gd name="connsiteX29" fmla="*/ 0 w 333784"/>
                  <a:gd name="connsiteY29" fmla="*/ 57150 h 334327"/>
                  <a:gd name="connsiteX30" fmla="*/ 73342 w 333784"/>
                  <a:gd name="connsiteY30" fmla="*/ 135255 h 334327"/>
                  <a:gd name="connsiteX31" fmla="*/ 119063 w 333784"/>
                  <a:gd name="connsiteY31" fmla="*/ 239078 h 334327"/>
                  <a:gd name="connsiteX0" fmla="*/ 119063 w 333784"/>
                  <a:gd name="connsiteY0" fmla="*/ 240217 h 335467"/>
                  <a:gd name="connsiteX1" fmla="*/ 139065 w 333784"/>
                  <a:gd name="connsiteY1" fmla="*/ 320227 h 335467"/>
                  <a:gd name="connsiteX2" fmla="*/ 157162 w 333784"/>
                  <a:gd name="connsiteY2" fmla="*/ 334514 h 335467"/>
                  <a:gd name="connsiteX3" fmla="*/ 161925 w 333784"/>
                  <a:gd name="connsiteY3" fmla="*/ 333562 h 335467"/>
                  <a:gd name="connsiteX4" fmla="*/ 176212 w 333784"/>
                  <a:gd name="connsiteY4" fmla="*/ 310702 h 335467"/>
                  <a:gd name="connsiteX5" fmla="*/ 158115 w 333784"/>
                  <a:gd name="connsiteY5" fmla="*/ 235454 h 335467"/>
                  <a:gd name="connsiteX6" fmla="*/ 208598 w 333784"/>
                  <a:gd name="connsiteY6" fmla="*/ 325942 h 335467"/>
                  <a:gd name="connsiteX7" fmla="*/ 225742 w 333784"/>
                  <a:gd name="connsiteY7" fmla="*/ 335467 h 335467"/>
                  <a:gd name="connsiteX8" fmla="*/ 235267 w 333784"/>
                  <a:gd name="connsiteY8" fmla="*/ 332609 h 335467"/>
                  <a:gd name="connsiteX9" fmla="*/ 242887 w 333784"/>
                  <a:gd name="connsiteY9" fmla="*/ 306892 h 335467"/>
                  <a:gd name="connsiteX10" fmla="*/ 199073 w 333784"/>
                  <a:gd name="connsiteY10" fmla="*/ 227834 h 335467"/>
                  <a:gd name="connsiteX11" fmla="*/ 263843 w 333784"/>
                  <a:gd name="connsiteY11" fmla="*/ 297367 h 335467"/>
                  <a:gd name="connsiteX12" fmla="*/ 278130 w 333784"/>
                  <a:gd name="connsiteY12" fmla="*/ 303082 h 335467"/>
                  <a:gd name="connsiteX13" fmla="*/ 291465 w 333784"/>
                  <a:gd name="connsiteY13" fmla="*/ 298319 h 335467"/>
                  <a:gd name="connsiteX14" fmla="*/ 292418 w 333784"/>
                  <a:gd name="connsiteY14" fmla="*/ 271649 h 335467"/>
                  <a:gd name="connsiteX15" fmla="*/ 222885 w 333784"/>
                  <a:gd name="connsiteY15" fmla="*/ 197354 h 335467"/>
                  <a:gd name="connsiteX16" fmla="*/ 303848 w 333784"/>
                  <a:gd name="connsiteY16" fmla="*/ 251647 h 335467"/>
                  <a:gd name="connsiteX17" fmla="*/ 314325 w 333784"/>
                  <a:gd name="connsiteY17" fmla="*/ 254504 h 335467"/>
                  <a:gd name="connsiteX18" fmla="*/ 330518 w 333784"/>
                  <a:gd name="connsiteY18" fmla="*/ 245932 h 335467"/>
                  <a:gd name="connsiteX19" fmla="*/ 325755 w 333784"/>
                  <a:gd name="connsiteY19" fmla="*/ 219261 h 335467"/>
                  <a:gd name="connsiteX20" fmla="*/ 228600 w 333784"/>
                  <a:gd name="connsiteY20" fmla="*/ 154492 h 335467"/>
                  <a:gd name="connsiteX21" fmla="*/ 207645 w 333784"/>
                  <a:gd name="connsiteY21" fmla="*/ 122107 h 335467"/>
                  <a:gd name="connsiteX22" fmla="*/ 208598 w 333784"/>
                  <a:gd name="connsiteY22" fmla="*/ 122107 h 335467"/>
                  <a:gd name="connsiteX23" fmla="*/ 293370 w 333784"/>
                  <a:gd name="connsiteY23" fmla="*/ 115439 h 335467"/>
                  <a:gd name="connsiteX24" fmla="*/ 300037 w 333784"/>
                  <a:gd name="connsiteY24" fmla="*/ 91626 h 335467"/>
                  <a:gd name="connsiteX25" fmla="*/ 276225 w 333784"/>
                  <a:gd name="connsiteY25" fmla="*/ 84959 h 335467"/>
                  <a:gd name="connsiteX26" fmla="*/ 222885 w 333784"/>
                  <a:gd name="connsiteY26" fmla="*/ 81149 h 335467"/>
                  <a:gd name="connsiteX27" fmla="*/ 130492 w 333784"/>
                  <a:gd name="connsiteY27" fmla="*/ 75434 h 335467"/>
                  <a:gd name="connsiteX28" fmla="*/ 56406 w 333784"/>
                  <a:gd name="connsiteY28" fmla="*/ 0 h 335467"/>
                  <a:gd name="connsiteX29" fmla="*/ 0 w 333784"/>
                  <a:gd name="connsiteY29" fmla="*/ 58289 h 335467"/>
                  <a:gd name="connsiteX30" fmla="*/ 73342 w 333784"/>
                  <a:gd name="connsiteY30" fmla="*/ 136394 h 335467"/>
                  <a:gd name="connsiteX31" fmla="*/ 119063 w 333784"/>
                  <a:gd name="connsiteY31" fmla="*/ 240217 h 335467"/>
                  <a:gd name="connsiteX0" fmla="*/ 115647 w 330368"/>
                  <a:gd name="connsiteY0" fmla="*/ 240217 h 335467"/>
                  <a:gd name="connsiteX1" fmla="*/ 135649 w 330368"/>
                  <a:gd name="connsiteY1" fmla="*/ 320227 h 335467"/>
                  <a:gd name="connsiteX2" fmla="*/ 153746 w 330368"/>
                  <a:gd name="connsiteY2" fmla="*/ 334514 h 335467"/>
                  <a:gd name="connsiteX3" fmla="*/ 158509 w 330368"/>
                  <a:gd name="connsiteY3" fmla="*/ 333562 h 335467"/>
                  <a:gd name="connsiteX4" fmla="*/ 172796 w 330368"/>
                  <a:gd name="connsiteY4" fmla="*/ 310702 h 335467"/>
                  <a:gd name="connsiteX5" fmla="*/ 154699 w 330368"/>
                  <a:gd name="connsiteY5" fmla="*/ 235454 h 335467"/>
                  <a:gd name="connsiteX6" fmla="*/ 205182 w 330368"/>
                  <a:gd name="connsiteY6" fmla="*/ 325942 h 335467"/>
                  <a:gd name="connsiteX7" fmla="*/ 222326 w 330368"/>
                  <a:gd name="connsiteY7" fmla="*/ 335467 h 335467"/>
                  <a:gd name="connsiteX8" fmla="*/ 231851 w 330368"/>
                  <a:gd name="connsiteY8" fmla="*/ 332609 h 335467"/>
                  <a:gd name="connsiteX9" fmla="*/ 239471 w 330368"/>
                  <a:gd name="connsiteY9" fmla="*/ 306892 h 335467"/>
                  <a:gd name="connsiteX10" fmla="*/ 195657 w 330368"/>
                  <a:gd name="connsiteY10" fmla="*/ 227834 h 335467"/>
                  <a:gd name="connsiteX11" fmla="*/ 260427 w 330368"/>
                  <a:gd name="connsiteY11" fmla="*/ 297367 h 335467"/>
                  <a:gd name="connsiteX12" fmla="*/ 274714 w 330368"/>
                  <a:gd name="connsiteY12" fmla="*/ 303082 h 335467"/>
                  <a:gd name="connsiteX13" fmla="*/ 288049 w 330368"/>
                  <a:gd name="connsiteY13" fmla="*/ 298319 h 335467"/>
                  <a:gd name="connsiteX14" fmla="*/ 289002 w 330368"/>
                  <a:gd name="connsiteY14" fmla="*/ 271649 h 335467"/>
                  <a:gd name="connsiteX15" fmla="*/ 219469 w 330368"/>
                  <a:gd name="connsiteY15" fmla="*/ 197354 h 335467"/>
                  <a:gd name="connsiteX16" fmla="*/ 300432 w 330368"/>
                  <a:gd name="connsiteY16" fmla="*/ 251647 h 335467"/>
                  <a:gd name="connsiteX17" fmla="*/ 310909 w 330368"/>
                  <a:gd name="connsiteY17" fmla="*/ 254504 h 335467"/>
                  <a:gd name="connsiteX18" fmla="*/ 327102 w 330368"/>
                  <a:gd name="connsiteY18" fmla="*/ 245932 h 335467"/>
                  <a:gd name="connsiteX19" fmla="*/ 322339 w 330368"/>
                  <a:gd name="connsiteY19" fmla="*/ 219261 h 335467"/>
                  <a:gd name="connsiteX20" fmla="*/ 225184 w 330368"/>
                  <a:gd name="connsiteY20" fmla="*/ 154492 h 335467"/>
                  <a:gd name="connsiteX21" fmla="*/ 204229 w 330368"/>
                  <a:gd name="connsiteY21" fmla="*/ 122107 h 335467"/>
                  <a:gd name="connsiteX22" fmla="*/ 205182 w 330368"/>
                  <a:gd name="connsiteY22" fmla="*/ 122107 h 335467"/>
                  <a:gd name="connsiteX23" fmla="*/ 289954 w 330368"/>
                  <a:gd name="connsiteY23" fmla="*/ 115439 h 335467"/>
                  <a:gd name="connsiteX24" fmla="*/ 296621 w 330368"/>
                  <a:gd name="connsiteY24" fmla="*/ 91626 h 335467"/>
                  <a:gd name="connsiteX25" fmla="*/ 272809 w 330368"/>
                  <a:gd name="connsiteY25" fmla="*/ 84959 h 335467"/>
                  <a:gd name="connsiteX26" fmla="*/ 219469 w 330368"/>
                  <a:gd name="connsiteY26" fmla="*/ 81149 h 335467"/>
                  <a:gd name="connsiteX27" fmla="*/ 127076 w 330368"/>
                  <a:gd name="connsiteY27" fmla="*/ 75434 h 335467"/>
                  <a:gd name="connsiteX28" fmla="*/ 52990 w 330368"/>
                  <a:gd name="connsiteY28" fmla="*/ 0 h 335467"/>
                  <a:gd name="connsiteX29" fmla="*/ 0 w 330368"/>
                  <a:gd name="connsiteY29" fmla="*/ 63982 h 335467"/>
                  <a:gd name="connsiteX30" fmla="*/ 69926 w 330368"/>
                  <a:gd name="connsiteY30" fmla="*/ 136394 h 335467"/>
                  <a:gd name="connsiteX31" fmla="*/ 115647 w 330368"/>
                  <a:gd name="connsiteY31" fmla="*/ 240217 h 335467"/>
                  <a:gd name="connsiteX0" fmla="*/ 112231 w 326952"/>
                  <a:gd name="connsiteY0" fmla="*/ 240217 h 335467"/>
                  <a:gd name="connsiteX1" fmla="*/ 132233 w 326952"/>
                  <a:gd name="connsiteY1" fmla="*/ 320227 h 335467"/>
                  <a:gd name="connsiteX2" fmla="*/ 150330 w 326952"/>
                  <a:gd name="connsiteY2" fmla="*/ 334514 h 335467"/>
                  <a:gd name="connsiteX3" fmla="*/ 155093 w 326952"/>
                  <a:gd name="connsiteY3" fmla="*/ 333562 h 335467"/>
                  <a:gd name="connsiteX4" fmla="*/ 169380 w 326952"/>
                  <a:gd name="connsiteY4" fmla="*/ 310702 h 335467"/>
                  <a:gd name="connsiteX5" fmla="*/ 151283 w 326952"/>
                  <a:gd name="connsiteY5" fmla="*/ 235454 h 335467"/>
                  <a:gd name="connsiteX6" fmla="*/ 201766 w 326952"/>
                  <a:gd name="connsiteY6" fmla="*/ 325942 h 335467"/>
                  <a:gd name="connsiteX7" fmla="*/ 218910 w 326952"/>
                  <a:gd name="connsiteY7" fmla="*/ 335467 h 335467"/>
                  <a:gd name="connsiteX8" fmla="*/ 228435 w 326952"/>
                  <a:gd name="connsiteY8" fmla="*/ 332609 h 335467"/>
                  <a:gd name="connsiteX9" fmla="*/ 236055 w 326952"/>
                  <a:gd name="connsiteY9" fmla="*/ 306892 h 335467"/>
                  <a:gd name="connsiteX10" fmla="*/ 192241 w 326952"/>
                  <a:gd name="connsiteY10" fmla="*/ 227834 h 335467"/>
                  <a:gd name="connsiteX11" fmla="*/ 257011 w 326952"/>
                  <a:gd name="connsiteY11" fmla="*/ 297367 h 335467"/>
                  <a:gd name="connsiteX12" fmla="*/ 271298 w 326952"/>
                  <a:gd name="connsiteY12" fmla="*/ 303082 h 335467"/>
                  <a:gd name="connsiteX13" fmla="*/ 284633 w 326952"/>
                  <a:gd name="connsiteY13" fmla="*/ 298319 h 335467"/>
                  <a:gd name="connsiteX14" fmla="*/ 285586 w 326952"/>
                  <a:gd name="connsiteY14" fmla="*/ 271649 h 335467"/>
                  <a:gd name="connsiteX15" fmla="*/ 216053 w 326952"/>
                  <a:gd name="connsiteY15" fmla="*/ 197354 h 335467"/>
                  <a:gd name="connsiteX16" fmla="*/ 297016 w 326952"/>
                  <a:gd name="connsiteY16" fmla="*/ 251647 h 335467"/>
                  <a:gd name="connsiteX17" fmla="*/ 307493 w 326952"/>
                  <a:gd name="connsiteY17" fmla="*/ 254504 h 335467"/>
                  <a:gd name="connsiteX18" fmla="*/ 323686 w 326952"/>
                  <a:gd name="connsiteY18" fmla="*/ 245932 h 335467"/>
                  <a:gd name="connsiteX19" fmla="*/ 318923 w 326952"/>
                  <a:gd name="connsiteY19" fmla="*/ 219261 h 335467"/>
                  <a:gd name="connsiteX20" fmla="*/ 221768 w 326952"/>
                  <a:gd name="connsiteY20" fmla="*/ 154492 h 335467"/>
                  <a:gd name="connsiteX21" fmla="*/ 200813 w 326952"/>
                  <a:gd name="connsiteY21" fmla="*/ 122107 h 335467"/>
                  <a:gd name="connsiteX22" fmla="*/ 201766 w 326952"/>
                  <a:gd name="connsiteY22" fmla="*/ 122107 h 335467"/>
                  <a:gd name="connsiteX23" fmla="*/ 286538 w 326952"/>
                  <a:gd name="connsiteY23" fmla="*/ 115439 h 335467"/>
                  <a:gd name="connsiteX24" fmla="*/ 293205 w 326952"/>
                  <a:gd name="connsiteY24" fmla="*/ 91626 h 335467"/>
                  <a:gd name="connsiteX25" fmla="*/ 269393 w 326952"/>
                  <a:gd name="connsiteY25" fmla="*/ 84959 h 335467"/>
                  <a:gd name="connsiteX26" fmla="*/ 216053 w 326952"/>
                  <a:gd name="connsiteY26" fmla="*/ 81149 h 335467"/>
                  <a:gd name="connsiteX27" fmla="*/ 123660 w 326952"/>
                  <a:gd name="connsiteY27" fmla="*/ 75434 h 335467"/>
                  <a:gd name="connsiteX28" fmla="*/ 49574 w 326952"/>
                  <a:gd name="connsiteY28" fmla="*/ 0 h 335467"/>
                  <a:gd name="connsiteX29" fmla="*/ 0 w 326952"/>
                  <a:gd name="connsiteY29" fmla="*/ 63982 h 335467"/>
                  <a:gd name="connsiteX30" fmla="*/ 66510 w 326952"/>
                  <a:gd name="connsiteY30" fmla="*/ 136394 h 335467"/>
                  <a:gd name="connsiteX31" fmla="*/ 112231 w 326952"/>
                  <a:gd name="connsiteY31" fmla="*/ 240217 h 335467"/>
                  <a:gd name="connsiteX0" fmla="*/ 112231 w 326952"/>
                  <a:gd name="connsiteY0" fmla="*/ 243633 h 338883"/>
                  <a:gd name="connsiteX1" fmla="*/ 132233 w 326952"/>
                  <a:gd name="connsiteY1" fmla="*/ 323643 h 338883"/>
                  <a:gd name="connsiteX2" fmla="*/ 150330 w 326952"/>
                  <a:gd name="connsiteY2" fmla="*/ 337930 h 338883"/>
                  <a:gd name="connsiteX3" fmla="*/ 155093 w 326952"/>
                  <a:gd name="connsiteY3" fmla="*/ 336978 h 338883"/>
                  <a:gd name="connsiteX4" fmla="*/ 169380 w 326952"/>
                  <a:gd name="connsiteY4" fmla="*/ 314118 h 338883"/>
                  <a:gd name="connsiteX5" fmla="*/ 151283 w 326952"/>
                  <a:gd name="connsiteY5" fmla="*/ 238870 h 338883"/>
                  <a:gd name="connsiteX6" fmla="*/ 201766 w 326952"/>
                  <a:gd name="connsiteY6" fmla="*/ 329358 h 338883"/>
                  <a:gd name="connsiteX7" fmla="*/ 218910 w 326952"/>
                  <a:gd name="connsiteY7" fmla="*/ 338883 h 338883"/>
                  <a:gd name="connsiteX8" fmla="*/ 228435 w 326952"/>
                  <a:gd name="connsiteY8" fmla="*/ 336025 h 338883"/>
                  <a:gd name="connsiteX9" fmla="*/ 236055 w 326952"/>
                  <a:gd name="connsiteY9" fmla="*/ 310308 h 338883"/>
                  <a:gd name="connsiteX10" fmla="*/ 192241 w 326952"/>
                  <a:gd name="connsiteY10" fmla="*/ 231250 h 338883"/>
                  <a:gd name="connsiteX11" fmla="*/ 257011 w 326952"/>
                  <a:gd name="connsiteY11" fmla="*/ 300783 h 338883"/>
                  <a:gd name="connsiteX12" fmla="*/ 271298 w 326952"/>
                  <a:gd name="connsiteY12" fmla="*/ 306498 h 338883"/>
                  <a:gd name="connsiteX13" fmla="*/ 284633 w 326952"/>
                  <a:gd name="connsiteY13" fmla="*/ 301735 h 338883"/>
                  <a:gd name="connsiteX14" fmla="*/ 285586 w 326952"/>
                  <a:gd name="connsiteY14" fmla="*/ 275065 h 338883"/>
                  <a:gd name="connsiteX15" fmla="*/ 216053 w 326952"/>
                  <a:gd name="connsiteY15" fmla="*/ 200770 h 338883"/>
                  <a:gd name="connsiteX16" fmla="*/ 297016 w 326952"/>
                  <a:gd name="connsiteY16" fmla="*/ 255063 h 338883"/>
                  <a:gd name="connsiteX17" fmla="*/ 307493 w 326952"/>
                  <a:gd name="connsiteY17" fmla="*/ 257920 h 338883"/>
                  <a:gd name="connsiteX18" fmla="*/ 323686 w 326952"/>
                  <a:gd name="connsiteY18" fmla="*/ 249348 h 338883"/>
                  <a:gd name="connsiteX19" fmla="*/ 318923 w 326952"/>
                  <a:gd name="connsiteY19" fmla="*/ 222677 h 338883"/>
                  <a:gd name="connsiteX20" fmla="*/ 221768 w 326952"/>
                  <a:gd name="connsiteY20" fmla="*/ 157908 h 338883"/>
                  <a:gd name="connsiteX21" fmla="*/ 200813 w 326952"/>
                  <a:gd name="connsiteY21" fmla="*/ 125523 h 338883"/>
                  <a:gd name="connsiteX22" fmla="*/ 201766 w 326952"/>
                  <a:gd name="connsiteY22" fmla="*/ 125523 h 338883"/>
                  <a:gd name="connsiteX23" fmla="*/ 286538 w 326952"/>
                  <a:gd name="connsiteY23" fmla="*/ 118855 h 338883"/>
                  <a:gd name="connsiteX24" fmla="*/ 293205 w 326952"/>
                  <a:gd name="connsiteY24" fmla="*/ 95042 h 338883"/>
                  <a:gd name="connsiteX25" fmla="*/ 269393 w 326952"/>
                  <a:gd name="connsiteY25" fmla="*/ 88375 h 338883"/>
                  <a:gd name="connsiteX26" fmla="*/ 216053 w 326952"/>
                  <a:gd name="connsiteY26" fmla="*/ 84565 h 338883"/>
                  <a:gd name="connsiteX27" fmla="*/ 123660 w 326952"/>
                  <a:gd name="connsiteY27" fmla="*/ 78850 h 338883"/>
                  <a:gd name="connsiteX28" fmla="*/ 47297 w 326952"/>
                  <a:gd name="connsiteY28" fmla="*/ 0 h 338883"/>
                  <a:gd name="connsiteX29" fmla="*/ 0 w 326952"/>
                  <a:gd name="connsiteY29" fmla="*/ 67398 h 338883"/>
                  <a:gd name="connsiteX30" fmla="*/ 66510 w 326952"/>
                  <a:gd name="connsiteY30" fmla="*/ 139810 h 338883"/>
                  <a:gd name="connsiteX31" fmla="*/ 112231 w 326952"/>
                  <a:gd name="connsiteY31" fmla="*/ 243633 h 33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6952" h="338883">
                    <a:moveTo>
                      <a:pt x="112231" y="243633"/>
                    </a:moveTo>
                    <a:lnTo>
                      <a:pt x="132233" y="323643"/>
                    </a:lnTo>
                    <a:cubicBezTo>
                      <a:pt x="134138" y="332215"/>
                      <a:pt x="141758" y="337930"/>
                      <a:pt x="150330" y="337930"/>
                    </a:cubicBezTo>
                    <a:cubicBezTo>
                      <a:pt x="152235" y="337930"/>
                      <a:pt x="153188" y="337930"/>
                      <a:pt x="155093" y="336978"/>
                    </a:cubicBezTo>
                    <a:cubicBezTo>
                      <a:pt x="165571" y="334120"/>
                      <a:pt x="171285" y="324595"/>
                      <a:pt x="169380" y="314118"/>
                    </a:cubicBezTo>
                    <a:lnTo>
                      <a:pt x="151283" y="238870"/>
                    </a:lnTo>
                    <a:lnTo>
                      <a:pt x="201766" y="329358"/>
                    </a:lnTo>
                    <a:cubicBezTo>
                      <a:pt x="205576" y="336025"/>
                      <a:pt x="211291" y="338883"/>
                      <a:pt x="218910" y="338883"/>
                    </a:cubicBezTo>
                    <a:cubicBezTo>
                      <a:pt x="221768" y="338883"/>
                      <a:pt x="225578" y="337930"/>
                      <a:pt x="228435" y="336025"/>
                    </a:cubicBezTo>
                    <a:cubicBezTo>
                      <a:pt x="237960" y="331263"/>
                      <a:pt x="240818" y="318880"/>
                      <a:pt x="236055" y="310308"/>
                    </a:cubicBezTo>
                    <a:lnTo>
                      <a:pt x="192241" y="231250"/>
                    </a:lnTo>
                    <a:lnTo>
                      <a:pt x="257011" y="300783"/>
                    </a:lnTo>
                    <a:cubicBezTo>
                      <a:pt x="260821" y="304593"/>
                      <a:pt x="265583" y="306498"/>
                      <a:pt x="271298" y="306498"/>
                    </a:cubicBezTo>
                    <a:cubicBezTo>
                      <a:pt x="276061" y="306498"/>
                      <a:pt x="280823" y="304593"/>
                      <a:pt x="284633" y="301735"/>
                    </a:cubicBezTo>
                    <a:cubicBezTo>
                      <a:pt x="292253" y="294115"/>
                      <a:pt x="292253" y="282685"/>
                      <a:pt x="285586" y="275065"/>
                    </a:cubicBezTo>
                    <a:lnTo>
                      <a:pt x="216053" y="200770"/>
                    </a:lnTo>
                    <a:lnTo>
                      <a:pt x="297016" y="255063"/>
                    </a:lnTo>
                    <a:cubicBezTo>
                      <a:pt x="299873" y="256968"/>
                      <a:pt x="303683" y="257920"/>
                      <a:pt x="307493" y="257920"/>
                    </a:cubicBezTo>
                    <a:cubicBezTo>
                      <a:pt x="313208" y="257920"/>
                      <a:pt x="319876" y="255063"/>
                      <a:pt x="323686" y="249348"/>
                    </a:cubicBezTo>
                    <a:cubicBezTo>
                      <a:pt x="329401" y="240775"/>
                      <a:pt x="327496" y="228393"/>
                      <a:pt x="318923" y="222677"/>
                    </a:cubicBezTo>
                    <a:lnTo>
                      <a:pt x="221768" y="157908"/>
                    </a:lnTo>
                    <a:cubicBezTo>
                      <a:pt x="213196" y="147430"/>
                      <a:pt x="206528" y="136000"/>
                      <a:pt x="200813" y="125523"/>
                    </a:cubicBezTo>
                    <a:lnTo>
                      <a:pt x="201766" y="125523"/>
                    </a:lnTo>
                    <a:cubicBezTo>
                      <a:pt x="230341" y="132190"/>
                      <a:pt x="263678" y="131238"/>
                      <a:pt x="286538" y="118855"/>
                    </a:cubicBezTo>
                    <a:cubicBezTo>
                      <a:pt x="295111" y="114092"/>
                      <a:pt x="297968" y="103615"/>
                      <a:pt x="293205" y="95042"/>
                    </a:cubicBezTo>
                    <a:cubicBezTo>
                      <a:pt x="288443" y="86470"/>
                      <a:pt x="277966" y="83613"/>
                      <a:pt x="269393" y="88375"/>
                    </a:cubicBezTo>
                    <a:cubicBezTo>
                      <a:pt x="258916" y="94090"/>
                      <a:pt x="237960" y="89328"/>
                      <a:pt x="216053" y="84565"/>
                    </a:cubicBezTo>
                    <a:cubicBezTo>
                      <a:pt x="188430" y="77898"/>
                      <a:pt x="156046" y="70278"/>
                      <a:pt x="123660" y="78850"/>
                    </a:cubicBezTo>
                    <a:lnTo>
                      <a:pt x="47297" y="0"/>
                    </a:lnTo>
                    <a:lnTo>
                      <a:pt x="0" y="67398"/>
                    </a:lnTo>
                    <a:lnTo>
                      <a:pt x="66510" y="139810"/>
                    </a:lnTo>
                    <a:cubicBezTo>
                      <a:pt x="51271" y="173148"/>
                      <a:pt x="94133" y="225535"/>
                      <a:pt x="112231" y="2436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98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55DF741F-82E5-47B6-A446-C4449AFA5F39}"/>
                  </a:ext>
                </a:extLst>
              </p:cNvPr>
              <p:cNvSpPr/>
              <p:nvPr/>
            </p:nvSpPr>
            <p:spPr>
              <a:xfrm>
                <a:off x="1703047" y="1999005"/>
                <a:ext cx="1304340" cy="1464790"/>
              </a:xfrm>
              <a:custGeom>
                <a:avLst/>
                <a:gdLst>
                  <a:gd name="connsiteX0" fmla="*/ 20243 w 323138"/>
                  <a:gd name="connsiteY0" fmla="*/ 205740 h 350520"/>
                  <a:gd name="connsiteX1" fmla="*/ 26911 w 323138"/>
                  <a:gd name="connsiteY1" fmla="*/ 204788 h 350520"/>
                  <a:gd name="connsiteX2" fmla="*/ 99301 w 323138"/>
                  <a:gd name="connsiteY2" fmla="*/ 179070 h 350520"/>
                  <a:gd name="connsiteX3" fmla="*/ 13576 w 323138"/>
                  <a:gd name="connsiteY3" fmla="*/ 238125 h 350520"/>
                  <a:gd name="connsiteX4" fmla="*/ 8813 w 323138"/>
                  <a:gd name="connsiteY4" fmla="*/ 264795 h 350520"/>
                  <a:gd name="connsiteX5" fmla="*/ 24053 w 323138"/>
                  <a:gd name="connsiteY5" fmla="*/ 273368 h 350520"/>
                  <a:gd name="connsiteX6" fmla="*/ 34531 w 323138"/>
                  <a:gd name="connsiteY6" fmla="*/ 269558 h 350520"/>
                  <a:gd name="connsiteX7" fmla="*/ 108826 w 323138"/>
                  <a:gd name="connsiteY7" fmla="*/ 218122 h 350520"/>
                  <a:gd name="connsiteX8" fmla="*/ 45961 w 323138"/>
                  <a:gd name="connsiteY8" fmla="*/ 289560 h 350520"/>
                  <a:gd name="connsiteX9" fmla="*/ 47866 w 323138"/>
                  <a:gd name="connsiteY9" fmla="*/ 316230 h 350520"/>
                  <a:gd name="connsiteX10" fmla="*/ 60248 w 323138"/>
                  <a:gd name="connsiteY10" fmla="*/ 320993 h 350520"/>
                  <a:gd name="connsiteX11" fmla="*/ 74536 w 323138"/>
                  <a:gd name="connsiteY11" fmla="*/ 314325 h 350520"/>
                  <a:gd name="connsiteX12" fmla="*/ 142163 w 323138"/>
                  <a:gd name="connsiteY12" fmla="*/ 237172 h 350520"/>
                  <a:gd name="connsiteX13" fmla="*/ 96443 w 323138"/>
                  <a:gd name="connsiteY13" fmla="*/ 322898 h 350520"/>
                  <a:gd name="connsiteX14" fmla="*/ 104063 w 323138"/>
                  <a:gd name="connsiteY14" fmla="*/ 348615 h 350520"/>
                  <a:gd name="connsiteX15" fmla="*/ 112636 w 323138"/>
                  <a:gd name="connsiteY15" fmla="*/ 350520 h 350520"/>
                  <a:gd name="connsiteX16" fmla="*/ 129781 w 323138"/>
                  <a:gd name="connsiteY16" fmla="*/ 340043 h 350520"/>
                  <a:gd name="connsiteX17" fmla="*/ 185026 w 323138"/>
                  <a:gd name="connsiteY17" fmla="*/ 237172 h 350520"/>
                  <a:gd name="connsiteX18" fmla="*/ 215506 w 323138"/>
                  <a:gd name="connsiteY18" fmla="*/ 213360 h 350520"/>
                  <a:gd name="connsiteX19" fmla="*/ 215506 w 323138"/>
                  <a:gd name="connsiteY19" fmla="*/ 214313 h 350520"/>
                  <a:gd name="connsiteX20" fmla="*/ 230746 w 323138"/>
                  <a:gd name="connsiteY20" fmla="*/ 298133 h 350520"/>
                  <a:gd name="connsiteX21" fmla="*/ 255511 w 323138"/>
                  <a:gd name="connsiteY21" fmla="*/ 302895 h 350520"/>
                  <a:gd name="connsiteX22" fmla="*/ 260273 w 323138"/>
                  <a:gd name="connsiteY22" fmla="*/ 278130 h 350520"/>
                  <a:gd name="connsiteX23" fmla="*/ 259321 w 323138"/>
                  <a:gd name="connsiteY23" fmla="*/ 223838 h 350520"/>
                  <a:gd name="connsiteX24" fmla="*/ 256463 w 323138"/>
                  <a:gd name="connsiteY24" fmla="*/ 131445 h 350520"/>
                  <a:gd name="connsiteX25" fmla="*/ 323138 w 323138"/>
                  <a:gd name="connsiteY25" fmla="*/ 55245 h 350520"/>
                  <a:gd name="connsiteX26" fmla="*/ 260273 w 323138"/>
                  <a:gd name="connsiteY26" fmla="*/ 0 h 350520"/>
                  <a:gd name="connsiteX27" fmla="*/ 189788 w 323138"/>
                  <a:gd name="connsiteY27" fmla="*/ 80962 h 350520"/>
                  <a:gd name="connsiteX28" fmla="*/ 90728 w 323138"/>
                  <a:gd name="connsiteY28" fmla="*/ 139065 h 350520"/>
                  <a:gd name="connsiteX29" fmla="*/ 12623 w 323138"/>
                  <a:gd name="connsiteY29" fmla="*/ 166688 h 350520"/>
                  <a:gd name="connsiteX30" fmla="*/ 1193 w 323138"/>
                  <a:gd name="connsiteY30" fmla="*/ 191453 h 350520"/>
                  <a:gd name="connsiteX31" fmla="*/ 20243 w 323138"/>
                  <a:gd name="connsiteY31" fmla="*/ 205740 h 350520"/>
                  <a:gd name="connsiteX0" fmla="*/ 20243 w 323138"/>
                  <a:gd name="connsiteY0" fmla="*/ 209156 h 353936"/>
                  <a:gd name="connsiteX1" fmla="*/ 26911 w 323138"/>
                  <a:gd name="connsiteY1" fmla="*/ 208204 h 353936"/>
                  <a:gd name="connsiteX2" fmla="*/ 99301 w 323138"/>
                  <a:gd name="connsiteY2" fmla="*/ 182486 h 353936"/>
                  <a:gd name="connsiteX3" fmla="*/ 13576 w 323138"/>
                  <a:gd name="connsiteY3" fmla="*/ 241541 h 353936"/>
                  <a:gd name="connsiteX4" fmla="*/ 8813 w 323138"/>
                  <a:gd name="connsiteY4" fmla="*/ 268211 h 353936"/>
                  <a:gd name="connsiteX5" fmla="*/ 24053 w 323138"/>
                  <a:gd name="connsiteY5" fmla="*/ 276784 h 353936"/>
                  <a:gd name="connsiteX6" fmla="*/ 34531 w 323138"/>
                  <a:gd name="connsiteY6" fmla="*/ 272974 h 353936"/>
                  <a:gd name="connsiteX7" fmla="*/ 108826 w 323138"/>
                  <a:gd name="connsiteY7" fmla="*/ 221538 h 353936"/>
                  <a:gd name="connsiteX8" fmla="*/ 45961 w 323138"/>
                  <a:gd name="connsiteY8" fmla="*/ 292976 h 353936"/>
                  <a:gd name="connsiteX9" fmla="*/ 47866 w 323138"/>
                  <a:gd name="connsiteY9" fmla="*/ 319646 h 353936"/>
                  <a:gd name="connsiteX10" fmla="*/ 60248 w 323138"/>
                  <a:gd name="connsiteY10" fmla="*/ 324409 h 353936"/>
                  <a:gd name="connsiteX11" fmla="*/ 74536 w 323138"/>
                  <a:gd name="connsiteY11" fmla="*/ 317741 h 353936"/>
                  <a:gd name="connsiteX12" fmla="*/ 142163 w 323138"/>
                  <a:gd name="connsiteY12" fmla="*/ 240588 h 353936"/>
                  <a:gd name="connsiteX13" fmla="*/ 96443 w 323138"/>
                  <a:gd name="connsiteY13" fmla="*/ 326314 h 353936"/>
                  <a:gd name="connsiteX14" fmla="*/ 104063 w 323138"/>
                  <a:gd name="connsiteY14" fmla="*/ 352031 h 353936"/>
                  <a:gd name="connsiteX15" fmla="*/ 112636 w 323138"/>
                  <a:gd name="connsiteY15" fmla="*/ 353936 h 353936"/>
                  <a:gd name="connsiteX16" fmla="*/ 129781 w 323138"/>
                  <a:gd name="connsiteY16" fmla="*/ 343459 h 353936"/>
                  <a:gd name="connsiteX17" fmla="*/ 185026 w 323138"/>
                  <a:gd name="connsiteY17" fmla="*/ 240588 h 353936"/>
                  <a:gd name="connsiteX18" fmla="*/ 215506 w 323138"/>
                  <a:gd name="connsiteY18" fmla="*/ 216776 h 353936"/>
                  <a:gd name="connsiteX19" fmla="*/ 215506 w 323138"/>
                  <a:gd name="connsiteY19" fmla="*/ 217729 h 353936"/>
                  <a:gd name="connsiteX20" fmla="*/ 230746 w 323138"/>
                  <a:gd name="connsiteY20" fmla="*/ 301549 h 353936"/>
                  <a:gd name="connsiteX21" fmla="*/ 255511 w 323138"/>
                  <a:gd name="connsiteY21" fmla="*/ 306311 h 353936"/>
                  <a:gd name="connsiteX22" fmla="*/ 260273 w 323138"/>
                  <a:gd name="connsiteY22" fmla="*/ 281546 h 353936"/>
                  <a:gd name="connsiteX23" fmla="*/ 259321 w 323138"/>
                  <a:gd name="connsiteY23" fmla="*/ 227254 h 353936"/>
                  <a:gd name="connsiteX24" fmla="*/ 256463 w 323138"/>
                  <a:gd name="connsiteY24" fmla="*/ 134861 h 353936"/>
                  <a:gd name="connsiteX25" fmla="*/ 323138 w 323138"/>
                  <a:gd name="connsiteY25" fmla="*/ 58661 h 353936"/>
                  <a:gd name="connsiteX26" fmla="*/ 273936 w 323138"/>
                  <a:gd name="connsiteY26" fmla="*/ 0 h 353936"/>
                  <a:gd name="connsiteX27" fmla="*/ 189788 w 323138"/>
                  <a:gd name="connsiteY27" fmla="*/ 84378 h 353936"/>
                  <a:gd name="connsiteX28" fmla="*/ 90728 w 323138"/>
                  <a:gd name="connsiteY28" fmla="*/ 142481 h 353936"/>
                  <a:gd name="connsiteX29" fmla="*/ 12623 w 323138"/>
                  <a:gd name="connsiteY29" fmla="*/ 170104 h 353936"/>
                  <a:gd name="connsiteX30" fmla="*/ 1193 w 323138"/>
                  <a:gd name="connsiteY30" fmla="*/ 194869 h 353936"/>
                  <a:gd name="connsiteX31" fmla="*/ 20243 w 323138"/>
                  <a:gd name="connsiteY31" fmla="*/ 209156 h 353936"/>
                  <a:gd name="connsiteX0" fmla="*/ 20243 w 319722"/>
                  <a:gd name="connsiteY0" fmla="*/ 209156 h 353936"/>
                  <a:gd name="connsiteX1" fmla="*/ 26911 w 319722"/>
                  <a:gd name="connsiteY1" fmla="*/ 208204 h 353936"/>
                  <a:gd name="connsiteX2" fmla="*/ 99301 w 319722"/>
                  <a:gd name="connsiteY2" fmla="*/ 182486 h 353936"/>
                  <a:gd name="connsiteX3" fmla="*/ 13576 w 319722"/>
                  <a:gd name="connsiteY3" fmla="*/ 241541 h 353936"/>
                  <a:gd name="connsiteX4" fmla="*/ 8813 w 319722"/>
                  <a:gd name="connsiteY4" fmla="*/ 268211 h 353936"/>
                  <a:gd name="connsiteX5" fmla="*/ 24053 w 319722"/>
                  <a:gd name="connsiteY5" fmla="*/ 276784 h 353936"/>
                  <a:gd name="connsiteX6" fmla="*/ 34531 w 319722"/>
                  <a:gd name="connsiteY6" fmla="*/ 272974 h 353936"/>
                  <a:gd name="connsiteX7" fmla="*/ 108826 w 319722"/>
                  <a:gd name="connsiteY7" fmla="*/ 221538 h 353936"/>
                  <a:gd name="connsiteX8" fmla="*/ 45961 w 319722"/>
                  <a:gd name="connsiteY8" fmla="*/ 292976 h 353936"/>
                  <a:gd name="connsiteX9" fmla="*/ 47866 w 319722"/>
                  <a:gd name="connsiteY9" fmla="*/ 319646 h 353936"/>
                  <a:gd name="connsiteX10" fmla="*/ 60248 w 319722"/>
                  <a:gd name="connsiteY10" fmla="*/ 324409 h 353936"/>
                  <a:gd name="connsiteX11" fmla="*/ 74536 w 319722"/>
                  <a:gd name="connsiteY11" fmla="*/ 317741 h 353936"/>
                  <a:gd name="connsiteX12" fmla="*/ 142163 w 319722"/>
                  <a:gd name="connsiteY12" fmla="*/ 240588 h 353936"/>
                  <a:gd name="connsiteX13" fmla="*/ 96443 w 319722"/>
                  <a:gd name="connsiteY13" fmla="*/ 326314 h 353936"/>
                  <a:gd name="connsiteX14" fmla="*/ 104063 w 319722"/>
                  <a:gd name="connsiteY14" fmla="*/ 352031 h 353936"/>
                  <a:gd name="connsiteX15" fmla="*/ 112636 w 319722"/>
                  <a:gd name="connsiteY15" fmla="*/ 353936 h 353936"/>
                  <a:gd name="connsiteX16" fmla="*/ 129781 w 319722"/>
                  <a:gd name="connsiteY16" fmla="*/ 343459 h 353936"/>
                  <a:gd name="connsiteX17" fmla="*/ 185026 w 319722"/>
                  <a:gd name="connsiteY17" fmla="*/ 240588 h 353936"/>
                  <a:gd name="connsiteX18" fmla="*/ 215506 w 319722"/>
                  <a:gd name="connsiteY18" fmla="*/ 216776 h 353936"/>
                  <a:gd name="connsiteX19" fmla="*/ 215506 w 319722"/>
                  <a:gd name="connsiteY19" fmla="*/ 217729 h 353936"/>
                  <a:gd name="connsiteX20" fmla="*/ 230746 w 319722"/>
                  <a:gd name="connsiteY20" fmla="*/ 301549 h 353936"/>
                  <a:gd name="connsiteX21" fmla="*/ 255511 w 319722"/>
                  <a:gd name="connsiteY21" fmla="*/ 306311 h 353936"/>
                  <a:gd name="connsiteX22" fmla="*/ 260273 w 319722"/>
                  <a:gd name="connsiteY22" fmla="*/ 281546 h 353936"/>
                  <a:gd name="connsiteX23" fmla="*/ 259321 w 319722"/>
                  <a:gd name="connsiteY23" fmla="*/ 227254 h 353936"/>
                  <a:gd name="connsiteX24" fmla="*/ 256463 w 319722"/>
                  <a:gd name="connsiteY24" fmla="*/ 134861 h 353936"/>
                  <a:gd name="connsiteX25" fmla="*/ 319722 w 319722"/>
                  <a:gd name="connsiteY25" fmla="*/ 60938 h 353936"/>
                  <a:gd name="connsiteX26" fmla="*/ 273936 w 319722"/>
                  <a:gd name="connsiteY26" fmla="*/ 0 h 353936"/>
                  <a:gd name="connsiteX27" fmla="*/ 189788 w 319722"/>
                  <a:gd name="connsiteY27" fmla="*/ 84378 h 353936"/>
                  <a:gd name="connsiteX28" fmla="*/ 90728 w 319722"/>
                  <a:gd name="connsiteY28" fmla="*/ 142481 h 353936"/>
                  <a:gd name="connsiteX29" fmla="*/ 12623 w 319722"/>
                  <a:gd name="connsiteY29" fmla="*/ 170104 h 353936"/>
                  <a:gd name="connsiteX30" fmla="*/ 1193 w 319722"/>
                  <a:gd name="connsiteY30" fmla="*/ 194869 h 353936"/>
                  <a:gd name="connsiteX31" fmla="*/ 20243 w 319722"/>
                  <a:gd name="connsiteY31" fmla="*/ 209156 h 353936"/>
                  <a:gd name="connsiteX0" fmla="*/ 20243 w 308336"/>
                  <a:gd name="connsiteY0" fmla="*/ 209156 h 353936"/>
                  <a:gd name="connsiteX1" fmla="*/ 26911 w 308336"/>
                  <a:gd name="connsiteY1" fmla="*/ 208204 h 353936"/>
                  <a:gd name="connsiteX2" fmla="*/ 99301 w 308336"/>
                  <a:gd name="connsiteY2" fmla="*/ 182486 h 353936"/>
                  <a:gd name="connsiteX3" fmla="*/ 13576 w 308336"/>
                  <a:gd name="connsiteY3" fmla="*/ 241541 h 353936"/>
                  <a:gd name="connsiteX4" fmla="*/ 8813 w 308336"/>
                  <a:gd name="connsiteY4" fmla="*/ 268211 h 353936"/>
                  <a:gd name="connsiteX5" fmla="*/ 24053 w 308336"/>
                  <a:gd name="connsiteY5" fmla="*/ 276784 h 353936"/>
                  <a:gd name="connsiteX6" fmla="*/ 34531 w 308336"/>
                  <a:gd name="connsiteY6" fmla="*/ 272974 h 353936"/>
                  <a:gd name="connsiteX7" fmla="*/ 108826 w 308336"/>
                  <a:gd name="connsiteY7" fmla="*/ 221538 h 353936"/>
                  <a:gd name="connsiteX8" fmla="*/ 45961 w 308336"/>
                  <a:gd name="connsiteY8" fmla="*/ 292976 h 353936"/>
                  <a:gd name="connsiteX9" fmla="*/ 47866 w 308336"/>
                  <a:gd name="connsiteY9" fmla="*/ 319646 h 353936"/>
                  <a:gd name="connsiteX10" fmla="*/ 60248 w 308336"/>
                  <a:gd name="connsiteY10" fmla="*/ 324409 h 353936"/>
                  <a:gd name="connsiteX11" fmla="*/ 74536 w 308336"/>
                  <a:gd name="connsiteY11" fmla="*/ 317741 h 353936"/>
                  <a:gd name="connsiteX12" fmla="*/ 142163 w 308336"/>
                  <a:gd name="connsiteY12" fmla="*/ 240588 h 353936"/>
                  <a:gd name="connsiteX13" fmla="*/ 96443 w 308336"/>
                  <a:gd name="connsiteY13" fmla="*/ 326314 h 353936"/>
                  <a:gd name="connsiteX14" fmla="*/ 104063 w 308336"/>
                  <a:gd name="connsiteY14" fmla="*/ 352031 h 353936"/>
                  <a:gd name="connsiteX15" fmla="*/ 112636 w 308336"/>
                  <a:gd name="connsiteY15" fmla="*/ 353936 h 353936"/>
                  <a:gd name="connsiteX16" fmla="*/ 129781 w 308336"/>
                  <a:gd name="connsiteY16" fmla="*/ 343459 h 353936"/>
                  <a:gd name="connsiteX17" fmla="*/ 185026 w 308336"/>
                  <a:gd name="connsiteY17" fmla="*/ 240588 h 353936"/>
                  <a:gd name="connsiteX18" fmla="*/ 215506 w 308336"/>
                  <a:gd name="connsiteY18" fmla="*/ 216776 h 353936"/>
                  <a:gd name="connsiteX19" fmla="*/ 215506 w 308336"/>
                  <a:gd name="connsiteY19" fmla="*/ 217729 h 353936"/>
                  <a:gd name="connsiteX20" fmla="*/ 230746 w 308336"/>
                  <a:gd name="connsiteY20" fmla="*/ 301549 h 353936"/>
                  <a:gd name="connsiteX21" fmla="*/ 255511 w 308336"/>
                  <a:gd name="connsiteY21" fmla="*/ 306311 h 353936"/>
                  <a:gd name="connsiteX22" fmla="*/ 260273 w 308336"/>
                  <a:gd name="connsiteY22" fmla="*/ 281546 h 353936"/>
                  <a:gd name="connsiteX23" fmla="*/ 259321 w 308336"/>
                  <a:gd name="connsiteY23" fmla="*/ 227254 h 353936"/>
                  <a:gd name="connsiteX24" fmla="*/ 256463 w 308336"/>
                  <a:gd name="connsiteY24" fmla="*/ 134861 h 353936"/>
                  <a:gd name="connsiteX25" fmla="*/ 308336 w 308336"/>
                  <a:gd name="connsiteY25" fmla="*/ 60938 h 353936"/>
                  <a:gd name="connsiteX26" fmla="*/ 273936 w 308336"/>
                  <a:gd name="connsiteY26" fmla="*/ 0 h 353936"/>
                  <a:gd name="connsiteX27" fmla="*/ 189788 w 308336"/>
                  <a:gd name="connsiteY27" fmla="*/ 84378 h 353936"/>
                  <a:gd name="connsiteX28" fmla="*/ 90728 w 308336"/>
                  <a:gd name="connsiteY28" fmla="*/ 142481 h 353936"/>
                  <a:gd name="connsiteX29" fmla="*/ 12623 w 308336"/>
                  <a:gd name="connsiteY29" fmla="*/ 170104 h 353936"/>
                  <a:gd name="connsiteX30" fmla="*/ 1193 w 308336"/>
                  <a:gd name="connsiteY30" fmla="*/ 194869 h 353936"/>
                  <a:gd name="connsiteX31" fmla="*/ 20243 w 308336"/>
                  <a:gd name="connsiteY31" fmla="*/ 209156 h 353936"/>
                  <a:gd name="connsiteX0" fmla="*/ 20243 w 315167"/>
                  <a:gd name="connsiteY0" fmla="*/ 209156 h 353936"/>
                  <a:gd name="connsiteX1" fmla="*/ 26911 w 315167"/>
                  <a:gd name="connsiteY1" fmla="*/ 208204 h 353936"/>
                  <a:gd name="connsiteX2" fmla="*/ 99301 w 315167"/>
                  <a:gd name="connsiteY2" fmla="*/ 182486 h 353936"/>
                  <a:gd name="connsiteX3" fmla="*/ 13576 w 315167"/>
                  <a:gd name="connsiteY3" fmla="*/ 241541 h 353936"/>
                  <a:gd name="connsiteX4" fmla="*/ 8813 w 315167"/>
                  <a:gd name="connsiteY4" fmla="*/ 268211 h 353936"/>
                  <a:gd name="connsiteX5" fmla="*/ 24053 w 315167"/>
                  <a:gd name="connsiteY5" fmla="*/ 276784 h 353936"/>
                  <a:gd name="connsiteX6" fmla="*/ 34531 w 315167"/>
                  <a:gd name="connsiteY6" fmla="*/ 272974 h 353936"/>
                  <a:gd name="connsiteX7" fmla="*/ 108826 w 315167"/>
                  <a:gd name="connsiteY7" fmla="*/ 221538 h 353936"/>
                  <a:gd name="connsiteX8" fmla="*/ 45961 w 315167"/>
                  <a:gd name="connsiteY8" fmla="*/ 292976 h 353936"/>
                  <a:gd name="connsiteX9" fmla="*/ 47866 w 315167"/>
                  <a:gd name="connsiteY9" fmla="*/ 319646 h 353936"/>
                  <a:gd name="connsiteX10" fmla="*/ 60248 w 315167"/>
                  <a:gd name="connsiteY10" fmla="*/ 324409 h 353936"/>
                  <a:gd name="connsiteX11" fmla="*/ 74536 w 315167"/>
                  <a:gd name="connsiteY11" fmla="*/ 317741 h 353936"/>
                  <a:gd name="connsiteX12" fmla="*/ 142163 w 315167"/>
                  <a:gd name="connsiteY12" fmla="*/ 240588 h 353936"/>
                  <a:gd name="connsiteX13" fmla="*/ 96443 w 315167"/>
                  <a:gd name="connsiteY13" fmla="*/ 326314 h 353936"/>
                  <a:gd name="connsiteX14" fmla="*/ 104063 w 315167"/>
                  <a:gd name="connsiteY14" fmla="*/ 352031 h 353936"/>
                  <a:gd name="connsiteX15" fmla="*/ 112636 w 315167"/>
                  <a:gd name="connsiteY15" fmla="*/ 353936 h 353936"/>
                  <a:gd name="connsiteX16" fmla="*/ 129781 w 315167"/>
                  <a:gd name="connsiteY16" fmla="*/ 343459 h 353936"/>
                  <a:gd name="connsiteX17" fmla="*/ 185026 w 315167"/>
                  <a:gd name="connsiteY17" fmla="*/ 240588 h 353936"/>
                  <a:gd name="connsiteX18" fmla="*/ 215506 w 315167"/>
                  <a:gd name="connsiteY18" fmla="*/ 216776 h 353936"/>
                  <a:gd name="connsiteX19" fmla="*/ 215506 w 315167"/>
                  <a:gd name="connsiteY19" fmla="*/ 217729 h 353936"/>
                  <a:gd name="connsiteX20" fmla="*/ 230746 w 315167"/>
                  <a:gd name="connsiteY20" fmla="*/ 301549 h 353936"/>
                  <a:gd name="connsiteX21" fmla="*/ 255511 w 315167"/>
                  <a:gd name="connsiteY21" fmla="*/ 306311 h 353936"/>
                  <a:gd name="connsiteX22" fmla="*/ 260273 w 315167"/>
                  <a:gd name="connsiteY22" fmla="*/ 281546 h 353936"/>
                  <a:gd name="connsiteX23" fmla="*/ 259321 w 315167"/>
                  <a:gd name="connsiteY23" fmla="*/ 227254 h 353936"/>
                  <a:gd name="connsiteX24" fmla="*/ 256463 w 315167"/>
                  <a:gd name="connsiteY24" fmla="*/ 134861 h 353936"/>
                  <a:gd name="connsiteX25" fmla="*/ 315167 w 315167"/>
                  <a:gd name="connsiteY25" fmla="*/ 60938 h 353936"/>
                  <a:gd name="connsiteX26" fmla="*/ 273936 w 315167"/>
                  <a:gd name="connsiteY26" fmla="*/ 0 h 353936"/>
                  <a:gd name="connsiteX27" fmla="*/ 189788 w 315167"/>
                  <a:gd name="connsiteY27" fmla="*/ 84378 h 353936"/>
                  <a:gd name="connsiteX28" fmla="*/ 90728 w 315167"/>
                  <a:gd name="connsiteY28" fmla="*/ 142481 h 353936"/>
                  <a:gd name="connsiteX29" fmla="*/ 12623 w 315167"/>
                  <a:gd name="connsiteY29" fmla="*/ 170104 h 353936"/>
                  <a:gd name="connsiteX30" fmla="*/ 1193 w 315167"/>
                  <a:gd name="connsiteY30" fmla="*/ 194869 h 353936"/>
                  <a:gd name="connsiteX31" fmla="*/ 20243 w 315167"/>
                  <a:gd name="connsiteY31" fmla="*/ 209156 h 35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5167" h="353936">
                    <a:moveTo>
                      <a:pt x="20243" y="209156"/>
                    </a:moveTo>
                    <a:cubicBezTo>
                      <a:pt x="22148" y="209156"/>
                      <a:pt x="24053" y="209156"/>
                      <a:pt x="26911" y="208204"/>
                    </a:cubicBezTo>
                    <a:lnTo>
                      <a:pt x="99301" y="182486"/>
                    </a:lnTo>
                    <a:lnTo>
                      <a:pt x="13576" y="241541"/>
                    </a:lnTo>
                    <a:cubicBezTo>
                      <a:pt x="5003" y="247256"/>
                      <a:pt x="3098" y="259638"/>
                      <a:pt x="8813" y="268211"/>
                    </a:cubicBezTo>
                    <a:cubicBezTo>
                      <a:pt x="12623" y="273926"/>
                      <a:pt x="18338" y="276784"/>
                      <a:pt x="24053" y="276784"/>
                    </a:cubicBezTo>
                    <a:cubicBezTo>
                      <a:pt x="27863" y="276784"/>
                      <a:pt x="31673" y="275831"/>
                      <a:pt x="34531" y="272974"/>
                    </a:cubicBezTo>
                    <a:lnTo>
                      <a:pt x="108826" y="221538"/>
                    </a:lnTo>
                    <a:lnTo>
                      <a:pt x="45961" y="292976"/>
                    </a:lnTo>
                    <a:cubicBezTo>
                      <a:pt x="39293" y="300596"/>
                      <a:pt x="40246" y="312979"/>
                      <a:pt x="47866" y="319646"/>
                    </a:cubicBezTo>
                    <a:cubicBezTo>
                      <a:pt x="51676" y="322504"/>
                      <a:pt x="55486" y="324409"/>
                      <a:pt x="60248" y="324409"/>
                    </a:cubicBezTo>
                    <a:cubicBezTo>
                      <a:pt x="65963" y="324409"/>
                      <a:pt x="70726" y="322504"/>
                      <a:pt x="74536" y="317741"/>
                    </a:cubicBezTo>
                    <a:lnTo>
                      <a:pt x="142163" y="240588"/>
                    </a:lnTo>
                    <a:lnTo>
                      <a:pt x="96443" y="326314"/>
                    </a:lnTo>
                    <a:cubicBezTo>
                      <a:pt x="91681" y="335839"/>
                      <a:pt x="94538" y="347269"/>
                      <a:pt x="104063" y="352031"/>
                    </a:cubicBezTo>
                    <a:cubicBezTo>
                      <a:pt x="106921" y="353936"/>
                      <a:pt x="109778" y="353936"/>
                      <a:pt x="112636" y="353936"/>
                    </a:cubicBezTo>
                    <a:cubicBezTo>
                      <a:pt x="119303" y="353936"/>
                      <a:pt x="125971" y="350126"/>
                      <a:pt x="129781" y="343459"/>
                    </a:cubicBezTo>
                    <a:lnTo>
                      <a:pt x="185026" y="240588"/>
                    </a:lnTo>
                    <a:cubicBezTo>
                      <a:pt x="194551" y="231063"/>
                      <a:pt x="205028" y="223444"/>
                      <a:pt x="215506" y="216776"/>
                    </a:cubicBezTo>
                    <a:lnTo>
                      <a:pt x="215506" y="217729"/>
                    </a:lnTo>
                    <a:cubicBezTo>
                      <a:pt x="211696" y="247256"/>
                      <a:pt x="216458" y="280594"/>
                      <a:pt x="230746" y="301549"/>
                    </a:cubicBezTo>
                    <a:cubicBezTo>
                      <a:pt x="236461" y="310121"/>
                      <a:pt x="246938" y="312026"/>
                      <a:pt x="255511" y="306311"/>
                    </a:cubicBezTo>
                    <a:cubicBezTo>
                      <a:pt x="264083" y="300596"/>
                      <a:pt x="265988" y="290119"/>
                      <a:pt x="260273" y="281546"/>
                    </a:cubicBezTo>
                    <a:cubicBezTo>
                      <a:pt x="253606" y="271069"/>
                      <a:pt x="256463" y="250113"/>
                      <a:pt x="259321" y="227254"/>
                    </a:cubicBezTo>
                    <a:cubicBezTo>
                      <a:pt x="263131" y="199631"/>
                      <a:pt x="266941" y="166294"/>
                      <a:pt x="256463" y="134861"/>
                    </a:cubicBezTo>
                    <a:lnTo>
                      <a:pt x="315167" y="60938"/>
                    </a:lnTo>
                    <a:lnTo>
                      <a:pt x="273936" y="0"/>
                    </a:lnTo>
                    <a:cubicBezTo>
                      <a:pt x="250441" y="26987"/>
                      <a:pt x="213283" y="57391"/>
                      <a:pt x="189788" y="84378"/>
                    </a:cubicBezTo>
                    <a:cubicBezTo>
                      <a:pt x="155498" y="75806"/>
                      <a:pt x="107873" y="124384"/>
                      <a:pt x="90728" y="142481"/>
                    </a:cubicBezTo>
                    <a:lnTo>
                      <a:pt x="12623" y="170104"/>
                    </a:lnTo>
                    <a:cubicBezTo>
                      <a:pt x="3098" y="173913"/>
                      <a:pt x="-2617" y="184391"/>
                      <a:pt x="1193" y="194869"/>
                    </a:cubicBezTo>
                    <a:cubicBezTo>
                      <a:pt x="5003" y="204394"/>
                      <a:pt x="12623" y="209156"/>
                      <a:pt x="20243" y="209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2783422B-BC6C-460F-A501-57D161FC915A}"/>
                  </a:ext>
                </a:extLst>
              </p:cNvPr>
              <p:cNvSpPr/>
              <p:nvPr/>
            </p:nvSpPr>
            <p:spPr>
              <a:xfrm>
                <a:off x="683228" y="329082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5240A4BD-E608-4F6C-9C8E-8893754DED28}"/>
                  </a:ext>
                </a:extLst>
              </p:cNvPr>
              <p:cNvSpPr/>
              <p:nvPr/>
            </p:nvSpPr>
            <p:spPr>
              <a:xfrm>
                <a:off x="954768" y="3982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90C757D4-8DB1-421F-97B7-31F07F78ADA0}"/>
                  </a:ext>
                </a:extLst>
              </p:cNvPr>
              <p:cNvSpPr/>
              <p:nvPr/>
            </p:nvSpPr>
            <p:spPr>
              <a:xfrm>
                <a:off x="2397759" y="324502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" name="شكل حر: شكل 12">
                <a:extLst>
                  <a:ext uri="{FF2B5EF4-FFF2-40B4-BE49-F238E27FC236}">
                    <a16:creationId xmlns:a16="http://schemas.microsoft.com/office/drawing/2014/main" id="{24B236B4-7D81-4F4D-BD85-6A267F80C454}"/>
                  </a:ext>
                </a:extLst>
              </p:cNvPr>
              <p:cNvSpPr/>
              <p:nvPr/>
            </p:nvSpPr>
            <p:spPr>
              <a:xfrm>
                <a:off x="2197138" y="4151602"/>
                <a:ext cx="149820" cy="17055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" name="شكل حر: شكل 13">
                <a:extLst>
                  <a:ext uri="{FF2B5EF4-FFF2-40B4-BE49-F238E27FC236}">
                    <a16:creationId xmlns:a16="http://schemas.microsoft.com/office/drawing/2014/main" id="{7272EC66-7FB4-43A8-BDB2-C349B77C5D3A}"/>
                  </a:ext>
                </a:extLst>
              </p:cNvPr>
              <p:cNvSpPr/>
              <p:nvPr/>
            </p:nvSpPr>
            <p:spPr>
              <a:xfrm>
                <a:off x="462498" y="2626357"/>
                <a:ext cx="111406" cy="12682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5" name="مجموعة 14">
                <a:extLst>
                  <a:ext uri="{FF2B5EF4-FFF2-40B4-BE49-F238E27FC236}">
                    <a16:creationId xmlns:a16="http://schemas.microsoft.com/office/drawing/2014/main" id="{DA133474-5829-4EB5-BA7B-A398C032C5D6}"/>
                  </a:ext>
                </a:extLst>
              </p:cNvPr>
              <p:cNvGrpSpPr/>
              <p:nvPr/>
            </p:nvGrpSpPr>
            <p:grpSpPr>
              <a:xfrm rot="18959311" flipH="1">
                <a:off x="1396370" y="380969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19" name="مستطيل: زوايا مستديرة 18">
                  <a:extLst>
                    <a:ext uri="{FF2B5EF4-FFF2-40B4-BE49-F238E27FC236}">
                      <a16:creationId xmlns:a16="http://schemas.microsoft.com/office/drawing/2014/main" id="{01A104C6-AF8F-45A1-9B00-D7BC3DB79FCE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0" name="مستطيل: زوايا مستديرة 19">
                  <a:extLst>
                    <a:ext uri="{FF2B5EF4-FFF2-40B4-BE49-F238E27FC236}">
                      <a16:creationId xmlns:a16="http://schemas.microsoft.com/office/drawing/2014/main" id="{A9DB8E07-3A2B-4E9A-9204-86FC35B7721A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16" name="مجموعة 15">
                <a:extLst>
                  <a:ext uri="{FF2B5EF4-FFF2-40B4-BE49-F238E27FC236}">
                    <a16:creationId xmlns:a16="http://schemas.microsoft.com/office/drawing/2014/main" id="{0FAC38F5-1E19-4577-9ACA-B596BFDD92CC}"/>
                  </a:ext>
                </a:extLst>
              </p:cNvPr>
              <p:cNvGrpSpPr/>
              <p:nvPr/>
            </p:nvGrpSpPr>
            <p:grpSpPr>
              <a:xfrm rot="18959311" flipH="1">
                <a:off x="553090" y="221965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17" name="مستطيل: زوايا مستديرة 16">
                  <a:extLst>
                    <a:ext uri="{FF2B5EF4-FFF2-40B4-BE49-F238E27FC236}">
                      <a16:creationId xmlns:a16="http://schemas.microsoft.com/office/drawing/2014/main" id="{B3E47E78-8BBD-4C29-8F10-5A71E6BA870E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8" name="مستطيل: زوايا مستديرة 17">
                  <a:extLst>
                    <a:ext uri="{FF2B5EF4-FFF2-40B4-BE49-F238E27FC236}">
                      <a16:creationId xmlns:a16="http://schemas.microsoft.com/office/drawing/2014/main" id="{61A5A2AC-E0D4-4395-953A-8722CB1846E6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BB0131C4-5025-4991-B356-BAEE49E7B39D}"/>
              </a:ext>
            </a:extLst>
          </p:cNvPr>
          <p:cNvGrpSpPr/>
          <p:nvPr/>
        </p:nvGrpSpPr>
        <p:grpSpPr>
          <a:xfrm>
            <a:off x="5273026" y="2569493"/>
            <a:ext cx="1656080" cy="1656080"/>
            <a:chOff x="3159760" y="2336800"/>
            <a:chExt cx="1656080" cy="1656080"/>
          </a:xfrm>
        </p:grpSpPr>
        <p:sp>
          <p:nvSpPr>
            <p:cNvPr id="22" name="شكل بيضاوي 21">
              <a:extLst>
                <a:ext uri="{FF2B5EF4-FFF2-40B4-BE49-F238E27FC236}">
                  <a16:creationId xmlns:a16="http://schemas.microsoft.com/office/drawing/2014/main" id="{22C33342-CA9B-4582-A205-9A8665B6572A}"/>
                </a:ext>
              </a:extLst>
            </p:cNvPr>
            <p:cNvSpPr/>
            <p:nvPr/>
          </p:nvSpPr>
          <p:spPr>
            <a:xfrm>
              <a:off x="3159760" y="233680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3" name="مجموعة 22">
              <a:extLst>
                <a:ext uri="{FF2B5EF4-FFF2-40B4-BE49-F238E27FC236}">
                  <a16:creationId xmlns:a16="http://schemas.microsoft.com/office/drawing/2014/main" id="{7BF65CB6-035C-44DB-AD67-B56E3A731A2C}"/>
                </a:ext>
              </a:extLst>
            </p:cNvPr>
            <p:cNvGrpSpPr/>
            <p:nvPr/>
          </p:nvGrpSpPr>
          <p:grpSpPr>
            <a:xfrm>
              <a:off x="3208020" y="2701540"/>
              <a:ext cx="1333500" cy="994170"/>
              <a:chOff x="3526368" y="2508501"/>
              <a:chExt cx="2161504" cy="1611477"/>
            </a:xfrm>
          </p:grpSpPr>
          <p:sp>
            <p:nvSpPr>
              <p:cNvPr id="24" name="شكل حر: شكل 23">
                <a:extLst>
                  <a:ext uri="{FF2B5EF4-FFF2-40B4-BE49-F238E27FC236}">
                    <a16:creationId xmlns:a16="http://schemas.microsoft.com/office/drawing/2014/main" id="{5A5D6B46-EBBE-44D0-8573-A9A9ACB8537D}"/>
                  </a:ext>
                </a:extLst>
              </p:cNvPr>
              <p:cNvSpPr/>
              <p:nvPr/>
            </p:nvSpPr>
            <p:spPr>
              <a:xfrm>
                <a:off x="3526368" y="3173177"/>
                <a:ext cx="2156396" cy="946801"/>
              </a:xfrm>
              <a:custGeom>
                <a:avLst/>
                <a:gdLst>
                  <a:gd name="connsiteX0" fmla="*/ 2156395 w 2156396"/>
                  <a:gd name="connsiteY0" fmla="*/ 98012 h 906659"/>
                  <a:gd name="connsiteX1" fmla="*/ 2059353 w 2156396"/>
                  <a:gd name="connsiteY1" fmla="*/ 1 h 906659"/>
                  <a:gd name="connsiteX2" fmla="*/ 2007702 w 2156396"/>
                  <a:gd name="connsiteY2" fmla="*/ 14500 h 906659"/>
                  <a:gd name="connsiteX3" fmla="*/ 1588675 w 2156396"/>
                  <a:gd name="connsiteY3" fmla="*/ 254081 h 906659"/>
                  <a:gd name="connsiteX4" fmla="*/ 1588160 w 2156396"/>
                  <a:gd name="connsiteY4" fmla="*/ 336686 h 906659"/>
                  <a:gd name="connsiteX5" fmla="*/ 1390532 w 2156396"/>
                  <a:gd name="connsiteY5" fmla="*/ 490084 h 906659"/>
                  <a:gd name="connsiteX6" fmla="*/ 955675 w 2156396"/>
                  <a:gd name="connsiteY6" fmla="*/ 490084 h 906659"/>
                  <a:gd name="connsiteX7" fmla="*/ 955675 w 2156396"/>
                  <a:gd name="connsiteY7" fmla="*/ 392066 h 906659"/>
                  <a:gd name="connsiteX8" fmla="*/ 1396756 w 2156396"/>
                  <a:gd name="connsiteY8" fmla="*/ 392066 h 906659"/>
                  <a:gd name="connsiteX9" fmla="*/ 1494774 w 2156396"/>
                  <a:gd name="connsiteY9" fmla="*/ 294048 h 906659"/>
                  <a:gd name="connsiteX10" fmla="*/ 1396756 w 2156396"/>
                  <a:gd name="connsiteY10" fmla="*/ 196030 h 906659"/>
                  <a:gd name="connsiteX11" fmla="*/ 808648 w 2156396"/>
                  <a:gd name="connsiteY11" fmla="*/ 196030 h 906659"/>
                  <a:gd name="connsiteX12" fmla="*/ 692962 w 2156396"/>
                  <a:gd name="connsiteY12" fmla="*/ 229062 h 906659"/>
                  <a:gd name="connsiteX13" fmla="*/ 0 w 2156396"/>
                  <a:gd name="connsiteY13" fmla="*/ 563597 h 906659"/>
                  <a:gd name="connsiteX14" fmla="*/ 343063 w 2156396"/>
                  <a:gd name="connsiteY14" fmla="*/ 906660 h 906659"/>
                  <a:gd name="connsiteX15" fmla="*/ 931171 w 2156396"/>
                  <a:gd name="connsiteY15" fmla="*/ 686120 h 906659"/>
                  <a:gd name="connsiteX16" fmla="*/ 1389160 w 2156396"/>
                  <a:gd name="connsiteY16" fmla="*/ 686120 h 906659"/>
                  <a:gd name="connsiteX17" fmla="*/ 1447137 w 2156396"/>
                  <a:gd name="connsiteY17" fmla="*/ 667129 h 906659"/>
                  <a:gd name="connsiteX18" fmla="*/ 2120202 w 2156396"/>
                  <a:gd name="connsiteY18" fmla="*/ 173486 h 906659"/>
                  <a:gd name="connsiteX19" fmla="*/ 2156395 w 2156396"/>
                  <a:gd name="connsiteY19" fmla="*/ 98012 h 906659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6396" h="946803">
                    <a:moveTo>
                      <a:pt x="2156395" y="98012"/>
                    </a:moveTo>
                    <a:cubicBezTo>
                      <a:pt x="2156662" y="44148"/>
                      <a:pt x="2113213" y="268"/>
                      <a:pt x="2059353" y="1"/>
                    </a:cubicBezTo>
                    <a:cubicBezTo>
                      <a:pt x="2041119" y="-89"/>
                      <a:pt x="2023225" y="4934"/>
                      <a:pt x="2007702" y="14500"/>
                    </a:cubicBezTo>
                    <a:lnTo>
                      <a:pt x="1588675" y="254081"/>
                    </a:lnTo>
                    <a:cubicBezTo>
                      <a:pt x="1594333" y="281345"/>
                      <a:pt x="1594157" y="309495"/>
                      <a:pt x="1588160" y="336686"/>
                    </a:cubicBezTo>
                    <a:cubicBezTo>
                      <a:pt x="1566178" y="427688"/>
                      <a:pt x="1484141" y="491363"/>
                      <a:pt x="1390532" y="490084"/>
                    </a:cubicBezTo>
                    <a:lnTo>
                      <a:pt x="955675" y="490084"/>
                    </a:lnTo>
                    <a:lnTo>
                      <a:pt x="955675" y="392066"/>
                    </a:lnTo>
                    <a:lnTo>
                      <a:pt x="1396756" y="392066"/>
                    </a:lnTo>
                    <a:cubicBezTo>
                      <a:pt x="1450889" y="392066"/>
                      <a:pt x="1494774" y="348181"/>
                      <a:pt x="1494774" y="294048"/>
                    </a:cubicBezTo>
                    <a:cubicBezTo>
                      <a:pt x="1494774" y="239915"/>
                      <a:pt x="1450889" y="196030"/>
                      <a:pt x="1396756" y="196030"/>
                    </a:cubicBezTo>
                    <a:lnTo>
                      <a:pt x="808648" y="196030"/>
                    </a:lnTo>
                    <a:cubicBezTo>
                      <a:pt x="767760" y="196040"/>
                      <a:pt x="727690" y="207481"/>
                      <a:pt x="692962" y="229062"/>
                    </a:cubicBezTo>
                    <a:lnTo>
                      <a:pt x="0" y="563597"/>
                    </a:lnTo>
                    <a:cubicBezTo>
                      <a:pt x="74212" y="705742"/>
                      <a:pt x="74315" y="783044"/>
                      <a:pt x="250426" y="946803"/>
                    </a:cubicBezTo>
                    <a:cubicBezTo>
                      <a:pt x="408945" y="788283"/>
                      <a:pt x="707567" y="686120"/>
                      <a:pt x="931171" y="686120"/>
                    </a:cubicBezTo>
                    <a:lnTo>
                      <a:pt x="1389160" y="686120"/>
                    </a:lnTo>
                    <a:cubicBezTo>
                      <a:pt x="1410013" y="686117"/>
                      <a:pt x="1430325" y="679464"/>
                      <a:pt x="1447137" y="667129"/>
                    </a:cubicBezTo>
                    <a:lnTo>
                      <a:pt x="2120202" y="173486"/>
                    </a:lnTo>
                    <a:cubicBezTo>
                      <a:pt x="2143023" y="155068"/>
                      <a:pt x="2156319" y="127339"/>
                      <a:pt x="2156395" y="980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5" name="شكل حر: شكل 24">
                <a:extLst>
                  <a:ext uri="{FF2B5EF4-FFF2-40B4-BE49-F238E27FC236}">
                    <a16:creationId xmlns:a16="http://schemas.microsoft.com/office/drawing/2014/main" id="{CD38ACA2-9A73-47DC-B4D6-D0E4BF2855BC}"/>
                  </a:ext>
                </a:extLst>
              </p:cNvPr>
              <p:cNvSpPr/>
              <p:nvPr/>
            </p:nvSpPr>
            <p:spPr>
              <a:xfrm>
                <a:off x="4436479" y="2584439"/>
                <a:ext cx="833152" cy="789413"/>
              </a:xfrm>
              <a:custGeom>
                <a:avLst/>
                <a:gdLst>
                  <a:gd name="connsiteX0" fmla="*/ 416576 w 833152"/>
                  <a:gd name="connsiteY0" fmla="*/ 164549 h 789413"/>
                  <a:gd name="connsiteX1" fmla="*/ 0 w 833152"/>
                  <a:gd name="connsiteY1" fmla="*/ 213558 h 789413"/>
                  <a:gd name="connsiteX2" fmla="*/ 416576 w 833152"/>
                  <a:gd name="connsiteY2" fmla="*/ 789414 h 789413"/>
                  <a:gd name="connsiteX3" fmla="*/ 833153 w 833152"/>
                  <a:gd name="connsiteY3" fmla="*/ 213558 h 789413"/>
                  <a:gd name="connsiteX4" fmla="*/ 416576 w 833152"/>
                  <a:gd name="connsiteY4" fmla="*/ 164549 h 78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152" h="789413">
                    <a:moveTo>
                      <a:pt x="416576" y="164549"/>
                    </a:moveTo>
                    <a:cubicBezTo>
                      <a:pt x="262198" y="-141757"/>
                      <a:pt x="0" y="42027"/>
                      <a:pt x="0" y="213558"/>
                    </a:cubicBezTo>
                    <a:cubicBezTo>
                      <a:pt x="0" y="470855"/>
                      <a:pt x="416576" y="789414"/>
                      <a:pt x="416576" y="789414"/>
                    </a:cubicBezTo>
                    <a:cubicBezTo>
                      <a:pt x="416576" y="789414"/>
                      <a:pt x="833153" y="470855"/>
                      <a:pt x="833153" y="213558"/>
                    </a:cubicBezTo>
                    <a:cubicBezTo>
                      <a:pt x="833153" y="42027"/>
                      <a:pt x="570955" y="-141757"/>
                      <a:pt x="416576" y="164549"/>
                    </a:cubicBezTo>
                    <a:close/>
                  </a:path>
                </a:pathLst>
              </a:custGeom>
              <a:solidFill>
                <a:srgbClr val="FF88A8"/>
              </a:solidFill>
              <a:ln w="24408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6" name="مجموعة 25">
                <a:extLst>
                  <a:ext uri="{FF2B5EF4-FFF2-40B4-BE49-F238E27FC236}">
                    <a16:creationId xmlns:a16="http://schemas.microsoft.com/office/drawing/2014/main" id="{CC071CDE-37BA-4F85-B2B2-FFF9636E336F}"/>
                  </a:ext>
                </a:extLst>
              </p:cNvPr>
              <p:cNvGrpSpPr/>
              <p:nvPr/>
            </p:nvGrpSpPr>
            <p:grpSpPr>
              <a:xfrm rot="4042901" flipH="1">
                <a:off x="4103752" y="3676846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33" name="مستطيل: زوايا مستديرة 32">
                  <a:extLst>
                    <a:ext uri="{FF2B5EF4-FFF2-40B4-BE49-F238E27FC236}">
                      <a16:creationId xmlns:a16="http://schemas.microsoft.com/office/drawing/2014/main" id="{E37F95DB-5268-4FCC-B41C-66E0D281AC61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4" name="مستطيل: زوايا مستديرة 33">
                  <a:extLst>
                    <a:ext uri="{FF2B5EF4-FFF2-40B4-BE49-F238E27FC236}">
                      <a16:creationId xmlns:a16="http://schemas.microsoft.com/office/drawing/2014/main" id="{86C4A728-CD39-4D9A-9609-90FA5F5DBF7B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27" name="مجموعة 26">
                <a:extLst>
                  <a:ext uri="{FF2B5EF4-FFF2-40B4-BE49-F238E27FC236}">
                    <a16:creationId xmlns:a16="http://schemas.microsoft.com/office/drawing/2014/main" id="{C0BAFB53-AC4C-4BEA-B78F-17FCF82703D0}"/>
                  </a:ext>
                </a:extLst>
              </p:cNvPr>
              <p:cNvGrpSpPr/>
              <p:nvPr/>
            </p:nvGrpSpPr>
            <p:grpSpPr>
              <a:xfrm rot="20111266" flipH="1">
                <a:off x="4521529" y="271315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31" name="مستطيل: زوايا مستديرة 30">
                  <a:extLst>
                    <a:ext uri="{FF2B5EF4-FFF2-40B4-BE49-F238E27FC236}">
                      <a16:creationId xmlns:a16="http://schemas.microsoft.com/office/drawing/2014/main" id="{9A4B8C94-E1B0-437C-A8CB-F95304075552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2" name="مستطيل: زوايا مستديرة 31">
                  <a:extLst>
                    <a:ext uri="{FF2B5EF4-FFF2-40B4-BE49-F238E27FC236}">
                      <a16:creationId xmlns:a16="http://schemas.microsoft.com/office/drawing/2014/main" id="{A9FE2330-B34E-4FBE-8AF8-8CDBF6A66413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28" name="شكل حر: شكل 27">
                <a:extLst>
                  <a:ext uri="{FF2B5EF4-FFF2-40B4-BE49-F238E27FC236}">
                    <a16:creationId xmlns:a16="http://schemas.microsoft.com/office/drawing/2014/main" id="{85BD14D2-D5E1-49C9-91F6-E8C850E5A8EC}"/>
                  </a:ext>
                </a:extLst>
              </p:cNvPr>
              <p:cNvSpPr/>
              <p:nvPr/>
            </p:nvSpPr>
            <p:spPr>
              <a:xfrm>
                <a:off x="5323839" y="277766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9" name="شكل حر: شكل 28">
                <a:extLst>
                  <a:ext uri="{FF2B5EF4-FFF2-40B4-BE49-F238E27FC236}">
                    <a16:creationId xmlns:a16="http://schemas.microsoft.com/office/drawing/2014/main" id="{F6AAD5C7-3437-4B04-8367-9173E5F45567}"/>
                  </a:ext>
                </a:extLst>
              </p:cNvPr>
              <p:cNvSpPr/>
              <p:nvPr/>
            </p:nvSpPr>
            <p:spPr>
              <a:xfrm>
                <a:off x="4046188" y="250850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0" name="شكل حر: شكل 29">
                <a:extLst>
                  <a:ext uri="{FF2B5EF4-FFF2-40B4-BE49-F238E27FC236}">
                    <a16:creationId xmlns:a16="http://schemas.microsoft.com/office/drawing/2014/main" id="{2125DEC2-7A67-4CF4-8ADF-99D470238604}"/>
                  </a:ext>
                </a:extLst>
              </p:cNvPr>
              <p:cNvSpPr/>
              <p:nvPr/>
            </p:nvSpPr>
            <p:spPr>
              <a:xfrm>
                <a:off x="4317728" y="320040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2BE00385-319B-47F4-9733-DE79CF1D36D9}"/>
              </a:ext>
            </a:extLst>
          </p:cNvPr>
          <p:cNvGrpSpPr/>
          <p:nvPr/>
        </p:nvGrpSpPr>
        <p:grpSpPr>
          <a:xfrm>
            <a:off x="487923" y="4825013"/>
            <a:ext cx="1656080" cy="1656080"/>
            <a:chOff x="7091680" y="2316480"/>
            <a:chExt cx="1656080" cy="1656080"/>
          </a:xfrm>
        </p:grpSpPr>
        <p:sp>
          <p:nvSpPr>
            <p:cNvPr id="36" name="شكل بيضاوي 35">
              <a:extLst>
                <a:ext uri="{FF2B5EF4-FFF2-40B4-BE49-F238E27FC236}">
                  <a16:creationId xmlns:a16="http://schemas.microsoft.com/office/drawing/2014/main" id="{4432221B-A02E-4852-AF35-14E41F219982}"/>
                </a:ext>
              </a:extLst>
            </p:cNvPr>
            <p:cNvSpPr/>
            <p:nvPr/>
          </p:nvSpPr>
          <p:spPr>
            <a:xfrm>
              <a:off x="7091680" y="231648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37" name="مجموعة 36">
              <a:extLst>
                <a:ext uri="{FF2B5EF4-FFF2-40B4-BE49-F238E27FC236}">
                  <a16:creationId xmlns:a16="http://schemas.microsoft.com/office/drawing/2014/main" id="{225D956F-0F70-43DF-A628-F6F82C58693E}"/>
                </a:ext>
              </a:extLst>
            </p:cNvPr>
            <p:cNvGrpSpPr/>
            <p:nvPr/>
          </p:nvGrpSpPr>
          <p:grpSpPr>
            <a:xfrm>
              <a:off x="7205948" y="2418987"/>
              <a:ext cx="1440212" cy="1208567"/>
              <a:chOff x="9695148" y="2073547"/>
              <a:chExt cx="2027764" cy="1701617"/>
            </a:xfrm>
          </p:grpSpPr>
          <p:sp>
            <p:nvSpPr>
              <p:cNvPr id="38" name="شكل حر: شكل 37">
                <a:extLst>
                  <a:ext uri="{FF2B5EF4-FFF2-40B4-BE49-F238E27FC236}">
                    <a16:creationId xmlns:a16="http://schemas.microsoft.com/office/drawing/2014/main" id="{7CBE2806-8B06-4DB7-90C8-76DCC952A8B1}"/>
                  </a:ext>
                </a:extLst>
              </p:cNvPr>
              <p:cNvSpPr/>
              <p:nvPr/>
            </p:nvSpPr>
            <p:spPr>
              <a:xfrm>
                <a:off x="10598536" y="2442717"/>
                <a:ext cx="243760" cy="225915"/>
              </a:xfrm>
              <a:custGeom>
                <a:avLst/>
                <a:gdLst>
                  <a:gd name="connsiteX0" fmla="*/ 15133 w 243760"/>
                  <a:gd name="connsiteY0" fmla="*/ 151888 h 225915"/>
                  <a:gd name="connsiteX1" fmla="*/ 77504 w 243760"/>
                  <a:gd name="connsiteY1" fmla="*/ 225916 h 225915"/>
                  <a:gd name="connsiteX2" fmla="*/ 236807 w 243760"/>
                  <a:gd name="connsiteY2" fmla="*/ 66613 h 225915"/>
                  <a:gd name="connsiteX3" fmla="*/ 243760 w 243760"/>
                  <a:gd name="connsiteY3" fmla="*/ 60274 h 225915"/>
                  <a:gd name="connsiteX4" fmla="*/ 162154 w 243760"/>
                  <a:gd name="connsiteY4" fmla="*/ 880 h 225915"/>
                  <a:gd name="connsiteX5" fmla="*/ 122698 w 243760"/>
                  <a:gd name="connsiteY5" fmla="*/ 21010 h 225915"/>
                  <a:gd name="connsiteX6" fmla="*/ 0 w 243760"/>
                  <a:gd name="connsiteY6" fmla="*/ 143708 h 225915"/>
                  <a:gd name="connsiteX7" fmla="*/ 15133 w 243760"/>
                  <a:gd name="connsiteY7" fmla="*/ 151888 h 22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760" h="225915">
                    <a:moveTo>
                      <a:pt x="15133" y="151888"/>
                    </a:moveTo>
                    <a:cubicBezTo>
                      <a:pt x="42916" y="169708"/>
                      <a:pt x="64658" y="195513"/>
                      <a:pt x="77504" y="225916"/>
                    </a:cubicBezTo>
                    <a:lnTo>
                      <a:pt x="236807" y="66613"/>
                    </a:lnTo>
                    <a:lnTo>
                      <a:pt x="243760" y="60274"/>
                    </a:lnTo>
                    <a:cubicBezTo>
                      <a:pt x="237627" y="21337"/>
                      <a:pt x="201090" y="-5253"/>
                      <a:pt x="162154" y="880"/>
                    </a:cubicBezTo>
                    <a:cubicBezTo>
                      <a:pt x="147201" y="3235"/>
                      <a:pt x="133383" y="10284"/>
                      <a:pt x="122698" y="21010"/>
                    </a:cubicBezTo>
                    <a:lnTo>
                      <a:pt x="0" y="143708"/>
                    </a:lnTo>
                    <a:cubicBezTo>
                      <a:pt x="5112" y="146367"/>
                      <a:pt x="10634" y="148821"/>
                      <a:pt x="15133" y="1518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9" name="شكل حر: شكل 38">
                <a:extLst>
                  <a:ext uri="{FF2B5EF4-FFF2-40B4-BE49-F238E27FC236}">
                    <a16:creationId xmlns:a16="http://schemas.microsoft.com/office/drawing/2014/main" id="{1D5EB1B6-B569-4A75-8525-C6911013069B}"/>
                  </a:ext>
                </a:extLst>
              </p:cNvPr>
              <p:cNvSpPr/>
              <p:nvPr/>
            </p:nvSpPr>
            <p:spPr>
              <a:xfrm>
                <a:off x="9985455" y="2546910"/>
                <a:ext cx="444576" cy="844823"/>
              </a:xfrm>
              <a:custGeom>
                <a:avLst/>
                <a:gdLst>
                  <a:gd name="connsiteX0" fmla="*/ 79754 w 444576"/>
                  <a:gd name="connsiteY0" fmla="*/ 844824 h 844823"/>
                  <a:gd name="connsiteX1" fmla="*/ 114109 w 444576"/>
                  <a:gd name="connsiteY1" fmla="*/ 810468 h 844823"/>
                  <a:gd name="connsiteX2" fmla="*/ 169937 w 444576"/>
                  <a:gd name="connsiteY2" fmla="*/ 754641 h 844823"/>
                  <a:gd name="connsiteX3" fmla="*/ 147033 w 444576"/>
                  <a:gd name="connsiteY3" fmla="*/ 575501 h 844823"/>
                  <a:gd name="connsiteX4" fmla="*/ 147033 w 444576"/>
                  <a:gd name="connsiteY4" fmla="*/ 574070 h 844823"/>
                  <a:gd name="connsiteX5" fmla="*/ 166460 w 444576"/>
                  <a:gd name="connsiteY5" fmla="*/ 473457 h 844823"/>
                  <a:gd name="connsiteX6" fmla="*/ 167892 w 444576"/>
                  <a:gd name="connsiteY6" fmla="*/ 470799 h 844823"/>
                  <a:gd name="connsiteX7" fmla="*/ 169528 w 444576"/>
                  <a:gd name="connsiteY7" fmla="*/ 468345 h 844823"/>
                  <a:gd name="connsiteX8" fmla="*/ 405108 w 444576"/>
                  <a:gd name="connsiteY8" fmla="*/ 97592 h 844823"/>
                  <a:gd name="connsiteX9" fmla="*/ 444576 w 444576"/>
                  <a:gd name="connsiteY9" fmla="*/ 55057 h 844823"/>
                  <a:gd name="connsiteX10" fmla="*/ 345090 w 444576"/>
                  <a:gd name="connsiteY10" fmla="*/ 3782 h 844823"/>
                  <a:gd name="connsiteX11" fmla="*/ 301428 w 444576"/>
                  <a:gd name="connsiteY11" fmla="*/ 38288 h 844823"/>
                  <a:gd name="connsiteX12" fmla="*/ 66257 w 444576"/>
                  <a:gd name="connsiteY12" fmla="*/ 408837 h 844823"/>
                  <a:gd name="connsiteX13" fmla="*/ 56237 w 444576"/>
                  <a:gd name="connsiteY13" fmla="*/ 461801 h 844823"/>
                  <a:gd name="connsiteX14" fmla="*/ 84253 w 444576"/>
                  <a:gd name="connsiteY14" fmla="*/ 680817 h 844823"/>
                  <a:gd name="connsiteX15" fmla="*/ 0 w 444576"/>
                  <a:gd name="connsiteY15" fmla="*/ 765070 h 84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576" h="844823">
                    <a:moveTo>
                      <a:pt x="79754" y="844824"/>
                    </a:moveTo>
                    <a:lnTo>
                      <a:pt x="114109" y="810468"/>
                    </a:lnTo>
                    <a:lnTo>
                      <a:pt x="169937" y="754641"/>
                    </a:lnTo>
                    <a:lnTo>
                      <a:pt x="147033" y="575501"/>
                    </a:lnTo>
                    <a:lnTo>
                      <a:pt x="147033" y="574070"/>
                    </a:lnTo>
                    <a:cubicBezTo>
                      <a:pt x="143097" y="539336"/>
                      <a:pt x="149874" y="504228"/>
                      <a:pt x="166460" y="473457"/>
                    </a:cubicBezTo>
                    <a:lnTo>
                      <a:pt x="167892" y="470799"/>
                    </a:lnTo>
                    <a:lnTo>
                      <a:pt x="169528" y="468345"/>
                    </a:lnTo>
                    <a:lnTo>
                      <a:pt x="405108" y="97592"/>
                    </a:lnTo>
                    <a:cubicBezTo>
                      <a:pt x="415564" y="81128"/>
                      <a:pt x="428940" y="66713"/>
                      <a:pt x="444576" y="55057"/>
                    </a:cubicBezTo>
                    <a:cubicBezTo>
                      <a:pt x="431263" y="13426"/>
                      <a:pt x="386722" y="-9531"/>
                      <a:pt x="345090" y="3782"/>
                    </a:cubicBezTo>
                    <a:cubicBezTo>
                      <a:pt x="326839" y="9620"/>
                      <a:pt x="311326" y="21880"/>
                      <a:pt x="301428" y="38288"/>
                    </a:cubicBezTo>
                    <a:lnTo>
                      <a:pt x="66257" y="408837"/>
                    </a:lnTo>
                    <a:cubicBezTo>
                      <a:pt x="57644" y="425074"/>
                      <a:pt x="54151" y="443540"/>
                      <a:pt x="56237" y="461801"/>
                    </a:cubicBezTo>
                    <a:lnTo>
                      <a:pt x="84253" y="680817"/>
                    </a:lnTo>
                    <a:lnTo>
                      <a:pt x="0" y="765070"/>
                    </a:ln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63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0" name="شكل حر: شكل 39">
                <a:extLst>
                  <a:ext uri="{FF2B5EF4-FFF2-40B4-BE49-F238E27FC236}">
                    <a16:creationId xmlns:a16="http://schemas.microsoft.com/office/drawing/2014/main" id="{88CBBC4A-71ED-443D-A5D0-49F2591DD8FE}"/>
                  </a:ext>
                </a:extLst>
              </p:cNvPr>
              <p:cNvSpPr/>
              <p:nvPr/>
            </p:nvSpPr>
            <p:spPr>
              <a:xfrm>
                <a:off x="10122672" y="2546281"/>
                <a:ext cx="1150573" cy="1228883"/>
              </a:xfrm>
              <a:custGeom>
                <a:avLst/>
                <a:gdLst>
                  <a:gd name="connsiteX0" fmla="*/ 1130049 w 1150573"/>
                  <a:gd name="connsiteY0" fmla="*/ 503943 h 1228883"/>
                  <a:gd name="connsiteX1" fmla="*/ 1029989 w 1150573"/>
                  <a:gd name="connsiteY1" fmla="*/ 502982 h 1228883"/>
                  <a:gd name="connsiteX2" fmla="*/ 1029028 w 1150573"/>
                  <a:gd name="connsiteY2" fmla="*/ 503943 h 1228883"/>
                  <a:gd name="connsiteX3" fmla="*/ 809807 w 1150573"/>
                  <a:gd name="connsiteY3" fmla="*/ 722959 h 1228883"/>
                  <a:gd name="connsiteX4" fmla="*/ 787517 w 1150573"/>
                  <a:gd name="connsiteY4" fmla="*/ 722959 h 1228883"/>
                  <a:gd name="connsiteX5" fmla="*/ 787517 w 1150573"/>
                  <a:gd name="connsiteY5" fmla="*/ 700464 h 1228883"/>
                  <a:gd name="connsiteX6" fmla="*/ 1118802 w 1150573"/>
                  <a:gd name="connsiteY6" fmla="*/ 369180 h 1228883"/>
                  <a:gd name="connsiteX7" fmla="*/ 1119415 w 1150573"/>
                  <a:gd name="connsiteY7" fmla="*/ 267545 h 1228883"/>
                  <a:gd name="connsiteX8" fmla="*/ 1017781 w 1150573"/>
                  <a:gd name="connsiteY8" fmla="*/ 266931 h 1228883"/>
                  <a:gd name="connsiteX9" fmla="*/ 686291 w 1150573"/>
                  <a:gd name="connsiteY9" fmla="*/ 599443 h 1228883"/>
                  <a:gd name="connsiteX10" fmla="*/ 663797 w 1150573"/>
                  <a:gd name="connsiteY10" fmla="*/ 597756 h 1228883"/>
                  <a:gd name="connsiteX11" fmla="*/ 663797 w 1150573"/>
                  <a:gd name="connsiteY11" fmla="*/ 576948 h 1228883"/>
                  <a:gd name="connsiteX12" fmla="*/ 1063792 w 1150573"/>
                  <a:gd name="connsiteY12" fmla="*/ 176953 h 1228883"/>
                  <a:gd name="connsiteX13" fmla="*/ 1063179 w 1150573"/>
                  <a:gd name="connsiteY13" fmla="*/ 75318 h 1228883"/>
                  <a:gd name="connsiteX14" fmla="*/ 961544 w 1150573"/>
                  <a:gd name="connsiteY14" fmla="*/ 75931 h 1228883"/>
                  <a:gd name="connsiteX15" fmla="*/ 562775 w 1150573"/>
                  <a:gd name="connsiteY15" fmla="*/ 475722 h 1228883"/>
                  <a:gd name="connsiteX16" fmla="*/ 540281 w 1150573"/>
                  <a:gd name="connsiteY16" fmla="*/ 474035 h 1228883"/>
                  <a:gd name="connsiteX17" fmla="*/ 540281 w 1150573"/>
                  <a:gd name="connsiteY17" fmla="*/ 453228 h 1228883"/>
                  <a:gd name="connsiteX18" fmla="*/ 871565 w 1150573"/>
                  <a:gd name="connsiteY18" fmla="*/ 121943 h 1228883"/>
                  <a:gd name="connsiteX19" fmla="*/ 871565 w 1150573"/>
                  <a:gd name="connsiteY19" fmla="*/ 20922 h 1228883"/>
                  <a:gd name="connsiteX20" fmla="*/ 770544 w 1150573"/>
                  <a:gd name="connsiteY20" fmla="*/ 20922 h 1228883"/>
                  <a:gd name="connsiteX21" fmla="*/ 439259 w 1150573"/>
                  <a:gd name="connsiteY21" fmla="*/ 352206 h 1228883"/>
                  <a:gd name="connsiteX22" fmla="*/ 310017 w 1150573"/>
                  <a:gd name="connsiteY22" fmla="*/ 481448 h 1228883"/>
                  <a:gd name="connsiteX23" fmla="*/ 471774 w 1150573"/>
                  <a:gd name="connsiteY23" fmla="*/ 227463 h 1228883"/>
                  <a:gd name="connsiteX24" fmla="*/ 444891 w 1150573"/>
                  <a:gd name="connsiteY24" fmla="*/ 117925 h 1228883"/>
                  <a:gd name="connsiteX25" fmla="*/ 337011 w 1150573"/>
                  <a:gd name="connsiteY25" fmla="*/ 142188 h 1228883"/>
                  <a:gd name="connsiteX26" fmla="*/ 101021 w 1150573"/>
                  <a:gd name="connsiteY26" fmla="*/ 512736 h 1228883"/>
                  <a:gd name="connsiteX27" fmla="*/ 91001 w 1150573"/>
                  <a:gd name="connsiteY27" fmla="*/ 565701 h 1228883"/>
                  <a:gd name="connsiteX28" fmla="*/ 118404 w 1150573"/>
                  <a:gd name="connsiteY28" fmla="*/ 784717 h 1228883"/>
                  <a:gd name="connsiteX29" fmla="*/ 0 w 1150573"/>
                  <a:gd name="connsiteY29" fmla="*/ 903121 h 1228883"/>
                  <a:gd name="connsiteX30" fmla="*/ 326377 w 1150573"/>
                  <a:gd name="connsiteY30" fmla="*/ 1228884 h 1228883"/>
                  <a:gd name="connsiteX31" fmla="*/ 416764 w 1150573"/>
                  <a:gd name="connsiteY31" fmla="*/ 1138496 h 1228883"/>
                  <a:gd name="connsiteX32" fmla="*/ 742528 w 1150573"/>
                  <a:gd name="connsiteY32" fmla="*/ 992486 h 1228883"/>
                  <a:gd name="connsiteX33" fmla="*/ 1130049 w 1150573"/>
                  <a:gd name="connsiteY33" fmla="*/ 603942 h 1228883"/>
                  <a:gd name="connsiteX34" fmla="*/ 1130049 w 1150573"/>
                  <a:gd name="connsiteY34" fmla="*/ 503943 h 122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0573" h="1228883">
                    <a:moveTo>
                      <a:pt x="1130049" y="503943"/>
                    </a:moveTo>
                    <a:cubicBezTo>
                      <a:pt x="1102683" y="476048"/>
                      <a:pt x="1057886" y="475616"/>
                      <a:pt x="1029989" y="502982"/>
                    </a:cubicBezTo>
                    <a:cubicBezTo>
                      <a:pt x="1029666" y="503299"/>
                      <a:pt x="1029345" y="503620"/>
                      <a:pt x="1029028" y="503943"/>
                    </a:cubicBezTo>
                    <a:lnTo>
                      <a:pt x="809807" y="722959"/>
                    </a:lnTo>
                    <a:cubicBezTo>
                      <a:pt x="803419" y="728521"/>
                      <a:pt x="793906" y="728521"/>
                      <a:pt x="787517" y="722959"/>
                    </a:cubicBezTo>
                    <a:cubicBezTo>
                      <a:pt x="781836" y="716538"/>
                      <a:pt x="781836" y="706886"/>
                      <a:pt x="787517" y="700464"/>
                    </a:cubicBezTo>
                    <a:lnTo>
                      <a:pt x="1118802" y="369180"/>
                    </a:lnTo>
                    <a:cubicBezTo>
                      <a:pt x="1147037" y="341284"/>
                      <a:pt x="1147311" y="295780"/>
                      <a:pt x="1119415" y="267545"/>
                    </a:cubicBezTo>
                    <a:cubicBezTo>
                      <a:pt x="1091520" y="239310"/>
                      <a:pt x="1046015" y="239036"/>
                      <a:pt x="1017781" y="266931"/>
                    </a:cubicBezTo>
                    <a:lnTo>
                      <a:pt x="686291" y="599443"/>
                    </a:lnTo>
                    <a:cubicBezTo>
                      <a:pt x="679614" y="605189"/>
                      <a:pt x="669543" y="604435"/>
                      <a:pt x="663797" y="597756"/>
                    </a:cubicBezTo>
                    <a:cubicBezTo>
                      <a:pt x="658649" y="591774"/>
                      <a:pt x="658649" y="582930"/>
                      <a:pt x="663797" y="576948"/>
                    </a:cubicBezTo>
                    <a:lnTo>
                      <a:pt x="1063792" y="176953"/>
                    </a:lnTo>
                    <a:cubicBezTo>
                      <a:pt x="1091688" y="148718"/>
                      <a:pt x="1091414" y="103213"/>
                      <a:pt x="1063179" y="75318"/>
                    </a:cubicBezTo>
                    <a:cubicBezTo>
                      <a:pt x="1034944" y="47422"/>
                      <a:pt x="989439" y="47696"/>
                      <a:pt x="961544" y="75931"/>
                    </a:cubicBezTo>
                    <a:lnTo>
                      <a:pt x="562775" y="475722"/>
                    </a:lnTo>
                    <a:cubicBezTo>
                      <a:pt x="556098" y="481469"/>
                      <a:pt x="546027" y="480714"/>
                      <a:pt x="540281" y="474035"/>
                    </a:cubicBezTo>
                    <a:cubicBezTo>
                      <a:pt x="535133" y="468056"/>
                      <a:pt x="535133" y="459209"/>
                      <a:pt x="540281" y="453228"/>
                    </a:cubicBezTo>
                    <a:lnTo>
                      <a:pt x="871565" y="121943"/>
                    </a:lnTo>
                    <a:cubicBezTo>
                      <a:pt x="899461" y="94048"/>
                      <a:pt x="899461" y="48817"/>
                      <a:pt x="871565" y="20922"/>
                    </a:cubicBezTo>
                    <a:cubicBezTo>
                      <a:pt x="843670" y="-6974"/>
                      <a:pt x="798439" y="-6974"/>
                      <a:pt x="770544" y="20922"/>
                    </a:cubicBezTo>
                    <a:lnTo>
                      <a:pt x="439259" y="352206"/>
                    </a:lnTo>
                    <a:lnTo>
                      <a:pt x="310017" y="481448"/>
                    </a:lnTo>
                    <a:lnTo>
                      <a:pt x="471774" y="227463"/>
                    </a:lnTo>
                    <a:cubicBezTo>
                      <a:pt x="494598" y="189791"/>
                      <a:pt x="482561" y="140751"/>
                      <a:pt x="444891" y="117925"/>
                    </a:cubicBezTo>
                    <a:cubicBezTo>
                      <a:pt x="408251" y="95726"/>
                      <a:pt x="360618" y="106438"/>
                      <a:pt x="337011" y="142188"/>
                    </a:cubicBezTo>
                    <a:lnTo>
                      <a:pt x="101021" y="512736"/>
                    </a:lnTo>
                    <a:cubicBezTo>
                      <a:pt x="92408" y="528973"/>
                      <a:pt x="88915" y="547439"/>
                      <a:pt x="91001" y="565701"/>
                    </a:cubicBezTo>
                    <a:lnTo>
                      <a:pt x="118404" y="784717"/>
                    </a:lnTo>
                    <a:lnTo>
                      <a:pt x="0" y="903121"/>
                    </a:lnTo>
                    <a:lnTo>
                      <a:pt x="326377" y="1228884"/>
                    </a:lnTo>
                    <a:lnTo>
                      <a:pt x="416764" y="1138496"/>
                    </a:lnTo>
                    <a:cubicBezTo>
                      <a:pt x="496518" y="1058743"/>
                      <a:pt x="592018" y="1142995"/>
                      <a:pt x="742528" y="992486"/>
                    </a:cubicBezTo>
                    <a:lnTo>
                      <a:pt x="1130049" y="603942"/>
                    </a:lnTo>
                    <a:cubicBezTo>
                      <a:pt x="1157415" y="576226"/>
                      <a:pt x="1157415" y="531658"/>
                      <a:pt x="1130049" y="5039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1" name="شكل حر: شكل 40">
                <a:extLst>
                  <a:ext uri="{FF2B5EF4-FFF2-40B4-BE49-F238E27FC236}">
                    <a16:creationId xmlns:a16="http://schemas.microsoft.com/office/drawing/2014/main" id="{0A430D04-1B8C-4EA2-A834-FD3F225635B0}"/>
                  </a:ext>
                </a:extLst>
              </p:cNvPr>
              <p:cNvSpPr/>
              <p:nvPr/>
            </p:nvSpPr>
            <p:spPr>
              <a:xfrm>
                <a:off x="10731868" y="207354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2" name="شكل حر: شكل 41">
                <a:extLst>
                  <a:ext uri="{FF2B5EF4-FFF2-40B4-BE49-F238E27FC236}">
                    <a16:creationId xmlns:a16="http://schemas.microsoft.com/office/drawing/2014/main" id="{883919B4-BB95-4376-BBD4-ABDC4F06190C}"/>
                  </a:ext>
                </a:extLst>
              </p:cNvPr>
              <p:cNvSpPr/>
              <p:nvPr/>
            </p:nvSpPr>
            <p:spPr>
              <a:xfrm rot="18959401">
                <a:off x="10864773" y="2209084"/>
                <a:ext cx="204496" cy="81798"/>
              </a:xfrm>
              <a:custGeom>
                <a:avLst/>
                <a:gdLst>
                  <a:gd name="connsiteX0" fmla="*/ 0 w 204496"/>
                  <a:gd name="connsiteY0" fmla="*/ 0 h 81798"/>
                  <a:gd name="connsiteX1" fmla="*/ 204497 w 204496"/>
                  <a:gd name="connsiteY1" fmla="*/ 0 h 81798"/>
                  <a:gd name="connsiteX2" fmla="*/ 204497 w 204496"/>
                  <a:gd name="connsiteY2" fmla="*/ 81799 h 81798"/>
                  <a:gd name="connsiteX3" fmla="*/ 0 w 204496"/>
                  <a:gd name="connsiteY3" fmla="*/ 81799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96" h="81798">
                    <a:moveTo>
                      <a:pt x="0" y="0"/>
                    </a:moveTo>
                    <a:lnTo>
                      <a:pt x="204497" y="0"/>
                    </a:lnTo>
                    <a:lnTo>
                      <a:pt x="204497" y="81799"/>
                    </a:lnTo>
                    <a:lnTo>
                      <a:pt x="0" y="81799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3" name="شكل حر: شكل 42">
                <a:extLst>
                  <a:ext uri="{FF2B5EF4-FFF2-40B4-BE49-F238E27FC236}">
                    <a16:creationId xmlns:a16="http://schemas.microsoft.com/office/drawing/2014/main" id="{8ECE02F8-5DFB-4C33-8C0C-C0CA429FB449}"/>
                  </a:ext>
                </a:extLst>
              </p:cNvPr>
              <p:cNvSpPr/>
              <p:nvPr/>
            </p:nvSpPr>
            <p:spPr>
              <a:xfrm rot="18840599">
                <a:off x="10537680" y="214767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4" name="شكل حر: شكل 43">
                <a:extLst>
                  <a:ext uri="{FF2B5EF4-FFF2-40B4-BE49-F238E27FC236}">
                    <a16:creationId xmlns:a16="http://schemas.microsoft.com/office/drawing/2014/main" id="{00E9E375-7242-42A7-959A-483DB3F795BD}"/>
                  </a:ext>
                </a:extLst>
              </p:cNvPr>
              <p:cNvSpPr/>
              <p:nvPr/>
            </p:nvSpPr>
            <p:spPr>
              <a:xfrm>
                <a:off x="11358879" y="256430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5" name="شكل حر: شكل 44">
                <a:extLst>
                  <a:ext uri="{FF2B5EF4-FFF2-40B4-BE49-F238E27FC236}">
                    <a16:creationId xmlns:a16="http://schemas.microsoft.com/office/drawing/2014/main" id="{F25A9D65-1157-4895-9056-03A22D234EFB}"/>
                  </a:ext>
                </a:extLst>
              </p:cNvPr>
              <p:cNvSpPr/>
              <p:nvPr/>
            </p:nvSpPr>
            <p:spPr>
              <a:xfrm>
                <a:off x="9695148" y="248818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6" name="شكل حر: شكل 45">
                <a:extLst>
                  <a:ext uri="{FF2B5EF4-FFF2-40B4-BE49-F238E27FC236}">
                    <a16:creationId xmlns:a16="http://schemas.microsoft.com/office/drawing/2014/main" id="{0F69CE5E-9B8F-4A29-BB9A-EE1C98D87D91}"/>
                  </a:ext>
                </a:extLst>
              </p:cNvPr>
              <p:cNvSpPr/>
              <p:nvPr/>
            </p:nvSpPr>
            <p:spPr>
              <a:xfrm>
                <a:off x="9814288" y="3220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80F1B13D-E5F2-49D0-AAF7-7C8F973E4E3B}"/>
              </a:ext>
            </a:extLst>
          </p:cNvPr>
          <p:cNvGrpSpPr/>
          <p:nvPr/>
        </p:nvGrpSpPr>
        <p:grpSpPr>
          <a:xfrm>
            <a:off x="10068803" y="4825013"/>
            <a:ext cx="1656080" cy="1656080"/>
            <a:chOff x="9144000" y="2255520"/>
            <a:chExt cx="1656080" cy="1656080"/>
          </a:xfrm>
        </p:grpSpPr>
        <p:sp>
          <p:nvSpPr>
            <p:cNvPr id="48" name="شكل بيضاوي 47">
              <a:extLst>
                <a:ext uri="{FF2B5EF4-FFF2-40B4-BE49-F238E27FC236}">
                  <a16:creationId xmlns:a16="http://schemas.microsoft.com/office/drawing/2014/main" id="{5E885283-812F-466D-B51F-7FB17A193E46}"/>
                </a:ext>
              </a:extLst>
            </p:cNvPr>
            <p:cNvSpPr/>
            <p:nvPr/>
          </p:nvSpPr>
          <p:spPr>
            <a:xfrm>
              <a:off x="9144000" y="225552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49" name="مجموعة 48">
              <a:extLst>
                <a:ext uri="{FF2B5EF4-FFF2-40B4-BE49-F238E27FC236}">
                  <a16:creationId xmlns:a16="http://schemas.microsoft.com/office/drawing/2014/main" id="{16FA550C-B253-4AAC-BFE4-204C88A55F3C}"/>
                </a:ext>
              </a:extLst>
            </p:cNvPr>
            <p:cNvGrpSpPr/>
            <p:nvPr/>
          </p:nvGrpSpPr>
          <p:grpSpPr>
            <a:xfrm>
              <a:off x="9417993" y="2607982"/>
              <a:ext cx="1046807" cy="959363"/>
              <a:chOff x="5052799" y="4368415"/>
              <a:chExt cx="1852592" cy="1697837"/>
            </a:xfrm>
          </p:grpSpPr>
          <p:grpSp>
            <p:nvGrpSpPr>
              <p:cNvPr id="50" name="مجموعة 49">
                <a:extLst>
                  <a:ext uri="{FF2B5EF4-FFF2-40B4-BE49-F238E27FC236}">
                    <a16:creationId xmlns:a16="http://schemas.microsoft.com/office/drawing/2014/main" id="{B90E5CA0-F487-474B-B00C-F699E9ABE77E}"/>
                  </a:ext>
                </a:extLst>
              </p:cNvPr>
              <p:cNvGrpSpPr/>
              <p:nvPr/>
            </p:nvGrpSpPr>
            <p:grpSpPr>
              <a:xfrm>
                <a:off x="5281030" y="4439936"/>
                <a:ext cx="1469374" cy="1469374"/>
                <a:chOff x="5540110" y="4638056"/>
                <a:chExt cx="723900" cy="723900"/>
              </a:xfrm>
            </p:grpSpPr>
            <p:sp>
              <p:nvSpPr>
                <p:cNvPr id="59" name="شكل بيضاوي 58">
                  <a:extLst>
                    <a:ext uri="{FF2B5EF4-FFF2-40B4-BE49-F238E27FC236}">
                      <a16:creationId xmlns:a16="http://schemas.microsoft.com/office/drawing/2014/main" id="{0626D8BE-3C7D-4007-A9CA-02FDF4E0AF62}"/>
                    </a:ext>
                  </a:extLst>
                </p:cNvPr>
                <p:cNvSpPr/>
                <p:nvPr/>
              </p:nvSpPr>
              <p:spPr>
                <a:xfrm>
                  <a:off x="5554739" y="4654710"/>
                  <a:ext cx="705091" cy="705091"/>
                </a:xfrm>
                <a:prstGeom prst="ellipse">
                  <a:avLst/>
                </a:prstGeom>
                <a:solidFill>
                  <a:srgbClr val="B7EDF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60" name="شكل حر: شكل 59">
                  <a:extLst>
                    <a:ext uri="{FF2B5EF4-FFF2-40B4-BE49-F238E27FC236}">
                      <a16:creationId xmlns:a16="http://schemas.microsoft.com/office/drawing/2014/main" id="{4B42089A-673D-4CF1-BA20-A697B7656264}"/>
                    </a:ext>
                  </a:extLst>
                </p:cNvPr>
                <p:cNvSpPr/>
                <p:nvPr/>
              </p:nvSpPr>
              <p:spPr>
                <a:xfrm>
                  <a:off x="5540110" y="4638056"/>
                  <a:ext cx="723900" cy="723900"/>
                </a:xfrm>
                <a:custGeom>
                  <a:avLst/>
                  <a:gdLst>
                    <a:gd name="connsiteX0" fmla="*/ 361950 w 723900"/>
                    <a:gd name="connsiteY0" fmla="*/ 0 h 723900"/>
                    <a:gd name="connsiteX1" fmla="*/ 0 w 723900"/>
                    <a:gd name="connsiteY1" fmla="*/ 361950 h 723900"/>
                    <a:gd name="connsiteX2" fmla="*/ 361950 w 723900"/>
                    <a:gd name="connsiteY2" fmla="*/ 723900 h 723900"/>
                    <a:gd name="connsiteX3" fmla="*/ 723900 w 723900"/>
                    <a:gd name="connsiteY3" fmla="*/ 361950 h 723900"/>
                    <a:gd name="connsiteX4" fmla="*/ 361950 w 723900"/>
                    <a:gd name="connsiteY4" fmla="*/ 0 h 723900"/>
                    <a:gd name="connsiteX5" fmla="*/ 361950 w 723900"/>
                    <a:gd name="connsiteY5" fmla="*/ 685800 h 723900"/>
                    <a:gd name="connsiteX6" fmla="*/ 38100 w 723900"/>
                    <a:gd name="connsiteY6" fmla="*/ 361950 h 723900"/>
                    <a:gd name="connsiteX7" fmla="*/ 361950 w 723900"/>
                    <a:gd name="connsiteY7" fmla="*/ 38100 h 723900"/>
                    <a:gd name="connsiteX8" fmla="*/ 492443 w 723900"/>
                    <a:gd name="connsiteY8" fmla="*/ 65723 h 723900"/>
                    <a:gd name="connsiteX9" fmla="*/ 461963 w 723900"/>
                    <a:gd name="connsiteY9" fmla="*/ 90488 h 723900"/>
                    <a:gd name="connsiteX10" fmla="*/ 449580 w 723900"/>
                    <a:gd name="connsiteY10" fmla="*/ 95250 h 723900"/>
                    <a:gd name="connsiteX11" fmla="*/ 431483 w 723900"/>
                    <a:gd name="connsiteY11" fmla="*/ 95250 h 723900"/>
                    <a:gd name="connsiteX12" fmla="*/ 424815 w 723900"/>
                    <a:gd name="connsiteY12" fmla="*/ 94298 h 723900"/>
                    <a:gd name="connsiteX13" fmla="*/ 351473 w 723900"/>
                    <a:gd name="connsiteY13" fmla="*/ 66675 h 723900"/>
                    <a:gd name="connsiteX14" fmla="*/ 265748 w 723900"/>
                    <a:gd name="connsiteY14" fmla="*/ 95250 h 723900"/>
                    <a:gd name="connsiteX15" fmla="*/ 274320 w 723900"/>
                    <a:gd name="connsiteY15" fmla="*/ 123825 h 723900"/>
                    <a:gd name="connsiteX16" fmla="*/ 276225 w 723900"/>
                    <a:gd name="connsiteY16" fmla="*/ 123825 h 723900"/>
                    <a:gd name="connsiteX17" fmla="*/ 302895 w 723900"/>
                    <a:gd name="connsiteY17" fmla="*/ 123825 h 723900"/>
                    <a:gd name="connsiteX18" fmla="*/ 319088 w 723900"/>
                    <a:gd name="connsiteY18" fmla="*/ 115253 h 723900"/>
                    <a:gd name="connsiteX19" fmla="*/ 329565 w 723900"/>
                    <a:gd name="connsiteY19" fmla="*/ 99060 h 723900"/>
                    <a:gd name="connsiteX20" fmla="*/ 337185 w 723900"/>
                    <a:gd name="connsiteY20" fmla="*/ 95250 h 723900"/>
                    <a:gd name="connsiteX21" fmla="*/ 352425 w 723900"/>
                    <a:gd name="connsiteY21" fmla="*/ 95250 h 723900"/>
                    <a:gd name="connsiteX22" fmla="*/ 332423 w 723900"/>
                    <a:gd name="connsiteY22" fmla="*/ 128588 h 723900"/>
                    <a:gd name="connsiteX23" fmla="*/ 307658 w 723900"/>
                    <a:gd name="connsiteY23" fmla="*/ 142875 h 723900"/>
                    <a:gd name="connsiteX24" fmla="*/ 281940 w 723900"/>
                    <a:gd name="connsiteY24" fmla="*/ 142875 h 723900"/>
                    <a:gd name="connsiteX25" fmla="*/ 271463 w 723900"/>
                    <a:gd name="connsiteY25" fmla="*/ 145733 h 723900"/>
                    <a:gd name="connsiteX26" fmla="*/ 247650 w 723900"/>
                    <a:gd name="connsiteY26" fmla="*/ 161925 h 723900"/>
                    <a:gd name="connsiteX27" fmla="*/ 228600 w 723900"/>
                    <a:gd name="connsiteY27" fmla="*/ 161925 h 723900"/>
                    <a:gd name="connsiteX28" fmla="*/ 219075 w 723900"/>
                    <a:gd name="connsiteY28" fmla="*/ 171450 h 723900"/>
                    <a:gd name="connsiteX29" fmla="*/ 219075 w 723900"/>
                    <a:gd name="connsiteY29" fmla="*/ 180975 h 723900"/>
                    <a:gd name="connsiteX30" fmla="*/ 209550 w 723900"/>
                    <a:gd name="connsiteY30" fmla="*/ 190500 h 723900"/>
                    <a:gd name="connsiteX31" fmla="*/ 200978 w 723900"/>
                    <a:gd name="connsiteY31" fmla="*/ 190500 h 723900"/>
                    <a:gd name="connsiteX32" fmla="*/ 184785 w 723900"/>
                    <a:gd name="connsiteY32" fmla="*/ 199073 h 723900"/>
                    <a:gd name="connsiteX33" fmla="*/ 173355 w 723900"/>
                    <a:gd name="connsiteY33" fmla="*/ 217170 h 723900"/>
                    <a:gd name="connsiteX34" fmla="*/ 171450 w 723900"/>
                    <a:gd name="connsiteY34" fmla="*/ 222885 h 723900"/>
                    <a:gd name="connsiteX35" fmla="*/ 171450 w 723900"/>
                    <a:gd name="connsiteY35" fmla="*/ 228600 h 723900"/>
                    <a:gd name="connsiteX36" fmla="*/ 180975 w 723900"/>
                    <a:gd name="connsiteY36" fmla="*/ 238125 h 723900"/>
                    <a:gd name="connsiteX37" fmla="*/ 215265 w 723900"/>
                    <a:gd name="connsiteY37" fmla="*/ 238125 h 723900"/>
                    <a:gd name="connsiteX38" fmla="*/ 221933 w 723900"/>
                    <a:gd name="connsiteY38" fmla="*/ 235268 h 723900"/>
                    <a:gd name="connsiteX39" fmla="*/ 251460 w 723900"/>
                    <a:gd name="connsiteY39" fmla="*/ 205740 h 723900"/>
                    <a:gd name="connsiteX40" fmla="*/ 264795 w 723900"/>
                    <a:gd name="connsiteY40" fmla="*/ 200025 h 723900"/>
                    <a:gd name="connsiteX41" fmla="*/ 268605 w 723900"/>
                    <a:gd name="connsiteY41" fmla="*/ 200025 h 723900"/>
                    <a:gd name="connsiteX42" fmla="*/ 278130 w 723900"/>
                    <a:gd name="connsiteY42" fmla="*/ 207645 h 723900"/>
                    <a:gd name="connsiteX43" fmla="*/ 283845 w 723900"/>
                    <a:gd name="connsiteY43" fmla="*/ 231458 h 723900"/>
                    <a:gd name="connsiteX44" fmla="*/ 293370 w 723900"/>
                    <a:gd name="connsiteY44" fmla="*/ 239077 h 723900"/>
                    <a:gd name="connsiteX45" fmla="*/ 295275 w 723900"/>
                    <a:gd name="connsiteY45" fmla="*/ 239077 h 723900"/>
                    <a:gd name="connsiteX46" fmla="*/ 304800 w 723900"/>
                    <a:gd name="connsiteY46" fmla="*/ 229552 h 723900"/>
                    <a:gd name="connsiteX47" fmla="*/ 304800 w 723900"/>
                    <a:gd name="connsiteY47" fmla="*/ 204788 h 723900"/>
                    <a:gd name="connsiteX48" fmla="*/ 307658 w 723900"/>
                    <a:gd name="connsiteY48" fmla="*/ 198120 h 723900"/>
                    <a:gd name="connsiteX49" fmla="*/ 314325 w 723900"/>
                    <a:gd name="connsiteY49" fmla="*/ 190500 h 723900"/>
                    <a:gd name="connsiteX50" fmla="*/ 321945 w 723900"/>
                    <a:gd name="connsiteY50" fmla="*/ 212408 h 723900"/>
                    <a:gd name="connsiteX51" fmla="*/ 330518 w 723900"/>
                    <a:gd name="connsiteY51" fmla="*/ 219075 h 723900"/>
                    <a:gd name="connsiteX52" fmla="*/ 339090 w 723900"/>
                    <a:gd name="connsiteY52" fmla="*/ 219075 h 723900"/>
                    <a:gd name="connsiteX53" fmla="*/ 345758 w 723900"/>
                    <a:gd name="connsiteY53" fmla="*/ 216218 h 723900"/>
                    <a:gd name="connsiteX54" fmla="*/ 349568 w 723900"/>
                    <a:gd name="connsiteY54" fmla="*/ 212408 h 723900"/>
                    <a:gd name="connsiteX55" fmla="*/ 356235 w 723900"/>
                    <a:gd name="connsiteY55" fmla="*/ 209550 h 723900"/>
                    <a:gd name="connsiteX56" fmla="*/ 361950 w 723900"/>
                    <a:gd name="connsiteY56" fmla="*/ 209550 h 723900"/>
                    <a:gd name="connsiteX57" fmla="*/ 371475 w 723900"/>
                    <a:gd name="connsiteY57" fmla="*/ 219075 h 723900"/>
                    <a:gd name="connsiteX58" fmla="*/ 371475 w 723900"/>
                    <a:gd name="connsiteY58" fmla="*/ 228600 h 723900"/>
                    <a:gd name="connsiteX59" fmla="*/ 381000 w 723900"/>
                    <a:gd name="connsiteY59" fmla="*/ 238125 h 723900"/>
                    <a:gd name="connsiteX60" fmla="*/ 415290 w 723900"/>
                    <a:gd name="connsiteY60" fmla="*/ 238125 h 723900"/>
                    <a:gd name="connsiteX61" fmla="*/ 423863 w 723900"/>
                    <a:gd name="connsiteY61" fmla="*/ 250508 h 723900"/>
                    <a:gd name="connsiteX62" fmla="*/ 421005 w 723900"/>
                    <a:gd name="connsiteY62" fmla="*/ 259080 h 723900"/>
                    <a:gd name="connsiteX63" fmla="*/ 410528 w 723900"/>
                    <a:gd name="connsiteY63" fmla="*/ 265748 h 723900"/>
                    <a:gd name="connsiteX64" fmla="*/ 364808 w 723900"/>
                    <a:gd name="connsiteY64" fmla="*/ 258127 h 723900"/>
                    <a:gd name="connsiteX65" fmla="*/ 358140 w 723900"/>
                    <a:gd name="connsiteY65" fmla="*/ 258127 h 723900"/>
                    <a:gd name="connsiteX66" fmla="*/ 319088 w 723900"/>
                    <a:gd name="connsiteY66" fmla="*/ 265748 h 723900"/>
                    <a:gd name="connsiteX67" fmla="*/ 308610 w 723900"/>
                    <a:gd name="connsiteY67" fmla="*/ 264795 h 723900"/>
                    <a:gd name="connsiteX68" fmla="*/ 247650 w 723900"/>
                    <a:gd name="connsiteY68" fmla="*/ 247650 h 723900"/>
                    <a:gd name="connsiteX69" fmla="*/ 133350 w 723900"/>
                    <a:gd name="connsiteY69" fmla="*/ 352425 h 723900"/>
                    <a:gd name="connsiteX70" fmla="*/ 190500 w 723900"/>
                    <a:gd name="connsiteY70" fmla="*/ 419100 h 723900"/>
                    <a:gd name="connsiteX71" fmla="*/ 285750 w 723900"/>
                    <a:gd name="connsiteY71" fmla="*/ 495300 h 723900"/>
                    <a:gd name="connsiteX72" fmla="*/ 285750 w 723900"/>
                    <a:gd name="connsiteY72" fmla="*/ 554355 h 723900"/>
                    <a:gd name="connsiteX73" fmla="*/ 297180 w 723900"/>
                    <a:gd name="connsiteY73" fmla="*/ 584835 h 723900"/>
                    <a:gd name="connsiteX74" fmla="*/ 324803 w 723900"/>
                    <a:gd name="connsiteY74" fmla="*/ 618173 h 723900"/>
                    <a:gd name="connsiteX75" fmla="*/ 346710 w 723900"/>
                    <a:gd name="connsiteY75" fmla="*/ 628650 h 723900"/>
                    <a:gd name="connsiteX76" fmla="*/ 369570 w 723900"/>
                    <a:gd name="connsiteY76" fmla="*/ 628650 h 723900"/>
                    <a:gd name="connsiteX77" fmla="*/ 389573 w 723900"/>
                    <a:gd name="connsiteY77" fmla="*/ 620078 h 723900"/>
                    <a:gd name="connsiteX78" fmla="*/ 412433 w 723900"/>
                    <a:gd name="connsiteY78" fmla="*/ 597218 h 723900"/>
                    <a:gd name="connsiteX79" fmla="*/ 422910 w 723900"/>
                    <a:gd name="connsiteY79" fmla="*/ 581978 h 723900"/>
                    <a:gd name="connsiteX80" fmla="*/ 441960 w 723900"/>
                    <a:gd name="connsiteY80" fmla="*/ 542925 h 723900"/>
                    <a:gd name="connsiteX81" fmla="*/ 446723 w 723900"/>
                    <a:gd name="connsiteY81" fmla="*/ 521970 h 723900"/>
                    <a:gd name="connsiteX82" fmla="*/ 446723 w 723900"/>
                    <a:gd name="connsiteY82" fmla="*/ 478155 h 723900"/>
                    <a:gd name="connsiteX83" fmla="*/ 455295 w 723900"/>
                    <a:gd name="connsiteY83" fmla="*/ 458153 h 723900"/>
                    <a:gd name="connsiteX84" fmla="*/ 505778 w 723900"/>
                    <a:gd name="connsiteY84" fmla="*/ 407670 h 723900"/>
                    <a:gd name="connsiteX85" fmla="*/ 504825 w 723900"/>
                    <a:gd name="connsiteY85" fmla="*/ 393383 h 723900"/>
                    <a:gd name="connsiteX86" fmla="*/ 416243 w 723900"/>
                    <a:gd name="connsiteY86" fmla="*/ 300038 h 723900"/>
                    <a:gd name="connsiteX87" fmla="*/ 424815 w 723900"/>
                    <a:gd name="connsiteY87" fmla="*/ 285750 h 723900"/>
                    <a:gd name="connsiteX88" fmla="*/ 428625 w 723900"/>
                    <a:gd name="connsiteY88" fmla="*/ 285750 h 723900"/>
                    <a:gd name="connsiteX89" fmla="*/ 482918 w 723900"/>
                    <a:gd name="connsiteY89" fmla="*/ 356235 h 723900"/>
                    <a:gd name="connsiteX90" fmla="*/ 510540 w 723900"/>
                    <a:gd name="connsiteY90" fmla="*/ 359093 h 723900"/>
                    <a:gd name="connsiteX91" fmla="*/ 541973 w 723900"/>
                    <a:gd name="connsiteY91" fmla="*/ 332423 h 723900"/>
                    <a:gd name="connsiteX92" fmla="*/ 541020 w 723900"/>
                    <a:gd name="connsiteY92" fmla="*/ 317183 h 723900"/>
                    <a:gd name="connsiteX93" fmla="*/ 512445 w 723900"/>
                    <a:gd name="connsiteY93" fmla="*/ 300038 h 723900"/>
                    <a:gd name="connsiteX94" fmla="*/ 508635 w 723900"/>
                    <a:gd name="connsiteY94" fmla="*/ 287655 h 723900"/>
                    <a:gd name="connsiteX95" fmla="*/ 509588 w 723900"/>
                    <a:gd name="connsiteY95" fmla="*/ 285750 h 723900"/>
                    <a:gd name="connsiteX96" fmla="*/ 522923 w 723900"/>
                    <a:gd name="connsiteY96" fmla="*/ 281940 h 723900"/>
                    <a:gd name="connsiteX97" fmla="*/ 557213 w 723900"/>
                    <a:gd name="connsiteY97" fmla="*/ 302895 h 723900"/>
                    <a:gd name="connsiteX98" fmla="*/ 566738 w 723900"/>
                    <a:gd name="connsiteY98" fmla="*/ 305753 h 723900"/>
                    <a:gd name="connsiteX99" fmla="*/ 577215 w 723900"/>
                    <a:gd name="connsiteY99" fmla="*/ 305753 h 723900"/>
                    <a:gd name="connsiteX100" fmla="*/ 594360 w 723900"/>
                    <a:gd name="connsiteY100" fmla="*/ 317183 h 723900"/>
                    <a:gd name="connsiteX101" fmla="*/ 621983 w 723900"/>
                    <a:gd name="connsiteY101" fmla="*/ 380048 h 723900"/>
                    <a:gd name="connsiteX102" fmla="*/ 639128 w 723900"/>
                    <a:gd name="connsiteY102" fmla="*/ 391478 h 723900"/>
                    <a:gd name="connsiteX103" fmla="*/ 639128 w 723900"/>
                    <a:gd name="connsiteY103" fmla="*/ 391478 h 723900"/>
                    <a:gd name="connsiteX104" fmla="*/ 655320 w 723900"/>
                    <a:gd name="connsiteY104" fmla="*/ 375285 h 723900"/>
                    <a:gd name="connsiteX105" fmla="*/ 655320 w 723900"/>
                    <a:gd name="connsiteY105" fmla="*/ 348615 h 723900"/>
                    <a:gd name="connsiteX106" fmla="*/ 659130 w 723900"/>
                    <a:gd name="connsiteY106" fmla="*/ 340995 h 723900"/>
                    <a:gd name="connsiteX107" fmla="*/ 681038 w 723900"/>
                    <a:gd name="connsiteY107" fmla="*/ 323850 h 723900"/>
                    <a:gd name="connsiteX108" fmla="*/ 683895 w 723900"/>
                    <a:gd name="connsiteY108" fmla="*/ 362903 h 723900"/>
                    <a:gd name="connsiteX109" fmla="*/ 361950 w 723900"/>
                    <a:gd name="connsiteY109" fmla="*/ 685800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723900" h="723900">
                      <a:moveTo>
                        <a:pt x="361950" y="0"/>
                      </a:moveTo>
                      <a:cubicBezTo>
                        <a:pt x="161925" y="0"/>
                        <a:pt x="0" y="161925"/>
                        <a:pt x="0" y="361950"/>
                      </a:cubicBezTo>
                      <a:cubicBezTo>
                        <a:pt x="0" y="561975"/>
                        <a:pt x="161925" y="723900"/>
                        <a:pt x="361950" y="723900"/>
                      </a:cubicBezTo>
                      <a:cubicBezTo>
                        <a:pt x="561975" y="723900"/>
                        <a:pt x="723900" y="561975"/>
                        <a:pt x="723900" y="361950"/>
                      </a:cubicBezTo>
                      <a:cubicBezTo>
                        <a:pt x="723900" y="161925"/>
                        <a:pt x="561975" y="0"/>
                        <a:pt x="361950" y="0"/>
                      </a:cubicBezTo>
                      <a:close/>
                      <a:moveTo>
                        <a:pt x="361950" y="685800"/>
                      </a:moveTo>
                      <a:cubicBezTo>
                        <a:pt x="183833" y="685800"/>
                        <a:pt x="38100" y="540068"/>
                        <a:pt x="38100" y="361950"/>
                      </a:cubicBezTo>
                      <a:cubicBezTo>
                        <a:pt x="38100" y="183833"/>
                        <a:pt x="183833" y="38100"/>
                        <a:pt x="361950" y="38100"/>
                      </a:cubicBezTo>
                      <a:cubicBezTo>
                        <a:pt x="408623" y="38100"/>
                        <a:pt x="452438" y="47625"/>
                        <a:pt x="492443" y="65723"/>
                      </a:cubicBezTo>
                      <a:lnTo>
                        <a:pt x="461963" y="90488"/>
                      </a:lnTo>
                      <a:cubicBezTo>
                        <a:pt x="458153" y="93345"/>
                        <a:pt x="454343" y="95250"/>
                        <a:pt x="449580" y="95250"/>
                      </a:cubicBezTo>
                      <a:lnTo>
                        <a:pt x="431483" y="95250"/>
                      </a:lnTo>
                      <a:cubicBezTo>
                        <a:pt x="429578" y="95250"/>
                        <a:pt x="426720" y="95250"/>
                        <a:pt x="424815" y="94298"/>
                      </a:cubicBezTo>
                      <a:cubicBezTo>
                        <a:pt x="424815" y="94298"/>
                        <a:pt x="378143" y="66675"/>
                        <a:pt x="351473" y="66675"/>
                      </a:cubicBezTo>
                      <a:cubicBezTo>
                        <a:pt x="325755" y="66675"/>
                        <a:pt x="283845" y="82868"/>
                        <a:pt x="265748" y="95250"/>
                      </a:cubicBezTo>
                      <a:cubicBezTo>
                        <a:pt x="238125" y="113348"/>
                        <a:pt x="267653" y="121920"/>
                        <a:pt x="274320" y="123825"/>
                      </a:cubicBezTo>
                      <a:cubicBezTo>
                        <a:pt x="275273" y="123825"/>
                        <a:pt x="276225" y="123825"/>
                        <a:pt x="276225" y="123825"/>
                      </a:cubicBezTo>
                      <a:lnTo>
                        <a:pt x="302895" y="123825"/>
                      </a:lnTo>
                      <a:cubicBezTo>
                        <a:pt x="309563" y="123825"/>
                        <a:pt x="315278" y="120968"/>
                        <a:pt x="319088" y="115253"/>
                      </a:cubicBezTo>
                      <a:lnTo>
                        <a:pt x="329565" y="99060"/>
                      </a:lnTo>
                      <a:cubicBezTo>
                        <a:pt x="331470" y="96203"/>
                        <a:pt x="334328" y="95250"/>
                        <a:pt x="337185" y="95250"/>
                      </a:cubicBezTo>
                      <a:lnTo>
                        <a:pt x="352425" y="95250"/>
                      </a:lnTo>
                      <a:lnTo>
                        <a:pt x="332423" y="128588"/>
                      </a:lnTo>
                      <a:cubicBezTo>
                        <a:pt x="327660" y="137160"/>
                        <a:pt x="318135" y="142875"/>
                        <a:pt x="307658" y="142875"/>
                      </a:cubicBezTo>
                      <a:lnTo>
                        <a:pt x="281940" y="142875"/>
                      </a:lnTo>
                      <a:cubicBezTo>
                        <a:pt x="278130" y="142875"/>
                        <a:pt x="274320" y="143828"/>
                        <a:pt x="271463" y="145733"/>
                      </a:cubicBezTo>
                      <a:lnTo>
                        <a:pt x="247650" y="161925"/>
                      </a:lnTo>
                      <a:lnTo>
                        <a:pt x="228600" y="161925"/>
                      </a:lnTo>
                      <a:cubicBezTo>
                        <a:pt x="222885" y="161925"/>
                        <a:pt x="219075" y="165735"/>
                        <a:pt x="219075" y="171450"/>
                      </a:cubicBezTo>
                      <a:lnTo>
                        <a:pt x="219075" y="180975"/>
                      </a:lnTo>
                      <a:cubicBezTo>
                        <a:pt x="219075" y="186690"/>
                        <a:pt x="215265" y="190500"/>
                        <a:pt x="209550" y="190500"/>
                      </a:cubicBezTo>
                      <a:lnTo>
                        <a:pt x="200978" y="190500"/>
                      </a:lnTo>
                      <a:cubicBezTo>
                        <a:pt x="194310" y="190500"/>
                        <a:pt x="188595" y="193358"/>
                        <a:pt x="184785" y="199073"/>
                      </a:cubicBezTo>
                      <a:lnTo>
                        <a:pt x="173355" y="217170"/>
                      </a:lnTo>
                      <a:cubicBezTo>
                        <a:pt x="172403" y="219075"/>
                        <a:pt x="171450" y="220980"/>
                        <a:pt x="171450" y="222885"/>
                      </a:cubicBezTo>
                      <a:lnTo>
                        <a:pt x="171450" y="228600"/>
                      </a:lnTo>
                      <a:cubicBezTo>
                        <a:pt x="171450" y="234315"/>
                        <a:pt x="175260" y="238125"/>
                        <a:pt x="180975" y="238125"/>
                      </a:cubicBezTo>
                      <a:lnTo>
                        <a:pt x="215265" y="238125"/>
                      </a:lnTo>
                      <a:cubicBezTo>
                        <a:pt x="218123" y="238125"/>
                        <a:pt x="220027" y="237173"/>
                        <a:pt x="221933" y="235268"/>
                      </a:cubicBezTo>
                      <a:lnTo>
                        <a:pt x="251460" y="205740"/>
                      </a:lnTo>
                      <a:cubicBezTo>
                        <a:pt x="255270" y="201930"/>
                        <a:pt x="260033" y="200025"/>
                        <a:pt x="264795" y="200025"/>
                      </a:cubicBezTo>
                      <a:lnTo>
                        <a:pt x="268605" y="200025"/>
                      </a:lnTo>
                      <a:cubicBezTo>
                        <a:pt x="273368" y="200025"/>
                        <a:pt x="277178" y="202883"/>
                        <a:pt x="278130" y="207645"/>
                      </a:cubicBezTo>
                      <a:lnTo>
                        <a:pt x="283845" y="231458"/>
                      </a:lnTo>
                      <a:cubicBezTo>
                        <a:pt x="284798" y="235268"/>
                        <a:pt x="288608" y="239077"/>
                        <a:pt x="293370" y="239077"/>
                      </a:cubicBezTo>
                      <a:lnTo>
                        <a:pt x="295275" y="239077"/>
                      </a:lnTo>
                      <a:cubicBezTo>
                        <a:pt x="300990" y="239077"/>
                        <a:pt x="304800" y="235268"/>
                        <a:pt x="304800" y="229552"/>
                      </a:cubicBezTo>
                      <a:lnTo>
                        <a:pt x="304800" y="204788"/>
                      </a:lnTo>
                      <a:cubicBezTo>
                        <a:pt x="304800" y="201930"/>
                        <a:pt x="305753" y="200025"/>
                        <a:pt x="307658" y="198120"/>
                      </a:cubicBezTo>
                      <a:lnTo>
                        <a:pt x="314325" y="190500"/>
                      </a:lnTo>
                      <a:lnTo>
                        <a:pt x="321945" y="212408"/>
                      </a:lnTo>
                      <a:cubicBezTo>
                        <a:pt x="322898" y="216218"/>
                        <a:pt x="326708" y="219075"/>
                        <a:pt x="330518" y="219075"/>
                      </a:cubicBezTo>
                      <a:lnTo>
                        <a:pt x="339090" y="219075"/>
                      </a:lnTo>
                      <a:cubicBezTo>
                        <a:pt x="341948" y="219075"/>
                        <a:pt x="343853" y="218123"/>
                        <a:pt x="345758" y="216218"/>
                      </a:cubicBezTo>
                      <a:lnTo>
                        <a:pt x="349568" y="212408"/>
                      </a:lnTo>
                      <a:cubicBezTo>
                        <a:pt x="351473" y="210502"/>
                        <a:pt x="353378" y="209550"/>
                        <a:pt x="356235" y="209550"/>
                      </a:cubicBezTo>
                      <a:lnTo>
                        <a:pt x="361950" y="209550"/>
                      </a:lnTo>
                      <a:cubicBezTo>
                        <a:pt x="367665" y="209550"/>
                        <a:pt x="371475" y="213360"/>
                        <a:pt x="371475" y="219075"/>
                      </a:cubicBezTo>
                      <a:lnTo>
                        <a:pt x="371475" y="228600"/>
                      </a:lnTo>
                      <a:cubicBezTo>
                        <a:pt x="371475" y="234315"/>
                        <a:pt x="375285" y="238125"/>
                        <a:pt x="381000" y="238125"/>
                      </a:cubicBezTo>
                      <a:lnTo>
                        <a:pt x="415290" y="238125"/>
                      </a:lnTo>
                      <a:cubicBezTo>
                        <a:pt x="421958" y="238125"/>
                        <a:pt x="426720" y="244793"/>
                        <a:pt x="423863" y="250508"/>
                      </a:cubicBezTo>
                      <a:lnTo>
                        <a:pt x="421005" y="259080"/>
                      </a:lnTo>
                      <a:cubicBezTo>
                        <a:pt x="419100" y="263843"/>
                        <a:pt x="415290" y="266700"/>
                        <a:pt x="410528" y="265748"/>
                      </a:cubicBezTo>
                      <a:lnTo>
                        <a:pt x="364808" y="258127"/>
                      </a:lnTo>
                      <a:cubicBezTo>
                        <a:pt x="362903" y="258127"/>
                        <a:pt x="360045" y="258127"/>
                        <a:pt x="358140" y="258127"/>
                      </a:cubicBezTo>
                      <a:lnTo>
                        <a:pt x="319088" y="265748"/>
                      </a:lnTo>
                      <a:cubicBezTo>
                        <a:pt x="315278" y="266700"/>
                        <a:pt x="312420" y="265748"/>
                        <a:pt x="308610" y="264795"/>
                      </a:cubicBezTo>
                      <a:cubicBezTo>
                        <a:pt x="296228" y="260033"/>
                        <a:pt x="261938" y="247650"/>
                        <a:pt x="247650" y="247650"/>
                      </a:cubicBezTo>
                      <a:cubicBezTo>
                        <a:pt x="134303" y="247650"/>
                        <a:pt x="133350" y="323850"/>
                        <a:pt x="133350" y="352425"/>
                      </a:cubicBezTo>
                      <a:cubicBezTo>
                        <a:pt x="133350" y="390525"/>
                        <a:pt x="155258" y="419100"/>
                        <a:pt x="190500" y="419100"/>
                      </a:cubicBezTo>
                      <a:cubicBezTo>
                        <a:pt x="232410" y="419100"/>
                        <a:pt x="285750" y="417195"/>
                        <a:pt x="285750" y="495300"/>
                      </a:cubicBezTo>
                      <a:lnTo>
                        <a:pt x="285750" y="554355"/>
                      </a:lnTo>
                      <a:cubicBezTo>
                        <a:pt x="285750" y="565785"/>
                        <a:pt x="289560" y="576263"/>
                        <a:pt x="297180" y="584835"/>
                      </a:cubicBezTo>
                      <a:lnTo>
                        <a:pt x="324803" y="618173"/>
                      </a:lnTo>
                      <a:cubicBezTo>
                        <a:pt x="330518" y="624840"/>
                        <a:pt x="338138" y="628650"/>
                        <a:pt x="346710" y="628650"/>
                      </a:cubicBezTo>
                      <a:lnTo>
                        <a:pt x="369570" y="628650"/>
                      </a:lnTo>
                      <a:cubicBezTo>
                        <a:pt x="377190" y="628650"/>
                        <a:pt x="384810" y="625793"/>
                        <a:pt x="389573" y="620078"/>
                      </a:cubicBezTo>
                      <a:lnTo>
                        <a:pt x="412433" y="597218"/>
                      </a:lnTo>
                      <a:cubicBezTo>
                        <a:pt x="417195" y="592455"/>
                        <a:pt x="420053" y="587693"/>
                        <a:pt x="422910" y="581978"/>
                      </a:cubicBezTo>
                      <a:lnTo>
                        <a:pt x="441960" y="542925"/>
                      </a:lnTo>
                      <a:cubicBezTo>
                        <a:pt x="444818" y="536258"/>
                        <a:pt x="446723" y="528638"/>
                        <a:pt x="446723" y="521970"/>
                      </a:cubicBezTo>
                      <a:lnTo>
                        <a:pt x="446723" y="478155"/>
                      </a:lnTo>
                      <a:cubicBezTo>
                        <a:pt x="446723" y="470535"/>
                        <a:pt x="449580" y="462915"/>
                        <a:pt x="455295" y="458153"/>
                      </a:cubicBezTo>
                      <a:lnTo>
                        <a:pt x="505778" y="407670"/>
                      </a:lnTo>
                      <a:cubicBezTo>
                        <a:pt x="509588" y="403860"/>
                        <a:pt x="509588" y="396240"/>
                        <a:pt x="504825" y="393383"/>
                      </a:cubicBezTo>
                      <a:cubicBezTo>
                        <a:pt x="504825" y="393383"/>
                        <a:pt x="447675" y="360998"/>
                        <a:pt x="416243" y="300038"/>
                      </a:cubicBezTo>
                      <a:cubicBezTo>
                        <a:pt x="413385" y="293370"/>
                        <a:pt x="417195" y="285750"/>
                        <a:pt x="424815" y="285750"/>
                      </a:cubicBezTo>
                      <a:lnTo>
                        <a:pt x="428625" y="285750"/>
                      </a:lnTo>
                      <a:lnTo>
                        <a:pt x="482918" y="356235"/>
                      </a:lnTo>
                      <a:cubicBezTo>
                        <a:pt x="489585" y="364808"/>
                        <a:pt x="501968" y="365760"/>
                        <a:pt x="510540" y="359093"/>
                      </a:cubicBezTo>
                      <a:lnTo>
                        <a:pt x="541973" y="332423"/>
                      </a:lnTo>
                      <a:cubicBezTo>
                        <a:pt x="546735" y="328613"/>
                        <a:pt x="546735" y="320040"/>
                        <a:pt x="541020" y="317183"/>
                      </a:cubicBezTo>
                      <a:lnTo>
                        <a:pt x="512445" y="300038"/>
                      </a:lnTo>
                      <a:cubicBezTo>
                        <a:pt x="508635" y="297180"/>
                        <a:pt x="506730" y="292418"/>
                        <a:pt x="508635" y="287655"/>
                      </a:cubicBezTo>
                      <a:lnTo>
                        <a:pt x="509588" y="285750"/>
                      </a:lnTo>
                      <a:cubicBezTo>
                        <a:pt x="512445" y="280988"/>
                        <a:pt x="518160" y="279083"/>
                        <a:pt x="522923" y="281940"/>
                      </a:cubicBezTo>
                      <a:lnTo>
                        <a:pt x="557213" y="302895"/>
                      </a:lnTo>
                      <a:cubicBezTo>
                        <a:pt x="560070" y="304800"/>
                        <a:pt x="563880" y="305753"/>
                        <a:pt x="566738" y="305753"/>
                      </a:cubicBezTo>
                      <a:lnTo>
                        <a:pt x="577215" y="305753"/>
                      </a:lnTo>
                      <a:cubicBezTo>
                        <a:pt x="584835" y="305753"/>
                        <a:pt x="591503" y="310515"/>
                        <a:pt x="594360" y="317183"/>
                      </a:cubicBezTo>
                      <a:lnTo>
                        <a:pt x="621983" y="380048"/>
                      </a:lnTo>
                      <a:cubicBezTo>
                        <a:pt x="624840" y="386715"/>
                        <a:pt x="631508" y="391478"/>
                        <a:pt x="639128" y="391478"/>
                      </a:cubicBezTo>
                      <a:lnTo>
                        <a:pt x="639128" y="391478"/>
                      </a:lnTo>
                      <a:cubicBezTo>
                        <a:pt x="647700" y="391478"/>
                        <a:pt x="655320" y="383858"/>
                        <a:pt x="655320" y="375285"/>
                      </a:cubicBezTo>
                      <a:lnTo>
                        <a:pt x="655320" y="348615"/>
                      </a:lnTo>
                      <a:cubicBezTo>
                        <a:pt x="655320" y="345758"/>
                        <a:pt x="656273" y="342900"/>
                        <a:pt x="659130" y="340995"/>
                      </a:cubicBezTo>
                      <a:lnTo>
                        <a:pt x="681038" y="323850"/>
                      </a:lnTo>
                      <a:cubicBezTo>
                        <a:pt x="682943" y="336233"/>
                        <a:pt x="683895" y="349568"/>
                        <a:pt x="683895" y="362903"/>
                      </a:cubicBezTo>
                      <a:cubicBezTo>
                        <a:pt x="685800" y="540068"/>
                        <a:pt x="540068" y="685800"/>
                        <a:pt x="361950" y="685800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51" name="مجموعة 50">
                <a:extLst>
                  <a:ext uri="{FF2B5EF4-FFF2-40B4-BE49-F238E27FC236}">
                    <a16:creationId xmlns:a16="http://schemas.microsoft.com/office/drawing/2014/main" id="{9807AE71-2E86-48FA-8B87-F0B7F8DFF883}"/>
                  </a:ext>
                </a:extLst>
              </p:cNvPr>
              <p:cNvGrpSpPr/>
              <p:nvPr/>
            </p:nvGrpSpPr>
            <p:grpSpPr>
              <a:xfrm>
                <a:off x="6072239" y="5276839"/>
                <a:ext cx="833152" cy="789413"/>
                <a:chOff x="1276719" y="5185399"/>
                <a:chExt cx="833152" cy="789413"/>
              </a:xfrm>
            </p:grpSpPr>
            <p:sp>
              <p:nvSpPr>
                <p:cNvPr id="55" name="شكل حر: شكل 54">
                  <a:extLst>
                    <a:ext uri="{FF2B5EF4-FFF2-40B4-BE49-F238E27FC236}">
                      <a16:creationId xmlns:a16="http://schemas.microsoft.com/office/drawing/2014/main" id="{6A6C3380-8D3B-417B-9130-04A10B99290D}"/>
                    </a:ext>
                  </a:extLst>
                </p:cNvPr>
                <p:cNvSpPr/>
                <p:nvPr/>
              </p:nvSpPr>
              <p:spPr>
                <a:xfrm>
                  <a:off x="1276719" y="5185399"/>
                  <a:ext cx="833152" cy="789413"/>
                </a:xfrm>
                <a:custGeom>
                  <a:avLst/>
                  <a:gdLst>
                    <a:gd name="connsiteX0" fmla="*/ 416576 w 833152"/>
                    <a:gd name="connsiteY0" fmla="*/ 164549 h 789413"/>
                    <a:gd name="connsiteX1" fmla="*/ 0 w 833152"/>
                    <a:gd name="connsiteY1" fmla="*/ 213558 h 789413"/>
                    <a:gd name="connsiteX2" fmla="*/ 416576 w 833152"/>
                    <a:gd name="connsiteY2" fmla="*/ 789414 h 789413"/>
                    <a:gd name="connsiteX3" fmla="*/ 833153 w 833152"/>
                    <a:gd name="connsiteY3" fmla="*/ 213558 h 789413"/>
                    <a:gd name="connsiteX4" fmla="*/ 416576 w 833152"/>
                    <a:gd name="connsiteY4" fmla="*/ 164549 h 78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152" h="789413">
                      <a:moveTo>
                        <a:pt x="416576" y="164549"/>
                      </a:moveTo>
                      <a:cubicBezTo>
                        <a:pt x="262198" y="-141757"/>
                        <a:pt x="0" y="42027"/>
                        <a:pt x="0" y="213558"/>
                      </a:cubicBezTo>
                      <a:cubicBezTo>
                        <a:pt x="0" y="470855"/>
                        <a:pt x="416576" y="789414"/>
                        <a:pt x="416576" y="789414"/>
                      </a:cubicBezTo>
                      <a:cubicBezTo>
                        <a:pt x="416576" y="789414"/>
                        <a:pt x="833153" y="470855"/>
                        <a:pt x="833153" y="213558"/>
                      </a:cubicBezTo>
                      <a:cubicBezTo>
                        <a:pt x="833153" y="42027"/>
                        <a:pt x="570955" y="-141757"/>
                        <a:pt x="416576" y="164549"/>
                      </a:cubicBezTo>
                      <a:close/>
                    </a:path>
                  </a:pathLst>
                </a:custGeom>
                <a:solidFill>
                  <a:srgbClr val="FF88A8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56" name="مجموعة 55">
                  <a:extLst>
                    <a:ext uri="{FF2B5EF4-FFF2-40B4-BE49-F238E27FC236}">
                      <a16:creationId xmlns:a16="http://schemas.microsoft.com/office/drawing/2014/main" id="{F5A582F4-E933-4827-AEF6-4D72BEBC981F}"/>
                    </a:ext>
                  </a:extLst>
                </p:cNvPr>
                <p:cNvGrpSpPr/>
                <p:nvPr/>
              </p:nvGrpSpPr>
              <p:grpSpPr>
                <a:xfrm rot="20111266" flipH="1">
                  <a:off x="1361769" y="5314118"/>
                  <a:ext cx="69276" cy="296134"/>
                  <a:chOff x="3946762" y="2156920"/>
                  <a:chExt cx="300203" cy="1283273"/>
                </a:xfrm>
                <a:solidFill>
                  <a:srgbClr val="FFFFFF"/>
                </a:solidFill>
              </p:grpSpPr>
              <p:sp>
                <p:nvSpPr>
                  <p:cNvPr id="57" name="مستطيل: زوايا مستديرة 56">
                    <a:extLst>
                      <a:ext uri="{FF2B5EF4-FFF2-40B4-BE49-F238E27FC236}">
                        <a16:creationId xmlns:a16="http://schemas.microsoft.com/office/drawing/2014/main" id="{DEC4FBCC-0583-480E-9E72-78AA278B10FA}"/>
                      </a:ext>
                    </a:extLst>
                  </p:cNvPr>
                  <p:cNvSpPr/>
                  <p:nvPr/>
                </p:nvSpPr>
                <p:spPr>
                  <a:xfrm rot="20111266">
                    <a:off x="3946762" y="2156920"/>
                    <a:ext cx="198122" cy="452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58" name="مستطيل: زوايا مستديرة 57">
                    <a:extLst>
                      <a:ext uri="{FF2B5EF4-FFF2-40B4-BE49-F238E27FC236}">
                        <a16:creationId xmlns:a16="http://schemas.microsoft.com/office/drawing/2014/main" id="{F9A59E26-99C9-4F38-B9E5-4BFC76702B5D}"/>
                      </a:ext>
                    </a:extLst>
                  </p:cNvPr>
                  <p:cNvSpPr/>
                  <p:nvPr/>
                </p:nvSpPr>
                <p:spPr>
                  <a:xfrm rot="211711">
                    <a:off x="4048845" y="2734074"/>
                    <a:ext cx="198120" cy="706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52" name="شكل حر: شكل 51">
                <a:extLst>
                  <a:ext uri="{FF2B5EF4-FFF2-40B4-BE49-F238E27FC236}">
                    <a16:creationId xmlns:a16="http://schemas.microsoft.com/office/drawing/2014/main" id="{990864DE-4E10-49C0-B516-12B4D5CE910F}"/>
                  </a:ext>
                </a:extLst>
              </p:cNvPr>
              <p:cNvSpPr/>
              <p:nvPr/>
            </p:nvSpPr>
            <p:spPr>
              <a:xfrm>
                <a:off x="5428396" y="4368415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53" name="شكل حر: شكل 52">
                <a:extLst>
                  <a:ext uri="{FF2B5EF4-FFF2-40B4-BE49-F238E27FC236}">
                    <a16:creationId xmlns:a16="http://schemas.microsoft.com/office/drawing/2014/main" id="{FD507EBA-B98A-4497-8F7C-65D8DCF844E1}"/>
                  </a:ext>
                </a:extLst>
              </p:cNvPr>
              <p:cNvSpPr/>
              <p:nvPr/>
            </p:nvSpPr>
            <p:spPr>
              <a:xfrm>
                <a:off x="5052799" y="467978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54" name="شكل حر: شكل 53">
                <a:extLst>
                  <a:ext uri="{FF2B5EF4-FFF2-40B4-BE49-F238E27FC236}">
                    <a16:creationId xmlns:a16="http://schemas.microsoft.com/office/drawing/2014/main" id="{E390FDEB-86C2-415A-AE54-4B05CD16AB20}"/>
                  </a:ext>
                </a:extLst>
              </p:cNvPr>
              <p:cNvSpPr/>
              <p:nvPr/>
            </p:nvSpPr>
            <p:spPr>
              <a:xfrm>
                <a:off x="5165895" y="538017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6E3A1AB8-8CB4-450E-A6BD-07D5F98F3CE5}"/>
              </a:ext>
            </a:extLst>
          </p:cNvPr>
          <p:cNvGrpSpPr/>
          <p:nvPr/>
        </p:nvGrpSpPr>
        <p:grpSpPr>
          <a:xfrm>
            <a:off x="7674387" y="4825013"/>
            <a:ext cx="1656080" cy="1656080"/>
            <a:chOff x="9154160" y="4196080"/>
            <a:chExt cx="1656080" cy="1656080"/>
          </a:xfrm>
        </p:grpSpPr>
        <p:sp>
          <p:nvSpPr>
            <p:cNvPr id="62" name="شكل بيضاوي 61">
              <a:extLst>
                <a:ext uri="{FF2B5EF4-FFF2-40B4-BE49-F238E27FC236}">
                  <a16:creationId xmlns:a16="http://schemas.microsoft.com/office/drawing/2014/main" id="{F8008BF9-B05B-4951-B763-A4F198F3D6E6}"/>
                </a:ext>
              </a:extLst>
            </p:cNvPr>
            <p:cNvSpPr/>
            <p:nvPr/>
          </p:nvSpPr>
          <p:spPr>
            <a:xfrm>
              <a:off x="9154160" y="419608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63" name="مجموعة 62">
              <a:extLst>
                <a:ext uri="{FF2B5EF4-FFF2-40B4-BE49-F238E27FC236}">
                  <a16:creationId xmlns:a16="http://schemas.microsoft.com/office/drawing/2014/main" id="{D19E96BD-354D-4B44-9A56-54C5D4259075}"/>
                </a:ext>
              </a:extLst>
            </p:cNvPr>
            <p:cNvGrpSpPr/>
            <p:nvPr/>
          </p:nvGrpSpPr>
          <p:grpSpPr>
            <a:xfrm>
              <a:off x="9312122" y="4289118"/>
              <a:ext cx="1348846" cy="1364919"/>
              <a:chOff x="7477170" y="4543354"/>
              <a:chExt cx="1250143" cy="1265041"/>
            </a:xfrm>
          </p:grpSpPr>
          <p:grpSp>
            <p:nvGrpSpPr>
              <p:cNvPr id="64" name="مجموعة 63">
                <a:extLst>
                  <a:ext uri="{FF2B5EF4-FFF2-40B4-BE49-F238E27FC236}">
                    <a16:creationId xmlns:a16="http://schemas.microsoft.com/office/drawing/2014/main" id="{ADD02999-055B-46CA-854F-20AB149A2A09}"/>
                  </a:ext>
                </a:extLst>
              </p:cNvPr>
              <p:cNvGrpSpPr/>
              <p:nvPr/>
            </p:nvGrpSpPr>
            <p:grpSpPr>
              <a:xfrm>
                <a:off x="7646993" y="4728079"/>
                <a:ext cx="1080320" cy="1080316"/>
                <a:chOff x="7299752" y="4681780"/>
                <a:chExt cx="1080320" cy="1080316"/>
              </a:xfrm>
            </p:grpSpPr>
            <p:sp>
              <p:nvSpPr>
                <p:cNvPr id="71" name="شكل حر: شكل 70">
                  <a:extLst>
                    <a:ext uri="{FF2B5EF4-FFF2-40B4-BE49-F238E27FC236}">
                      <a16:creationId xmlns:a16="http://schemas.microsoft.com/office/drawing/2014/main" id="{A04CD73B-2AEC-4DB8-B2B1-6D376D4C1766}"/>
                    </a:ext>
                  </a:extLst>
                </p:cNvPr>
                <p:cNvSpPr/>
                <p:nvPr/>
              </p:nvSpPr>
              <p:spPr>
                <a:xfrm>
                  <a:off x="7299752" y="4681780"/>
                  <a:ext cx="1080320" cy="1080316"/>
                </a:xfrm>
                <a:custGeom>
                  <a:avLst/>
                  <a:gdLst>
                    <a:gd name="connsiteX0" fmla="*/ 2856490 w 2856490"/>
                    <a:gd name="connsiteY0" fmla="*/ 1430655 h 2856480"/>
                    <a:gd name="connsiteX1" fmla="*/ 2306669 w 2856490"/>
                    <a:gd name="connsiteY1" fmla="*/ 1112587 h 2856480"/>
                    <a:gd name="connsiteX2" fmla="*/ 2165718 w 2856490"/>
                    <a:gd name="connsiteY2" fmla="*/ 1125217 h 2856480"/>
                    <a:gd name="connsiteX3" fmla="*/ 2165652 w 2856490"/>
                    <a:gd name="connsiteY3" fmla="*/ 1125055 h 2856480"/>
                    <a:gd name="connsiteX4" fmla="*/ 2275999 w 2856490"/>
                    <a:gd name="connsiteY4" fmla="*/ 1033720 h 2856480"/>
                    <a:gd name="connsiteX5" fmla="*/ 2439877 w 2856490"/>
                    <a:gd name="connsiteY5" fmla="*/ 420024 h 2856480"/>
                    <a:gd name="connsiteX6" fmla="*/ 1826181 w 2856490"/>
                    <a:gd name="connsiteY6" fmla="*/ 583902 h 2856480"/>
                    <a:gd name="connsiteX7" fmla="*/ 1735445 w 2856490"/>
                    <a:gd name="connsiteY7" fmla="*/ 692496 h 2856480"/>
                    <a:gd name="connsiteX8" fmla="*/ 1735284 w 2856490"/>
                    <a:gd name="connsiteY8" fmla="*/ 692429 h 2856480"/>
                    <a:gd name="connsiteX9" fmla="*/ 1748723 w 2856490"/>
                    <a:gd name="connsiteY9" fmla="*/ 549821 h 2856480"/>
                    <a:gd name="connsiteX10" fmla="*/ 1430655 w 2856490"/>
                    <a:gd name="connsiteY10" fmla="*/ 0 h 2856480"/>
                    <a:gd name="connsiteX11" fmla="*/ 1112587 w 2856490"/>
                    <a:gd name="connsiteY11" fmla="*/ 549821 h 2856480"/>
                    <a:gd name="connsiteX12" fmla="*/ 1125217 w 2856490"/>
                    <a:gd name="connsiteY12" fmla="*/ 690772 h 2856480"/>
                    <a:gd name="connsiteX13" fmla="*/ 1125055 w 2856490"/>
                    <a:gd name="connsiteY13" fmla="*/ 690839 h 2856480"/>
                    <a:gd name="connsiteX14" fmla="*/ 1033710 w 2856490"/>
                    <a:gd name="connsiteY14" fmla="*/ 580492 h 2856480"/>
                    <a:gd name="connsiteX15" fmla="*/ 420024 w 2856490"/>
                    <a:gd name="connsiteY15" fmla="*/ 416614 h 2856480"/>
                    <a:gd name="connsiteX16" fmla="*/ 583902 w 2856490"/>
                    <a:gd name="connsiteY16" fmla="*/ 1030300 h 2856480"/>
                    <a:gd name="connsiteX17" fmla="*/ 692496 w 2856490"/>
                    <a:gd name="connsiteY17" fmla="*/ 1121035 h 2856480"/>
                    <a:gd name="connsiteX18" fmla="*/ 692429 w 2856490"/>
                    <a:gd name="connsiteY18" fmla="*/ 1121197 h 2856480"/>
                    <a:gd name="connsiteX19" fmla="*/ 549821 w 2856490"/>
                    <a:gd name="connsiteY19" fmla="*/ 1107758 h 2856480"/>
                    <a:gd name="connsiteX20" fmla="*/ 0 w 2856490"/>
                    <a:gd name="connsiteY20" fmla="*/ 1425826 h 2856480"/>
                    <a:gd name="connsiteX21" fmla="*/ 549821 w 2856490"/>
                    <a:gd name="connsiteY21" fmla="*/ 1743894 h 2856480"/>
                    <a:gd name="connsiteX22" fmla="*/ 690772 w 2856490"/>
                    <a:gd name="connsiteY22" fmla="*/ 1731264 h 2856480"/>
                    <a:gd name="connsiteX23" fmla="*/ 690839 w 2856490"/>
                    <a:gd name="connsiteY23" fmla="*/ 1731426 h 2856480"/>
                    <a:gd name="connsiteX24" fmla="*/ 580501 w 2856490"/>
                    <a:gd name="connsiteY24" fmla="*/ 1822761 h 2856480"/>
                    <a:gd name="connsiteX25" fmla="*/ 416624 w 2856490"/>
                    <a:gd name="connsiteY25" fmla="*/ 2436457 h 2856480"/>
                    <a:gd name="connsiteX26" fmla="*/ 1030310 w 2856490"/>
                    <a:gd name="connsiteY26" fmla="*/ 2272580 h 2856480"/>
                    <a:gd name="connsiteX27" fmla="*/ 1121045 w 2856490"/>
                    <a:gd name="connsiteY27" fmla="*/ 2163985 h 2856480"/>
                    <a:gd name="connsiteX28" fmla="*/ 1121207 w 2856490"/>
                    <a:gd name="connsiteY28" fmla="*/ 2164052 h 2856480"/>
                    <a:gd name="connsiteX29" fmla="*/ 1107767 w 2856490"/>
                    <a:gd name="connsiteY29" fmla="*/ 2306660 h 2856480"/>
                    <a:gd name="connsiteX30" fmla="*/ 1425835 w 2856490"/>
                    <a:gd name="connsiteY30" fmla="*/ 2856481 h 2856480"/>
                    <a:gd name="connsiteX31" fmla="*/ 1743904 w 2856490"/>
                    <a:gd name="connsiteY31" fmla="*/ 2306660 h 2856480"/>
                    <a:gd name="connsiteX32" fmla="*/ 1731274 w 2856490"/>
                    <a:gd name="connsiteY32" fmla="*/ 2165709 h 2856480"/>
                    <a:gd name="connsiteX33" fmla="*/ 1731436 w 2856490"/>
                    <a:gd name="connsiteY33" fmla="*/ 2165642 h 2856480"/>
                    <a:gd name="connsiteX34" fmla="*/ 1822780 w 2856490"/>
                    <a:gd name="connsiteY34" fmla="*/ 2275989 h 2856480"/>
                    <a:gd name="connsiteX35" fmla="*/ 2436467 w 2856490"/>
                    <a:gd name="connsiteY35" fmla="*/ 2439867 h 2856480"/>
                    <a:gd name="connsiteX36" fmla="*/ 2272589 w 2856490"/>
                    <a:gd name="connsiteY36" fmla="*/ 1826171 h 2856480"/>
                    <a:gd name="connsiteX37" fmla="*/ 2163994 w 2856490"/>
                    <a:gd name="connsiteY37" fmla="*/ 1735436 h 2856480"/>
                    <a:gd name="connsiteX38" fmla="*/ 2164061 w 2856490"/>
                    <a:gd name="connsiteY38" fmla="*/ 1735274 h 2856480"/>
                    <a:gd name="connsiteX39" fmla="*/ 2306669 w 2856490"/>
                    <a:gd name="connsiteY39" fmla="*/ 1748714 h 2856480"/>
                    <a:gd name="connsiteX40" fmla="*/ 2856490 w 2856490"/>
                    <a:gd name="connsiteY40" fmla="*/ 1430655 h 2856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56490" h="2856480">
                      <a:moveTo>
                        <a:pt x="2856490" y="1430655"/>
                      </a:moveTo>
                      <a:cubicBezTo>
                        <a:pt x="2856490" y="1254995"/>
                        <a:pt x="2610326" y="1112587"/>
                        <a:pt x="2306669" y="1112587"/>
                      </a:cubicBezTo>
                      <a:cubicBezTo>
                        <a:pt x="2262312" y="1112587"/>
                        <a:pt x="2214687" y="1117140"/>
                        <a:pt x="2165718" y="1125217"/>
                      </a:cubicBezTo>
                      <a:cubicBezTo>
                        <a:pt x="2165623" y="1125236"/>
                        <a:pt x="2165566" y="1125112"/>
                        <a:pt x="2165652" y="1125055"/>
                      </a:cubicBezTo>
                      <a:cubicBezTo>
                        <a:pt x="2206743" y="1096070"/>
                        <a:pt x="2244271" y="1065438"/>
                        <a:pt x="2275999" y="1033720"/>
                      </a:cubicBezTo>
                      <a:cubicBezTo>
                        <a:pt x="2490721" y="818998"/>
                        <a:pt x="2564092" y="544240"/>
                        <a:pt x="2439877" y="420024"/>
                      </a:cubicBezTo>
                      <a:cubicBezTo>
                        <a:pt x="2315661" y="295808"/>
                        <a:pt x="2040903" y="369179"/>
                        <a:pt x="1826181" y="583902"/>
                      </a:cubicBezTo>
                      <a:cubicBezTo>
                        <a:pt x="1794815" y="615267"/>
                        <a:pt x="1764354" y="652167"/>
                        <a:pt x="1735445" y="692496"/>
                      </a:cubicBezTo>
                      <a:cubicBezTo>
                        <a:pt x="1735388" y="692582"/>
                        <a:pt x="1735265" y="692525"/>
                        <a:pt x="1735284" y="692429"/>
                      </a:cubicBezTo>
                      <a:cubicBezTo>
                        <a:pt x="1743837" y="642880"/>
                        <a:pt x="1748723" y="594684"/>
                        <a:pt x="1748723" y="549821"/>
                      </a:cubicBezTo>
                      <a:cubicBezTo>
                        <a:pt x="1748723" y="246164"/>
                        <a:pt x="1606325" y="0"/>
                        <a:pt x="1430655" y="0"/>
                      </a:cubicBezTo>
                      <a:cubicBezTo>
                        <a:pt x="1254986" y="0"/>
                        <a:pt x="1112587" y="246164"/>
                        <a:pt x="1112587" y="549821"/>
                      </a:cubicBezTo>
                      <a:cubicBezTo>
                        <a:pt x="1112587" y="594179"/>
                        <a:pt x="1117140" y="641804"/>
                        <a:pt x="1125217" y="690772"/>
                      </a:cubicBezTo>
                      <a:cubicBezTo>
                        <a:pt x="1125236" y="690867"/>
                        <a:pt x="1125112" y="690925"/>
                        <a:pt x="1125055" y="690839"/>
                      </a:cubicBezTo>
                      <a:cubicBezTo>
                        <a:pt x="1096070" y="649748"/>
                        <a:pt x="1065438" y="612219"/>
                        <a:pt x="1033710" y="580492"/>
                      </a:cubicBezTo>
                      <a:cubicBezTo>
                        <a:pt x="818998" y="365769"/>
                        <a:pt x="544230" y="292398"/>
                        <a:pt x="420024" y="416614"/>
                      </a:cubicBezTo>
                      <a:cubicBezTo>
                        <a:pt x="295808" y="540830"/>
                        <a:pt x="369180" y="815588"/>
                        <a:pt x="583902" y="1030300"/>
                      </a:cubicBezTo>
                      <a:cubicBezTo>
                        <a:pt x="615267" y="1061666"/>
                        <a:pt x="652167" y="1092127"/>
                        <a:pt x="692496" y="1121035"/>
                      </a:cubicBezTo>
                      <a:cubicBezTo>
                        <a:pt x="692582" y="1121093"/>
                        <a:pt x="692525" y="1121216"/>
                        <a:pt x="692429" y="1121197"/>
                      </a:cubicBezTo>
                      <a:cubicBezTo>
                        <a:pt x="642880" y="1112644"/>
                        <a:pt x="594684" y="1107758"/>
                        <a:pt x="549821" y="1107758"/>
                      </a:cubicBezTo>
                      <a:cubicBezTo>
                        <a:pt x="246164" y="1107758"/>
                        <a:pt x="0" y="1250166"/>
                        <a:pt x="0" y="1425826"/>
                      </a:cubicBezTo>
                      <a:cubicBezTo>
                        <a:pt x="0" y="1601486"/>
                        <a:pt x="246164" y="1743894"/>
                        <a:pt x="549821" y="1743894"/>
                      </a:cubicBezTo>
                      <a:cubicBezTo>
                        <a:pt x="594179" y="1743894"/>
                        <a:pt x="641804" y="1739341"/>
                        <a:pt x="690772" y="1731264"/>
                      </a:cubicBezTo>
                      <a:cubicBezTo>
                        <a:pt x="690867" y="1731245"/>
                        <a:pt x="690924" y="1731369"/>
                        <a:pt x="690839" y="1731426"/>
                      </a:cubicBezTo>
                      <a:cubicBezTo>
                        <a:pt x="649748" y="1760411"/>
                        <a:pt x="612219" y="1791043"/>
                        <a:pt x="580501" y="1822761"/>
                      </a:cubicBezTo>
                      <a:cubicBezTo>
                        <a:pt x="365789" y="2037483"/>
                        <a:pt x="292408" y="2312242"/>
                        <a:pt x="416624" y="2436457"/>
                      </a:cubicBezTo>
                      <a:cubicBezTo>
                        <a:pt x="540839" y="2560673"/>
                        <a:pt x="815597" y="2487302"/>
                        <a:pt x="1030310" y="2272580"/>
                      </a:cubicBezTo>
                      <a:cubicBezTo>
                        <a:pt x="1061676" y="2241214"/>
                        <a:pt x="1092137" y="2204314"/>
                        <a:pt x="1121045" y="2163985"/>
                      </a:cubicBezTo>
                      <a:cubicBezTo>
                        <a:pt x="1121102" y="2163899"/>
                        <a:pt x="1121226" y="2163956"/>
                        <a:pt x="1121207" y="2164052"/>
                      </a:cubicBezTo>
                      <a:cubicBezTo>
                        <a:pt x="1112653" y="2213601"/>
                        <a:pt x="1107767" y="2261797"/>
                        <a:pt x="1107767" y="2306660"/>
                      </a:cubicBezTo>
                      <a:cubicBezTo>
                        <a:pt x="1107767" y="2610317"/>
                        <a:pt x="1250175" y="2856481"/>
                        <a:pt x="1425835" y="2856481"/>
                      </a:cubicBezTo>
                      <a:cubicBezTo>
                        <a:pt x="1601495" y="2856481"/>
                        <a:pt x="1743904" y="2610317"/>
                        <a:pt x="1743904" y="2306660"/>
                      </a:cubicBezTo>
                      <a:cubicBezTo>
                        <a:pt x="1743904" y="2262302"/>
                        <a:pt x="1739351" y="2214677"/>
                        <a:pt x="1731274" y="2165709"/>
                      </a:cubicBezTo>
                      <a:cubicBezTo>
                        <a:pt x="1731254" y="2165614"/>
                        <a:pt x="1731378" y="2165556"/>
                        <a:pt x="1731436" y="2165642"/>
                      </a:cubicBezTo>
                      <a:cubicBezTo>
                        <a:pt x="1760420" y="2206733"/>
                        <a:pt x="1791053" y="2244261"/>
                        <a:pt x="1822780" y="2275989"/>
                      </a:cubicBezTo>
                      <a:cubicBezTo>
                        <a:pt x="2037493" y="2490712"/>
                        <a:pt x="2312261" y="2564073"/>
                        <a:pt x="2436467" y="2439867"/>
                      </a:cubicBezTo>
                      <a:cubicBezTo>
                        <a:pt x="2560682" y="2315652"/>
                        <a:pt x="2487311" y="2040893"/>
                        <a:pt x="2272589" y="1826171"/>
                      </a:cubicBezTo>
                      <a:cubicBezTo>
                        <a:pt x="2241223" y="1794805"/>
                        <a:pt x="2204323" y="1764344"/>
                        <a:pt x="2163994" y="1735436"/>
                      </a:cubicBezTo>
                      <a:cubicBezTo>
                        <a:pt x="2163909" y="1735379"/>
                        <a:pt x="2163966" y="1735255"/>
                        <a:pt x="2164061" y="1735274"/>
                      </a:cubicBezTo>
                      <a:cubicBezTo>
                        <a:pt x="2213610" y="1743827"/>
                        <a:pt x="2261816" y="1748714"/>
                        <a:pt x="2306669" y="1748714"/>
                      </a:cubicBezTo>
                      <a:cubicBezTo>
                        <a:pt x="2610326" y="1748723"/>
                        <a:pt x="2856490" y="1606315"/>
                        <a:pt x="2856490" y="14306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72" name="شكل بيضاوي 71">
                  <a:extLst>
                    <a:ext uri="{FF2B5EF4-FFF2-40B4-BE49-F238E27FC236}">
                      <a16:creationId xmlns:a16="http://schemas.microsoft.com/office/drawing/2014/main" id="{7CB3ECD7-38E0-4CC3-8467-B3F9CD6F5FE2}"/>
                    </a:ext>
                  </a:extLst>
                </p:cNvPr>
                <p:cNvSpPr/>
                <p:nvPr/>
              </p:nvSpPr>
              <p:spPr>
                <a:xfrm>
                  <a:off x="7673602" y="5055628"/>
                  <a:ext cx="332621" cy="332621"/>
                </a:xfrm>
                <a:prstGeom prst="ellipse">
                  <a:avLst/>
                </a:prstGeom>
                <a:solidFill>
                  <a:srgbClr val="C793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pic>
              <p:nvPicPr>
                <p:cNvPr id="73" name="رسم 72" descr="وجه مبتسم بتعبئة مصمتة مع تعبئة خالصة">
                  <a:extLst>
                    <a:ext uri="{FF2B5EF4-FFF2-40B4-BE49-F238E27FC236}">
                      <a16:creationId xmlns:a16="http://schemas.microsoft.com/office/drawing/2014/main" id="{7FE0D507-A865-4F65-A24F-428E7DFE31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9733" y="4951758"/>
                  <a:ext cx="540359" cy="540360"/>
                </a:xfrm>
                <a:prstGeom prst="rect">
                  <a:avLst/>
                </a:prstGeom>
              </p:spPr>
            </p:pic>
          </p:grpSp>
          <p:sp>
            <p:nvSpPr>
              <p:cNvPr id="65" name="شكل حر: شكل 64">
                <a:extLst>
                  <a:ext uri="{FF2B5EF4-FFF2-40B4-BE49-F238E27FC236}">
                    <a16:creationId xmlns:a16="http://schemas.microsoft.com/office/drawing/2014/main" id="{C71A8396-4EFA-4ED2-9C5E-41E5A1AE24CA}"/>
                  </a:ext>
                </a:extLst>
              </p:cNvPr>
              <p:cNvSpPr/>
              <p:nvPr/>
            </p:nvSpPr>
            <p:spPr>
              <a:xfrm>
                <a:off x="7811010" y="4543354"/>
                <a:ext cx="233939" cy="26631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66" name="شكل حر: شكل 65">
                <a:extLst>
                  <a:ext uri="{FF2B5EF4-FFF2-40B4-BE49-F238E27FC236}">
                    <a16:creationId xmlns:a16="http://schemas.microsoft.com/office/drawing/2014/main" id="{481FD924-20D4-42DD-8475-CF6E481C7277}"/>
                  </a:ext>
                </a:extLst>
              </p:cNvPr>
              <p:cNvSpPr/>
              <p:nvPr/>
            </p:nvSpPr>
            <p:spPr>
              <a:xfrm>
                <a:off x="7477170" y="477254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67" name="شكل حر: شكل 66">
                <a:extLst>
                  <a:ext uri="{FF2B5EF4-FFF2-40B4-BE49-F238E27FC236}">
                    <a16:creationId xmlns:a16="http://schemas.microsoft.com/office/drawing/2014/main" id="{A7BB2109-81DF-47B3-AF24-ED9947548D2D}"/>
                  </a:ext>
                </a:extLst>
              </p:cNvPr>
              <p:cNvSpPr/>
              <p:nvPr/>
            </p:nvSpPr>
            <p:spPr>
              <a:xfrm>
                <a:off x="7529059" y="543997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68" name="مجموعة 67">
                <a:extLst>
                  <a:ext uri="{FF2B5EF4-FFF2-40B4-BE49-F238E27FC236}">
                    <a16:creationId xmlns:a16="http://schemas.microsoft.com/office/drawing/2014/main" id="{636567AE-FAFB-4158-B79C-5B26B7D13E86}"/>
                  </a:ext>
                </a:extLst>
              </p:cNvPr>
              <p:cNvGrpSpPr/>
              <p:nvPr/>
            </p:nvGrpSpPr>
            <p:grpSpPr>
              <a:xfrm rot="1897349" flipH="1">
                <a:off x="8031796" y="5069670"/>
                <a:ext cx="45719" cy="195435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69" name="مستطيل: زوايا مستديرة 68">
                  <a:extLst>
                    <a:ext uri="{FF2B5EF4-FFF2-40B4-BE49-F238E27FC236}">
                      <a16:creationId xmlns:a16="http://schemas.microsoft.com/office/drawing/2014/main" id="{D0DDC386-23E3-42E7-949F-654B5D3509D2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70" name="مستطيل: زوايا مستديرة 69">
                  <a:extLst>
                    <a:ext uri="{FF2B5EF4-FFF2-40B4-BE49-F238E27FC236}">
                      <a16:creationId xmlns:a16="http://schemas.microsoft.com/office/drawing/2014/main" id="{68FD48C8-1C68-4FD5-8332-D8A15FA7D27E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74" name="مجموعة 73">
            <a:extLst>
              <a:ext uri="{FF2B5EF4-FFF2-40B4-BE49-F238E27FC236}">
                <a16:creationId xmlns:a16="http://schemas.microsoft.com/office/drawing/2014/main" id="{B6ED94F6-943A-432A-BF5D-1C6EB21A23D0}"/>
              </a:ext>
            </a:extLst>
          </p:cNvPr>
          <p:cNvGrpSpPr/>
          <p:nvPr/>
        </p:nvGrpSpPr>
        <p:grpSpPr>
          <a:xfrm>
            <a:off x="2843886" y="4825013"/>
            <a:ext cx="1656080" cy="1656080"/>
            <a:chOff x="7040880" y="4155440"/>
            <a:chExt cx="1656080" cy="1656080"/>
          </a:xfrm>
        </p:grpSpPr>
        <p:sp>
          <p:nvSpPr>
            <p:cNvPr id="75" name="شكل بيضاوي 74">
              <a:extLst>
                <a:ext uri="{FF2B5EF4-FFF2-40B4-BE49-F238E27FC236}">
                  <a16:creationId xmlns:a16="http://schemas.microsoft.com/office/drawing/2014/main" id="{386136DF-D308-487B-8A52-C2433854C2D3}"/>
                </a:ext>
              </a:extLst>
            </p:cNvPr>
            <p:cNvSpPr/>
            <p:nvPr/>
          </p:nvSpPr>
          <p:spPr>
            <a:xfrm>
              <a:off x="7040880" y="415544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76" name="مجموعة 75">
              <a:extLst>
                <a:ext uri="{FF2B5EF4-FFF2-40B4-BE49-F238E27FC236}">
                  <a16:creationId xmlns:a16="http://schemas.microsoft.com/office/drawing/2014/main" id="{490BCA10-EB1C-4651-97ED-2657F2629387}"/>
                </a:ext>
              </a:extLst>
            </p:cNvPr>
            <p:cNvGrpSpPr/>
            <p:nvPr/>
          </p:nvGrpSpPr>
          <p:grpSpPr>
            <a:xfrm>
              <a:off x="7132320" y="4489496"/>
              <a:ext cx="1496982" cy="1131682"/>
              <a:chOff x="2799322" y="4943942"/>
              <a:chExt cx="1710748" cy="1293284"/>
            </a:xfrm>
          </p:grpSpPr>
          <p:sp>
            <p:nvSpPr>
              <p:cNvPr id="77" name="شكل حر: شكل 76">
                <a:extLst>
                  <a:ext uri="{FF2B5EF4-FFF2-40B4-BE49-F238E27FC236}">
                    <a16:creationId xmlns:a16="http://schemas.microsoft.com/office/drawing/2014/main" id="{8FF231C3-499D-4C1A-8B49-FDFD201EF22A}"/>
                  </a:ext>
                </a:extLst>
              </p:cNvPr>
              <p:cNvSpPr/>
              <p:nvPr/>
            </p:nvSpPr>
            <p:spPr>
              <a:xfrm>
                <a:off x="3550866" y="6040382"/>
                <a:ext cx="154444" cy="166898"/>
              </a:xfrm>
              <a:custGeom>
                <a:avLst/>
                <a:gdLst>
                  <a:gd name="connsiteX0" fmla="*/ 42732 w 154444"/>
                  <a:gd name="connsiteY0" fmla="*/ 166899 h 166898"/>
                  <a:gd name="connsiteX1" fmla="*/ 13168 w 154444"/>
                  <a:gd name="connsiteY1" fmla="*/ 157044 h 166898"/>
                  <a:gd name="connsiteX2" fmla="*/ 9226 w 154444"/>
                  <a:gd name="connsiteY2" fmla="*/ 101859 h 166898"/>
                  <a:gd name="connsiteX3" fmla="*/ 86091 w 154444"/>
                  <a:gd name="connsiteY3" fmla="*/ 13168 h 166898"/>
                  <a:gd name="connsiteX4" fmla="*/ 141277 w 154444"/>
                  <a:gd name="connsiteY4" fmla="*/ 9226 h 166898"/>
                  <a:gd name="connsiteX5" fmla="*/ 145219 w 154444"/>
                  <a:gd name="connsiteY5" fmla="*/ 64411 h 166898"/>
                  <a:gd name="connsiteX6" fmla="*/ 68353 w 154444"/>
                  <a:gd name="connsiteY6" fmla="*/ 153102 h 166898"/>
                  <a:gd name="connsiteX7" fmla="*/ 42732 w 154444"/>
                  <a:gd name="connsiteY7" fmla="*/ 166899 h 16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444" h="166898">
                    <a:moveTo>
                      <a:pt x="42732" y="166899"/>
                    </a:moveTo>
                    <a:cubicBezTo>
                      <a:pt x="32877" y="166899"/>
                      <a:pt x="21051" y="164928"/>
                      <a:pt x="13168" y="157044"/>
                    </a:cubicBezTo>
                    <a:cubicBezTo>
                      <a:pt x="-2599" y="143248"/>
                      <a:pt x="-4570" y="117626"/>
                      <a:pt x="9226" y="101859"/>
                    </a:cubicBezTo>
                    <a:lnTo>
                      <a:pt x="86091" y="13168"/>
                    </a:lnTo>
                    <a:cubicBezTo>
                      <a:pt x="99888" y="-2599"/>
                      <a:pt x="125510" y="-4570"/>
                      <a:pt x="141277" y="9226"/>
                    </a:cubicBezTo>
                    <a:cubicBezTo>
                      <a:pt x="157044" y="23022"/>
                      <a:pt x="159015" y="48644"/>
                      <a:pt x="145219" y="64411"/>
                    </a:cubicBezTo>
                    <a:lnTo>
                      <a:pt x="68353" y="153102"/>
                    </a:lnTo>
                    <a:cubicBezTo>
                      <a:pt x="62441" y="160986"/>
                      <a:pt x="52586" y="164928"/>
                      <a:pt x="42732" y="16689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8" name="شكل حر: شكل 77">
                <a:extLst>
                  <a:ext uri="{FF2B5EF4-FFF2-40B4-BE49-F238E27FC236}">
                    <a16:creationId xmlns:a16="http://schemas.microsoft.com/office/drawing/2014/main" id="{C8A42D11-143A-4D53-9C36-72DDD3164316}"/>
                  </a:ext>
                </a:extLst>
              </p:cNvPr>
              <p:cNvSpPr/>
              <p:nvPr/>
            </p:nvSpPr>
            <p:spPr>
              <a:xfrm>
                <a:off x="3419824" y="5960583"/>
                <a:ext cx="187903" cy="201859"/>
              </a:xfrm>
              <a:custGeom>
                <a:avLst/>
                <a:gdLst>
                  <a:gd name="connsiteX0" fmla="*/ 53548 w 187903"/>
                  <a:gd name="connsiteY0" fmla="*/ 201366 h 201859"/>
                  <a:gd name="connsiteX1" fmla="*/ 16101 w 187903"/>
                  <a:gd name="connsiteY1" fmla="*/ 189541 h 201859"/>
                  <a:gd name="connsiteX2" fmla="*/ 12159 w 187903"/>
                  <a:gd name="connsiteY2" fmla="*/ 120559 h 201859"/>
                  <a:gd name="connsiteX3" fmla="*/ 102821 w 187903"/>
                  <a:gd name="connsiteY3" fmla="*/ 16101 h 201859"/>
                  <a:gd name="connsiteX4" fmla="*/ 171803 w 187903"/>
                  <a:gd name="connsiteY4" fmla="*/ 12159 h 201859"/>
                  <a:gd name="connsiteX5" fmla="*/ 175745 w 187903"/>
                  <a:gd name="connsiteY5" fmla="*/ 81141 h 201859"/>
                  <a:gd name="connsiteX6" fmla="*/ 85083 w 187903"/>
                  <a:gd name="connsiteY6" fmla="*/ 185599 h 201859"/>
                  <a:gd name="connsiteX7" fmla="*/ 53548 w 187903"/>
                  <a:gd name="connsiteY7" fmla="*/ 201366 h 2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903" h="201859">
                    <a:moveTo>
                      <a:pt x="53548" y="201366"/>
                    </a:moveTo>
                    <a:cubicBezTo>
                      <a:pt x="39752" y="203337"/>
                      <a:pt x="27926" y="199395"/>
                      <a:pt x="16101" y="189541"/>
                    </a:cubicBezTo>
                    <a:cubicBezTo>
                      <a:pt x="-3608" y="171803"/>
                      <a:pt x="-5579" y="140268"/>
                      <a:pt x="12159" y="120559"/>
                    </a:cubicBezTo>
                    <a:lnTo>
                      <a:pt x="102821" y="16101"/>
                    </a:lnTo>
                    <a:cubicBezTo>
                      <a:pt x="120559" y="-3608"/>
                      <a:pt x="152094" y="-5579"/>
                      <a:pt x="171803" y="12159"/>
                    </a:cubicBezTo>
                    <a:cubicBezTo>
                      <a:pt x="191512" y="29897"/>
                      <a:pt x="193483" y="61432"/>
                      <a:pt x="175745" y="81141"/>
                    </a:cubicBezTo>
                    <a:lnTo>
                      <a:pt x="85083" y="185599"/>
                    </a:lnTo>
                    <a:cubicBezTo>
                      <a:pt x="77199" y="195454"/>
                      <a:pt x="65374" y="201366"/>
                      <a:pt x="53548" y="2013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9" name="شكل حر: شكل 78">
                <a:extLst>
                  <a:ext uri="{FF2B5EF4-FFF2-40B4-BE49-F238E27FC236}">
                    <a16:creationId xmlns:a16="http://schemas.microsoft.com/office/drawing/2014/main" id="{9C1F2680-6269-48B4-8415-24C6950DC0C7}"/>
                  </a:ext>
                </a:extLst>
              </p:cNvPr>
              <p:cNvSpPr/>
              <p:nvPr/>
            </p:nvSpPr>
            <p:spPr>
              <a:xfrm>
                <a:off x="3285690" y="5867838"/>
                <a:ext cx="207837" cy="221565"/>
              </a:xfrm>
              <a:custGeom>
                <a:avLst/>
                <a:gdLst>
                  <a:gd name="connsiteX0" fmla="*/ 63515 w 207837"/>
                  <a:gd name="connsiteY0" fmla="*/ 221188 h 221565"/>
                  <a:gd name="connsiteX1" fmla="*/ 20155 w 207837"/>
                  <a:gd name="connsiteY1" fmla="*/ 207391 h 221565"/>
                  <a:gd name="connsiteX2" fmla="*/ 14243 w 207837"/>
                  <a:gd name="connsiteY2" fmla="*/ 124613 h 221565"/>
                  <a:gd name="connsiteX3" fmla="*/ 104904 w 207837"/>
                  <a:gd name="connsiteY3" fmla="*/ 20155 h 221565"/>
                  <a:gd name="connsiteX4" fmla="*/ 187682 w 207837"/>
                  <a:gd name="connsiteY4" fmla="*/ 14243 h 221565"/>
                  <a:gd name="connsiteX5" fmla="*/ 193595 w 207837"/>
                  <a:gd name="connsiteY5" fmla="*/ 97021 h 221565"/>
                  <a:gd name="connsiteX6" fmla="*/ 102933 w 207837"/>
                  <a:gd name="connsiteY6" fmla="*/ 201479 h 221565"/>
                  <a:gd name="connsiteX7" fmla="*/ 63515 w 207837"/>
                  <a:gd name="connsiteY7" fmla="*/ 221188 h 22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37" h="221565">
                    <a:moveTo>
                      <a:pt x="63515" y="221188"/>
                    </a:moveTo>
                    <a:cubicBezTo>
                      <a:pt x="47748" y="223159"/>
                      <a:pt x="31981" y="217246"/>
                      <a:pt x="20155" y="207391"/>
                    </a:cubicBezTo>
                    <a:cubicBezTo>
                      <a:pt x="-3496" y="185712"/>
                      <a:pt x="-7437" y="148264"/>
                      <a:pt x="14243" y="124613"/>
                    </a:cubicBezTo>
                    <a:lnTo>
                      <a:pt x="104904" y="20155"/>
                    </a:lnTo>
                    <a:cubicBezTo>
                      <a:pt x="126584" y="-3496"/>
                      <a:pt x="164032" y="-7437"/>
                      <a:pt x="187682" y="14243"/>
                    </a:cubicBezTo>
                    <a:cubicBezTo>
                      <a:pt x="211333" y="35923"/>
                      <a:pt x="215275" y="73370"/>
                      <a:pt x="193595" y="97021"/>
                    </a:cubicBezTo>
                    <a:lnTo>
                      <a:pt x="102933" y="201479"/>
                    </a:lnTo>
                    <a:cubicBezTo>
                      <a:pt x="93079" y="213304"/>
                      <a:pt x="77312" y="221188"/>
                      <a:pt x="63515" y="22118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0" name="شكل حر: شكل 79">
                <a:extLst>
                  <a:ext uri="{FF2B5EF4-FFF2-40B4-BE49-F238E27FC236}">
                    <a16:creationId xmlns:a16="http://schemas.microsoft.com/office/drawing/2014/main" id="{3A69CE10-AC08-4C9F-A779-694BA376CED1}"/>
                  </a:ext>
                </a:extLst>
              </p:cNvPr>
              <p:cNvSpPr/>
              <p:nvPr/>
            </p:nvSpPr>
            <p:spPr>
              <a:xfrm>
                <a:off x="3141814" y="5781118"/>
                <a:ext cx="221634" cy="235361"/>
              </a:xfrm>
              <a:custGeom>
                <a:avLst/>
                <a:gdLst>
                  <a:gd name="connsiteX0" fmla="*/ 63515 w 221634"/>
                  <a:gd name="connsiteY0" fmla="*/ 234984 h 235361"/>
                  <a:gd name="connsiteX1" fmla="*/ 20155 w 221634"/>
                  <a:gd name="connsiteY1" fmla="*/ 221188 h 235361"/>
                  <a:gd name="connsiteX2" fmla="*/ 14243 w 221634"/>
                  <a:gd name="connsiteY2" fmla="*/ 138410 h 235361"/>
                  <a:gd name="connsiteX3" fmla="*/ 118701 w 221634"/>
                  <a:gd name="connsiteY3" fmla="*/ 20155 h 235361"/>
                  <a:gd name="connsiteX4" fmla="*/ 201479 w 221634"/>
                  <a:gd name="connsiteY4" fmla="*/ 14243 h 235361"/>
                  <a:gd name="connsiteX5" fmla="*/ 207392 w 221634"/>
                  <a:gd name="connsiteY5" fmla="*/ 97021 h 235361"/>
                  <a:gd name="connsiteX6" fmla="*/ 102933 w 221634"/>
                  <a:gd name="connsiteY6" fmla="*/ 215275 h 235361"/>
                  <a:gd name="connsiteX7" fmla="*/ 63515 w 221634"/>
                  <a:gd name="connsiteY7" fmla="*/ 234984 h 235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634" h="235361">
                    <a:moveTo>
                      <a:pt x="63515" y="234984"/>
                    </a:moveTo>
                    <a:cubicBezTo>
                      <a:pt x="47748" y="236955"/>
                      <a:pt x="31981" y="231042"/>
                      <a:pt x="20155" y="221188"/>
                    </a:cubicBezTo>
                    <a:cubicBezTo>
                      <a:pt x="-3496" y="199508"/>
                      <a:pt x="-7437" y="162061"/>
                      <a:pt x="14243" y="138410"/>
                    </a:cubicBezTo>
                    <a:lnTo>
                      <a:pt x="118701" y="20155"/>
                    </a:lnTo>
                    <a:cubicBezTo>
                      <a:pt x="140381" y="-3496"/>
                      <a:pt x="177828" y="-7437"/>
                      <a:pt x="201479" y="14243"/>
                    </a:cubicBezTo>
                    <a:cubicBezTo>
                      <a:pt x="225130" y="35923"/>
                      <a:pt x="229071" y="73370"/>
                      <a:pt x="207392" y="97021"/>
                    </a:cubicBezTo>
                    <a:lnTo>
                      <a:pt x="102933" y="215275"/>
                    </a:lnTo>
                    <a:cubicBezTo>
                      <a:pt x="91108" y="227101"/>
                      <a:pt x="77312" y="233013"/>
                      <a:pt x="63515" y="2349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1" name="شكل حر: شكل 80">
                <a:extLst>
                  <a:ext uri="{FF2B5EF4-FFF2-40B4-BE49-F238E27FC236}">
                    <a16:creationId xmlns:a16="http://schemas.microsoft.com/office/drawing/2014/main" id="{CEED336F-2DC2-4C09-9179-AB274BAD8CBE}"/>
                  </a:ext>
                </a:extLst>
              </p:cNvPr>
              <p:cNvSpPr/>
              <p:nvPr/>
            </p:nvSpPr>
            <p:spPr>
              <a:xfrm>
                <a:off x="2799322" y="5211972"/>
                <a:ext cx="394336" cy="469230"/>
              </a:xfrm>
              <a:custGeom>
                <a:avLst/>
                <a:gdLst>
                  <a:gd name="connsiteX0" fmla="*/ 0 w 394336"/>
                  <a:gd name="connsiteY0" fmla="*/ 370531 h 469230"/>
                  <a:gd name="connsiteX1" fmla="*/ 151760 w 394336"/>
                  <a:gd name="connsiteY1" fmla="*/ 463163 h 469230"/>
                  <a:gd name="connsiteX2" fmla="*/ 204974 w 394336"/>
                  <a:gd name="connsiteY2" fmla="*/ 449367 h 469230"/>
                  <a:gd name="connsiteX3" fmla="*/ 388269 w 394336"/>
                  <a:gd name="connsiteY3" fmla="*/ 145847 h 469230"/>
                  <a:gd name="connsiteX4" fmla="*/ 374472 w 394336"/>
                  <a:gd name="connsiteY4" fmla="*/ 92633 h 469230"/>
                  <a:gd name="connsiteX5" fmla="*/ 224683 w 394336"/>
                  <a:gd name="connsiteY5" fmla="*/ 0 h 469230"/>
                  <a:gd name="connsiteX6" fmla="*/ 0 w 394336"/>
                  <a:gd name="connsiteY6" fmla="*/ 370531 h 46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336" h="469230">
                    <a:moveTo>
                      <a:pt x="0" y="370531"/>
                    </a:moveTo>
                    <a:lnTo>
                      <a:pt x="151760" y="463163"/>
                    </a:lnTo>
                    <a:cubicBezTo>
                      <a:pt x="169498" y="474989"/>
                      <a:pt x="195120" y="469076"/>
                      <a:pt x="204974" y="449367"/>
                    </a:cubicBezTo>
                    <a:lnTo>
                      <a:pt x="388269" y="145847"/>
                    </a:lnTo>
                    <a:cubicBezTo>
                      <a:pt x="400094" y="128109"/>
                      <a:pt x="394181" y="102487"/>
                      <a:pt x="374472" y="92633"/>
                    </a:cubicBezTo>
                    <a:lnTo>
                      <a:pt x="224683" y="0"/>
                    </a:lnTo>
                    <a:lnTo>
                      <a:pt x="0" y="370531"/>
                    </a:lnTo>
                    <a:close/>
                  </a:path>
                </a:pathLst>
              </a:custGeom>
              <a:solidFill>
                <a:srgbClr val="0D9DA7"/>
              </a:solidFill>
              <a:ln w="1964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2" name="شكل حر: شكل 81">
                <a:extLst>
                  <a:ext uri="{FF2B5EF4-FFF2-40B4-BE49-F238E27FC236}">
                    <a16:creationId xmlns:a16="http://schemas.microsoft.com/office/drawing/2014/main" id="{12568369-7207-420F-B1AD-89726843A87E}"/>
                  </a:ext>
                </a:extLst>
              </p:cNvPr>
              <p:cNvSpPr/>
              <p:nvPr/>
            </p:nvSpPr>
            <p:spPr>
              <a:xfrm>
                <a:off x="3041744" y="5389354"/>
                <a:ext cx="1056738" cy="847872"/>
              </a:xfrm>
              <a:custGeom>
                <a:avLst/>
                <a:gdLst>
                  <a:gd name="connsiteX0" fmla="*/ 1034726 w 1056738"/>
                  <a:gd name="connsiteY0" fmla="*/ 451338 h 847872"/>
                  <a:gd name="connsiteX1" fmla="*/ 717410 w 1056738"/>
                  <a:gd name="connsiteY1" fmla="*/ 179353 h 847872"/>
                  <a:gd name="connsiteX2" fmla="*/ 695730 w 1056738"/>
                  <a:gd name="connsiteY2" fmla="*/ 159644 h 847872"/>
                  <a:gd name="connsiteX3" fmla="*/ 559738 w 1056738"/>
                  <a:gd name="connsiteY3" fmla="*/ 315345 h 847872"/>
                  <a:gd name="connsiteX4" fmla="*/ 480901 w 1056738"/>
                  <a:gd name="connsiteY4" fmla="*/ 354763 h 847872"/>
                  <a:gd name="connsiteX5" fmla="*/ 471047 w 1056738"/>
                  <a:gd name="connsiteY5" fmla="*/ 354763 h 847872"/>
                  <a:gd name="connsiteX6" fmla="*/ 394182 w 1056738"/>
                  <a:gd name="connsiteY6" fmla="*/ 325200 h 847872"/>
                  <a:gd name="connsiteX7" fmla="*/ 382356 w 1056738"/>
                  <a:gd name="connsiteY7" fmla="*/ 157673 h 847872"/>
                  <a:gd name="connsiteX8" fmla="*/ 498640 w 1056738"/>
                  <a:gd name="connsiteY8" fmla="*/ 23651 h 847872"/>
                  <a:gd name="connsiteX9" fmla="*/ 171469 w 1056738"/>
                  <a:gd name="connsiteY9" fmla="*/ 0 h 847872"/>
                  <a:gd name="connsiteX10" fmla="*/ 0 w 1056738"/>
                  <a:gd name="connsiteY10" fmla="*/ 283811 h 847872"/>
                  <a:gd name="connsiteX11" fmla="*/ 134022 w 1056738"/>
                  <a:gd name="connsiteY11" fmla="*/ 439512 h 847872"/>
                  <a:gd name="connsiteX12" fmla="*/ 185265 w 1056738"/>
                  <a:gd name="connsiteY12" fmla="*/ 380385 h 847872"/>
                  <a:gd name="connsiteX13" fmla="*/ 260160 w 1056738"/>
                  <a:gd name="connsiteY13" fmla="*/ 346880 h 847872"/>
                  <a:gd name="connsiteX14" fmla="*/ 260160 w 1056738"/>
                  <a:gd name="connsiteY14" fmla="*/ 346880 h 847872"/>
                  <a:gd name="connsiteX15" fmla="*/ 325200 w 1056738"/>
                  <a:gd name="connsiteY15" fmla="*/ 370531 h 847872"/>
                  <a:gd name="connsiteX16" fmla="*/ 358705 w 1056738"/>
                  <a:gd name="connsiteY16" fmla="*/ 441483 h 847872"/>
                  <a:gd name="connsiteX17" fmla="*/ 392211 w 1056738"/>
                  <a:gd name="connsiteY17" fmla="*/ 435571 h 847872"/>
                  <a:gd name="connsiteX18" fmla="*/ 457250 w 1056738"/>
                  <a:gd name="connsiteY18" fmla="*/ 459221 h 847872"/>
                  <a:gd name="connsiteX19" fmla="*/ 490756 w 1056738"/>
                  <a:gd name="connsiteY19" fmla="*/ 532145 h 847872"/>
                  <a:gd name="connsiteX20" fmla="*/ 516378 w 1056738"/>
                  <a:gd name="connsiteY20" fmla="*/ 528203 h 847872"/>
                  <a:gd name="connsiteX21" fmla="*/ 516378 w 1056738"/>
                  <a:gd name="connsiteY21" fmla="*/ 528203 h 847872"/>
                  <a:gd name="connsiteX22" fmla="*/ 575505 w 1056738"/>
                  <a:gd name="connsiteY22" fmla="*/ 549883 h 847872"/>
                  <a:gd name="connsiteX23" fmla="*/ 605069 w 1056738"/>
                  <a:gd name="connsiteY23" fmla="*/ 610981 h 847872"/>
                  <a:gd name="connsiteX24" fmla="*/ 626749 w 1056738"/>
                  <a:gd name="connsiteY24" fmla="*/ 607039 h 847872"/>
                  <a:gd name="connsiteX25" fmla="*/ 626749 w 1056738"/>
                  <a:gd name="connsiteY25" fmla="*/ 607039 h 847872"/>
                  <a:gd name="connsiteX26" fmla="*/ 677992 w 1056738"/>
                  <a:gd name="connsiteY26" fmla="*/ 626749 h 847872"/>
                  <a:gd name="connsiteX27" fmla="*/ 705585 w 1056738"/>
                  <a:gd name="connsiteY27" fmla="*/ 679963 h 847872"/>
                  <a:gd name="connsiteX28" fmla="*/ 685876 w 1056738"/>
                  <a:gd name="connsiteY28" fmla="*/ 737119 h 847872"/>
                  <a:gd name="connsiteX29" fmla="*/ 618865 w 1056738"/>
                  <a:gd name="connsiteY29" fmla="*/ 813985 h 847872"/>
                  <a:gd name="connsiteX30" fmla="*/ 646458 w 1056738"/>
                  <a:gd name="connsiteY30" fmla="*/ 835665 h 847872"/>
                  <a:gd name="connsiteX31" fmla="*/ 693759 w 1056738"/>
                  <a:gd name="connsiteY31" fmla="*/ 847490 h 847872"/>
                  <a:gd name="connsiteX32" fmla="*/ 764712 w 1056738"/>
                  <a:gd name="connsiteY32" fmla="*/ 762741 h 847872"/>
                  <a:gd name="connsiteX33" fmla="*/ 764712 w 1056738"/>
                  <a:gd name="connsiteY33" fmla="*/ 760770 h 847872"/>
                  <a:gd name="connsiteX34" fmla="*/ 784421 w 1056738"/>
                  <a:gd name="connsiteY34" fmla="*/ 762741 h 847872"/>
                  <a:gd name="connsiteX35" fmla="*/ 855374 w 1056738"/>
                  <a:gd name="connsiteY35" fmla="*/ 677992 h 847872"/>
                  <a:gd name="connsiteX36" fmla="*/ 855374 w 1056738"/>
                  <a:gd name="connsiteY36" fmla="*/ 676021 h 847872"/>
                  <a:gd name="connsiteX37" fmla="*/ 875083 w 1056738"/>
                  <a:gd name="connsiteY37" fmla="*/ 677992 h 847872"/>
                  <a:gd name="connsiteX38" fmla="*/ 946036 w 1056738"/>
                  <a:gd name="connsiteY38" fmla="*/ 593243 h 847872"/>
                  <a:gd name="connsiteX39" fmla="*/ 944065 w 1056738"/>
                  <a:gd name="connsiteY39" fmla="*/ 581418 h 847872"/>
                  <a:gd name="connsiteX40" fmla="*/ 985454 w 1056738"/>
                  <a:gd name="connsiteY40" fmla="*/ 589301 h 847872"/>
                  <a:gd name="connsiteX41" fmla="*/ 1056406 w 1056738"/>
                  <a:gd name="connsiteY41" fmla="*/ 504552 h 847872"/>
                  <a:gd name="connsiteX42" fmla="*/ 1034726 w 1056738"/>
                  <a:gd name="connsiteY42" fmla="*/ 451338 h 84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56738" h="847872">
                    <a:moveTo>
                      <a:pt x="1034726" y="451338"/>
                    </a:moveTo>
                    <a:lnTo>
                      <a:pt x="717410" y="179353"/>
                    </a:lnTo>
                    <a:lnTo>
                      <a:pt x="695730" y="159644"/>
                    </a:lnTo>
                    <a:lnTo>
                      <a:pt x="559738" y="315345"/>
                    </a:lnTo>
                    <a:cubicBezTo>
                      <a:pt x="540029" y="338996"/>
                      <a:pt x="512436" y="352792"/>
                      <a:pt x="480901" y="354763"/>
                    </a:cubicBezTo>
                    <a:cubicBezTo>
                      <a:pt x="476960" y="354763"/>
                      <a:pt x="473018" y="354763"/>
                      <a:pt x="471047" y="354763"/>
                    </a:cubicBezTo>
                    <a:cubicBezTo>
                      <a:pt x="441483" y="354763"/>
                      <a:pt x="413891" y="344909"/>
                      <a:pt x="394182" y="325200"/>
                    </a:cubicBezTo>
                    <a:cubicBezTo>
                      <a:pt x="344909" y="281840"/>
                      <a:pt x="340967" y="206945"/>
                      <a:pt x="382356" y="157673"/>
                    </a:cubicBezTo>
                    <a:lnTo>
                      <a:pt x="498640" y="23651"/>
                    </a:lnTo>
                    <a:cubicBezTo>
                      <a:pt x="407978" y="11825"/>
                      <a:pt x="291694" y="59127"/>
                      <a:pt x="171469" y="0"/>
                    </a:cubicBezTo>
                    <a:lnTo>
                      <a:pt x="0" y="283811"/>
                    </a:lnTo>
                    <a:lnTo>
                      <a:pt x="134022" y="439512"/>
                    </a:lnTo>
                    <a:lnTo>
                      <a:pt x="185265" y="380385"/>
                    </a:lnTo>
                    <a:cubicBezTo>
                      <a:pt x="203003" y="358705"/>
                      <a:pt x="230596" y="346880"/>
                      <a:pt x="260160" y="346880"/>
                    </a:cubicBezTo>
                    <a:lnTo>
                      <a:pt x="260160" y="346880"/>
                    </a:lnTo>
                    <a:cubicBezTo>
                      <a:pt x="283811" y="346880"/>
                      <a:pt x="307462" y="354763"/>
                      <a:pt x="325200" y="370531"/>
                    </a:cubicBezTo>
                    <a:cubicBezTo>
                      <a:pt x="346880" y="388269"/>
                      <a:pt x="356734" y="413891"/>
                      <a:pt x="358705" y="441483"/>
                    </a:cubicBezTo>
                    <a:cubicBezTo>
                      <a:pt x="368560" y="437541"/>
                      <a:pt x="380385" y="435571"/>
                      <a:pt x="392211" y="435571"/>
                    </a:cubicBezTo>
                    <a:cubicBezTo>
                      <a:pt x="415861" y="435571"/>
                      <a:pt x="439512" y="443454"/>
                      <a:pt x="457250" y="459221"/>
                    </a:cubicBezTo>
                    <a:cubicBezTo>
                      <a:pt x="478931" y="478931"/>
                      <a:pt x="490756" y="504552"/>
                      <a:pt x="490756" y="532145"/>
                    </a:cubicBezTo>
                    <a:cubicBezTo>
                      <a:pt x="498640" y="530174"/>
                      <a:pt x="508494" y="528203"/>
                      <a:pt x="516378" y="528203"/>
                    </a:cubicBezTo>
                    <a:lnTo>
                      <a:pt x="516378" y="528203"/>
                    </a:lnTo>
                    <a:cubicBezTo>
                      <a:pt x="538058" y="528203"/>
                      <a:pt x="557767" y="536087"/>
                      <a:pt x="575505" y="549883"/>
                    </a:cubicBezTo>
                    <a:cubicBezTo>
                      <a:pt x="593243" y="565650"/>
                      <a:pt x="603098" y="587330"/>
                      <a:pt x="605069" y="610981"/>
                    </a:cubicBezTo>
                    <a:cubicBezTo>
                      <a:pt x="610981" y="609010"/>
                      <a:pt x="618865" y="607039"/>
                      <a:pt x="626749" y="607039"/>
                    </a:cubicBezTo>
                    <a:lnTo>
                      <a:pt x="626749" y="607039"/>
                    </a:lnTo>
                    <a:cubicBezTo>
                      <a:pt x="646458" y="607039"/>
                      <a:pt x="664196" y="612952"/>
                      <a:pt x="677992" y="626749"/>
                    </a:cubicBezTo>
                    <a:cubicBezTo>
                      <a:pt x="693759" y="640545"/>
                      <a:pt x="703614" y="660254"/>
                      <a:pt x="705585" y="679963"/>
                    </a:cubicBezTo>
                    <a:cubicBezTo>
                      <a:pt x="707556" y="701643"/>
                      <a:pt x="699672" y="721352"/>
                      <a:pt x="685876" y="737119"/>
                    </a:cubicBezTo>
                    <a:lnTo>
                      <a:pt x="618865" y="813985"/>
                    </a:lnTo>
                    <a:lnTo>
                      <a:pt x="646458" y="835665"/>
                    </a:lnTo>
                    <a:cubicBezTo>
                      <a:pt x="660254" y="843548"/>
                      <a:pt x="676021" y="849461"/>
                      <a:pt x="693759" y="847490"/>
                    </a:cubicBezTo>
                    <a:cubicBezTo>
                      <a:pt x="737119" y="843548"/>
                      <a:pt x="768654" y="806101"/>
                      <a:pt x="764712" y="762741"/>
                    </a:cubicBezTo>
                    <a:cubicBezTo>
                      <a:pt x="764712" y="762741"/>
                      <a:pt x="764712" y="760770"/>
                      <a:pt x="764712" y="760770"/>
                    </a:cubicBezTo>
                    <a:cubicBezTo>
                      <a:pt x="770625" y="762741"/>
                      <a:pt x="778508" y="762741"/>
                      <a:pt x="784421" y="762741"/>
                    </a:cubicBezTo>
                    <a:cubicBezTo>
                      <a:pt x="827781" y="758799"/>
                      <a:pt x="859316" y="721352"/>
                      <a:pt x="855374" y="677992"/>
                    </a:cubicBezTo>
                    <a:cubicBezTo>
                      <a:pt x="855374" y="677992"/>
                      <a:pt x="855374" y="676021"/>
                      <a:pt x="855374" y="676021"/>
                    </a:cubicBezTo>
                    <a:cubicBezTo>
                      <a:pt x="861286" y="677992"/>
                      <a:pt x="869170" y="677992"/>
                      <a:pt x="875083" y="677992"/>
                    </a:cubicBezTo>
                    <a:cubicBezTo>
                      <a:pt x="918443" y="674050"/>
                      <a:pt x="949977" y="636603"/>
                      <a:pt x="946036" y="593243"/>
                    </a:cubicBezTo>
                    <a:cubicBezTo>
                      <a:pt x="946036" y="589301"/>
                      <a:pt x="944065" y="585359"/>
                      <a:pt x="944065" y="581418"/>
                    </a:cubicBezTo>
                    <a:cubicBezTo>
                      <a:pt x="955890" y="587330"/>
                      <a:pt x="969686" y="591272"/>
                      <a:pt x="985454" y="589301"/>
                    </a:cubicBezTo>
                    <a:cubicBezTo>
                      <a:pt x="1028814" y="585359"/>
                      <a:pt x="1060348" y="547912"/>
                      <a:pt x="1056406" y="504552"/>
                    </a:cubicBezTo>
                    <a:cubicBezTo>
                      <a:pt x="1058377" y="482872"/>
                      <a:pt x="1048523" y="465134"/>
                      <a:pt x="1034726" y="4513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3" name="شكل حر: شكل 82">
                <a:extLst>
                  <a:ext uri="{FF2B5EF4-FFF2-40B4-BE49-F238E27FC236}">
                    <a16:creationId xmlns:a16="http://schemas.microsoft.com/office/drawing/2014/main" id="{DC1160B4-FDC1-4186-B7AC-0CF8132F6DE1}"/>
                  </a:ext>
                </a:extLst>
              </p:cNvPr>
              <p:cNvSpPr/>
              <p:nvPr/>
            </p:nvSpPr>
            <p:spPr>
              <a:xfrm>
                <a:off x="4115734" y="5211972"/>
                <a:ext cx="394336" cy="469230"/>
              </a:xfrm>
              <a:custGeom>
                <a:avLst/>
                <a:gdLst>
                  <a:gd name="connsiteX0" fmla="*/ 394336 w 394336"/>
                  <a:gd name="connsiteY0" fmla="*/ 370531 h 469230"/>
                  <a:gd name="connsiteX1" fmla="*/ 242576 w 394336"/>
                  <a:gd name="connsiteY1" fmla="*/ 463163 h 469230"/>
                  <a:gd name="connsiteX2" fmla="*/ 189362 w 394336"/>
                  <a:gd name="connsiteY2" fmla="*/ 449367 h 469230"/>
                  <a:gd name="connsiteX3" fmla="*/ 6067 w 394336"/>
                  <a:gd name="connsiteY3" fmla="*/ 145847 h 469230"/>
                  <a:gd name="connsiteX4" fmla="*/ 19864 w 394336"/>
                  <a:gd name="connsiteY4" fmla="*/ 92633 h 469230"/>
                  <a:gd name="connsiteX5" fmla="*/ 171624 w 394336"/>
                  <a:gd name="connsiteY5" fmla="*/ 0 h 469230"/>
                  <a:gd name="connsiteX6" fmla="*/ 394336 w 394336"/>
                  <a:gd name="connsiteY6" fmla="*/ 370531 h 46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4336" h="469230">
                    <a:moveTo>
                      <a:pt x="394336" y="370531"/>
                    </a:moveTo>
                    <a:lnTo>
                      <a:pt x="242576" y="463163"/>
                    </a:lnTo>
                    <a:cubicBezTo>
                      <a:pt x="224838" y="474989"/>
                      <a:pt x="199216" y="469076"/>
                      <a:pt x="189362" y="449367"/>
                    </a:cubicBezTo>
                    <a:lnTo>
                      <a:pt x="6067" y="145847"/>
                    </a:lnTo>
                    <a:cubicBezTo>
                      <a:pt x="-5758" y="128109"/>
                      <a:pt x="155" y="102487"/>
                      <a:pt x="19864" y="92633"/>
                    </a:cubicBezTo>
                    <a:lnTo>
                      <a:pt x="171624" y="0"/>
                    </a:lnTo>
                    <a:lnTo>
                      <a:pt x="394336" y="370531"/>
                    </a:lnTo>
                    <a:close/>
                  </a:path>
                </a:pathLst>
              </a:custGeom>
              <a:solidFill>
                <a:srgbClr val="5CD4D3"/>
              </a:solidFill>
              <a:ln w="1964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4" name="شكل حر: شكل 83">
                <a:extLst>
                  <a:ext uri="{FF2B5EF4-FFF2-40B4-BE49-F238E27FC236}">
                    <a16:creationId xmlns:a16="http://schemas.microsoft.com/office/drawing/2014/main" id="{0CCBFA9B-A7BB-4F38-BB7D-3906D1B43031}"/>
                  </a:ext>
                </a:extLst>
              </p:cNvPr>
              <p:cNvSpPr/>
              <p:nvPr/>
            </p:nvSpPr>
            <p:spPr>
              <a:xfrm>
                <a:off x="3431776" y="5371322"/>
                <a:ext cx="833901" cy="463456"/>
              </a:xfrm>
              <a:custGeom>
                <a:avLst/>
                <a:gdLst>
                  <a:gd name="connsiteX0" fmla="*/ 666374 w 833901"/>
                  <a:gd name="connsiteY0" fmla="*/ 25915 h 463456"/>
                  <a:gd name="connsiteX1" fmla="*/ 252484 w 833901"/>
                  <a:gd name="connsiteY1" fmla="*/ 2265 h 463456"/>
                  <a:gd name="connsiteX2" fmla="*/ 242629 w 833901"/>
                  <a:gd name="connsiteY2" fmla="*/ 294 h 463456"/>
                  <a:gd name="connsiteX3" fmla="*/ 175618 w 833901"/>
                  <a:gd name="connsiteY3" fmla="*/ 25915 h 463456"/>
                  <a:gd name="connsiteX4" fmla="*/ 19917 w 833901"/>
                  <a:gd name="connsiteY4" fmla="*/ 203297 h 463456"/>
                  <a:gd name="connsiteX5" fmla="*/ 27800 w 833901"/>
                  <a:gd name="connsiteY5" fmla="*/ 313668 h 463456"/>
                  <a:gd name="connsiteX6" fmla="*/ 86927 w 833901"/>
                  <a:gd name="connsiteY6" fmla="*/ 333377 h 463456"/>
                  <a:gd name="connsiteX7" fmla="*/ 140142 w 833901"/>
                  <a:gd name="connsiteY7" fmla="*/ 305784 h 463456"/>
                  <a:gd name="connsiteX8" fmla="*/ 301756 w 833901"/>
                  <a:gd name="connsiteY8" fmla="*/ 120519 h 463456"/>
                  <a:gd name="connsiteX9" fmla="*/ 670316 w 833901"/>
                  <a:gd name="connsiteY9" fmla="*/ 437835 h 463456"/>
                  <a:gd name="connsiteX10" fmla="*/ 670316 w 833901"/>
                  <a:gd name="connsiteY10" fmla="*/ 437835 h 463456"/>
                  <a:gd name="connsiteX11" fmla="*/ 670316 w 833901"/>
                  <a:gd name="connsiteY11" fmla="*/ 437835 h 463456"/>
                  <a:gd name="connsiteX12" fmla="*/ 691996 w 833901"/>
                  <a:gd name="connsiteY12" fmla="*/ 463457 h 463456"/>
                  <a:gd name="connsiteX13" fmla="*/ 833901 w 833901"/>
                  <a:gd name="connsiteY13" fmla="*/ 299872 h 463456"/>
                  <a:gd name="connsiteX14" fmla="*/ 666374 w 833901"/>
                  <a:gd name="connsiteY14" fmla="*/ 25915 h 463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33901" h="463456">
                    <a:moveTo>
                      <a:pt x="666374" y="25915"/>
                    </a:moveTo>
                    <a:cubicBezTo>
                      <a:pt x="502789" y="85043"/>
                      <a:pt x="384534" y="27886"/>
                      <a:pt x="252484" y="2265"/>
                    </a:cubicBezTo>
                    <a:cubicBezTo>
                      <a:pt x="250513" y="2265"/>
                      <a:pt x="242629" y="294"/>
                      <a:pt x="242629" y="294"/>
                    </a:cubicBezTo>
                    <a:cubicBezTo>
                      <a:pt x="218978" y="-1677"/>
                      <a:pt x="193356" y="6206"/>
                      <a:pt x="175618" y="25915"/>
                    </a:cubicBezTo>
                    <a:lnTo>
                      <a:pt x="19917" y="203297"/>
                    </a:lnTo>
                    <a:cubicBezTo>
                      <a:pt x="-9647" y="236803"/>
                      <a:pt x="-5705" y="286075"/>
                      <a:pt x="27800" y="313668"/>
                    </a:cubicBezTo>
                    <a:cubicBezTo>
                      <a:pt x="45538" y="327464"/>
                      <a:pt x="65247" y="335348"/>
                      <a:pt x="86927" y="333377"/>
                    </a:cubicBezTo>
                    <a:cubicBezTo>
                      <a:pt x="106636" y="331406"/>
                      <a:pt x="126345" y="323523"/>
                      <a:pt x="140142" y="305784"/>
                    </a:cubicBezTo>
                    <a:cubicBezTo>
                      <a:pt x="140142" y="305784"/>
                      <a:pt x="301756" y="120519"/>
                      <a:pt x="301756" y="120519"/>
                    </a:cubicBezTo>
                    <a:lnTo>
                      <a:pt x="670316" y="437835"/>
                    </a:lnTo>
                    <a:lnTo>
                      <a:pt x="670316" y="437835"/>
                    </a:lnTo>
                    <a:lnTo>
                      <a:pt x="670316" y="437835"/>
                    </a:lnTo>
                    <a:cubicBezTo>
                      <a:pt x="680170" y="447690"/>
                      <a:pt x="684112" y="451632"/>
                      <a:pt x="691996" y="463457"/>
                    </a:cubicBezTo>
                    <a:lnTo>
                      <a:pt x="833901" y="299872"/>
                    </a:lnTo>
                    <a:lnTo>
                      <a:pt x="666374" y="259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5" name="شكل حر: شكل 84">
                <a:extLst>
                  <a:ext uri="{FF2B5EF4-FFF2-40B4-BE49-F238E27FC236}">
                    <a16:creationId xmlns:a16="http://schemas.microsoft.com/office/drawing/2014/main" id="{73BFE1EF-0A77-4238-A992-3A6C757C99C6}"/>
                  </a:ext>
                </a:extLst>
              </p:cNvPr>
              <p:cNvSpPr/>
              <p:nvPr/>
            </p:nvSpPr>
            <p:spPr>
              <a:xfrm>
                <a:off x="3721516" y="5008495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6" name="شكل حر: شكل 85">
                <a:extLst>
                  <a:ext uri="{FF2B5EF4-FFF2-40B4-BE49-F238E27FC236}">
                    <a16:creationId xmlns:a16="http://schemas.microsoft.com/office/drawing/2014/main" id="{FD1E4E4C-70F0-42C7-8D7F-707D4A2958DE}"/>
                  </a:ext>
                </a:extLst>
              </p:cNvPr>
              <p:cNvSpPr/>
              <p:nvPr/>
            </p:nvSpPr>
            <p:spPr>
              <a:xfrm>
                <a:off x="3203679" y="494394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7" name="شكل حر: شكل 86">
                <a:extLst>
                  <a:ext uri="{FF2B5EF4-FFF2-40B4-BE49-F238E27FC236}">
                    <a16:creationId xmlns:a16="http://schemas.microsoft.com/office/drawing/2014/main" id="{A56E0DDB-8042-4DA5-81BF-94C13908141B}"/>
                  </a:ext>
                </a:extLst>
              </p:cNvPr>
              <p:cNvSpPr/>
              <p:nvPr/>
            </p:nvSpPr>
            <p:spPr>
              <a:xfrm>
                <a:off x="2940855" y="574593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88" name="مجموعة 87">
                <a:extLst>
                  <a:ext uri="{FF2B5EF4-FFF2-40B4-BE49-F238E27FC236}">
                    <a16:creationId xmlns:a16="http://schemas.microsoft.com/office/drawing/2014/main" id="{11802A98-A7EB-43A7-B613-E6DCC1ED92EA}"/>
                  </a:ext>
                </a:extLst>
              </p:cNvPr>
              <p:cNvGrpSpPr/>
              <p:nvPr/>
            </p:nvGrpSpPr>
            <p:grpSpPr>
              <a:xfrm rot="6427867" flipH="1">
                <a:off x="3277161" y="5370785"/>
                <a:ext cx="43110" cy="176284"/>
                <a:chOff x="4362425" y="2857477"/>
                <a:chExt cx="186819" cy="763908"/>
              </a:xfrm>
              <a:solidFill>
                <a:srgbClr val="FFFFFF"/>
              </a:solidFill>
            </p:grpSpPr>
            <p:sp>
              <p:nvSpPr>
                <p:cNvPr id="89" name="مستطيل: زوايا مستديرة 88">
                  <a:extLst>
                    <a:ext uri="{FF2B5EF4-FFF2-40B4-BE49-F238E27FC236}">
                      <a16:creationId xmlns:a16="http://schemas.microsoft.com/office/drawing/2014/main" id="{DD02F9A9-1529-469A-A3CD-68FCB23CDCCA}"/>
                    </a:ext>
                  </a:extLst>
                </p:cNvPr>
                <p:cNvSpPr/>
                <p:nvPr/>
              </p:nvSpPr>
              <p:spPr>
                <a:xfrm rot="1382022">
                  <a:off x="4427207" y="2857477"/>
                  <a:ext cx="122037" cy="278498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90" name="مستطيل: زوايا مستديرة 89">
                  <a:extLst>
                    <a:ext uri="{FF2B5EF4-FFF2-40B4-BE49-F238E27FC236}">
                      <a16:creationId xmlns:a16="http://schemas.microsoft.com/office/drawing/2014/main" id="{8C4537FC-9CD5-4759-A3AA-CDB73B0FC2A7}"/>
                    </a:ext>
                  </a:extLst>
                </p:cNvPr>
                <p:cNvSpPr/>
                <p:nvPr/>
              </p:nvSpPr>
              <p:spPr>
                <a:xfrm>
                  <a:off x="4362425" y="3186427"/>
                  <a:ext cx="122038" cy="434958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91" name="مجموعة 90">
            <a:extLst>
              <a:ext uri="{FF2B5EF4-FFF2-40B4-BE49-F238E27FC236}">
                <a16:creationId xmlns:a16="http://schemas.microsoft.com/office/drawing/2014/main" id="{3B9FB0BF-C21D-46B9-A3BD-DEE795BB9743}"/>
              </a:ext>
            </a:extLst>
          </p:cNvPr>
          <p:cNvGrpSpPr/>
          <p:nvPr/>
        </p:nvGrpSpPr>
        <p:grpSpPr>
          <a:xfrm>
            <a:off x="9997683" y="2539013"/>
            <a:ext cx="1656080" cy="1656080"/>
            <a:chOff x="5164406" y="2336800"/>
            <a:chExt cx="1656080" cy="1656080"/>
          </a:xfrm>
        </p:grpSpPr>
        <p:sp>
          <p:nvSpPr>
            <p:cNvPr id="92" name="شكل بيضاوي 91">
              <a:extLst>
                <a:ext uri="{FF2B5EF4-FFF2-40B4-BE49-F238E27FC236}">
                  <a16:creationId xmlns:a16="http://schemas.microsoft.com/office/drawing/2014/main" id="{443EED40-D582-41EF-9A73-92C716B3F6C4}"/>
                </a:ext>
              </a:extLst>
            </p:cNvPr>
            <p:cNvSpPr/>
            <p:nvPr/>
          </p:nvSpPr>
          <p:spPr>
            <a:xfrm>
              <a:off x="5164406" y="233680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93" name="مجموعة 92">
              <a:extLst>
                <a:ext uri="{FF2B5EF4-FFF2-40B4-BE49-F238E27FC236}">
                  <a16:creationId xmlns:a16="http://schemas.microsoft.com/office/drawing/2014/main" id="{75ED7AC7-2434-41B0-B197-FC37D07B758B}"/>
                </a:ext>
              </a:extLst>
            </p:cNvPr>
            <p:cNvGrpSpPr/>
            <p:nvPr/>
          </p:nvGrpSpPr>
          <p:grpSpPr>
            <a:xfrm>
              <a:off x="5212667" y="2710333"/>
              <a:ext cx="1465385" cy="985377"/>
              <a:chOff x="3526368" y="2522754"/>
              <a:chExt cx="2375279" cy="1597224"/>
            </a:xfrm>
          </p:grpSpPr>
          <p:sp>
            <p:nvSpPr>
              <p:cNvPr id="101" name="شكل حر: شكل 100">
                <a:extLst>
                  <a:ext uri="{FF2B5EF4-FFF2-40B4-BE49-F238E27FC236}">
                    <a16:creationId xmlns:a16="http://schemas.microsoft.com/office/drawing/2014/main" id="{5BC2C6A9-8D36-4F1A-B959-5E4519C9E0CE}"/>
                  </a:ext>
                </a:extLst>
              </p:cNvPr>
              <p:cNvSpPr/>
              <p:nvPr/>
            </p:nvSpPr>
            <p:spPr>
              <a:xfrm>
                <a:off x="3526368" y="3173177"/>
                <a:ext cx="2156396" cy="946801"/>
              </a:xfrm>
              <a:custGeom>
                <a:avLst/>
                <a:gdLst>
                  <a:gd name="connsiteX0" fmla="*/ 2156395 w 2156396"/>
                  <a:gd name="connsiteY0" fmla="*/ 98012 h 906659"/>
                  <a:gd name="connsiteX1" fmla="*/ 2059353 w 2156396"/>
                  <a:gd name="connsiteY1" fmla="*/ 1 h 906659"/>
                  <a:gd name="connsiteX2" fmla="*/ 2007702 w 2156396"/>
                  <a:gd name="connsiteY2" fmla="*/ 14500 h 906659"/>
                  <a:gd name="connsiteX3" fmla="*/ 1588675 w 2156396"/>
                  <a:gd name="connsiteY3" fmla="*/ 254081 h 906659"/>
                  <a:gd name="connsiteX4" fmla="*/ 1588160 w 2156396"/>
                  <a:gd name="connsiteY4" fmla="*/ 336686 h 906659"/>
                  <a:gd name="connsiteX5" fmla="*/ 1390532 w 2156396"/>
                  <a:gd name="connsiteY5" fmla="*/ 490084 h 906659"/>
                  <a:gd name="connsiteX6" fmla="*/ 955675 w 2156396"/>
                  <a:gd name="connsiteY6" fmla="*/ 490084 h 906659"/>
                  <a:gd name="connsiteX7" fmla="*/ 955675 w 2156396"/>
                  <a:gd name="connsiteY7" fmla="*/ 392066 h 906659"/>
                  <a:gd name="connsiteX8" fmla="*/ 1396756 w 2156396"/>
                  <a:gd name="connsiteY8" fmla="*/ 392066 h 906659"/>
                  <a:gd name="connsiteX9" fmla="*/ 1494774 w 2156396"/>
                  <a:gd name="connsiteY9" fmla="*/ 294048 h 906659"/>
                  <a:gd name="connsiteX10" fmla="*/ 1396756 w 2156396"/>
                  <a:gd name="connsiteY10" fmla="*/ 196030 h 906659"/>
                  <a:gd name="connsiteX11" fmla="*/ 808648 w 2156396"/>
                  <a:gd name="connsiteY11" fmla="*/ 196030 h 906659"/>
                  <a:gd name="connsiteX12" fmla="*/ 692962 w 2156396"/>
                  <a:gd name="connsiteY12" fmla="*/ 229062 h 906659"/>
                  <a:gd name="connsiteX13" fmla="*/ 0 w 2156396"/>
                  <a:gd name="connsiteY13" fmla="*/ 563597 h 906659"/>
                  <a:gd name="connsiteX14" fmla="*/ 343063 w 2156396"/>
                  <a:gd name="connsiteY14" fmla="*/ 906660 h 906659"/>
                  <a:gd name="connsiteX15" fmla="*/ 931171 w 2156396"/>
                  <a:gd name="connsiteY15" fmla="*/ 686120 h 906659"/>
                  <a:gd name="connsiteX16" fmla="*/ 1389160 w 2156396"/>
                  <a:gd name="connsiteY16" fmla="*/ 686120 h 906659"/>
                  <a:gd name="connsiteX17" fmla="*/ 1447137 w 2156396"/>
                  <a:gd name="connsiteY17" fmla="*/ 667129 h 906659"/>
                  <a:gd name="connsiteX18" fmla="*/ 2120202 w 2156396"/>
                  <a:gd name="connsiteY18" fmla="*/ 173486 h 906659"/>
                  <a:gd name="connsiteX19" fmla="*/ 2156395 w 2156396"/>
                  <a:gd name="connsiteY19" fmla="*/ 98012 h 906659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6396" h="946803">
                    <a:moveTo>
                      <a:pt x="2156395" y="98012"/>
                    </a:moveTo>
                    <a:cubicBezTo>
                      <a:pt x="2156662" y="44148"/>
                      <a:pt x="2113213" y="268"/>
                      <a:pt x="2059353" y="1"/>
                    </a:cubicBezTo>
                    <a:cubicBezTo>
                      <a:pt x="2041119" y="-89"/>
                      <a:pt x="2023225" y="4934"/>
                      <a:pt x="2007702" y="14500"/>
                    </a:cubicBezTo>
                    <a:lnTo>
                      <a:pt x="1588675" y="254081"/>
                    </a:lnTo>
                    <a:cubicBezTo>
                      <a:pt x="1594333" y="281345"/>
                      <a:pt x="1594157" y="309495"/>
                      <a:pt x="1588160" y="336686"/>
                    </a:cubicBezTo>
                    <a:cubicBezTo>
                      <a:pt x="1566178" y="427688"/>
                      <a:pt x="1484141" y="491363"/>
                      <a:pt x="1390532" y="490084"/>
                    </a:cubicBezTo>
                    <a:lnTo>
                      <a:pt x="955675" y="490084"/>
                    </a:lnTo>
                    <a:lnTo>
                      <a:pt x="955675" y="392066"/>
                    </a:lnTo>
                    <a:lnTo>
                      <a:pt x="1396756" y="392066"/>
                    </a:lnTo>
                    <a:cubicBezTo>
                      <a:pt x="1450889" y="392066"/>
                      <a:pt x="1494774" y="348181"/>
                      <a:pt x="1494774" y="294048"/>
                    </a:cubicBezTo>
                    <a:cubicBezTo>
                      <a:pt x="1494774" y="239915"/>
                      <a:pt x="1450889" y="196030"/>
                      <a:pt x="1396756" y="196030"/>
                    </a:cubicBezTo>
                    <a:lnTo>
                      <a:pt x="808648" y="196030"/>
                    </a:lnTo>
                    <a:cubicBezTo>
                      <a:pt x="767760" y="196040"/>
                      <a:pt x="727690" y="207481"/>
                      <a:pt x="692962" y="229062"/>
                    </a:cubicBezTo>
                    <a:lnTo>
                      <a:pt x="0" y="563597"/>
                    </a:lnTo>
                    <a:cubicBezTo>
                      <a:pt x="74212" y="705742"/>
                      <a:pt x="74315" y="783044"/>
                      <a:pt x="250426" y="946803"/>
                    </a:cubicBezTo>
                    <a:cubicBezTo>
                      <a:pt x="408945" y="788283"/>
                      <a:pt x="707567" y="686120"/>
                      <a:pt x="931171" y="686120"/>
                    </a:cubicBezTo>
                    <a:lnTo>
                      <a:pt x="1389160" y="686120"/>
                    </a:lnTo>
                    <a:cubicBezTo>
                      <a:pt x="1410013" y="686117"/>
                      <a:pt x="1430325" y="679464"/>
                      <a:pt x="1447137" y="667129"/>
                    </a:cubicBezTo>
                    <a:lnTo>
                      <a:pt x="2120202" y="173486"/>
                    </a:lnTo>
                    <a:cubicBezTo>
                      <a:pt x="2143023" y="155068"/>
                      <a:pt x="2156319" y="127339"/>
                      <a:pt x="2156395" y="980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02" name="مجموعة 101">
                <a:extLst>
                  <a:ext uri="{FF2B5EF4-FFF2-40B4-BE49-F238E27FC236}">
                    <a16:creationId xmlns:a16="http://schemas.microsoft.com/office/drawing/2014/main" id="{52247762-466A-43CF-87E4-C9B178A30BD7}"/>
                  </a:ext>
                </a:extLst>
              </p:cNvPr>
              <p:cNvGrpSpPr/>
              <p:nvPr/>
            </p:nvGrpSpPr>
            <p:grpSpPr>
              <a:xfrm rot="4042901" flipH="1">
                <a:off x="4103752" y="3676846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106" name="مستطيل: زوايا مستديرة 105">
                  <a:extLst>
                    <a:ext uri="{FF2B5EF4-FFF2-40B4-BE49-F238E27FC236}">
                      <a16:creationId xmlns:a16="http://schemas.microsoft.com/office/drawing/2014/main" id="{A20A2DFB-B12B-4639-851A-337F19D8FC05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07" name="مستطيل: زوايا مستديرة 106">
                  <a:extLst>
                    <a:ext uri="{FF2B5EF4-FFF2-40B4-BE49-F238E27FC236}">
                      <a16:creationId xmlns:a16="http://schemas.microsoft.com/office/drawing/2014/main" id="{94B2F962-3550-48B6-8EC5-7CD4C95983BF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103" name="شكل حر: شكل 102">
                <a:extLst>
                  <a:ext uri="{FF2B5EF4-FFF2-40B4-BE49-F238E27FC236}">
                    <a16:creationId xmlns:a16="http://schemas.microsoft.com/office/drawing/2014/main" id="{C9081A95-60D7-4E47-8BA8-E773F087CEC9}"/>
                  </a:ext>
                </a:extLst>
              </p:cNvPr>
              <p:cNvSpPr/>
              <p:nvPr/>
            </p:nvSpPr>
            <p:spPr>
              <a:xfrm>
                <a:off x="5537615" y="2677904"/>
                <a:ext cx="364032" cy="41440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04" name="شكل حر: شكل 103">
                <a:extLst>
                  <a:ext uri="{FF2B5EF4-FFF2-40B4-BE49-F238E27FC236}">
                    <a16:creationId xmlns:a16="http://schemas.microsoft.com/office/drawing/2014/main" id="{4713EA7C-1344-426D-B737-D96A2F364A6B}"/>
                  </a:ext>
                </a:extLst>
              </p:cNvPr>
              <p:cNvSpPr/>
              <p:nvPr/>
            </p:nvSpPr>
            <p:spPr>
              <a:xfrm>
                <a:off x="3889418" y="2522754"/>
                <a:ext cx="240015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05" name="شكل حر: شكل 104">
                <a:extLst>
                  <a:ext uri="{FF2B5EF4-FFF2-40B4-BE49-F238E27FC236}">
                    <a16:creationId xmlns:a16="http://schemas.microsoft.com/office/drawing/2014/main" id="{D004E80D-1DA4-4882-A618-5B8692F4AE1C}"/>
                  </a:ext>
                </a:extLst>
              </p:cNvPr>
              <p:cNvSpPr/>
              <p:nvPr/>
            </p:nvSpPr>
            <p:spPr>
              <a:xfrm>
                <a:off x="4317728" y="320040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sp>
          <p:nvSpPr>
            <p:cNvPr id="94" name="شكل حر: شكل 93">
              <a:extLst>
                <a:ext uri="{FF2B5EF4-FFF2-40B4-BE49-F238E27FC236}">
                  <a16:creationId xmlns:a16="http://schemas.microsoft.com/office/drawing/2014/main" id="{EB34439E-266C-41D7-B5DD-FCDCE2007D22}"/>
                </a:ext>
              </a:extLst>
            </p:cNvPr>
            <p:cNvSpPr/>
            <p:nvPr/>
          </p:nvSpPr>
          <p:spPr>
            <a:xfrm>
              <a:off x="5608285" y="2602523"/>
              <a:ext cx="889207" cy="620418"/>
            </a:xfrm>
            <a:custGeom>
              <a:avLst/>
              <a:gdLst>
                <a:gd name="connsiteX0" fmla="*/ 1142188 w 1146066"/>
                <a:gd name="connsiteY0" fmla="*/ 3879 h 799633"/>
                <a:gd name="connsiteX1" fmla="*/ 710207 w 1146066"/>
                <a:gd name="connsiteY1" fmla="*/ 117558 h 799633"/>
                <a:gd name="connsiteX2" fmla="*/ 591981 w 1146066"/>
                <a:gd name="connsiteY2" fmla="*/ 492700 h 799633"/>
                <a:gd name="connsiteX3" fmla="*/ 476028 w 1146066"/>
                <a:gd name="connsiteY3" fmla="*/ 635935 h 799633"/>
                <a:gd name="connsiteX4" fmla="*/ 457839 w 1146066"/>
                <a:gd name="connsiteY4" fmla="*/ 608652 h 799633"/>
                <a:gd name="connsiteX5" fmla="*/ 360075 w 1146066"/>
                <a:gd name="connsiteY5" fmla="*/ 301718 h 799633"/>
                <a:gd name="connsiteX6" fmla="*/ 3122 w 1146066"/>
                <a:gd name="connsiteY6" fmla="*/ 208501 h 799633"/>
                <a:gd name="connsiteX7" fmla="*/ 96339 w 1146066"/>
                <a:gd name="connsiteY7" fmla="*/ 565454 h 799633"/>
                <a:gd name="connsiteX8" fmla="*/ 380537 w 1146066"/>
                <a:gd name="connsiteY8" fmla="*/ 663218 h 799633"/>
                <a:gd name="connsiteX9" fmla="*/ 430556 w 1146066"/>
                <a:gd name="connsiteY9" fmla="*/ 756435 h 799633"/>
                <a:gd name="connsiteX10" fmla="*/ 435103 w 1146066"/>
                <a:gd name="connsiteY10" fmla="*/ 799634 h 799633"/>
                <a:gd name="connsiteX11" fmla="*/ 528320 w 1146066"/>
                <a:gd name="connsiteY11" fmla="*/ 799634 h 799633"/>
                <a:gd name="connsiteX12" fmla="*/ 555603 w 1146066"/>
                <a:gd name="connsiteY12" fmla="*/ 685954 h 799633"/>
                <a:gd name="connsiteX13" fmla="*/ 662462 w 1146066"/>
                <a:gd name="connsiteY13" fmla="*/ 558633 h 799633"/>
                <a:gd name="connsiteX14" fmla="*/ 1028509 w 1146066"/>
                <a:gd name="connsiteY14" fmla="*/ 440407 h 799633"/>
                <a:gd name="connsiteX15" fmla="*/ 1142188 w 1146066"/>
                <a:gd name="connsiteY15" fmla="*/ 3879 h 799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46066" h="799633">
                  <a:moveTo>
                    <a:pt x="1142188" y="3879"/>
                  </a:moveTo>
                  <a:cubicBezTo>
                    <a:pt x="1142188" y="3879"/>
                    <a:pt x="860264" y="-32499"/>
                    <a:pt x="710207" y="117558"/>
                  </a:cubicBezTo>
                  <a:cubicBezTo>
                    <a:pt x="601075" y="226690"/>
                    <a:pt x="589707" y="401756"/>
                    <a:pt x="591981" y="492700"/>
                  </a:cubicBezTo>
                  <a:cubicBezTo>
                    <a:pt x="544235" y="526803"/>
                    <a:pt x="503311" y="576822"/>
                    <a:pt x="476028" y="635935"/>
                  </a:cubicBezTo>
                  <a:cubicBezTo>
                    <a:pt x="469207" y="626841"/>
                    <a:pt x="464660" y="617747"/>
                    <a:pt x="457839" y="608652"/>
                  </a:cubicBezTo>
                  <a:cubicBezTo>
                    <a:pt x="460113" y="533624"/>
                    <a:pt x="448745" y="390388"/>
                    <a:pt x="360075" y="301718"/>
                  </a:cubicBezTo>
                  <a:cubicBezTo>
                    <a:pt x="235028" y="176671"/>
                    <a:pt x="3122" y="208501"/>
                    <a:pt x="3122" y="208501"/>
                  </a:cubicBezTo>
                  <a:cubicBezTo>
                    <a:pt x="3122" y="208501"/>
                    <a:pt x="-26435" y="440407"/>
                    <a:pt x="96339" y="565454"/>
                  </a:cubicBezTo>
                  <a:cubicBezTo>
                    <a:pt x="175914" y="645030"/>
                    <a:pt x="303235" y="660945"/>
                    <a:pt x="380537" y="663218"/>
                  </a:cubicBezTo>
                  <a:cubicBezTo>
                    <a:pt x="403273" y="688228"/>
                    <a:pt x="419188" y="724605"/>
                    <a:pt x="430556" y="756435"/>
                  </a:cubicBezTo>
                  <a:cubicBezTo>
                    <a:pt x="432830" y="763256"/>
                    <a:pt x="435103" y="779171"/>
                    <a:pt x="435103" y="799634"/>
                  </a:cubicBezTo>
                  <a:lnTo>
                    <a:pt x="528320" y="799634"/>
                  </a:lnTo>
                  <a:cubicBezTo>
                    <a:pt x="530594" y="751888"/>
                    <a:pt x="537415" y="724605"/>
                    <a:pt x="555603" y="685954"/>
                  </a:cubicBezTo>
                  <a:cubicBezTo>
                    <a:pt x="578339" y="631388"/>
                    <a:pt x="616990" y="585917"/>
                    <a:pt x="662462" y="558633"/>
                  </a:cubicBezTo>
                  <a:cubicBezTo>
                    <a:pt x="755679" y="560907"/>
                    <a:pt x="923924" y="544992"/>
                    <a:pt x="1028509" y="440407"/>
                  </a:cubicBezTo>
                  <a:cubicBezTo>
                    <a:pt x="1178566" y="285803"/>
                    <a:pt x="1142188" y="3879"/>
                    <a:pt x="1142188" y="3879"/>
                  </a:cubicBezTo>
                  <a:close/>
                </a:path>
              </a:pathLst>
            </a:custGeom>
            <a:solidFill>
              <a:srgbClr val="0D9DA7"/>
            </a:solidFill>
            <a:ln w="22721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grpSp>
          <p:nvGrpSpPr>
            <p:cNvPr id="95" name="مجموعة 94">
              <a:extLst>
                <a:ext uri="{FF2B5EF4-FFF2-40B4-BE49-F238E27FC236}">
                  <a16:creationId xmlns:a16="http://schemas.microsoft.com/office/drawing/2014/main" id="{EDC0258E-22F8-4F5F-84F7-88E0C215F76C}"/>
                </a:ext>
              </a:extLst>
            </p:cNvPr>
            <p:cNvGrpSpPr/>
            <p:nvPr/>
          </p:nvGrpSpPr>
          <p:grpSpPr>
            <a:xfrm rot="20192738">
              <a:off x="5666973" y="2905917"/>
              <a:ext cx="45719" cy="143797"/>
              <a:chOff x="1643232" y="5478048"/>
              <a:chExt cx="92527" cy="291019"/>
            </a:xfrm>
          </p:grpSpPr>
          <p:sp>
            <p:nvSpPr>
              <p:cNvPr id="99" name="مستطيل: زوايا مستديرة 98">
                <a:extLst>
                  <a:ext uri="{FF2B5EF4-FFF2-40B4-BE49-F238E27FC236}">
                    <a16:creationId xmlns:a16="http://schemas.microsoft.com/office/drawing/2014/main" id="{611ED27A-12DB-4717-AD8C-ED9584ABFB6A}"/>
                  </a:ext>
                </a:extLst>
              </p:cNvPr>
              <p:cNvSpPr/>
              <p:nvPr/>
            </p:nvSpPr>
            <p:spPr>
              <a:xfrm flipH="1">
                <a:off x="1643232" y="5478048"/>
                <a:ext cx="45719" cy="1043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00" name="مستطيل: زوايا مستديرة 99">
                <a:extLst>
                  <a:ext uri="{FF2B5EF4-FFF2-40B4-BE49-F238E27FC236}">
                    <a16:creationId xmlns:a16="http://schemas.microsoft.com/office/drawing/2014/main" id="{A297C74E-5D40-4CB8-BE18-070BB7188476}"/>
                  </a:ext>
                </a:extLst>
              </p:cNvPr>
              <p:cNvSpPr/>
              <p:nvPr/>
            </p:nvSpPr>
            <p:spPr>
              <a:xfrm rot="19899555" flipH="1">
                <a:off x="1690040" y="5606120"/>
                <a:ext cx="45719" cy="16294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96" name="مجموعة 95">
              <a:extLst>
                <a:ext uri="{FF2B5EF4-FFF2-40B4-BE49-F238E27FC236}">
                  <a16:creationId xmlns:a16="http://schemas.microsoft.com/office/drawing/2014/main" id="{92F29A33-2FD3-4A85-A777-1E24E96CA65A}"/>
                </a:ext>
              </a:extLst>
            </p:cNvPr>
            <p:cNvGrpSpPr/>
            <p:nvPr/>
          </p:nvGrpSpPr>
          <p:grpSpPr>
            <a:xfrm rot="1407262" flipH="1">
              <a:off x="6368013" y="2789712"/>
              <a:ext cx="45719" cy="143797"/>
              <a:chOff x="1643232" y="5478048"/>
              <a:chExt cx="92527" cy="291019"/>
            </a:xfrm>
          </p:grpSpPr>
          <p:sp>
            <p:nvSpPr>
              <p:cNvPr id="97" name="مستطيل: زوايا مستديرة 96">
                <a:extLst>
                  <a:ext uri="{FF2B5EF4-FFF2-40B4-BE49-F238E27FC236}">
                    <a16:creationId xmlns:a16="http://schemas.microsoft.com/office/drawing/2014/main" id="{3F52C924-0FF9-470C-8BB3-45AF7808999B}"/>
                  </a:ext>
                </a:extLst>
              </p:cNvPr>
              <p:cNvSpPr/>
              <p:nvPr/>
            </p:nvSpPr>
            <p:spPr>
              <a:xfrm flipH="1">
                <a:off x="1643232" y="5478048"/>
                <a:ext cx="45719" cy="104333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8" name="مستطيل: زوايا مستديرة 97">
                <a:extLst>
                  <a:ext uri="{FF2B5EF4-FFF2-40B4-BE49-F238E27FC236}">
                    <a16:creationId xmlns:a16="http://schemas.microsoft.com/office/drawing/2014/main" id="{3FC7E6BF-AC3F-4A7C-B43A-A83E55C9942B}"/>
                  </a:ext>
                </a:extLst>
              </p:cNvPr>
              <p:cNvSpPr/>
              <p:nvPr/>
            </p:nvSpPr>
            <p:spPr>
              <a:xfrm rot="19899555" flipH="1">
                <a:off x="1690040" y="5606120"/>
                <a:ext cx="45719" cy="162947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id="{01FF24D7-1BF0-4517-A845-3CDF208DCA79}"/>
              </a:ext>
            </a:extLst>
          </p:cNvPr>
          <p:cNvGrpSpPr/>
          <p:nvPr/>
        </p:nvGrpSpPr>
        <p:grpSpPr>
          <a:xfrm>
            <a:off x="518403" y="2539013"/>
            <a:ext cx="1656080" cy="1656080"/>
            <a:chOff x="10384007" y="4106525"/>
            <a:chExt cx="1656080" cy="1656080"/>
          </a:xfrm>
        </p:grpSpPr>
        <p:sp>
          <p:nvSpPr>
            <p:cNvPr id="109" name="شكل بيضاوي 108">
              <a:extLst>
                <a:ext uri="{FF2B5EF4-FFF2-40B4-BE49-F238E27FC236}">
                  <a16:creationId xmlns:a16="http://schemas.microsoft.com/office/drawing/2014/main" id="{C96538FE-A8C6-44AB-B910-0C829D446143}"/>
                </a:ext>
              </a:extLst>
            </p:cNvPr>
            <p:cNvSpPr/>
            <p:nvPr/>
          </p:nvSpPr>
          <p:spPr>
            <a:xfrm>
              <a:off x="10384007" y="410652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10" name="مجموعة 109">
              <a:extLst>
                <a:ext uri="{FF2B5EF4-FFF2-40B4-BE49-F238E27FC236}">
                  <a16:creationId xmlns:a16="http://schemas.microsoft.com/office/drawing/2014/main" id="{52BC5BCF-77E8-4C7C-8F88-51AAE67A3089}"/>
                </a:ext>
              </a:extLst>
            </p:cNvPr>
            <p:cNvGrpSpPr/>
            <p:nvPr/>
          </p:nvGrpSpPr>
          <p:grpSpPr>
            <a:xfrm>
              <a:off x="10450047" y="4367196"/>
              <a:ext cx="1486096" cy="1098933"/>
              <a:chOff x="539354" y="1980058"/>
              <a:chExt cx="1878727" cy="1389274"/>
            </a:xfrm>
          </p:grpSpPr>
          <p:pic>
            <p:nvPicPr>
              <p:cNvPr id="111" name="صورة 110">
                <a:extLst>
                  <a:ext uri="{FF2B5EF4-FFF2-40B4-BE49-F238E27FC236}">
                    <a16:creationId xmlns:a16="http://schemas.microsoft.com/office/drawing/2014/main" id="{8C93D210-9A39-4363-B0AB-355E272E7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9447" y="2468573"/>
                <a:ext cx="1098634" cy="900759"/>
              </a:xfrm>
              <a:prstGeom prst="rect">
                <a:avLst/>
              </a:prstGeom>
            </p:spPr>
          </p:pic>
          <p:grpSp>
            <p:nvGrpSpPr>
              <p:cNvPr id="112" name="مجموعة 111">
                <a:extLst>
                  <a:ext uri="{FF2B5EF4-FFF2-40B4-BE49-F238E27FC236}">
                    <a16:creationId xmlns:a16="http://schemas.microsoft.com/office/drawing/2014/main" id="{0DF97BAC-11C5-4D0F-98E2-32606BE1F1F5}"/>
                  </a:ext>
                </a:extLst>
              </p:cNvPr>
              <p:cNvGrpSpPr/>
              <p:nvPr/>
            </p:nvGrpSpPr>
            <p:grpSpPr>
              <a:xfrm>
                <a:off x="539354" y="1980058"/>
                <a:ext cx="1364585" cy="1161443"/>
                <a:chOff x="319435" y="1956909"/>
                <a:chExt cx="1364585" cy="1161443"/>
              </a:xfrm>
            </p:grpSpPr>
            <p:sp>
              <p:nvSpPr>
                <p:cNvPr id="113" name="فقاعة الكلام: بيضاوية 112">
                  <a:extLst>
                    <a:ext uri="{FF2B5EF4-FFF2-40B4-BE49-F238E27FC236}">
                      <a16:creationId xmlns:a16="http://schemas.microsoft.com/office/drawing/2014/main" id="{FF44C286-E4EF-4E7E-98E5-77DCBB30D677}"/>
                    </a:ext>
                  </a:extLst>
                </p:cNvPr>
                <p:cNvSpPr/>
                <p:nvPr/>
              </p:nvSpPr>
              <p:spPr>
                <a:xfrm>
                  <a:off x="693420" y="2308860"/>
                  <a:ext cx="990600" cy="716280"/>
                </a:xfrm>
                <a:prstGeom prst="wedgeEllipseCallout">
                  <a:avLst/>
                </a:prstGeom>
                <a:solidFill>
                  <a:srgbClr val="FDFE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114" name="مجموعة 113">
                  <a:extLst>
                    <a:ext uri="{FF2B5EF4-FFF2-40B4-BE49-F238E27FC236}">
                      <a16:creationId xmlns:a16="http://schemas.microsoft.com/office/drawing/2014/main" id="{733BC647-D7D2-4C42-AB24-14F9C55D4893}"/>
                    </a:ext>
                  </a:extLst>
                </p:cNvPr>
                <p:cNvGrpSpPr/>
                <p:nvPr/>
              </p:nvGrpSpPr>
              <p:grpSpPr>
                <a:xfrm>
                  <a:off x="940659" y="2471420"/>
                  <a:ext cx="440002" cy="416902"/>
                  <a:chOff x="1276719" y="5185399"/>
                  <a:chExt cx="833152" cy="789413"/>
                </a:xfrm>
              </p:grpSpPr>
              <p:sp>
                <p:nvSpPr>
                  <p:cNvPr id="118" name="شكل حر: شكل 117">
                    <a:extLst>
                      <a:ext uri="{FF2B5EF4-FFF2-40B4-BE49-F238E27FC236}">
                        <a16:creationId xmlns:a16="http://schemas.microsoft.com/office/drawing/2014/main" id="{B1D92A76-A55B-4ACB-A243-F98D4005C9C5}"/>
                      </a:ext>
                    </a:extLst>
                  </p:cNvPr>
                  <p:cNvSpPr/>
                  <p:nvPr/>
                </p:nvSpPr>
                <p:spPr>
                  <a:xfrm>
                    <a:off x="1276719" y="5185399"/>
                    <a:ext cx="833152" cy="789413"/>
                  </a:xfrm>
                  <a:custGeom>
                    <a:avLst/>
                    <a:gdLst>
                      <a:gd name="connsiteX0" fmla="*/ 416576 w 833152"/>
                      <a:gd name="connsiteY0" fmla="*/ 164549 h 789413"/>
                      <a:gd name="connsiteX1" fmla="*/ 0 w 833152"/>
                      <a:gd name="connsiteY1" fmla="*/ 213558 h 789413"/>
                      <a:gd name="connsiteX2" fmla="*/ 416576 w 833152"/>
                      <a:gd name="connsiteY2" fmla="*/ 789414 h 789413"/>
                      <a:gd name="connsiteX3" fmla="*/ 833153 w 833152"/>
                      <a:gd name="connsiteY3" fmla="*/ 213558 h 789413"/>
                      <a:gd name="connsiteX4" fmla="*/ 416576 w 833152"/>
                      <a:gd name="connsiteY4" fmla="*/ 164549 h 78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152" h="789413">
                        <a:moveTo>
                          <a:pt x="416576" y="164549"/>
                        </a:moveTo>
                        <a:cubicBezTo>
                          <a:pt x="262198" y="-141757"/>
                          <a:pt x="0" y="42027"/>
                          <a:pt x="0" y="213558"/>
                        </a:cubicBezTo>
                        <a:cubicBezTo>
                          <a:pt x="0" y="470855"/>
                          <a:pt x="416576" y="789414"/>
                          <a:pt x="416576" y="789414"/>
                        </a:cubicBezTo>
                        <a:cubicBezTo>
                          <a:pt x="416576" y="789414"/>
                          <a:pt x="833153" y="470855"/>
                          <a:pt x="833153" y="213558"/>
                        </a:cubicBezTo>
                        <a:cubicBezTo>
                          <a:pt x="833153" y="42027"/>
                          <a:pt x="570955" y="-141757"/>
                          <a:pt x="416576" y="164549"/>
                        </a:cubicBezTo>
                        <a:close/>
                      </a:path>
                    </a:pathLst>
                  </a:custGeom>
                  <a:solidFill>
                    <a:srgbClr val="FF88A8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grpSp>
                <p:nvGrpSpPr>
                  <p:cNvPr id="119" name="مجموعة 118">
                    <a:extLst>
                      <a:ext uri="{FF2B5EF4-FFF2-40B4-BE49-F238E27FC236}">
                        <a16:creationId xmlns:a16="http://schemas.microsoft.com/office/drawing/2014/main" id="{630DDA31-BE7B-4B65-98AF-9F8156868D8D}"/>
                      </a:ext>
                    </a:extLst>
                  </p:cNvPr>
                  <p:cNvGrpSpPr/>
                  <p:nvPr/>
                </p:nvGrpSpPr>
                <p:grpSpPr>
                  <a:xfrm rot="20111266" flipH="1">
                    <a:off x="1361769" y="5314118"/>
                    <a:ext cx="69276" cy="296134"/>
                    <a:chOff x="3946762" y="2156920"/>
                    <a:chExt cx="300203" cy="1283273"/>
                  </a:xfrm>
                  <a:solidFill>
                    <a:srgbClr val="FFFFFF"/>
                  </a:solidFill>
                </p:grpSpPr>
                <p:sp>
                  <p:nvSpPr>
                    <p:cNvPr id="120" name="مستطيل: زوايا مستديرة 119">
                      <a:extLst>
                        <a:ext uri="{FF2B5EF4-FFF2-40B4-BE49-F238E27FC236}">
                          <a16:creationId xmlns:a16="http://schemas.microsoft.com/office/drawing/2014/main" id="{BFE5D61A-3665-4934-9018-46E6483075D0}"/>
                        </a:ext>
                      </a:extLst>
                    </p:cNvPr>
                    <p:cNvSpPr/>
                    <p:nvPr/>
                  </p:nvSpPr>
                  <p:spPr>
                    <a:xfrm rot="20111266">
                      <a:off x="3946762" y="2156920"/>
                      <a:ext cx="198122" cy="452119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armattan"/>
                        <a:ea typeface="+mn-ea"/>
                        <a:cs typeface="Harmattan"/>
                      </a:endParaRPr>
                    </a:p>
                  </p:txBody>
                </p:sp>
                <p:sp>
                  <p:nvSpPr>
                    <p:cNvPr id="121" name="مستطيل: زوايا مستديرة 120">
                      <a:extLst>
                        <a:ext uri="{FF2B5EF4-FFF2-40B4-BE49-F238E27FC236}">
                          <a16:creationId xmlns:a16="http://schemas.microsoft.com/office/drawing/2014/main" id="{9C31BD50-ADB0-49B3-9D77-1FD8427A8D68}"/>
                        </a:ext>
                      </a:extLst>
                    </p:cNvPr>
                    <p:cNvSpPr/>
                    <p:nvPr/>
                  </p:nvSpPr>
                  <p:spPr>
                    <a:xfrm rot="211711">
                      <a:off x="4048845" y="2734074"/>
                      <a:ext cx="198120" cy="706119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armattan"/>
                        <a:ea typeface="+mn-ea"/>
                        <a:cs typeface="Harmattan"/>
                      </a:endParaRPr>
                    </a:p>
                  </p:txBody>
                </p:sp>
              </p:grpSp>
            </p:grpSp>
            <p:sp>
              <p:nvSpPr>
                <p:cNvPr id="115" name="شكل حر: شكل 114">
                  <a:extLst>
                    <a:ext uri="{FF2B5EF4-FFF2-40B4-BE49-F238E27FC236}">
                      <a16:creationId xmlns:a16="http://schemas.microsoft.com/office/drawing/2014/main" id="{7FD4351D-5EF9-410C-B9B6-013BC7A638AD}"/>
                    </a:ext>
                  </a:extLst>
                </p:cNvPr>
                <p:cNvSpPr/>
                <p:nvPr/>
              </p:nvSpPr>
              <p:spPr>
                <a:xfrm>
                  <a:off x="695032" y="1956909"/>
                  <a:ext cx="364033" cy="414407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16" name="شكل حر: شكل 115">
                  <a:extLst>
                    <a:ext uri="{FF2B5EF4-FFF2-40B4-BE49-F238E27FC236}">
                      <a16:creationId xmlns:a16="http://schemas.microsoft.com/office/drawing/2014/main" id="{974B3989-791B-44AE-8EFE-0A5FB3B14AD9}"/>
                    </a:ext>
                  </a:extLst>
                </p:cNvPr>
                <p:cNvSpPr/>
                <p:nvPr/>
              </p:nvSpPr>
              <p:spPr>
                <a:xfrm>
                  <a:off x="319435" y="2268276"/>
                  <a:ext cx="240016" cy="273228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17" name="شكل حر: شكل 116">
                  <a:extLst>
                    <a:ext uri="{FF2B5EF4-FFF2-40B4-BE49-F238E27FC236}">
                      <a16:creationId xmlns:a16="http://schemas.microsoft.com/office/drawing/2014/main" id="{C974DF17-75B5-44FC-917C-F32F921009F9}"/>
                    </a:ext>
                  </a:extLst>
                </p:cNvPr>
                <p:cNvSpPr/>
                <p:nvPr/>
              </p:nvSpPr>
              <p:spPr>
                <a:xfrm>
                  <a:off x="432531" y="2968664"/>
                  <a:ext cx="131491" cy="149688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122" name="مجموعة 121">
            <a:extLst>
              <a:ext uri="{FF2B5EF4-FFF2-40B4-BE49-F238E27FC236}">
                <a16:creationId xmlns:a16="http://schemas.microsoft.com/office/drawing/2014/main" id="{9BED42B7-CAD0-4A76-837D-EE9619BA5118}"/>
              </a:ext>
            </a:extLst>
          </p:cNvPr>
          <p:cNvGrpSpPr/>
          <p:nvPr/>
        </p:nvGrpSpPr>
        <p:grpSpPr>
          <a:xfrm>
            <a:off x="2797677" y="2482644"/>
            <a:ext cx="1768818" cy="1768818"/>
            <a:chOff x="7895492" y="4203503"/>
            <a:chExt cx="1768818" cy="1768818"/>
          </a:xfrm>
        </p:grpSpPr>
        <p:sp>
          <p:nvSpPr>
            <p:cNvPr id="123" name="شكل بيضاوي 122">
              <a:extLst>
                <a:ext uri="{FF2B5EF4-FFF2-40B4-BE49-F238E27FC236}">
                  <a16:creationId xmlns:a16="http://schemas.microsoft.com/office/drawing/2014/main" id="{37454D30-541C-4C12-BF0D-20EBDA02DAC7}"/>
                </a:ext>
              </a:extLst>
            </p:cNvPr>
            <p:cNvSpPr/>
            <p:nvPr/>
          </p:nvSpPr>
          <p:spPr>
            <a:xfrm>
              <a:off x="7895492" y="4203503"/>
              <a:ext cx="1768818" cy="1768818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24" name="مجموعة 123">
              <a:extLst>
                <a:ext uri="{FF2B5EF4-FFF2-40B4-BE49-F238E27FC236}">
                  <a16:creationId xmlns:a16="http://schemas.microsoft.com/office/drawing/2014/main" id="{43EEADF4-D67D-470B-B5EE-9998C9607743}"/>
                </a:ext>
              </a:extLst>
            </p:cNvPr>
            <p:cNvGrpSpPr/>
            <p:nvPr/>
          </p:nvGrpSpPr>
          <p:grpSpPr>
            <a:xfrm>
              <a:off x="8011903" y="4356011"/>
              <a:ext cx="1410613" cy="1355627"/>
              <a:chOff x="3071739" y="2547133"/>
              <a:chExt cx="1410613" cy="1355627"/>
            </a:xfrm>
          </p:grpSpPr>
          <p:sp>
            <p:nvSpPr>
              <p:cNvPr id="125" name="شكل حر: شكل 124">
                <a:extLst>
                  <a:ext uri="{FF2B5EF4-FFF2-40B4-BE49-F238E27FC236}">
                    <a16:creationId xmlns:a16="http://schemas.microsoft.com/office/drawing/2014/main" id="{CBB4379E-E342-46DE-8B01-7B4EC6192AC0}"/>
                  </a:ext>
                </a:extLst>
              </p:cNvPr>
              <p:cNvSpPr/>
              <p:nvPr/>
            </p:nvSpPr>
            <p:spPr>
              <a:xfrm>
                <a:off x="4271845" y="3522013"/>
                <a:ext cx="93726" cy="148520"/>
              </a:xfrm>
              <a:custGeom>
                <a:avLst/>
                <a:gdLst>
                  <a:gd name="connsiteX0" fmla="*/ 7 w 61845"/>
                  <a:gd name="connsiteY0" fmla="*/ 66424 h 98001"/>
                  <a:gd name="connsiteX1" fmla="*/ 30267 w 61845"/>
                  <a:gd name="connsiteY1" fmla="*/ 97995 h 98001"/>
                  <a:gd name="connsiteX2" fmla="*/ 61838 w 61845"/>
                  <a:gd name="connsiteY2" fmla="*/ 67736 h 98001"/>
                  <a:gd name="connsiteX3" fmla="*/ 61838 w 61845"/>
                  <a:gd name="connsiteY3" fmla="*/ 66424 h 98001"/>
                  <a:gd name="connsiteX4" fmla="*/ 30916 w 61845"/>
                  <a:gd name="connsiteY4" fmla="*/ 0 h 98001"/>
                  <a:gd name="connsiteX5" fmla="*/ 7 w 61845"/>
                  <a:gd name="connsiteY5" fmla="*/ 66424 h 9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845" h="98001">
                    <a:moveTo>
                      <a:pt x="7" y="66424"/>
                    </a:moveTo>
                    <a:cubicBezTo>
                      <a:pt x="-355" y="83498"/>
                      <a:pt x="13193" y="97633"/>
                      <a:pt x="30267" y="97995"/>
                    </a:cubicBezTo>
                    <a:cubicBezTo>
                      <a:pt x="47342" y="98358"/>
                      <a:pt x="61476" y="84810"/>
                      <a:pt x="61838" y="67736"/>
                    </a:cubicBezTo>
                    <a:cubicBezTo>
                      <a:pt x="61848" y="67298"/>
                      <a:pt x="61848" y="66861"/>
                      <a:pt x="61838" y="66424"/>
                    </a:cubicBezTo>
                    <a:cubicBezTo>
                      <a:pt x="61838" y="45883"/>
                      <a:pt x="30916" y="0"/>
                      <a:pt x="30916" y="0"/>
                    </a:cubicBezTo>
                    <a:cubicBezTo>
                      <a:pt x="30916" y="0"/>
                      <a:pt x="7" y="45758"/>
                      <a:pt x="7" y="66424"/>
                    </a:cubicBezTo>
                    <a:close/>
                  </a:path>
                </a:pathLst>
              </a:custGeom>
              <a:solidFill>
                <a:srgbClr val="FBD97F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26" name="شكل حر: شكل 125">
                <a:extLst>
                  <a:ext uri="{FF2B5EF4-FFF2-40B4-BE49-F238E27FC236}">
                    <a16:creationId xmlns:a16="http://schemas.microsoft.com/office/drawing/2014/main" id="{93DCCDDC-2CCE-4D97-A4DA-1A13D5D65D1E}"/>
                  </a:ext>
                </a:extLst>
              </p:cNvPr>
              <p:cNvSpPr/>
              <p:nvPr/>
            </p:nvSpPr>
            <p:spPr>
              <a:xfrm>
                <a:off x="4118928" y="3647775"/>
                <a:ext cx="93726" cy="147549"/>
              </a:xfrm>
              <a:custGeom>
                <a:avLst/>
                <a:gdLst>
                  <a:gd name="connsiteX0" fmla="*/ 30923 w 61845"/>
                  <a:gd name="connsiteY0" fmla="*/ 97360 h 97360"/>
                  <a:gd name="connsiteX1" fmla="*/ 61845 w 61845"/>
                  <a:gd name="connsiteY1" fmla="*/ 66438 h 97360"/>
                  <a:gd name="connsiteX2" fmla="*/ 61845 w 61845"/>
                  <a:gd name="connsiteY2" fmla="*/ 66410 h 97360"/>
                  <a:gd name="connsiteX3" fmla="*/ 30923 w 61845"/>
                  <a:gd name="connsiteY3" fmla="*/ 0 h 97360"/>
                  <a:gd name="connsiteX4" fmla="*/ 0 w 61845"/>
                  <a:gd name="connsiteY4" fmla="*/ 66410 h 97360"/>
                  <a:gd name="connsiteX5" fmla="*/ 30895 w 61845"/>
                  <a:gd name="connsiteY5" fmla="*/ 97360 h 97360"/>
                  <a:gd name="connsiteX6" fmla="*/ 30923 w 61845"/>
                  <a:gd name="connsiteY6" fmla="*/ 97360 h 9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45" h="97360">
                    <a:moveTo>
                      <a:pt x="30923" y="97360"/>
                    </a:moveTo>
                    <a:cubicBezTo>
                      <a:pt x="48001" y="97360"/>
                      <a:pt x="61845" y="83516"/>
                      <a:pt x="61845" y="66438"/>
                    </a:cubicBezTo>
                    <a:cubicBezTo>
                      <a:pt x="61845" y="66428"/>
                      <a:pt x="61845" y="66420"/>
                      <a:pt x="61845" y="66410"/>
                    </a:cubicBezTo>
                    <a:cubicBezTo>
                      <a:pt x="61845" y="45883"/>
                      <a:pt x="30923" y="0"/>
                      <a:pt x="30923" y="0"/>
                    </a:cubicBezTo>
                    <a:cubicBezTo>
                      <a:pt x="30923" y="0"/>
                      <a:pt x="0" y="45758"/>
                      <a:pt x="0" y="66410"/>
                    </a:cubicBezTo>
                    <a:cubicBezTo>
                      <a:pt x="-15" y="83488"/>
                      <a:pt x="13816" y="97345"/>
                      <a:pt x="30895" y="97360"/>
                    </a:cubicBezTo>
                    <a:cubicBezTo>
                      <a:pt x="30905" y="97360"/>
                      <a:pt x="30913" y="97360"/>
                      <a:pt x="30923" y="97360"/>
                    </a:cubicBezTo>
                    <a:close/>
                  </a:path>
                </a:pathLst>
              </a:custGeom>
              <a:solidFill>
                <a:srgbClr val="FBD97F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27" name="شكل حر: شكل 126">
                <a:extLst>
                  <a:ext uri="{FF2B5EF4-FFF2-40B4-BE49-F238E27FC236}">
                    <a16:creationId xmlns:a16="http://schemas.microsoft.com/office/drawing/2014/main" id="{1A8D9E53-67EA-42A7-A305-FAB96152F728}"/>
                  </a:ext>
                </a:extLst>
              </p:cNvPr>
              <p:cNvSpPr/>
              <p:nvPr/>
            </p:nvSpPr>
            <p:spPr>
              <a:xfrm>
                <a:off x="4388599" y="3715707"/>
                <a:ext cx="93753" cy="149952"/>
              </a:xfrm>
              <a:custGeom>
                <a:avLst/>
                <a:gdLst>
                  <a:gd name="connsiteX0" fmla="*/ 30932 w 61863"/>
                  <a:gd name="connsiteY0" fmla="*/ 98947 h 98946"/>
                  <a:gd name="connsiteX1" fmla="*/ 61854 w 61863"/>
                  <a:gd name="connsiteY1" fmla="*/ 66424 h 98946"/>
                  <a:gd name="connsiteX2" fmla="*/ 30932 w 61863"/>
                  <a:gd name="connsiteY2" fmla="*/ 0 h 98946"/>
                  <a:gd name="connsiteX3" fmla="*/ 9 w 61863"/>
                  <a:gd name="connsiteY3" fmla="*/ 66424 h 98946"/>
                  <a:gd name="connsiteX4" fmla="*/ 30932 w 61863"/>
                  <a:gd name="connsiteY4" fmla="*/ 98947 h 98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63" h="98946">
                    <a:moveTo>
                      <a:pt x="30932" y="98947"/>
                    </a:moveTo>
                    <a:cubicBezTo>
                      <a:pt x="48439" y="98476"/>
                      <a:pt x="62268" y="83932"/>
                      <a:pt x="61854" y="66424"/>
                    </a:cubicBezTo>
                    <a:cubicBezTo>
                      <a:pt x="61854" y="45883"/>
                      <a:pt x="30932" y="0"/>
                      <a:pt x="30932" y="0"/>
                    </a:cubicBezTo>
                    <a:cubicBezTo>
                      <a:pt x="30932" y="0"/>
                      <a:pt x="9" y="45772"/>
                      <a:pt x="9" y="66424"/>
                    </a:cubicBezTo>
                    <a:cubicBezTo>
                      <a:pt x="-404" y="83932"/>
                      <a:pt x="13425" y="98476"/>
                      <a:pt x="30932" y="98947"/>
                    </a:cubicBezTo>
                    <a:close/>
                  </a:path>
                </a:pathLst>
              </a:custGeom>
              <a:solidFill>
                <a:srgbClr val="FBD97F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28" name="شكل حر: شكل 127">
                <a:extLst>
                  <a:ext uri="{FF2B5EF4-FFF2-40B4-BE49-F238E27FC236}">
                    <a16:creationId xmlns:a16="http://schemas.microsoft.com/office/drawing/2014/main" id="{28F55760-8767-45DE-929F-AF86A0404F42}"/>
                  </a:ext>
                </a:extLst>
              </p:cNvPr>
              <p:cNvSpPr/>
              <p:nvPr/>
            </p:nvSpPr>
            <p:spPr>
              <a:xfrm>
                <a:off x="3097072" y="2547133"/>
                <a:ext cx="1246785" cy="1022117"/>
              </a:xfrm>
              <a:custGeom>
                <a:avLst/>
                <a:gdLst>
                  <a:gd name="connsiteX0" fmla="*/ 773219 w 822691"/>
                  <a:gd name="connsiteY0" fmla="*/ 595581 h 674444"/>
                  <a:gd name="connsiteX1" fmla="*/ 798778 w 822691"/>
                  <a:gd name="connsiteY1" fmla="*/ 619482 h 674444"/>
                  <a:gd name="connsiteX2" fmla="*/ 822692 w 822691"/>
                  <a:gd name="connsiteY2" fmla="*/ 594719 h 674444"/>
                  <a:gd name="connsiteX3" fmla="*/ 822692 w 822691"/>
                  <a:gd name="connsiteY3" fmla="*/ 488591 h 674444"/>
                  <a:gd name="connsiteX4" fmla="*/ 797900 w 822691"/>
                  <a:gd name="connsiteY4" fmla="*/ 463896 h 674444"/>
                  <a:gd name="connsiteX5" fmla="*/ 773205 w 822691"/>
                  <a:gd name="connsiteY5" fmla="*/ 488688 h 674444"/>
                  <a:gd name="connsiteX6" fmla="*/ 773219 w 822691"/>
                  <a:gd name="connsiteY6" fmla="*/ 489468 h 674444"/>
                  <a:gd name="connsiteX7" fmla="*/ 771729 w 822691"/>
                  <a:gd name="connsiteY7" fmla="*/ 518275 h 674444"/>
                  <a:gd name="connsiteX8" fmla="*/ 427267 w 822691"/>
                  <a:gd name="connsiteY8" fmla="*/ 518275 h 674444"/>
                  <a:gd name="connsiteX9" fmla="*/ 531891 w 822691"/>
                  <a:gd name="connsiteY9" fmla="*/ 413650 h 674444"/>
                  <a:gd name="connsiteX10" fmla="*/ 535732 w 822691"/>
                  <a:gd name="connsiteY10" fmla="*/ 408459 h 674444"/>
                  <a:gd name="connsiteX11" fmla="*/ 509537 w 822691"/>
                  <a:gd name="connsiteY11" fmla="*/ 59809 h 674444"/>
                  <a:gd name="connsiteX12" fmla="*/ 160887 w 822691"/>
                  <a:gd name="connsiteY12" fmla="*/ 86005 h 674444"/>
                  <a:gd name="connsiteX13" fmla="*/ 106198 w 822691"/>
                  <a:gd name="connsiteY13" fmla="*/ 297266 h 674444"/>
                  <a:gd name="connsiteX14" fmla="*/ 7251 w 822691"/>
                  <a:gd name="connsiteY14" fmla="*/ 396213 h 674444"/>
                  <a:gd name="connsiteX15" fmla="*/ 7244 w 822691"/>
                  <a:gd name="connsiteY15" fmla="*/ 431206 h 674444"/>
                  <a:gd name="connsiteX16" fmla="*/ 7251 w 822691"/>
                  <a:gd name="connsiteY16" fmla="*/ 431213 h 674444"/>
                  <a:gd name="connsiteX17" fmla="*/ 243749 w 822691"/>
                  <a:gd name="connsiteY17" fmla="*/ 667182 h 674444"/>
                  <a:gd name="connsiteX18" fmla="*/ 278702 w 822691"/>
                  <a:gd name="connsiteY18" fmla="*/ 667229 h 674444"/>
                  <a:gd name="connsiteX19" fmla="*/ 278749 w 822691"/>
                  <a:gd name="connsiteY19" fmla="*/ 667182 h 674444"/>
                  <a:gd name="connsiteX20" fmla="*/ 322531 w 822691"/>
                  <a:gd name="connsiteY20" fmla="*/ 623401 h 674444"/>
                  <a:gd name="connsiteX21" fmla="*/ 773219 w 822691"/>
                  <a:gd name="connsiteY21" fmla="*/ 571464 h 674444"/>
                  <a:gd name="connsiteX22" fmla="*/ 295880 w 822691"/>
                  <a:gd name="connsiteY22" fmla="*/ 142555 h 674444"/>
                  <a:gd name="connsiteX23" fmla="*/ 260928 w 822691"/>
                  <a:gd name="connsiteY23" fmla="*/ 142508 h 674444"/>
                  <a:gd name="connsiteX24" fmla="*/ 260880 w 822691"/>
                  <a:gd name="connsiteY24" fmla="*/ 142555 h 674444"/>
                  <a:gd name="connsiteX25" fmla="*/ 150800 w 822691"/>
                  <a:gd name="connsiteY25" fmla="*/ 252622 h 674444"/>
                  <a:gd name="connsiteX26" fmla="*/ 342885 w 822691"/>
                  <a:gd name="connsiteY26" fmla="*/ 49112 h 674444"/>
                  <a:gd name="connsiteX27" fmla="*/ 546394 w 822691"/>
                  <a:gd name="connsiteY27" fmla="*/ 241196 h 674444"/>
                  <a:gd name="connsiteX28" fmla="*/ 511935 w 822691"/>
                  <a:gd name="connsiteY28" fmla="*/ 358610 h 674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22691" h="674444">
                    <a:moveTo>
                      <a:pt x="773219" y="595581"/>
                    </a:moveTo>
                    <a:cubicBezTo>
                      <a:pt x="773676" y="609239"/>
                      <a:pt x="785120" y="619940"/>
                      <a:pt x="798778" y="619482"/>
                    </a:cubicBezTo>
                    <a:cubicBezTo>
                      <a:pt x="812126" y="619035"/>
                      <a:pt x="822710" y="608074"/>
                      <a:pt x="822692" y="594719"/>
                    </a:cubicBezTo>
                    <a:lnTo>
                      <a:pt x="822692" y="488591"/>
                    </a:lnTo>
                    <a:cubicBezTo>
                      <a:pt x="822665" y="474925"/>
                      <a:pt x="811566" y="463869"/>
                      <a:pt x="797900" y="463896"/>
                    </a:cubicBezTo>
                    <a:cubicBezTo>
                      <a:pt x="784235" y="463922"/>
                      <a:pt x="773178" y="475022"/>
                      <a:pt x="773205" y="488688"/>
                    </a:cubicBezTo>
                    <a:cubicBezTo>
                      <a:pt x="773205" y="488947"/>
                      <a:pt x="773210" y="489207"/>
                      <a:pt x="773219" y="489468"/>
                    </a:cubicBezTo>
                    <a:lnTo>
                      <a:pt x="771729" y="518275"/>
                    </a:lnTo>
                    <a:lnTo>
                      <a:pt x="427267" y="518275"/>
                    </a:lnTo>
                    <a:lnTo>
                      <a:pt x="531891" y="413650"/>
                    </a:lnTo>
                    <a:cubicBezTo>
                      <a:pt x="533390" y="412093"/>
                      <a:pt x="534682" y="410348"/>
                      <a:pt x="535732" y="408459"/>
                    </a:cubicBezTo>
                    <a:cubicBezTo>
                      <a:pt x="624776" y="304948"/>
                      <a:pt x="613047" y="148853"/>
                      <a:pt x="509537" y="59809"/>
                    </a:cubicBezTo>
                    <a:cubicBezTo>
                      <a:pt x="406026" y="-29234"/>
                      <a:pt x="249931" y="-17506"/>
                      <a:pt x="160887" y="86005"/>
                    </a:cubicBezTo>
                    <a:cubicBezTo>
                      <a:pt x="110882" y="144134"/>
                      <a:pt x="90679" y="222175"/>
                      <a:pt x="106198" y="297266"/>
                    </a:cubicBezTo>
                    <a:lnTo>
                      <a:pt x="7251" y="396213"/>
                    </a:lnTo>
                    <a:cubicBezTo>
                      <a:pt x="-2414" y="405874"/>
                      <a:pt x="-2417" y="421541"/>
                      <a:pt x="7244" y="431206"/>
                    </a:cubicBezTo>
                    <a:cubicBezTo>
                      <a:pt x="7246" y="431207"/>
                      <a:pt x="7248" y="431210"/>
                      <a:pt x="7251" y="431213"/>
                    </a:cubicBezTo>
                    <a:lnTo>
                      <a:pt x="243749" y="667182"/>
                    </a:lnTo>
                    <a:cubicBezTo>
                      <a:pt x="253388" y="676847"/>
                      <a:pt x="269037" y="676868"/>
                      <a:pt x="278702" y="667229"/>
                    </a:cubicBezTo>
                    <a:cubicBezTo>
                      <a:pt x="278719" y="667213"/>
                      <a:pt x="278734" y="667197"/>
                      <a:pt x="278749" y="667182"/>
                    </a:cubicBezTo>
                    <a:lnTo>
                      <a:pt x="322531" y="623401"/>
                    </a:lnTo>
                    <a:lnTo>
                      <a:pt x="773219" y="571464"/>
                    </a:lnTo>
                    <a:close/>
                    <a:moveTo>
                      <a:pt x="295880" y="142555"/>
                    </a:moveTo>
                    <a:cubicBezTo>
                      <a:pt x="286242" y="132890"/>
                      <a:pt x="270593" y="132870"/>
                      <a:pt x="260928" y="142508"/>
                    </a:cubicBezTo>
                    <a:cubicBezTo>
                      <a:pt x="260911" y="142525"/>
                      <a:pt x="260896" y="142540"/>
                      <a:pt x="260880" y="142555"/>
                    </a:cubicBezTo>
                    <a:lnTo>
                      <a:pt x="150800" y="252622"/>
                    </a:lnTo>
                    <a:cubicBezTo>
                      <a:pt x="147645" y="143381"/>
                      <a:pt x="233644" y="52267"/>
                      <a:pt x="342885" y="49112"/>
                    </a:cubicBezTo>
                    <a:cubicBezTo>
                      <a:pt x="452124" y="45957"/>
                      <a:pt x="543239" y="131957"/>
                      <a:pt x="546394" y="241196"/>
                    </a:cubicBezTo>
                    <a:cubicBezTo>
                      <a:pt x="547602" y="282992"/>
                      <a:pt x="535538" y="324096"/>
                      <a:pt x="511935" y="358610"/>
                    </a:cubicBezTo>
                    <a:close/>
                  </a:path>
                </a:pathLst>
              </a:custGeom>
              <a:solidFill>
                <a:srgbClr val="0D9DA7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29" name="مجموعة 128">
                <a:extLst>
                  <a:ext uri="{FF2B5EF4-FFF2-40B4-BE49-F238E27FC236}">
                    <a16:creationId xmlns:a16="http://schemas.microsoft.com/office/drawing/2014/main" id="{ED6CBB1B-F4C8-4F43-B6E6-5F02119065F2}"/>
                  </a:ext>
                </a:extLst>
              </p:cNvPr>
              <p:cNvGrpSpPr/>
              <p:nvPr/>
            </p:nvGrpSpPr>
            <p:grpSpPr>
              <a:xfrm rot="2729864" flipH="1">
                <a:off x="3557059" y="3047991"/>
                <a:ext cx="69287" cy="433488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133" name="مستطيل: زوايا مستديرة 132">
                  <a:extLst>
                    <a:ext uri="{FF2B5EF4-FFF2-40B4-BE49-F238E27FC236}">
                      <a16:creationId xmlns:a16="http://schemas.microsoft.com/office/drawing/2014/main" id="{97233E8C-E9BC-4391-ABE3-1EE4E6E773EC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34" name="مستطيل: زوايا مستديرة 133">
                  <a:extLst>
                    <a:ext uri="{FF2B5EF4-FFF2-40B4-BE49-F238E27FC236}">
                      <a16:creationId xmlns:a16="http://schemas.microsoft.com/office/drawing/2014/main" id="{E3C6E611-77EF-4E72-953F-EC69B79E3FF6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130" name="شكل حر: شكل 129">
                <a:extLst>
                  <a:ext uri="{FF2B5EF4-FFF2-40B4-BE49-F238E27FC236}">
                    <a16:creationId xmlns:a16="http://schemas.microsoft.com/office/drawing/2014/main" id="{D4D8CDAD-D730-4664-9E82-718ABF818D98}"/>
                  </a:ext>
                </a:extLst>
              </p:cNvPr>
              <p:cNvSpPr/>
              <p:nvPr/>
            </p:nvSpPr>
            <p:spPr>
              <a:xfrm>
                <a:off x="4037625" y="2597196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1" name="شكل حر: شكل 130">
                <a:extLst>
                  <a:ext uri="{FF2B5EF4-FFF2-40B4-BE49-F238E27FC236}">
                    <a16:creationId xmlns:a16="http://schemas.microsoft.com/office/drawing/2014/main" id="{59559155-E4BF-4800-9F59-98DEB903F51F}"/>
                  </a:ext>
                </a:extLst>
              </p:cNvPr>
              <p:cNvSpPr/>
              <p:nvPr/>
            </p:nvSpPr>
            <p:spPr>
              <a:xfrm>
                <a:off x="3275166" y="362953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2" name="شكل حر: شكل 131">
                <a:extLst>
                  <a:ext uri="{FF2B5EF4-FFF2-40B4-BE49-F238E27FC236}">
                    <a16:creationId xmlns:a16="http://schemas.microsoft.com/office/drawing/2014/main" id="{251AB295-35EC-4DAD-82EF-A01A97B0C03A}"/>
                  </a:ext>
                </a:extLst>
              </p:cNvPr>
              <p:cNvSpPr/>
              <p:nvPr/>
            </p:nvSpPr>
            <p:spPr>
              <a:xfrm>
                <a:off x="3071739" y="28879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135" name="مجموعة 134">
            <a:extLst>
              <a:ext uri="{FF2B5EF4-FFF2-40B4-BE49-F238E27FC236}">
                <a16:creationId xmlns:a16="http://schemas.microsoft.com/office/drawing/2014/main" id="{94F56034-5F3D-4525-AA03-BFF4ACDC83B2}"/>
              </a:ext>
            </a:extLst>
          </p:cNvPr>
          <p:cNvGrpSpPr/>
          <p:nvPr/>
        </p:nvGrpSpPr>
        <p:grpSpPr>
          <a:xfrm>
            <a:off x="7694707" y="2533075"/>
            <a:ext cx="1656080" cy="1667957"/>
            <a:chOff x="6080369" y="3739466"/>
            <a:chExt cx="1656080" cy="1667957"/>
          </a:xfrm>
        </p:grpSpPr>
        <p:sp>
          <p:nvSpPr>
            <p:cNvPr id="136" name="شكل بيضاوي 135">
              <a:extLst>
                <a:ext uri="{FF2B5EF4-FFF2-40B4-BE49-F238E27FC236}">
                  <a16:creationId xmlns:a16="http://schemas.microsoft.com/office/drawing/2014/main" id="{CE8A154E-9A17-4A05-B0E3-B50565525117}"/>
                </a:ext>
              </a:extLst>
            </p:cNvPr>
            <p:cNvSpPr/>
            <p:nvPr/>
          </p:nvSpPr>
          <p:spPr>
            <a:xfrm>
              <a:off x="6080369" y="3739466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37" name="مجموعة 136">
              <a:extLst>
                <a:ext uri="{FF2B5EF4-FFF2-40B4-BE49-F238E27FC236}">
                  <a16:creationId xmlns:a16="http://schemas.microsoft.com/office/drawing/2014/main" id="{2B721EC8-6A08-4445-B98B-1E370AEBAB48}"/>
                </a:ext>
              </a:extLst>
            </p:cNvPr>
            <p:cNvGrpSpPr/>
            <p:nvPr/>
          </p:nvGrpSpPr>
          <p:grpSpPr>
            <a:xfrm>
              <a:off x="6222171" y="3908007"/>
              <a:ext cx="1189160" cy="1499416"/>
              <a:chOff x="4909363" y="1807878"/>
              <a:chExt cx="1808787" cy="2280706"/>
            </a:xfrm>
          </p:grpSpPr>
          <p:grpSp>
            <p:nvGrpSpPr>
              <p:cNvPr id="138" name="مجموعة 137">
                <a:extLst>
                  <a:ext uri="{FF2B5EF4-FFF2-40B4-BE49-F238E27FC236}">
                    <a16:creationId xmlns:a16="http://schemas.microsoft.com/office/drawing/2014/main" id="{CF6C70BB-5398-4531-BF84-42D821B2DF26}"/>
                  </a:ext>
                </a:extLst>
              </p:cNvPr>
              <p:cNvGrpSpPr/>
              <p:nvPr/>
            </p:nvGrpSpPr>
            <p:grpSpPr>
              <a:xfrm>
                <a:off x="5239514" y="1807878"/>
                <a:ext cx="1478636" cy="2280706"/>
                <a:chOff x="4350664" y="2351532"/>
                <a:chExt cx="809816" cy="1249092"/>
              </a:xfrm>
            </p:grpSpPr>
            <p:sp>
              <p:nvSpPr>
                <p:cNvPr id="148" name="شكل حر: شكل 147">
                  <a:extLst>
                    <a:ext uri="{FF2B5EF4-FFF2-40B4-BE49-F238E27FC236}">
                      <a16:creationId xmlns:a16="http://schemas.microsoft.com/office/drawing/2014/main" id="{B47849AC-B087-4634-A47C-F2FEDF6D7C68}"/>
                    </a:ext>
                  </a:extLst>
                </p:cNvPr>
                <p:cNvSpPr/>
                <p:nvPr/>
              </p:nvSpPr>
              <p:spPr>
                <a:xfrm>
                  <a:off x="4350664" y="2351532"/>
                  <a:ext cx="809816" cy="939800"/>
                </a:xfrm>
                <a:custGeom>
                  <a:avLst/>
                  <a:gdLst>
                    <a:gd name="connsiteX0" fmla="*/ 640931 w 809816"/>
                    <a:gd name="connsiteY0" fmla="*/ 0 h 939800"/>
                    <a:gd name="connsiteX1" fmla="*/ 624319 w 809816"/>
                    <a:gd name="connsiteY1" fmla="*/ 96901 h 939800"/>
                    <a:gd name="connsiteX2" fmla="*/ 552336 w 809816"/>
                    <a:gd name="connsiteY2" fmla="*/ 168885 h 939800"/>
                    <a:gd name="connsiteX3" fmla="*/ 537108 w 809816"/>
                    <a:gd name="connsiteY3" fmla="*/ 167500 h 939800"/>
                    <a:gd name="connsiteX4" fmla="*/ 470662 w 809816"/>
                    <a:gd name="connsiteY4" fmla="*/ 287934 h 939800"/>
                    <a:gd name="connsiteX5" fmla="*/ 513575 w 809816"/>
                    <a:gd name="connsiteY5" fmla="*/ 283782 h 939800"/>
                    <a:gd name="connsiteX6" fmla="*/ 610476 w 809816"/>
                    <a:gd name="connsiteY6" fmla="*/ 275476 h 939800"/>
                    <a:gd name="connsiteX7" fmla="*/ 699072 w 809816"/>
                    <a:gd name="connsiteY7" fmla="*/ 322542 h 939800"/>
                    <a:gd name="connsiteX8" fmla="*/ 557873 w 809816"/>
                    <a:gd name="connsiteY8" fmla="*/ 405600 h 939800"/>
                    <a:gd name="connsiteX9" fmla="*/ 523265 w 809816"/>
                    <a:gd name="connsiteY9" fmla="*/ 391757 h 939800"/>
                    <a:gd name="connsiteX10" fmla="*/ 495579 w 809816"/>
                    <a:gd name="connsiteY10" fmla="*/ 341922 h 939800"/>
                    <a:gd name="connsiteX11" fmla="*/ 449898 w 809816"/>
                    <a:gd name="connsiteY11" fmla="*/ 352997 h 939800"/>
                    <a:gd name="connsiteX12" fmla="*/ 442976 w 809816"/>
                    <a:gd name="connsiteY12" fmla="*/ 675538 h 939800"/>
                    <a:gd name="connsiteX13" fmla="*/ 467893 w 809816"/>
                    <a:gd name="connsiteY13" fmla="*/ 658927 h 939800"/>
                    <a:gd name="connsiteX14" fmla="*/ 467893 w 809816"/>
                    <a:gd name="connsiteY14" fmla="*/ 656158 h 939800"/>
                    <a:gd name="connsiteX15" fmla="*/ 613245 w 809816"/>
                    <a:gd name="connsiteY15" fmla="*/ 510807 h 939800"/>
                    <a:gd name="connsiteX16" fmla="*/ 809816 w 809816"/>
                    <a:gd name="connsiteY16" fmla="*/ 480352 h 939800"/>
                    <a:gd name="connsiteX17" fmla="*/ 683844 w 809816"/>
                    <a:gd name="connsiteY17" fmla="*/ 783514 h 939800"/>
                    <a:gd name="connsiteX18" fmla="*/ 611861 w 809816"/>
                    <a:gd name="connsiteY18" fmla="*/ 802894 h 939800"/>
                    <a:gd name="connsiteX19" fmla="*/ 478968 w 809816"/>
                    <a:gd name="connsiteY19" fmla="*/ 717067 h 939800"/>
                    <a:gd name="connsiteX20" fmla="*/ 452666 w 809816"/>
                    <a:gd name="connsiteY20" fmla="*/ 743369 h 939800"/>
                    <a:gd name="connsiteX21" fmla="*/ 469797 w 809816"/>
                    <a:gd name="connsiteY21" fmla="*/ 851517 h 939800"/>
                    <a:gd name="connsiteX22" fmla="*/ 472852 w 809816"/>
                    <a:gd name="connsiteY22" fmla="*/ 939800 h 939800"/>
                    <a:gd name="connsiteX23" fmla="*/ 419433 w 809816"/>
                    <a:gd name="connsiteY23" fmla="*/ 939800 h 939800"/>
                    <a:gd name="connsiteX24" fmla="*/ 420481 w 809816"/>
                    <a:gd name="connsiteY24" fmla="*/ 916450 h 939800"/>
                    <a:gd name="connsiteX25" fmla="*/ 398678 w 809816"/>
                    <a:gd name="connsiteY25" fmla="*/ 744753 h 939800"/>
                    <a:gd name="connsiteX26" fmla="*/ 380683 w 809816"/>
                    <a:gd name="connsiteY26" fmla="*/ 627088 h 939800"/>
                    <a:gd name="connsiteX27" fmla="*/ 344691 w 809816"/>
                    <a:gd name="connsiteY27" fmla="*/ 610476 h 939800"/>
                    <a:gd name="connsiteX28" fmla="*/ 322542 w 809816"/>
                    <a:gd name="connsiteY28" fmla="*/ 599402 h 939800"/>
                    <a:gd name="connsiteX29" fmla="*/ 197955 w 809816"/>
                    <a:gd name="connsiteY29" fmla="*/ 668617 h 939800"/>
                    <a:gd name="connsiteX30" fmla="*/ 125971 w 809816"/>
                    <a:gd name="connsiteY30" fmla="*/ 649237 h 939800"/>
                    <a:gd name="connsiteX31" fmla="*/ 0 w 809816"/>
                    <a:gd name="connsiteY31" fmla="*/ 346075 h 939800"/>
                    <a:gd name="connsiteX32" fmla="*/ 195186 w 809816"/>
                    <a:gd name="connsiteY32" fmla="*/ 376530 h 939800"/>
                    <a:gd name="connsiteX33" fmla="*/ 340538 w 809816"/>
                    <a:gd name="connsiteY33" fmla="*/ 521881 h 939800"/>
                    <a:gd name="connsiteX34" fmla="*/ 339154 w 809816"/>
                    <a:gd name="connsiteY34" fmla="*/ 545414 h 939800"/>
                    <a:gd name="connsiteX35" fmla="*/ 366840 w 809816"/>
                    <a:gd name="connsiteY35" fmla="*/ 559257 h 939800"/>
                    <a:gd name="connsiteX36" fmla="*/ 372377 w 809816"/>
                    <a:gd name="connsiteY36" fmla="*/ 562026 h 939800"/>
                    <a:gd name="connsiteX37" fmla="*/ 420827 w 809816"/>
                    <a:gd name="connsiteY37" fmla="*/ 271323 h 939800"/>
                    <a:gd name="connsiteX38" fmla="*/ 401447 w 809816"/>
                    <a:gd name="connsiteY38" fmla="*/ 245021 h 939800"/>
                    <a:gd name="connsiteX39" fmla="*/ 358534 w 809816"/>
                    <a:gd name="connsiteY39" fmla="*/ 258864 h 939800"/>
                    <a:gd name="connsiteX40" fmla="*/ 322542 w 809816"/>
                    <a:gd name="connsiteY40" fmla="*/ 249174 h 939800"/>
                    <a:gd name="connsiteX41" fmla="*/ 260248 w 809816"/>
                    <a:gd name="connsiteY41" fmla="*/ 98285 h 939800"/>
                    <a:gd name="connsiteX42" fmla="*/ 358534 w 809816"/>
                    <a:gd name="connsiteY42" fmla="*/ 113513 h 939800"/>
                    <a:gd name="connsiteX43" fmla="*/ 430517 w 809816"/>
                    <a:gd name="connsiteY43" fmla="*/ 185496 h 939800"/>
                    <a:gd name="connsiteX44" fmla="*/ 429133 w 809816"/>
                    <a:gd name="connsiteY44" fmla="*/ 193802 h 939800"/>
                    <a:gd name="connsiteX45" fmla="*/ 447129 w 809816"/>
                    <a:gd name="connsiteY45" fmla="*/ 213182 h 939800"/>
                    <a:gd name="connsiteX46" fmla="*/ 492811 w 809816"/>
                    <a:gd name="connsiteY46" fmla="*/ 138430 h 939800"/>
                    <a:gd name="connsiteX47" fmla="*/ 480352 w 809816"/>
                    <a:gd name="connsiteY47" fmla="*/ 98285 h 939800"/>
                    <a:gd name="connsiteX48" fmla="*/ 490042 w 809816"/>
                    <a:gd name="connsiteY48" fmla="*/ 62294 h 939800"/>
                    <a:gd name="connsiteX49" fmla="*/ 640931 w 809816"/>
                    <a:gd name="connsiteY49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09816" h="939800">
                      <a:moveTo>
                        <a:pt x="640931" y="0"/>
                      </a:moveTo>
                      <a:cubicBezTo>
                        <a:pt x="640931" y="0"/>
                        <a:pt x="624319" y="60909"/>
                        <a:pt x="624319" y="96901"/>
                      </a:cubicBezTo>
                      <a:cubicBezTo>
                        <a:pt x="624319" y="135661"/>
                        <a:pt x="592480" y="168885"/>
                        <a:pt x="552336" y="168885"/>
                      </a:cubicBezTo>
                      <a:cubicBezTo>
                        <a:pt x="546799" y="168885"/>
                        <a:pt x="542646" y="168885"/>
                        <a:pt x="537108" y="167500"/>
                      </a:cubicBezTo>
                      <a:cubicBezTo>
                        <a:pt x="509422" y="209029"/>
                        <a:pt x="487274" y="249174"/>
                        <a:pt x="470662" y="287934"/>
                      </a:cubicBezTo>
                      <a:cubicBezTo>
                        <a:pt x="484505" y="285166"/>
                        <a:pt x="499732" y="283782"/>
                        <a:pt x="513575" y="283782"/>
                      </a:cubicBezTo>
                      <a:cubicBezTo>
                        <a:pt x="538493" y="257480"/>
                        <a:pt x="580022" y="251943"/>
                        <a:pt x="610476" y="275476"/>
                      </a:cubicBezTo>
                      <a:cubicBezTo>
                        <a:pt x="640931" y="299009"/>
                        <a:pt x="699072" y="322542"/>
                        <a:pt x="699072" y="322542"/>
                      </a:cubicBezTo>
                      <a:cubicBezTo>
                        <a:pt x="660311" y="373761"/>
                        <a:pt x="620166" y="415290"/>
                        <a:pt x="557873" y="405600"/>
                      </a:cubicBezTo>
                      <a:cubicBezTo>
                        <a:pt x="545414" y="404216"/>
                        <a:pt x="534340" y="400063"/>
                        <a:pt x="523265" y="391757"/>
                      </a:cubicBezTo>
                      <a:cubicBezTo>
                        <a:pt x="506654" y="379298"/>
                        <a:pt x="496964" y="361302"/>
                        <a:pt x="495579" y="341922"/>
                      </a:cubicBezTo>
                      <a:cubicBezTo>
                        <a:pt x="480352" y="343306"/>
                        <a:pt x="463741" y="347459"/>
                        <a:pt x="449898" y="352997"/>
                      </a:cubicBezTo>
                      <a:cubicBezTo>
                        <a:pt x="416674" y="467893"/>
                        <a:pt x="426364" y="573100"/>
                        <a:pt x="442976" y="675538"/>
                      </a:cubicBezTo>
                      <a:cubicBezTo>
                        <a:pt x="451282" y="668617"/>
                        <a:pt x="459588" y="663080"/>
                        <a:pt x="467893" y="658927"/>
                      </a:cubicBezTo>
                      <a:cubicBezTo>
                        <a:pt x="467893" y="657543"/>
                        <a:pt x="467893" y="657543"/>
                        <a:pt x="467893" y="656158"/>
                      </a:cubicBezTo>
                      <a:cubicBezTo>
                        <a:pt x="467893" y="575869"/>
                        <a:pt x="532956" y="510807"/>
                        <a:pt x="613245" y="510807"/>
                      </a:cubicBezTo>
                      <a:cubicBezTo>
                        <a:pt x="689381" y="513575"/>
                        <a:pt x="809816" y="480352"/>
                        <a:pt x="809816" y="480352"/>
                      </a:cubicBezTo>
                      <a:cubicBezTo>
                        <a:pt x="809816" y="607708"/>
                        <a:pt x="795973" y="722605"/>
                        <a:pt x="683844" y="783514"/>
                      </a:cubicBezTo>
                      <a:cubicBezTo>
                        <a:pt x="663080" y="795973"/>
                        <a:pt x="638162" y="802894"/>
                        <a:pt x="611861" y="802894"/>
                      </a:cubicBezTo>
                      <a:cubicBezTo>
                        <a:pt x="552336" y="802894"/>
                        <a:pt x="502501" y="766902"/>
                        <a:pt x="478968" y="717067"/>
                      </a:cubicBezTo>
                      <a:cubicBezTo>
                        <a:pt x="466509" y="725373"/>
                        <a:pt x="456819" y="735063"/>
                        <a:pt x="452666" y="743369"/>
                      </a:cubicBezTo>
                      <a:cubicBezTo>
                        <a:pt x="459588" y="780053"/>
                        <a:pt x="465817" y="816045"/>
                        <a:pt x="469797" y="851517"/>
                      </a:cubicBezTo>
                      <a:lnTo>
                        <a:pt x="472852" y="939800"/>
                      </a:lnTo>
                      <a:lnTo>
                        <a:pt x="419433" y="939800"/>
                      </a:lnTo>
                      <a:lnTo>
                        <a:pt x="420481" y="916450"/>
                      </a:lnTo>
                      <a:cubicBezTo>
                        <a:pt x="419443" y="861554"/>
                        <a:pt x="409060" y="803933"/>
                        <a:pt x="398678" y="744753"/>
                      </a:cubicBezTo>
                      <a:cubicBezTo>
                        <a:pt x="393141" y="707377"/>
                        <a:pt x="386220" y="667233"/>
                        <a:pt x="380683" y="627088"/>
                      </a:cubicBezTo>
                      <a:cubicBezTo>
                        <a:pt x="368224" y="621551"/>
                        <a:pt x="355765" y="616014"/>
                        <a:pt x="344691" y="610476"/>
                      </a:cubicBezTo>
                      <a:cubicBezTo>
                        <a:pt x="337769" y="606323"/>
                        <a:pt x="329463" y="603555"/>
                        <a:pt x="322542" y="599402"/>
                      </a:cubicBezTo>
                      <a:cubicBezTo>
                        <a:pt x="296240" y="640931"/>
                        <a:pt x="250558" y="668617"/>
                        <a:pt x="197955" y="668617"/>
                      </a:cubicBezTo>
                      <a:cubicBezTo>
                        <a:pt x="171653" y="668617"/>
                        <a:pt x="146736" y="661695"/>
                        <a:pt x="125971" y="649237"/>
                      </a:cubicBezTo>
                      <a:cubicBezTo>
                        <a:pt x="13843" y="586943"/>
                        <a:pt x="0" y="473431"/>
                        <a:pt x="0" y="346075"/>
                      </a:cubicBezTo>
                      <a:cubicBezTo>
                        <a:pt x="0" y="346075"/>
                        <a:pt x="120434" y="379298"/>
                        <a:pt x="195186" y="376530"/>
                      </a:cubicBezTo>
                      <a:cubicBezTo>
                        <a:pt x="275476" y="376530"/>
                        <a:pt x="340538" y="441592"/>
                        <a:pt x="340538" y="521881"/>
                      </a:cubicBezTo>
                      <a:cubicBezTo>
                        <a:pt x="340538" y="530187"/>
                        <a:pt x="340538" y="537108"/>
                        <a:pt x="339154" y="545414"/>
                      </a:cubicBezTo>
                      <a:cubicBezTo>
                        <a:pt x="348844" y="549567"/>
                        <a:pt x="357149" y="555104"/>
                        <a:pt x="366840" y="559257"/>
                      </a:cubicBezTo>
                      <a:cubicBezTo>
                        <a:pt x="369608" y="560642"/>
                        <a:pt x="370992" y="560642"/>
                        <a:pt x="372377" y="562026"/>
                      </a:cubicBezTo>
                      <a:cubicBezTo>
                        <a:pt x="366840" y="470662"/>
                        <a:pt x="376530" y="373761"/>
                        <a:pt x="420827" y="271323"/>
                      </a:cubicBezTo>
                      <a:cubicBezTo>
                        <a:pt x="415290" y="261633"/>
                        <a:pt x="409753" y="253327"/>
                        <a:pt x="401447" y="245021"/>
                      </a:cubicBezTo>
                      <a:cubicBezTo>
                        <a:pt x="388988" y="253327"/>
                        <a:pt x="375145" y="258864"/>
                        <a:pt x="358534" y="258864"/>
                      </a:cubicBezTo>
                      <a:cubicBezTo>
                        <a:pt x="346075" y="258864"/>
                        <a:pt x="333616" y="254711"/>
                        <a:pt x="322542" y="249174"/>
                      </a:cubicBezTo>
                      <a:cubicBezTo>
                        <a:pt x="267170" y="218719"/>
                        <a:pt x="260248" y="161963"/>
                        <a:pt x="260248" y="98285"/>
                      </a:cubicBezTo>
                      <a:cubicBezTo>
                        <a:pt x="260248" y="98285"/>
                        <a:pt x="319773" y="114897"/>
                        <a:pt x="358534" y="113513"/>
                      </a:cubicBezTo>
                      <a:cubicBezTo>
                        <a:pt x="397294" y="113513"/>
                        <a:pt x="430517" y="145352"/>
                        <a:pt x="430517" y="185496"/>
                      </a:cubicBezTo>
                      <a:cubicBezTo>
                        <a:pt x="430517" y="188265"/>
                        <a:pt x="429133" y="191033"/>
                        <a:pt x="429133" y="193802"/>
                      </a:cubicBezTo>
                      <a:cubicBezTo>
                        <a:pt x="436055" y="200724"/>
                        <a:pt x="441592" y="206261"/>
                        <a:pt x="447129" y="213182"/>
                      </a:cubicBezTo>
                      <a:cubicBezTo>
                        <a:pt x="460972" y="188265"/>
                        <a:pt x="476199" y="163347"/>
                        <a:pt x="492811" y="138430"/>
                      </a:cubicBezTo>
                      <a:cubicBezTo>
                        <a:pt x="484505" y="125971"/>
                        <a:pt x="480352" y="113513"/>
                        <a:pt x="480352" y="98285"/>
                      </a:cubicBezTo>
                      <a:cubicBezTo>
                        <a:pt x="480352" y="85827"/>
                        <a:pt x="484505" y="73368"/>
                        <a:pt x="490042" y="62294"/>
                      </a:cubicBezTo>
                      <a:cubicBezTo>
                        <a:pt x="520497" y="6922"/>
                        <a:pt x="577253" y="0"/>
                        <a:pt x="640931" y="0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49" name="شكل حر: شكل 148">
                  <a:extLst>
                    <a:ext uri="{FF2B5EF4-FFF2-40B4-BE49-F238E27FC236}">
                      <a16:creationId xmlns:a16="http://schemas.microsoft.com/office/drawing/2014/main" id="{8A1D799D-B846-4EC8-86BF-456AB7C81BA3}"/>
                    </a:ext>
                  </a:extLst>
                </p:cNvPr>
                <p:cNvSpPr/>
                <p:nvPr/>
              </p:nvSpPr>
              <p:spPr>
                <a:xfrm>
                  <a:off x="4361938" y="3272536"/>
                  <a:ext cx="781930" cy="328088"/>
                </a:xfrm>
                <a:custGeom>
                  <a:avLst/>
                  <a:gdLst>
                    <a:gd name="connsiteX0" fmla="*/ 344681 w 718452"/>
                    <a:gd name="connsiteY0" fmla="*/ 0 h 167640"/>
                    <a:gd name="connsiteX1" fmla="*/ 398100 w 718452"/>
                    <a:gd name="connsiteY1" fmla="*/ 0 h 167640"/>
                    <a:gd name="connsiteX2" fmla="*/ 398679 w 718452"/>
                    <a:gd name="connsiteY2" fmla="*/ 16751 h 167640"/>
                    <a:gd name="connsiteX3" fmla="*/ 419443 w 718452"/>
                    <a:gd name="connsiteY3" fmla="*/ 15367 h 167640"/>
                    <a:gd name="connsiteX4" fmla="*/ 560642 w 718452"/>
                    <a:gd name="connsiteY4" fmla="*/ 72123 h 167640"/>
                    <a:gd name="connsiteX5" fmla="*/ 718452 w 718452"/>
                    <a:gd name="connsiteY5" fmla="*/ 167640 h 167640"/>
                    <a:gd name="connsiteX6" fmla="*/ 0 w 718452"/>
                    <a:gd name="connsiteY6" fmla="*/ 167640 h 167640"/>
                    <a:gd name="connsiteX7" fmla="*/ 184112 w 718452"/>
                    <a:gd name="connsiteY7" fmla="*/ 56896 h 167640"/>
                    <a:gd name="connsiteX8" fmla="*/ 272707 w 718452"/>
                    <a:gd name="connsiteY8" fmla="*/ 76276 h 167640"/>
                    <a:gd name="connsiteX9" fmla="*/ 343307 w 718452"/>
                    <a:gd name="connsiteY9" fmla="*/ 30594 h 167640"/>
                    <a:gd name="connsiteX10" fmla="*/ 344681 w 718452"/>
                    <a:gd name="connsiteY10" fmla="*/ 0 h 167640"/>
                    <a:gd name="connsiteX0" fmla="*/ 344681 w 718452"/>
                    <a:gd name="connsiteY0" fmla="*/ 0 h 167805"/>
                    <a:gd name="connsiteX1" fmla="*/ 398100 w 718452"/>
                    <a:gd name="connsiteY1" fmla="*/ 0 h 167805"/>
                    <a:gd name="connsiteX2" fmla="*/ 398679 w 718452"/>
                    <a:gd name="connsiteY2" fmla="*/ 16751 h 167805"/>
                    <a:gd name="connsiteX3" fmla="*/ 419443 w 718452"/>
                    <a:gd name="connsiteY3" fmla="*/ 15367 h 167805"/>
                    <a:gd name="connsiteX4" fmla="*/ 560642 w 718452"/>
                    <a:gd name="connsiteY4" fmla="*/ 72123 h 167805"/>
                    <a:gd name="connsiteX5" fmla="*/ 718452 w 718452"/>
                    <a:gd name="connsiteY5" fmla="*/ 167640 h 167805"/>
                    <a:gd name="connsiteX6" fmla="*/ 360791 w 718452"/>
                    <a:gd name="connsiteY6" fmla="*/ 167805 h 167805"/>
                    <a:gd name="connsiteX7" fmla="*/ 0 w 718452"/>
                    <a:gd name="connsiteY7" fmla="*/ 167640 h 167805"/>
                    <a:gd name="connsiteX8" fmla="*/ 184112 w 718452"/>
                    <a:gd name="connsiteY8" fmla="*/ 56896 h 167805"/>
                    <a:gd name="connsiteX9" fmla="*/ 272707 w 718452"/>
                    <a:gd name="connsiteY9" fmla="*/ 76276 h 167805"/>
                    <a:gd name="connsiteX10" fmla="*/ 343307 w 718452"/>
                    <a:gd name="connsiteY10" fmla="*/ 30594 h 167805"/>
                    <a:gd name="connsiteX11" fmla="*/ 344681 w 718452"/>
                    <a:gd name="connsiteY11" fmla="*/ 0 h 167805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1931" h="328088">
                      <a:moveTo>
                        <a:pt x="408160" y="0"/>
                      </a:moveTo>
                      <a:lnTo>
                        <a:pt x="461579" y="0"/>
                      </a:lnTo>
                      <a:lnTo>
                        <a:pt x="462158" y="16751"/>
                      </a:lnTo>
                      <a:cubicBezTo>
                        <a:pt x="469079" y="15367"/>
                        <a:pt x="476001" y="15367"/>
                        <a:pt x="482922" y="15367"/>
                      </a:cubicBezTo>
                      <a:cubicBezTo>
                        <a:pt x="536910" y="15367"/>
                        <a:pt x="586745" y="37516"/>
                        <a:pt x="624121" y="72123"/>
                      </a:cubicBezTo>
                      <a:cubicBezTo>
                        <a:pt x="691951" y="77661"/>
                        <a:pt x="748708" y="113652"/>
                        <a:pt x="781931" y="167640"/>
                      </a:cubicBezTo>
                      <a:cubicBezTo>
                        <a:pt x="700269" y="279841"/>
                        <a:pt x="547193" y="296823"/>
                        <a:pt x="379835" y="328088"/>
                      </a:cubicBezTo>
                      <a:cubicBezTo>
                        <a:pt x="246875" y="313750"/>
                        <a:pt x="115504" y="275609"/>
                        <a:pt x="0" y="204141"/>
                      </a:cubicBezTo>
                      <a:cubicBezTo>
                        <a:pt x="35992" y="137695"/>
                        <a:pt x="191560" y="78207"/>
                        <a:pt x="247591" y="56896"/>
                      </a:cubicBezTo>
                      <a:cubicBezTo>
                        <a:pt x="303622" y="35585"/>
                        <a:pt x="309885" y="63818"/>
                        <a:pt x="336186" y="76276"/>
                      </a:cubicBezTo>
                      <a:cubicBezTo>
                        <a:pt x="356951" y="56896"/>
                        <a:pt x="380484" y="41669"/>
                        <a:pt x="406786" y="30594"/>
                      </a:cubicBezTo>
                      <a:lnTo>
                        <a:pt x="408160" y="0"/>
                      </a:lnTo>
                      <a:close/>
                    </a:path>
                  </a:pathLst>
                </a:custGeom>
                <a:solidFill>
                  <a:srgbClr val="D7A9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139" name="مجموعة 138">
                <a:extLst>
                  <a:ext uri="{FF2B5EF4-FFF2-40B4-BE49-F238E27FC236}">
                    <a16:creationId xmlns:a16="http://schemas.microsoft.com/office/drawing/2014/main" id="{B85A56A7-D018-4B71-ABDE-89C5FDF83C78}"/>
                  </a:ext>
                </a:extLst>
              </p:cNvPr>
              <p:cNvGrpSpPr/>
              <p:nvPr/>
            </p:nvGrpSpPr>
            <p:grpSpPr>
              <a:xfrm rot="17021444" flipH="1">
                <a:off x="5478959" y="272570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46" name="مستطيل: زوايا مستديرة 145">
                  <a:extLst>
                    <a:ext uri="{FF2B5EF4-FFF2-40B4-BE49-F238E27FC236}">
                      <a16:creationId xmlns:a16="http://schemas.microsoft.com/office/drawing/2014/main" id="{2FD01286-2556-4FD8-BE34-ADCA629852B5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47" name="مستطيل: زوايا مستديرة 146">
                  <a:extLst>
                    <a:ext uri="{FF2B5EF4-FFF2-40B4-BE49-F238E27FC236}">
                      <a16:creationId xmlns:a16="http://schemas.microsoft.com/office/drawing/2014/main" id="{443DEBB0-9984-48D8-9061-8AD567792511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140" name="مجموعة 139">
                <a:extLst>
                  <a:ext uri="{FF2B5EF4-FFF2-40B4-BE49-F238E27FC236}">
                    <a16:creationId xmlns:a16="http://schemas.microsoft.com/office/drawing/2014/main" id="{EA3A874A-5CDE-4596-864E-7A2970E7199B}"/>
                  </a:ext>
                </a:extLst>
              </p:cNvPr>
              <p:cNvGrpSpPr/>
              <p:nvPr/>
            </p:nvGrpSpPr>
            <p:grpSpPr>
              <a:xfrm rot="12796276" flipH="1">
                <a:off x="6507659" y="2817149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44" name="مستطيل: زوايا مستديرة 143">
                  <a:extLst>
                    <a:ext uri="{FF2B5EF4-FFF2-40B4-BE49-F238E27FC236}">
                      <a16:creationId xmlns:a16="http://schemas.microsoft.com/office/drawing/2014/main" id="{BCFA7BD6-D54B-4E94-9CD2-8247E36792D5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45" name="مستطيل: زوايا مستديرة 144">
                  <a:extLst>
                    <a:ext uri="{FF2B5EF4-FFF2-40B4-BE49-F238E27FC236}">
                      <a16:creationId xmlns:a16="http://schemas.microsoft.com/office/drawing/2014/main" id="{96FAF7B4-C7AE-41A9-AAC8-5172FE3A0CEE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141" name="شكل حر: شكل 140">
                <a:extLst>
                  <a:ext uri="{FF2B5EF4-FFF2-40B4-BE49-F238E27FC236}">
                    <a16:creationId xmlns:a16="http://schemas.microsoft.com/office/drawing/2014/main" id="{BF8F5A6C-84A0-4BE1-A875-0CECC1A1692F}"/>
                  </a:ext>
                </a:extLst>
              </p:cNvPr>
              <p:cNvSpPr/>
              <p:nvPr/>
            </p:nvSpPr>
            <p:spPr>
              <a:xfrm>
                <a:off x="5284960" y="18762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2" name="شكل حر: شكل 141">
                <a:extLst>
                  <a:ext uri="{FF2B5EF4-FFF2-40B4-BE49-F238E27FC236}">
                    <a16:creationId xmlns:a16="http://schemas.microsoft.com/office/drawing/2014/main" id="{EEC182FC-F96C-4D04-889E-F5B49B1FF588}"/>
                  </a:ext>
                </a:extLst>
              </p:cNvPr>
              <p:cNvSpPr/>
              <p:nvPr/>
            </p:nvSpPr>
            <p:spPr>
              <a:xfrm>
                <a:off x="4909363" y="21875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3" name="شكل حر: شكل 142">
                <a:extLst>
                  <a:ext uri="{FF2B5EF4-FFF2-40B4-BE49-F238E27FC236}">
                    <a16:creationId xmlns:a16="http://schemas.microsoft.com/office/drawing/2014/main" id="{D2D7A32D-52C7-4126-8F51-4B8697205C40}"/>
                  </a:ext>
                </a:extLst>
              </p:cNvPr>
              <p:cNvSpPr/>
              <p:nvPr/>
            </p:nvSpPr>
            <p:spPr>
              <a:xfrm>
                <a:off x="5022459" y="28879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150" name="مجموعة 149">
            <a:extLst>
              <a:ext uri="{FF2B5EF4-FFF2-40B4-BE49-F238E27FC236}">
                <a16:creationId xmlns:a16="http://schemas.microsoft.com/office/drawing/2014/main" id="{D0FEBF71-F4F2-46C2-89B5-6122868B2E7D}"/>
              </a:ext>
            </a:extLst>
          </p:cNvPr>
          <p:cNvGrpSpPr/>
          <p:nvPr/>
        </p:nvGrpSpPr>
        <p:grpSpPr>
          <a:xfrm>
            <a:off x="5273026" y="435893"/>
            <a:ext cx="1656080" cy="1656080"/>
            <a:chOff x="128266" y="2070219"/>
            <a:chExt cx="1656080" cy="1656080"/>
          </a:xfrm>
        </p:grpSpPr>
        <p:sp>
          <p:nvSpPr>
            <p:cNvPr id="151" name="شكل بيضاوي 150">
              <a:extLst>
                <a:ext uri="{FF2B5EF4-FFF2-40B4-BE49-F238E27FC236}">
                  <a16:creationId xmlns:a16="http://schemas.microsoft.com/office/drawing/2014/main" id="{F91A5B36-998F-4222-8B2B-271341E374F7}"/>
                </a:ext>
              </a:extLst>
            </p:cNvPr>
            <p:cNvSpPr/>
            <p:nvPr/>
          </p:nvSpPr>
          <p:spPr>
            <a:xfrm>
              <a:off x="128266" y="2070219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52" name="مجموعة 151">
              <a:extLst>
                <a:ext uri="{FF2B5EF4-FFF2-40B4-BE49-F238E27FC236}">
                  <a16:creationId xmlns:a16="http://schemas.microsoft.com/office/drawing/2014/main" id="{8F2B66D0-6047-45D2-898A-A827EF746B3E}"/>
                </a:ext>
              </a:extLst>
            </p:cNvPr>
            <p:cNvGrpSpPr/>
            <p:nvPr/>
          </p:nvGrpSpPr>
          <p:grpSpPr>
            <a:xfrm>
              <a:off x="159339" y="2135849"/>
              <a:ext cx="1253795" cy="1411261"/>
              <a:chOff x="7163589" y="4396338"/>
              <a:chExt cx="1374919" cy="1547598"/>
            </a:xfrm>
          </p:grpSpPr>
          <p:grpSp>
            <p:nvGrpSpPr>
              <p:cNvPr id="153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EC1760A5-3522-4AE6-AAFB-4FB2448C0411}"/>
                  </a:ext>
                </a:extLst>
              </p:cNvPr>
              <p:cNvGrpSpPr/>
              <p:nvPr/>
            </p:nvGrpSpPr>
            <p:grpSpPr>
              <a:xfrm rot="3214725" flipH="1">
                <a:off x="7644383" y="4770003"/>
                <a:ext cx="969843" cy="818406"/>
                <a:chOff x="5663883" y="2286678"/>
                <a:chExt cx="4637825" cy="3913649"/>
              </a:xfrm>
              <a:solidFill>
                <a:srgbClr val="0D9DA7"/>
              </a:solidFill>
            </p:grpSpPr>
            <p:sp>
              <p:nvSpPr>
                <p:cNvPr id="169" name="شكل حر: شكل 168">
                  <a:extLst>
                    <a:ext uri="{FF2B5EF4-FFF2-40B4-BE49-F238E27FC236}">
                      <a16:creationId xmlns:a16="http://schemas.microsoft.com/office/drawing/2014/main" id="{9F951A2C-7E69-4789-A3D8-285B0543B13E}"/>
                    </a:ext>
                  </a:extLst>
                </p:cNvPr>
                <p:cNvSpPr/>
                <p:nvPr/>
              </p:nvSpPr>
              <p:spPr>
                <a:xfrm>
                  <a:off x="5663883" y="2286678"/>
                  <a:ext cx="4637825" cy="3913649"/>
                </a:xfrm>
                <a:custGeom>
                  <a:avLst/>
                  <a:gdLst>
                    <a:gd name="connsiteX0" fmla="*/ 3403185 w 4637825"/>
                    <a:gd name="connsiteY0" fmla="*/ 932905 h 3913649"/>
                    <a:gd name="connsiteX1" fmla="*/ 3383168 w 4637825"/>
                    <a:gd name="connsiteY1" fmla="*/ 941192 h 3913649"/>
                    <a:gd name="connsiteX2" fmla="*/ 3392091 w 4637825"/>
                    <a:gd name="connsiteY2" fmla="*/ 924219 h 3913649"/>
                    <a:gd name="connsiteX3" fmla="*/ 3420180 w 4637825"/>
                    <a:gd name="connsiteY3" fmla="*/ 858053 h 3913649"/>
                    <a:gd name="connsiteX4" fmla="*/ 3439926 w 4637825"/>
                    <a:gd name="connsiteY4" fmla="*/ 789323 h 3913649"/>
                    <a:gd name="connsiteX5" fmla="*/ 3447048 w 4637825"/>
                    <a:gd name="connsiteY5" fmla="*/ 754383 h 3913649"/>
                    <a:gd name="connsiteX6" fmla="*/ 3452349 w 4637825"/>
                    <a:gd name="connsiteY6" fmla="*/ 719179 h 3913649"/>
                    <a:gd name="connsiteX7" fmla="*/ 3444733 w 4637825"/>
                    <a:gd name="connsiteY7" fmla="*/ 708313 h 3913649"/>
                    <a:gd name="connsiteX8" fmla="*/ 3433425 w 4637825"/>
                    <a:gd name="connsiteY8" fmla="*/ 715850 h 3913649"/>
                    <a:gd name="connsiteX9" fmla="*/ 3433310 w 4637825"/>
                    <a:gd name="connsiteY9" fmla="*/ 716400 h 3913649"/>
                    <a:gd name="connsiteX10" fmla="*/ 3426595 w 4637825"/>
                    <a:gd name="connsiteY10" fmla="*/ 750325 h 3913649"/>
                    <a:gd name="connsiteX11" fmla="*/ 3418151 w 4637825"/>
                    <a:gd name="connsiteY11" fmla="*/ 783794 h 3913649"/>
                    <a:gd name="connsiteX12" fmla="*/ 3396141 w 4637825"/>
                    <a:gd name="connsiteY12" fmla="*/ 848973 h 3913649"/>
                    <a:gd name="connsiteX13" fmla="*/ 3366545 w 4637825"/>
                    <a:gd name="connsiteY13" fmla="*/ 910645 h 3913649"/>
                    <a:gd name="connsiteX14" fmla="*/ 3348864 w 4637825"/>
                    <a:gd name="connsiteY14" fmla="*/ 939620 h 3913649"/>
                    <a:gd name="connsiteX15" fmla="*/ 3331669 w 4637825"/>
                    <a:gd name="connsiteY15" fmla="*/ 963030 h 3913649"/>
                    <a:gd name="connsiteX16" fmla="*/ 2764134 w 4637825"/>
                    <a:gd name="connsiteY16" fmla="*/ 1282192 h 3913649"/>
                    <a:gd name="connsiteX17" fmla="*/ 2781215 w 4637825"/>
                    <a:gd name="connsiteY17" fmla="*/ 1253238 h 3913649"/>
                    <a:gd name="connsiteX18" fmla="*/ 2837015 w 4637825"/>
                    <a:gd name="connsiteY18" fmla="*/ 1130580 h 3913649"/>
                    <a:gd name="connsiteX19" fmla="*/ 2841551 w 4637825"/>
                    <a:gd name="connsiteY19" fmla="*/ 1117957 h 3913649"/>
                    <a:gd name="connsiteX20" fmla="*/ 3164584 w 4637825"/>
                    <a:gd name="connsiteY20" fmla="*/ 845452 h 3913649"/>
                    <a:gd name="connsiteX21" fmla="*/ 3054156 w 4637825"/>
                    <a:gd name="connsiteY21" fmla="*/ 377336 h 3913649"/>
                    <a:gd name="connsiteX22" fmla="*/ 2663028 w 4637825"/>
                    <a:gd name="connsiteY22" fmla="*/ 17 h 3913649"/>
                    <a:gd name="connsiteX23" fmla="*/ 2662928 w 4637825"/>
                    <a:gd name="connsiteY23" fmla="*/ 67 h 3913649"/>
                    <a:gd name="connsiteX24" fmla="*/ 2792780 w 4637825"/>
                    <a:gd name="connsiteY24" fmla="*/ 460468 h 3913649"/>
                    <a:gd name="connsiteX25" fmla="*/ 2826049 w 4637825"/>
                    <a:gd name="connsiteY25" fmla="*/ 1087053 h 3913649"/>
                    <a:gd name="connsiteX26" fmla="*/ 2813547 w 4637825"/>
                    <a:gd name="connsiteY26" fmla="*/ 1121900 h 3913649"/>
                    <a:gd name="connsiteX27" fmla="*/ 2756519 w 4637825"/>
                    <a:gd name="connsiteY27" fmla="*/ 1238779 h 3913649"/>
                    <a:gd name="connsiteX28" fmla="*/ 2680045 w 4637825"/>
                    <a:gd name="connsiteY28" fmla="*/ 1343307 h 3913649"/>
                    <a:gd name="connsiteX29" fmla="*/ 2351204 w 4637825"/>
                    <a:gd name="connsiteY29" fmla="*/ 1627035 h 3913649"/>
                    <a:gd name="connsiteX30" fmla="*/ 2186690 w 4637825"/>
                    <a:gd name="connsiteY30" fmla="*/ 1802157 h 3913649"/>
                    <a:gd name="connsiteX31" fmla="*/ 2124390 w 4637825"/>
                    <a:gd name="connsiteY31" fmla="*/ 1538545 h 3913649"/>
                    <a:gd name="connsiteX32" fmla="*/ 2178661 w 4637825"/>
                    <a:gd name="connsiteY32" fmla="*/ 1390912 h 3913649"/>
                    <a:gd name="connsiteX33" fmla="*/ 2179482 w 4637825"/>
                    <a:gd name="connsiteY33" fmla="*/ 1390112 h 3913649"/>
                    <a:gd name="connsiteX34" fmla="*/ 1876116 w 4637825"/>
                    <a:gd name="connsiteY34" fmla="*/ 692632 h 3913649"/>
                    <a:gd name="connsiteX35" fmla="*/ 1376010 w 4637825"/>
                    <a:gd name="connsiteY35" fmla="*/ 616830 h 3913649"/>
                    <a:gd name="connsiteX36" fmla="*/ 1209561 w 4637825"/>
                    <a:gd name="connsiteY36" fmla="*/ 571510 h 3913649"/>
                    <a:gd name="connsiteX37" fmla="*/ 1209468 w 4637825"/>
                    <a:gd name="connsiteY37" fmla="*/ 571603 h 3913649"/>
                    <a:gd name="connsiteX38" fmla="*/ 1254809 w 4637825"/>
                    <a:gd name="connsiteY38" fmla="*/ 738102 h 3913649"/>
                    <a:gd name="connsiteX39" fmla="*/ 1330690 w 4637825"/>
                    <a:gd name="connsiteY39" fmla="*/ 1238365 h 3913649"/>
                    <a:gd name="connsiteX40" fmla="*/ 2027978 w 4637825"/>
                    <a:gd name="connsiteY40" fmla="*/ 1541696 h 3913649"/>
                    <a:gd name="connsiteX41" fmla="*/ 2028770 w 4637825"/>
                    <a:gd name="connsiteY41" fmla="*/ 1540881 h 3913649"/>
                    <a:gd name="connsiteX42" fmla="*/ 2128412 w 4637825"/>
                    <a:gd name="connsiteY42" fmla="*/ 1870951 h 3913649"/>
                    <a:gd name="connsiteX43" fmla="*/ 1724340 w 4637825"/>
                    <a:gd name="connsiteY43" fmla="*/ 2494593 h 3913649"/>
                    <a:gd name="connsiteX44" fmla="*/ 1723139 w 4637825"/>
                    <a:gd name="connsiteY44" fmla="*/ 2451102 h 3913649"/>
                    <a:gd name="connsiteX45" fmla="*/ 1687249 w 4637825"/>
                    <a:gd name="connsiteY45" fmla="*/ 2300633 h 3913649"/>
                    <a:gd name="connsiteX46" fmla="*/ 1666911 w 4637825"/>
                    <a:gd name="connsiteY46" fmla="*/ 2307263 h 3913649"/>
                    <a:gd name="connsiteX47" fmla="*/ 1688628 w 4637825"/>
                    <a:gd name="connsiteY47" fmla="*/ 2390044 h 3913649"/>
                    <a:gd name="connsiteX48" fmla="*/ 1676891 w 4637825"/>
                    <a:gd name="connsiteY48" fmla="*/ 2594720 h 3913649"/>
                    <a:gd name="connsiteX49" fmla="*/ 1642636 w 4637825"/>
                    <a:gd name="connsiteY49" fmla="*/ 2673023 h 3913649"/>
                    <a:gd name="connsiteX50" fmla="*/ 1479173 w 4637825"/>
                    <a:gd name="connsiteY50" fmla="*/ 3170121 h 3913649"/>
                    <a:gd name="connsiteX51" fmla="*/ 1298601 w 4637825"/>
                    <a:gd name="connsiteY51" fmla="*/ 2971860 h 3913649"/>
                    <a:gd name="connsiteX52" fmla="*/ 1254038 w 4637825"/>
                    <a:gd name="connsiteY52" fmla="*/ 2874948 h 3913649"/>
                    <a:gd name="connsiteX53" fmla="*/ 1261568 w 4637825"/>
                    <a:gd name="connsiteY53" fmla="*/ 2836343 h 3913649"/>
                    <a:gd name="connsiteX54" fmla="*/ 1261803 w 4637825"/>
                    <a:gd name="connsiteY54" fmla="*/ 2835222 h 3913649"/>
                    <a:gd name="connsiteX55" fmla="*/ 620637 w 4637825"/>
                    <a:gd name="connsiteY55" fmla="*/ 2426071 h 3913649"/>
                    <a:gd name="connsiteX56" fmla="*/ 163452 w 4637825"/>
                    <a:gd name="connsiteY56" fmla="*/ 2642483 h 3913649"/>
                    <a:gd name="connsiteX57" fmla="*/ 67 w 4637825"/>
                    <a:gd name="connsiteY57" fmla="*/ 2697854 h 3913649"/>
                    <a:gd name="connsiteX58" fmla="*/ 38 w 4637825"/>
                    <a:gd name="connsiteY58" fmla="*/ 2697983 h 3913649"/>
                    <a:gd name="connsiteX59" fmla="*/ 130633 w 4637825"/>
                    <a:gd name="connsiteY59" fmla="*/ 2810776 h 3913649"/>
                    <a:gd name="connsiteX60" fmla="*/ 472962 w 4637825"/>
                    <a:gd name="connsiteY60" fmla="*/ 3183380 h 3913649"/>
                    <a:gd name="connsiteX61" fmla="*/ 1220784 w 4637825"/>
                    <a:gd name="connsiteY61" fmla="*/ 3045584 h 3913649"/>
                    <a:gd name="connsiteX62" fmla="*/ 1220991 w 4637825"/>
                    <a:gd name="connsiteY62" fmla="*/ 3044462 h 3913649"/>
                    <a:gd name="connsiteX63" fmla="*/ 1225456 w 4637825"/>
                    <a:gd name="connsiteY63" fmla="*/ 3021559 h 3913649"/>
                    <a:gd name="connsiteX64" fmla="*/ 1296722 w 4637825"/>
                    <a:gd name="connsiteY64" fmla="*/ 2990584 h 3913649"/>
                    <a:gd name="connsiteX65" fmla="*/ 1465772 w 4637825"/>
                    <a:gd name="connsiteY65" fmla="*/ 3228199 h 3913649"/>
                    <a:gd name="connsiteX66" fmla="*/ 1388426 w 4637825"/>
                    <a:gd name="connsiteY66" fmla="*/ 3913649 h 3913649"/>
                    <a:gd name="connsiteX67" fmla="*/ 1495582 w 4637825"/>
                    <a:gd name="connsiteY67" fmla="*/ 3913649 h 3913649"/>
                    <a:gd name="connsiteX68" fmla="*/ 1676769 w 4637825"/>
                    <a:gd name="connsiteY68" fmla="*/ 2815098 h 3913649"/>
                    <a:gd name="connsiteX69" fmla="*/ 1935059 w 4637825"/>
                    <a:gd name="connsiteY69" fmla="*/ 2620231 h 3913649"/>
                    <a:gd name="connsiteX70" fmla="*/ 1956104 w 4637825"/>
                    <a:gd name="connsiteY70" fmla="*/ 2652856 h 3913649"/>
                    <a:gd name="connsiteX71" fmla="*/ 1955804 w 4637825"/>
                    <a:gd name="connsiteY71" fmla="*/ 2657271 h 3913649"/>
                    <a:gd name="connsiteX72" fmla="*/ 2658849 w 4637825"/>
                    <a:gd name="connsiteY72" fmla="*/ 2947022 h 3913649"/>
                    <a:gd name="connsiteX73" fmla="*/ 3070951 w 4637825"/>
                    <a:gd name="connsiteY73" fmla="*/ 2653435 h 3913649"/>
                    <a:gd name="connsiteX74" fmla="*/ 3222084 w 4637825"/>
                    <a:gd name="connsiteY74" fmla="*/ 2570146 h 3913649"/>
                    <a:gd name="connsiteX75" fmla="*/ 3222084 w 4637825"/>
                    <a:gd name="connsiteY75" fmla="*/ 2570017 h 3913649"/>
                    <a:gd name="connsiteX76" fmla="*/ 3073716 w 4637825"/>
                    <a:gd name="connsiteY76" fmla="*/ 2481999 h 3913649"/>
                    <a:gd name="connsiteX77" fmla="*/ 2671294 w 4637825"/>
                    <a:gd name="connsiteY77" fmla="*/ 2175554 h 3913649"/>
                    <a:gd name="connsiteX78" fmla="*/ 1959262 w 4637825"/>
                    <a:gd name="connsiteY78" fmla="*/ 2442980 h 3913649"/>
                    <a:gd name="connsiteX79" fmla="*/ 1959262 w 4637825"/>
                    <a:gd name="connsiteY79" fmla="*/ 2444123 h 3913649"/>
                    <a:gd name="connsiteX80" fmla="*/ 1890989 w 4637825"/>
                    <a:gd name="connsiteY80" fmla="*/ 2585826 h 3913649"/>
                    <a:gd name="connsiteX81" fmla="*/ 1735134 w 4637825"/>
                    <a:gd name="connsiteY81" fmla="*/ 2663522 h 3913649"/>
                    <a:gd name="connsiteX82" fmla="*/ 2391537 w 4637825"/>
                    <a:gd name="connsiteY82" fmla="*/ 1667361 h 3913649"/>
                    <a:gd name="connsiteX83" fmla="*/ 3415430 w 4637825"/>
                    <a:gd name="connsiteY83" fmla="*/ 962452 h 3913649"/>
                    <a:gd name="connsiteX84" fmla="*/ 4637825 w 4637825"/>
                    <a:gd name="connsiteY84" fmla="*/ 702434 h 3913649"/>
                    <a:gd name="connsiteX85" fmla="*/ 4637825 w 4637825"/>
                    <a:gd name="connsiteY85" fmla="*/ 695490 h 3913649"/>
                    <a:gd name="connsiteX86" fmla="*/ 3403185 w 4637825"/>
                    <a:gd name="connsiteY86" fmla="*/ 932905 h 391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4637825" h="3913649">
                      <a:moveTo>
                        <a:pt x="3403185" y="932905"/>
                      </a:moveTo>
                      <a:cubicBezTo>
                        <a:pt x="3396491" y="935627"/>
                        <a:pt x="3389841" y="938427"/>
                        <a:pt x="3383168" y="941192"/>
                      </a:cubicBezTo>
                      <a:cubicBezTo>
                        <a:pt x="3386269" y="935584"/>
                        <a:pt x="3389262" y="929933"/>
                        <a:pt x="3392091" y="924219"/>
                      </a:cubicBezTo>
                      <a:cubicBezTo>
                        <a:pt x="3402885" y="902701"/>
                        <a:pt x="3412115" y="880556"/>
                        <a:pt x="3420180" y="858053"/>
                      </a:cubicBezTo>
                      <a:cubicBezTo>
                        <a:pt x="3427810" y="835407"/>
                        <a:pt x="3434846" y="812590"/>
                        <a:pt x="3439926" y="789323"/>
                      </a:cubicBezTo>
                      <a:cubicBezTo>
                        <a:pt x="3442919" y="777800"/>
                        <a:pt x="3444662" y="766013"/>
                        <a:pt x="3447048" y="754383"/>
                      </a:cubicBezTo>
                      <a:cubicBezTo>
                        <a:pt x="3449098" y="742681"/>
                        <a:pt x="3450570" y="730894"/>
                        <a:pt x="3452349" y="719179"/>
                      </a:cubicBezTo>
                      <a:cubicBezTo>
                        <a:pt x="3453106" y="714142"/>
                        <a:pt x="3449784" y="709320"/>
                        <a:pt x="3444733" y="708313"/>
                      </a:cubicBezTo>
                      <a:cubicBezTo>
                        <a:pt x="3439525" y="707270"/>
                        <a:pt x="3434468" y="710649"/>
                        <a:pt x="3433425" y="715850"/>
                      </a:cubicBezTo>
                      <a:lnTo>
                        <a:pt x="3433310" y="716400"/>
                      </a:lnTo>
                      <a:cubicBezTo>
                        <a:pt x="3431046" y="727715"/>
                        <a:pt x="3429103" y="739081"/>
                        <a:pt x="3426595" y="750325"/>
                      </a:cubicBezTo>
                      <a:cubicBezTo>
                        <a:pt x="3423752" y="761491"/>
                        <a:pt x="3421573" y="772807"/>
                        <a:pt x="3418151" y="783794"/>
                      </a:cubicBezTo>
                      <a:cubicBezTo>
                        <a:pt x="3412222" y="806018"/>
                        <a:pt x="3404421" y="827642"/>
                        <a:pt x="3396141" y="848973"/>
                      </a:cubicBezTo>
                      <a:cubicBezTo>
                        <a:pt x="3387433" y="870140"/>
                        <a:pt x="3377668" y="890821"/>
                        <a:pt x="3366545" y="910645"/>
                      </a:cubicBezTo>
                      <a:cubicBezTo>
                        <a:pt x="3361044" y="920582"/>
                        <a:pt x="3355101" y="930248"/>
                        <a:pt x="3348864" y="939620"/>
                      </a:cubicBezTo>
                      <a:cubicBezTo>
                        <a:pt x="3343449" y="947700"/>
                        <a:pt x="3337441" y="956030"/>
                        <a:pt x="3331669" y="963030"/>
                      </a:cubicBezTo>
                      <a:cubicBezTo>
                        <a:pt x="3132451" y="1049791"/>
                        <a:pt x="2942085" y="1157041"/>
                        <a:pt x="2764134" y="1282192"/>
                      </a:cubicBezTo>
                      <a:cubicBezTo>
                        <a:pt x="2770078" y="1272691"/>
                        <a:pt x="2775785" y="1263039"/>
                        <a:pt x="2781215" y="1253238"/>
                      </a:cubicBezTo>
                      <a:cubicBezTo>
                        <a:pt x="2803010" y="1213876"/>
                        <a:pt x="2822663" y="1173192"/>
                        <a:pt x="2837015" y="1130580"/>
                      </a:cubicBezTo>
                      <a:cubicBezTo>
                        <a:pt x="2838650" y="1126408"/>
                        <a:pt x="2840108" y="1122186"/>
                        <a:pt x="2841551" y="1117957"/>
                      </a:cubicBezTo>
                      <a:cubicBezTo>
                        <a:pt x="3036539" y="1146561"/>
                        <a:pt x="3147196" y="980233"/>
                        <a:pt x="3164584" y="845452"/>
                      </a:cubicBezTo>
                      <a:cubicBezTo>
                        <a:pt x="3183365" y="699855"/>
                        <a:pt x="3157876" y="550900"/>
                        <a:pt x="3054156" y="377336"/>
                      </a:cubicBezTo>
                      <a:cubicBezTo>
                        <a:pt x="2924340" y="160116"/>
                        <a:pt x="2669915" y="4211"/>
                        <a:pt x="2663028" y="17"/>
                      </a:cubicBezTo>
                      <a:cubicBezTo>
                        <a:pt x="2662971" y="-19"/>
                        <a:pt x="2662907" y="3"/>
                        <a:pt x="2662928" y="67"/>
                      </a:cubicBezTo>
                      <a:cubicBezTo>
                        <a:pt x="2664786" y="5825"/>
                        <a:pt x="2725615" y="194649"/>
                        <a:pt x="2792780" y="460468"/>
                      </a:cubicBezTo>
                      <a:cubicBezTo>
                        <a:pt x="2850023" y="687010"/>
                        <a:pt x="2833007" y="994084"/>
                        <a:pt x="2826049" y="1087053"/>
                      </a:cubicBezTo>
                      <a:cubicBezTo>
                        <a:pt x="2822320" y="1098826"/>
                        <a:pt x="2818391" y="1110527"/>
                        <a:pt x="2813547" y="1121900"/>
                      </a:cubicBezTo>
                      <a:cubicBezTo>
                        <a:pt x="2798574" y="1162734"/>
                        <a:pt x="2778500" y="1201474"/>
                        <a:pt x="2756519" y="1238779"/>
                      </a:cubicBezTo>
                      <a:cubicBezTo>
                        <a:pt x="2734523" y="1276091"/>
                        <a:pt x="2708377" y="1310810"/>
                        <a:pt x="2680045" y="1343307"/>
                      </a:cubicBezTo>
                      <a:cubicBezTo>
                        <a:pt x="2564309" y="1430360"/>
                        <a:pt x="2454338" y="1525179"/>
                        <a:pt x="2351204" y="1627035"/>
                      </a:cubicBezTo>
                      <a:cubicBezTo>
                        <a:pt x="2294225" y="1683320"/>
                        <a:pt x="2239354" y="1741764"/>
                        <a:pt x="2186690" y="1802157"/>
                      </a:cubicBezTo>
                      <a:cubicBezTo>
                        <a:pt x="2207943" y="1672262"/>
                        <a:pt x="2124390" y="1538545"/>
                        <a:pt x="2124390" y="1538545"/>
                      </a:cubicBezTo>
                      <a:cubicBezTo>
                        <a:pt x="2114939" y="1483496"/>
                        <a:pt x="2138134" y="1429346"/>
                        <a:pt x="2178661" y="1390912"/>
                      </a:cubicBezTo>
                      <a:cubicBezTo>
                        <a:pt x="2178939" y="1390648"/>
                        <a:pt x="2179211" y="1390384"/>
                        <a:pt x="2179482" y="1390112"/>
                      </a:cubicBezTo>
                      <a:cubicBezTo>
                        <a:pt x="2404203" y="1165270"/>
                        <a:pt x="2172688" y="838201"/>
                        <a:pt x="1876116" y="692632"/>
                      </a:cubicBezTo>
                      <a:cubicBezTo>
                        <a:pt x="1708431" y="610329"/>
                        <a:pt x="1508898" y="625745"/>
                        <a:pt x="1376010" y="616830"/>
                      </a:cubicBezTo>
                      <a:cubicBezTo>
                        <a:pt x="1272604" y="609894"/>
                        <a:pt x="1213854" y="574203"/>
                        <a:pt x="1209561" y="571510"/>
                      </a:cubicBezTo>
                      <a:cubicBezTo>
                        <a:pt x="1209497" y="571467"/>
                        <a:pt x="1209425" y="571539"/>
                        <a:pt x="1209468" y="571603"/>
                      </a:cubicBezTo>
                      <a:cubicBezTo>
                        <a:pt x="1212161" y="575903"/>
                        <a:pt x="1247851" y="634654"/>
                        <a:pt x="1254809" y="738102"/>
                      </a:cubicBezTo>
                      <a:cubicBezTo>
                        <a:pt x="1263746" y="871040"/>
                        <a:pt x="1248380" y="1070644"/>
                        <a:pt x="1330690" y="1238365"/>
                      </a:cubicBezTo>
                      <a:cubicBezTo>
                        <a:pt x="1476266" y="1535016"/>
                        <a:pt x="1803264" y="1766545"/>
                        <a:pt x="2027978" y="1541696"/>
                      </a:cubicBezTo>
                      <a:cubicBezTo>
                        <a:pt x="2028249" y="1541424"/>
                        <a:pt x="2028513" y="1541153"/>
                        <a:pt x="2028770" y="1540881"/>
                      </a:cubicBezTo>
                      <a:cubicBezTo>
                        <a:pt x="2051952" y="1516421"/>
                        <a:pt x="2191877" y="1558162"/>
                        <a:pt x="2128412" y="1870951"/>
                      </a:cubicBezTo>
                      <a:cubicBezTo>
                        <a:pt x="1970627" y="2062389"/>
                        <a:pt x="1834618" y="2271994"/>
                        <a:pt x="1724340" y="2494593"/>
                      </a:cubicBezTo>
                      <a:cubicBezTo>
                        <a:pt x="1724968" y="2474662"/>
                        <a:pt x="1724482" y="2458632"/>
                        <a:pt x="1723139" y="2451102"/>
                      </a:cubicBezTo>
                      <a:cubicBezTo>
                        <a:pt x="1719482" y="2399867"/>
                        <a:pt x="1705666" y="2348382"/>
                        <a:pt x="1687249" y="2300633"/>
                      </a:cubicBezTo>
                      <a:cubicBezTo>
                        <a:pt x="1682977" y="2287696"/>
                        <a:pt x="1662768" y="2294397"/>
                        <a:pt x="1666911" y="2307263"/>
                      </a:cubicBezTo>
                      <a:cubicBezTo>
                        <a:pt x="1675484" y="2333995"/>
                        <a:pt x="1684242" y="2362256"/>
                        <a:pt x="1688628" y="2390044"/>
                      </a:cubicBezTo>
                      <a:cubicBezTo>
                        <a:pt x="1700494" y="2457417"/>
                        <a:pt x="1698522" y="2529412"/>
                        <a:pt x="1676891" y="2594720"/>
                      </a:cubicBezTo>
                      <a:cubicBezTo>
                        <a:pt x="1665132" y="2620666"/>
                        <a:pt x="1653695" y="2646763"/>
                        <a:pt x="1642636" y="2673023"/>
                      </a:cubicBezTo>
                      <a:cubicBezTo>
                        <a:pt x="1574657" y="2833822"/>
                        <a:pt x="1520085" y="3000278"/>
                        <a:pt x="1479173" y="3170121"/>
                      </a:cubicBezTo>
                      <a:cubicBezTo>
                        <a:pt x="1445962" y="3086017"/>
                        <a:pt x="1378961" y="3017516"/>
                        <a:pt x="1298601" y="2971860"/>
                      </a:cubicBezTo>
                      <a:cubicBezTo>
                        <a:pt x="1264468" y="2952472"/>
                        <a:pt x="1246523" y="2913482"/>
                        <a:pt x="1254038" y="2874948"/>
                      </a:cubicBezTo>
                      <a:lnTo>
                        <a:pt x="1261568" y="2836343"/>
                      </a:lnTo>
                      <a:cubicBezTo>
                        <a:pt x="1261653" y="2835972"/>
                        <a:pt x="1261732" y="2835593"/>
                        <a:pt x="1261803" y="2835222"/>
                      </a:cubicBezTo>
                      <a:cubicBezTo>
                        <a:pt x="1322646" y="2523204"/>
                        <a:pt x="947943" y="2381194"/>
                        <a:pt x="620637" y="2426071"/>
                      </a:cubicBezTo>
                      <a:cubicBezTo>
                        <a:pt x="435578" y="2451445"/>
                        <a:pt x="278666" y="2575668"/>
                        <a:pt x="163452" y="2642483"/>
                      </a:cubicBezTo>
                      <a:cubicBezTo>
                        <a:pt x="73798" y="2694483"/>
                        <a:pt x="5139" y="2697683"/>
                        <a:pt x="67" y="2697854"/>
                      </a:cubicBezTo>
                      <a:cubicBezTo>
                        <a:pt x="-5" y="2697854"/>
                        <a:pt x="-26" y="2697954"/>
                        <a:pt x="38" y="2697983"/>
                      </a:cubicBezTo>
                      <a:cubicBezTo>
                        <a:pt x="4667" y="2700048"/>
                        <a:pt x="67090" y="2728851"/>
                        <a:pt x="130633" y="2810776"/>
                      </a:cubicBezTo>
                      <a:cubicBezTo>
                        <a:pt x="212286" y="2916060"/>
                        <a:pt x="311013" y="3090211"/>
                        <a:pt x="472962" y="3183380"/>
                      </a:cubicBezTo>
                      <a:cubicBezTo>
                        <a:pt x="759390" y="3348157"/>
                        <a:pt x="1159941" y="3357594"/>
                        <a:pt x="1220784" y="3045584"/>
                      </a:cubicBezTo>
                      <a:cubicBezTo>
                        <a:pt x="1220855" y="3045212"/>
                        <a:pt x="1220927" y="3044833"/>
                        <a:pt x="1220991" y="3044462"/>
                      </a:cubicBezTo>
                      <a:lnTo>
                        <a:pt x="1225456" y="3021559"/>
                      </a:lnTo>
                      <a:cubicBezTo>
                        <a:pt x="1231785" y="2989105"/>
                        <a:pt x="1268933" y="2972675"/>
                        <a:pt x="1296722" y="2990584"/>
                      </a:cubicBezTo>
                      <a:cubicBezTo>
                        <a:pt x="1382282" y="3045741"/>
                        <a:pt x="1449227" y="3128494"/>
                        <a:pt x="1465772" y="3228199"/>
                      </a:cubicBezTo>
                      <a:cubicBezTo>
                        <a:pt x="1415965" y="3452963"/>
                        <a:pt x="1389919" y="3683156"/>
                        <a:pt x="1388426" y="3913649"/>
                      </a:cubicBezTo>
                      <a:lnTo>
                        <a:pt x="1495582" y="3913649"/>
                      </a:lnTo>
                      <a:cubicBezTo>
                        <a:pt x="1490539" y="3541331"/>
                        <a:pt x="1551511" y="3167463"/>
                        <a:pt x="1676769" y="2815098"/>
                      </a:cubicBezTo>
                      <a:cubicBezTo>
                        <a:pt x="1728047" y="2711163"/>
                        <a:pt x="1865536" y="2603778"/>
                        <a:pt x="1935059" y="2620231"/>
                      </a:cubicBezTo>
                      <a:cubicBezTo>
                        <a:pt x="1949568" y="2623660"/>
                        <a:pt x="1957890" y="2638054"/>
                        <a:pt x="1956104" y="2652856"/>
                      </a:cubicBezTo>
                      <a:cubicBezTo>
                        <a:pt x="1955933" y="2654306"/>
                        <a:pt x="1955826" y="2655778"/>
                        <a:pt x="1955804" y="2657271"/>
                      </a:cubicBezTo>
                      <a:cubicBezTo>
                        <a:pt x="1950675" y="2975118"/>
                        <a:pt x="2344489" y="3048877"/>
                        <a:pt x="2658849" y="2947022"/>
                      </a:cubicBezTo>
                      <a:cubicBezTo>
                        <a:pt x="2836586" y="2889436"/>
                        <a:pt x="2969252" y="2739510"/>
                        <a:pt x="3070951" y="2653435"/>
                      </a:cubicBezTo>
                      <a:cubicBezTo>
                        <a:pt x="3150089" y="2586448"/>
                        <a:pt x="3217126" y="2571203"/>
                        <a:pt x="3222084" y="2570146"/>
                      </a:cubicBezTo>
                      <a:cubicBezTo>
                        <a:pt x="3222155" y="2570132"/>
                        <a:pt x="3222155" y="2570031"/>
                        <a:pt x="3222084" y="2570017"/>
                      </a:cubicBezTo>
                      <a:cubicBezTo>
                        <a:pt x="3217162" y="2568803"/>
                        <a:pt x="3150653" y="2551443"/>
                        <a:pt x="3073716" y="2481999"/>
                      </a:cubicBezTo>
                      <a:cubicBezTo>
                        <a:pt x="2974846" y="2392759"/>
                        <a:pt x="2847087" y="2238726"/>
                        <a:pt x="2671294" y="2175554"/>
                      </a:cubicBezTo>
                      <a:cubicBezTo>
                        <a:pt x="2360383" y="2063832"/>
                        <a:pt x="1964391" y="2125126"/>
                        <a:pt x="1959262" y="2442980"/>
                      </a:cubicBezTo>
                      <a:cubicBezTo>
                        <a:pt x="1959255" y="2443365"/>
                        <a:pt x="1959255" y="2443744"/>
                        <a:pt x="1959262" y="2444123"/>
                      </a:cubicBezTo>
                      <a:cubicBezTo>
                        <a:pt x="1959862" y="2499980"/>
                        <a:pt x="1945939" y="2575796"/>
                        <a:pt x="1890989" y="2585826"/>
                      </a:cubicBezTo>
                      <a:cubicBezTo>
                        <a:pt x="1840754" y="2594999"/>
                        <a:pt x="1784347" y="2624588"/>
                        <a:pt x="1735134" y="2663522"/>
                      </a:cubicBezTo>
                      <a:cubicBezTo>
                        <a:pt x="1887831" y="2294954"/>
                        <a:pt x="2111838" y="1954940"/>
                        <a:pt x="2391537" y="1667361"/>
                      </a:cubicBezTo>
                      <a:cubicBezTo>
                        <a:pt x="2681595" y="1369217"/>
                        <a:pt x="3031282" y="1127672"/>
                        <a:pt x="3415430" y="962452"/>
                      </a:cubicBezTo>
                      <a:cubicBezTo>
                        <a:pt x="3799370" y="796681"/>
                        <a:pt x="4217387" y="708334"/>
                        <a:pt x="4637825" y="702434"/>
                      </a:cubicBezTo>
                      <a:lnTo>
                        <a:pt x="4637825" y="695490"/>
                      </a:lnTo>
                      <a:cubicBezTo>
                        <a:pt x="4216537" y="693047"/>
                        <a:pt x="3794248" y="773228"/>
                        <a:pt x="3403185" y="932905"/>
                      </a:cubicBezTo>
                      <a:close/>
                    </a:path>
                  </a:pathLst>
                </a:custGeom>
                <a:grpFill/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170" name="رسم 20" descr="قوس من أوراق الشجر والليمونس">
                  <a:extLst>
                    <a:ext uri="{FF2B5EF4-FFF2-40B4-BE49-F238E27FC236}">
                      <a16:creationId xmlns:a16="http://schemas.microsoft.com/office/drawing/2014/main" id="{1EB7DF61-81CA-4BCF-8388-08E534859142}"/>
                    </a:ext>
                  </a:extLst>
                </p:cNvPr>
                <p:cNvGrpSpPr/>
                <p:nvPr/>
              </p:nvGrpSpPr>
              <p:grpSpPr>
                <a:xfrm>
                  <a:off x="5890397" y="3016114"/>
                  <a:ext cx="2803046" cy="2308224"/>
                  <a:chOff x="5890397" y="3016114"/>
                  <a:chExt cx="2803046" cy="2308224"/>
                </a:xfrm>
                <a:grpFill/>
              </p:grpSpPr>
              <p:sp>
                <p:nvSpPr>
                  <p:cNvPr id="171" name="شكل حر: شكل 170">
                    <a:extLst>
                      <a:ext uri="{FF2B5EF4-FFF2-40B4-BE49-F238E27FC236}">
                        <a16:creationId xmlns:a16="http://schemas.microsoft.com/office/drawing/2014/main" id="{82DF1BAC-B9F2-4B8E-AE54-A8785DE5EA8F}"/>
                      </a:ext>
                    </a:extLst>
                  </p:cNvPr>
                  <p:cNvSpPr/>
                  <p:nvPr/>
                </p:nvSpPr>
                <p:spPr>
                  <a:xfrm>
                    <a:off x="8244559" y="4652123"/>
                    <a:ext cx="448884" cy="458948"/>
                  </a:xfrm>
                  <a:custGeom>
                    <a:avLst/>
                    <a:gdLst>
                      <a:gd name="connsiteX0" fmla="*/ 0 w 448884"/>
                      <a:gd name="connsiteY0" fmla="*/ 192513 h 458948"/>
                      <a:gd name="connsiteX1" fmla="*/ 198403 w 448884"/>
                      <a:gd name="connsiteY1" fmla="*/ 432 h 458948"/>
                      <a:gd name="connsiteX2" fmla="*/ 200525 w 448884"/>
                      <a:gd name="connsiteY2" fmla="*/ 425 h 458948"/>
                      <a:gd name="connsiteX3" fmla="*/ 200561 w 448884"/>
                      <a:gd name="connsiteY3" fmla="*/ 2575 h 458948"/>
                      <a:gd name="connsiteX4" fmla="*/ 18595 w 448884"/>
                      <a:gd name="connsiteY4" fmla="*/ 192278 h 458948"/>
                      <a:gd name="connsiteX5" fmla="*/ 18645 w 448884"/>
                      <a:gd name="connsiteY5" fmla="*/ 192399 h 458948"/>
                      <a:gd name="connsiteX6" fmla="*/ 200675 w 448884"/>
                      <a:gd name="connsiteY6" fmla="*/ 191292 h 458948"/>
                      <a:gd name="connsiteX7" fmla="*/ 296044 w 448884"/>
                      <a:gd name="connsiteY7" fmla="*/ 97030 h 458948"/>
                      <a:gd name="connsiteX8" fmla="*/ 298137 w 448884"/>
                      <a:gd name="connsiteY8" fmla="*/ 97016 h 458948"/>
                      <a:gd name="connsiteX9" fmla="*/ 298201 w 448884"/>
                      <a:gd name="connsiteY9" fmla="*/ 99166 h 458948"/>
                      <a:gd name="connsiteX10" fmla="*/ 211719 w 448884"/>
                      <a:gd name="connsiteY10" fmla="*/ 191221 h 458948"/>
                      <a:gd name="connsiteX11" fmla="*/ 447356 w 448884"/>
                      <a:gd name="connsiteY11" fmla="*/ 189785 h 458948"/>
                      <a:gd name="connsiteX12" fmla="*/ 448884 w 448884"/>
                      <a:gd name="connsiteY12" fmla="*/ 191278 h 458948"/>
                      <a:gd name="connsiteX13" fmla="*/ 447392 w 448884"/>
                      <a:gd name="connsiteY13" fmla="*/ 192828 h 458948"/>
                      <a:gd name="connsiteX14" fmla="*/ 211205 w 448884"/>
                      <a:gd name="connsiteY14" fmla="*/ 197493 h 458948"/>
                      <a:gd name="connsiteX15" fmla="*/ 278035 w 448884"/>
                      <a:gd name="connsiteY15" fmla="*/ 271445 h 458948"/>
                      <a:gd name="connsiteX16" fmla="*/ 278049 w 448884"/>
                      <a:gd name="connsiteY16" fmla="*/ 273524 h 458948"/>
                      <a:gd name="connsiteX17" fmla="*/ 275899 w 448884"/>
                      <a:gd name="connsiteY17" fmla="*/ 273602 h 458948"/>
                      <a:gd name="connsiteX18" fmla="*/ 199546 w 448884"/>
                      <a:gd name="connsiteY18" fmla="*/ 198264 h 458948"/>
                      <a:gd name="connsiteX19" fmla="*/ 18195 w 448884"/>
                      <a:gd name="connsiteY19" fmla="*/ 201314 h 458948"/>
                      <a:gd name="connsiteX20" fmla="*/ 18145 w 448884"/>
                      <a:gd name="connsiteY20" fmla="*/ 201436 h 458948"/>
                      <a:gd name="connsiteX21" fmla="*/ 265019 w 448884"/>
                      <a:gd name="connsiteY21" fmla="*/ 456361 h 458948"/>
                      <a:gd name="connsiteX22" fmla="*/ 265026 w 448884"/>
                      <a:gd name="connsiteY22" fmla="*/ 458489 h 458948"/>
                      <a:gd name="connsiteX23" fmla="*/ 262876 w 448884"/>
                      <a:gd name="connsiteY23" fmla="*/ 458518 h 458948"/>
                      <a:gd name="connsiteX24" fmla="*/ 29 w 448884"/>
                      <a:gd name="connsiteY24" fmla="*/ 201658 h 458948"/>
                      <a:gd name="connsiteX25" fmla="*/ 0 w 448884"/>
                      <a:gd name="connsiteY25" fmla="*/ 192513 h 458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8884" h="458948">
                        <a:moveTo>
                          <a:pt x="0" y="192513"/>
                        </a:moveTo>
                        <a:cubicBezTo>
                          <a:pt x="30504" y="156537"/>
                          <a:pt x="198403" y="432"/>
                          <a:pt x="198403" y="432"/>
                        </a:cubicBezTo>
                        <a:cubicBezTo>
                          <a:pt x="198989" y="-139"/>
                          <a:pt x="199932" y="-146"/>
                          <a:pt x="200525" y="425"/>
                        </a:cubicBezTo>
                        <a:cubicBezTo>
                          <a:pt x="201125" y="1011"/>
                          <a:pt x="201146" y="1968"/>
                          <a:pt x="200561" y="2575"/>
                        </a:cubicBezTo>
                        <a:lnTo>
                          <a:pt x="18595" y="192278"/>
                        </a:lnTo>
                        <a:cubicBezTo>
                          <a:pt x="18552" y="192321"/>
                          <a:pt x="18581" y="192399"/>
                          <a:pt x="18645" y="192399"/>
                        </a:cubicBezTo>
                        <a:lnTo>
                          <a:pt x="200675" y="191292"/>
                        </a:lnTo>
                        <a:cubicBezTo>
                          <a:pt x="222249" y="169304"/>
                          <a:pt x="296044" y="97030"/>
                          <a:pt x="296044" y="97030"/>
                        </a:cubicBezTo>
                        <a:cubicBezTo>
                          <a:pt x="296623" y="96473"/>
                          <a:pt x="297544" y="96466"/>
                          <a:pt x="298137" y="97016"/>
                        </a:cubicBezTo>
                        <a:cubicBezTo>
                          <a:pt x="298751" y="97594"/>
                          <a:pt x="298780" y="98552"/>
                          <a:pt x="298201" y="99166"/>
                        </a:cubicBezTo>
                        <a:lnTo>
                          <a:pt x="211719" y="191221"/>
                        </a:lnTo>
                        <a:lnTo>
                          <a:pt x="447356" y="189785"/>
                        </a:lnTo>
                        <a:cubicBezTo>
                          <a:pt x="448185" y="189777"/>
                          <a:pt x="448871" y="190442"/>
                          <a:pt x="448884" y="191278"/>
                        </a:cubicBezTo>
                        <a:cubicBezTo>
                          <a:pt x="448899" y="192114"/>
                          <a:pt x="448234" y="192813"/>
                          <a:pt x="447392" y="192828"/>
                        </a:cubicBezTo>
                        <a:lnTo>
                          <a:pt x="211205" y="197493"/>
                        </a:lnTo>
                        <a:lnTo>
                          <a:pt x="278035" y="271445"/>
                        </a:lnTo>
                        <a:cubicBezTo>
                          <a:pt x="278577" y="272023"/>
                          <a:pt x="278592" y="272931"/>
                          <a:pt x="278049" y="273524"/>
                        </a:cubicBezTo>
                        <a:cubicBezTo>
                          <a:pt x="277477" y="274138"/>
                          <a:pt x="276513" y="274174"/>
                          <a:pt x="275899" y="273602"/>
                        </a:cubicBezTo>
                        <a:cubicBezTo>
                          <a:pt x="275899" y="273602"/>
                          <a:pt x="202897" y="202593"/>
                          <a:pt x="199546" y="198264"/>
                        </a:cubicBezTo>
                        <a:lnTo>
                          <a:pt x="18195" y="201314"/>
                        </a:lnTo>
                        <a:cubicBezTo>
                          <a:pt x="18131" y="201314"/>
                          <a:pt x="18102" y="201393"/>
                          <a:pt x="18145" y="201436"/>
                        </a:cubicBezTo>
                        <a:lnTo>
                          <a:pt x="265019" y="456361"/>
                        </a:lnTo>
                        <a:cubicBezTo>
                          <a:pt x="265597" y="456946"/>
                          <a:pt x="265605" y="457896"/>
                          <a:pt x="265026" y="458489"/>
                        </a:cubicBezTo>
                        <a:cubicBezTo>
                          <a:pt x="264440" y="459090"/>
                          <a:pt x="263476" y="459104"/>
                          <a:pt x="262876" y="458518"/>
                        </a:cubicBezTo>
                        <a:lnTo>
                          <a:pt x="29" y="201658"/>
                        </a:lnTo>
                        <a:lnTo>
                          <a:pt x="0" y="192513"/>
                        </a:ln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72" name="شكل حر: شكل 171">
                    <a:extLst>
                      <a:ext uri="{FF2B5EF4-FFF2-40B4-BE49-F238E27FC236}">
                        <a16:creationId xmlns:a16="http://schemas.microsoft.com/office/drawing/2014/main" id="{9CD317ED-1CB7-4FD1-9DD3-258FF5ED97FF}"/>
                      </a:ext>
                    </a:extLst>
                  </p:cNvPr>
                  <p:cNvSpPr/>
                  <p:nvPr/>
                </p:nvSpPr>
                <p:spPr>
                  <a:xfrm>
                    <a:off x="5890397" y="4884552"/>
                    <a:ext cx="509492" cy="439785"/>
                  </a:xfrm>
                  <a:custGeom>
                    <a:avLst/>
                    <a:gdLst>
                      <a:gd name="connsiteX0" fmla="*/ 505409 w 509492"/>
                      <a:gd name="connsiteY0" fmla="*/ 237619 h 439785"/>
                      <a:gd name="connsiteX1" fmla="*/ 441309 w 509492"/>
                      <a:gd name="connsiteY1" fmla="*/ 225432 h 439785"/>
                      <a:gd name="connsiteX2" fmla="*/ 280903 w 509492"/>
                      <a:gd name="connsiteY2" fmla="*/ 647 h 439785"/>
                      <a:gd name="connsiteX3" fmla="*/ 278817 w 509492"/>
                      <a:gd name="connsiteY3" fmla="*/ 254 h 439785"/>
                      <a:gd name="connsiteX4" fmla="*/ 278395 w 509492"/>
                      <a:gd name="connsiteY4" fmla="*/ 2361 h 439785"/>
                      <a:gd name="connsiteX5" fmla="*/ 423149 w 509492"/>
                      <a:gd name="connsiteY5" fmla="*/ 221981 h 439785"/>
                      <a:gd name="connsiteX6" fmla="*/ 244148 w 509492"/>
                      <a:gd name="connsiteY6" fmla="*/ 187941 h 439785"/>
                      <a:gd name="connsiteX7" fmla="*/ 167396 w 509492"/>
                      <a:gd name="connsiteY7" fmla="*/ 77992 h 439785"/>
                      <a:gd name="connsiteX8" fmla="*/ 165338 w 509492"/>
                      <a:gd name="connsiteY8" fmla="*/ 77599 h 439785"/>
                      <a:gd name="connsiteX9" fmla="*/ 164881 w 509492"/>
                      <a:gd name="connsiteY9" fmla="*/ 79699 h 439785"/>
                      <a:gd name="connsiteX10" fmla="*/ 233297 w 509492"/>
                      <a:gd name="connsiteY10" fmla="*/ 185877 h 439785"/>
                      <a:gd name="connsiteX11" fmla="*/ 1804 w 509492"/>
                      <a:gd name="connsiteY11" fmla="*/ 141857 h 439785"/>
                      <a:gd name="connsiteX12" fmla="*/ 32 w 509492"/>
                      <a:gd name="connsiteY12" fmla="*/ 143043 h 439785"/>
                      <a:gd name="connsiteX13" fmla="*/ 1218 w 509492"/>
                      <a:gd name="connsiteY13" fmla="*/ 144836 h 439785"/>
                      <a:gd name="connsiteX14" fmla="*/ 232668 w 509492"/>
                      <a:gd name="connsiteY14" fmla="*/ 192135 h 439785"/>
                      <a:gd name="connsiteX15" fmla="*/ 153565 w 509492"/>
                      <a:gd name="connsiteY15" fmla="*/ 252785 h 439785"/>
                      <a:gd name="connsiteX16" fmla="*/ 153180 w 509492"/>
                      <a:gd name="connsiteY16" fmla="*/ 254829 h 439785"/>
                      <a:gd name="connsiteX17" fmla="*/ 155280 w 509492"/>
                      <a:gd name="connsiteY17" fmla="*/ 255300 h 439785"/>
                      <a:gd name="connsiteX18" fmla="*/ 243998 w 509492"/>
                      <a:gd name="connsiteY18" fmla="*/ 195014 h 439785"/>
                      <a:gd name="connsiteX19" fmla="*/ 421970 w 509492"/>
                      <a:gd name="connsiteY19" fmla="*/ 230840 h 439785"/>
                      <a:gd name="connsiteX20" fmla="*/ 132934 w 509492"/>
                      <a:gd name="connsiteY20" fmla="*/ 437016 h 439785"/>
                      <a:gd name="connsiteX21" fmla="*/ 132541 w 509492"/>
                      <a:gd name="connsiteY21" fmla="*/ 439108 h 439785"/>
                      <a:gd name="connsiteX22" fmla="*/ 134649 w 509492"/>
                      <a:gd name="connsiteY22" fmla="*/ 439530 h 439785"/>
                      <a:gd name="connsiteX23" fmla="*/ 439608 w 509492"/>
                      <a:gd name="connsiteY23" fmla="*/ 234433 h 439785"/>
                      <a:gd name="connsiteX24" fmla="*/ 503466 w 509492"/>
                      <a:gd name="connsiteY24" fmla="*/ 247485 h 439785"/>
                      <a:gd name="connsiteX25" fmla="*/ 503531 w 509492"/>
                      <a:gd name="connsiteY25" fmla="*/ 247499 h 439785"/>
                      <a:gd name="connsiteX26" fmla="*/ 509403 w 509492"/>
                      <a:gd name="connsiteY26" fmla="*/ 243506 h 439785"/>
                      <a:gd name="connsiteX27" fmla="*/ 505409 w 509492"/>
                      <a:gd name="connsiteY27" fmla="*/ 237619 h 43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09492" h="439785">
                        <a:moveTo>
                          <a:pt x="505409" y="237619"/>
                        </a:moveTo>
                        <a:lnTo>
                          <a:pt x="441309" y="225432"/>
                        </a:lnTo>
                        <a:cubicBezTo>
                          <a:pt x="417813" y="184534"/>
                          <a:pt x="280903" y="647"/>
                          <a:pt x="280903" y="647"/>
                        </a:cubicBezTo>
                        <a:cubicBezTo>
                          <a:pt x="280431" y="-25"/>
                          <a:pt x="279503" y="-203"/>
                          <a:pt x="278817" y="254"/>
                        </a:cubicBezTo>
                        <a:cubicBezTo>
                          <a:pt x="278117" y="718"/>
                          <a:pt x="277931" y="1661"/>
                          <a:pt x="278395" y="2361"/>
                        </a:cubicBezTo>
                        <a:lnTo>
                          <a:pt x="423149" y="221981"/>
                        </a:lnTo>
                        <a:lnTo>
                          <a:pt x="244148" y="187941"/>
                        </a:lnTo>
                        <a:cubicBezTo>
                          <a:pt x="226903" y="162417"/>
                          <a:pt x="167396" y="77992"/>
                          <a:pt x="167396" y="77992"/>
                        </a:cubicBezTo>
                        <a:cubicBezTo>
                          <a:pt x="166924" y="77342"/>
                          <a:pt x="166017" y="77164"/>
                          <a:pt x="165338" y="77599"/>
                        </a:cubicBezTo>
                        <a:cubicBezTo>
                          <a:pt x="164631" y="78056"/>
                          <a:pt x="164431" y="78992"/>
                          <a:pt x="164881" y="79699"/>
                        </a:cubicBezTo>
                        <a:lnTo>
                          <a:pt x="233297" y="185877"/>
                        </a:lnTo>
                        <a:lnTo>
                          <a:pt x="1804" y="141857"/>
                        </a:lnTo>
                        <a:cubicBezTo>
                          <a:pt x="989" y="141700"/>
                          <a:pt x="196" y="142229"/>
                          <a:pt x="32" y="143043"/>
                        </a:cubicBezTo>
                        <a:cubicBezTo>
                          <a:pt x="-139" y="143865"/>
                          <a:pt x="396" y="144672"/>
                          <a:pt x="1218" y="144836"/>
                        </a:cubicBezTo>
                        <a:lnTo>
                          <a:pt x="232668" y="192135"/>
                        </a:lnTo>
                        <a:lnTo>
                          <a:pt x="153565" y="252785"/>
                        </a:lnTo>
                        <a:cubicBezTo>
                          <a:pt x="152923" y="253257"/>
                          <a:pt x="152744" y="254150"/>
                          <a:pt x="153180" y="254829"/>
                        </a:cubicBezTo>
                        <a:cubicBezTo>
                          <a:pt x="153630" y="255536"/>
                          <a:pt x="154573" y="255750"/>
                          <a:pt x="155280" y="255300"/>
                        </a:cubicBezTo>
                        <a:cubicBezTo>
                          <a:pt x="155280" y="255300"/>
                          <a:pt x="239919" y="198664"/>
                          <a:pt x="243998" y="195014"/>
                        </a:cubicBezTo>
                        <a:lnTo>
                          <a:pt x="421970" y="230840"/>
                        </a:lnTo>
                        <a:lnTo>
                          <a:pt x="132934" y="437016"/>
                        </a:lnTo>
                        <a:cubicBezTo>
                          <a:pt x="132256" y="437487"/>
                          <a:pt x="132077" y="438423"/>
                          <a:pt x="132541" y="439108"/>
                        </a:cubicBezTo>
                        <a:cubicBezTo>
                          <a:pt x="133006" y="439809"/>
                          <a:pt x="133956" y="439994"/>
                          <a:pt x="134649" y="439530"/>
                        </a:cubicBezTo>
                        <a:lnTo>
                          <a:pt x="439608" y="234433"/>
                        </a:lnTo>
                        <a:lnTo>
                          <a:pt x="503466" y="247485"/>
                        </a:lnTo>
                        <a:cubicBezTo>
                          <a:pt x="503481" y="247485"/>
                          <a:pt x="503524" y="247499"/>
                          <a:pt x="503531" y="247499"/>
                        </a:cubicBezTo>
                        <a:cubicBezTo>
                          <a:pt x="506252" y="248021"/>
                          <a:pt x="508888" y="246227"/>
                          <a:pt x="509403" y="243506"/>
                        </a:cubicBezTo>
                        <a:cubicBezTo>
                          <a:pt x="509924" y="240770"/>
                          <a:pt x="508131" y="238133"/>
                          <a:pt x="505409" y="237619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73" name="شكل حر: شكل 172">
                    <a:extLst>
                      <a:ext uri="{FF2B5EF4-FFF2-40B4-BE49-F238E27FC236}">
                        <a16:creationId xmlns:a16="http://schemas.microsoft.com/office/drawing/2014/main" id="{FBA3148A-53ED-4210-8001-7119337ED2B6}"/>
                      </a:ext>
                    </a:extLst>
                  </p:cNvPr>
                  <p:cNvSpPr/>
                  <p:nvPr/>
                </p:nvSpPr>
                <p:spPr>
                  <a:xfrm>
                    <a:off x="7026127" y="3016114"/>
                    <a:ext cx="421750" cy="380735"/>
                  </a:xfrm>
                  <a:custGeom>
                    <a:avLst/>
                    <a:gdLst>
                      <a:gd name="connsiteX0" fmla="*/ 420368 w 421750"/>
                      <a:gd name="connsiteY0" fmla="*/ 372263 h 380735"/>
                      <a:gd name="connsiteX1" fmla="*/ 375441 w 421750"/>
                      <a:gd name="connsiteY1" fmla="*/ 324935 h 380735"/>
                      <a:gd name="connsiteX2" fmla="*/ 376462 w 421750"/>
                      <a:gd name="connsiteY2" fmla="*/ 48786 h 380735"/>
                      <a:gd name="connsiteX3" fmla="*/ 374998 w 421750"/>
                      <a:gd name="connsiteY3" fmla="*/ 47251 h 380735"/>
                      <a:gd name="connsiteX4" fmla="*/ 373426 w 421750"/>
                      <a:gd name="connsiteY4" fmla="*/ 48715 h 380735"/>
                      <a:gd name="connsiteX5" fmla="*/ 362718 w 421750"/>
                      <a:gd name="connsiteY5" fmla="*/ 311526 h 380735"/>
                      <a:gd name="connsiteX6" fmla="*/ 237274 w 421750"/>
                      <a:gd name="connsiteY6" fmla="*/ 179381 h 380735"/>
                      <a:gd name="connsiteX7" fmla="*/ 239159 w 421750"/>
                      <a:gd name="connsiteY7" fmla="*/ 45307 h 380735"/>
                      <a:gd name="connsiteX8" fmla="*/ 237716 w 421750"/>
                      <a:gd name="connsiteY8" fmla="*/ 43786 h 380735"/>
                      <a:gd name="connsiteX9" fmla="*/ 236123 w 421750"/>
                      <a:gd name="connsiteY9" fmla="*/ 45229 h 380735"/>
                      <a:gd name="connsiteX10" fmla="*/ 229672 w 421750"/>
                      <a:gd name="connsiteY10" fmla="*/ 171373 h 380735"/>
                      <a:gd name="connsiteX11" fmla="*/ 67431 w 421750"/>
                      <a:gd name="connsiteY11" fmla="*/ 473 h 380735"/>
                      <a:gd name="connsiteX12" fmla="*/ 65295 w 421750"/>
                      <a:gd name="connsiteY12" fmla="*/ 402 h 380735"/>
                      <a:gd name="connsiteX13" fmla="*/ 65209 w 421750"/>
                      <a:gd name="connsiteY13" fmla="*/ 2552 h 380735"/>
                      <a:gd name="connsiteX14" fmla="*/ 225493 w 421750"/>
                      <a:gd name="connsiteY14" fmla="*/ 176088 h 380735"/>
                      <a:gd name="connsiteX15" fmla="*/ 125867 w 421750"/>
                      <a:gd name="connsiteY15" fmla="*/ 179139 h 380735"/>
                      <a:gd name="connsiteX16" fmla="*/ 124359 w 421750"/>
                      <a:gd name="connsiteY16" fmla="*/ 180574 h 380735"/>
                      <a:gd name="connsiteX17" fmla="*/ 125788 w 421750"/>
                      <a:gd name="connsiteY17" fmla="*/ 182182 h 380735"/>
                      <a:gd name="connsiteX18" fmla="*/ 233009 w 421750"/>
                      <a:gd name="connsiteY18" fmla="*/ 185032 h 380735"/>
                      <a:gd name="connsiteX19" fmla="*/ 356574 w 421750"/>
                      <a:gd name="connsiteY19" fmla="*/ 318027 h 380735"/>
                      <a:gd name="connsiteX20" fmla="*/ 1544 w 421750"/>
                      <a:gd name="connsiteY20" fmla="*/ 316656 h 380735"/>
                      <a:gd name="connsiteX21" fmla="*/ 1 w 421750"/>
                      <a:gd name="connsiteY21" fmla="*/ 318127 h 380735"/>
                      <a:gd name="connsiteX22" fmla="*/ 1472 w 421750"/>
                      <a:gd name="connsiteY22" fmla="*/ 319699 h 380735"/>
                      <a:gd name="connsiteX23" fmla="*/ 368804 w 421750"/>
                      <a:gd name="connsiteY23" fmla="*/ 331243 h 380735"/>
                      <a:gd name="connsiteX24" fmla="*/ 413031 w 421750"/>
                      <a:gd name="connsiteY24" fmla="*/ 379121 h 380735"/>
                      <a:gd name="connsiteX25" fmla="*/ 413081 w 421750"/>
                      <a:gd name="connsiteY25" fmla="*/ 379170 h 380735"/>
                      <a:gd name="connsiteX26" fmla="*/ 420182 w 421750"/>
                      <a:gd name="connsiteY26" fmla="*/ 379356 h 380735"/>
                      <a:gd name="connsiteX27" fmla="*/ 420368 w 421750"/>
                      <a:gd name="connsiteY27" fmla="*/ 372263 h 380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21750" h="380735">
                        <a:moveTo>
                          <a:pt x="420368" y="372263"/>
                        </a:moveTo>
                        <a:lnTo>
                          <a:pt x="375441" y="324935"/>
                        </a:lnTo>
                        <a:cubicBezTo>
                          <a:pt x="380248" y="278015"/>
                          <a:pt x="376462" y="48786"/>
                          <a:pt x="376462" y="48786"/>
                        </a:cubicBezTo>
                        <a:cubicBezTo>
                          <a:pt x="376469" y="47965"/>
                          <a:pt x="375819" y="47279"/>
                          <a:pt x="374998" y="47251"/>
                        </a:cubicBezTo>
                        <a:cubicBezTo>
                          <a:pt x="374162" y="47222"/>
                          <a:pt x="373455" y="47879"/>
                          <a:pt x="373426" y="48715"/>
                        </a:cubicBezTo>
                        <a:lnTo>
                          <a:pt x="362718" y="311526"/>
                        </a:lnTo>
                        <a:lnTo>
                          <a:pt x="237274" y="179381"/>
                        </a:lnTo>
                        <a:cubicBezTo>
                          <a:pt x="238181" y="148592"/>
                          <a:pt x="239159" y="45307"/>
                          <a:pt x="239159" y="45307"/>
                        </a:cubicBezTo>
                        <a:cubicBezTo>
                          <a:pt x="239159" y="44507"/>
                          <a:pt x="238524" y="43829"/>
                          <a:pt x="237716" y="43786"/>
                        </a:cubicBezTo>
                        <a:cubicBezTo>
                          <a:pt x="236880" y="43743"/>
                          <a:pt x="236166" y="44386"/>
                          <a:pt x="236123" y="45229"/>
                        </a:cubicBezTo>
                        <a:lnTo>
                          <a:pt x="229672" y="171373"/>
                        </a:lnTo>
                        <a:lnTo>
                          <a:pt x="67431" y="473"/>
                        </a:lnTo>
                        <a:cubicBezTo>
                          <a:pt x="66859" y="-127"/>
                          <a:pt x="65909" y="-162"/>
                          <a:pt x="65295" y="402"/>
                        </a:cubicBezTo>
                        <a:cubicBezTo>
                          <a:pt x="64681" y="973"/>
                          <a:pt x="64638" y="1931"/>
                          <a:pt x="65209" y="2552"/>
                        </a:cubicBezTo>
                        <a:lnTo>
                          <a:pt x="225493" y="176088"/>
                        </a:lnTo>
                        <a:lnTo>
                          <a:pt x="125867" y="179139"/>
                        </a:lnTo>
                        <a:cubicBezTo>
                          <a:pt x="125074" y="179145"/>
                          <a:pt x="124402" y="179767"/>
                          <a:pt x="124359" y="180574"/>
                        </a:cubicBezTo>
                        <a:cubicBezTo>
                          <a:pt x="124309" y="181410"/>
                          <a:pt x="124952" y="182132"/>
                          <a:pt x="125788" y="182182"/>
                        </a:cubicBezTo>
                        <a:cubicBezTo>
                          <a:pt x="125788" y="182182"/>
                          <a:pt x="227565" y="185618"/>
                          <a:pt x="233009" y="185032"/>
                        </a:cubicBezTo>
                        <a:lnTo>
                          <a:pt x="356574" y="318027"/>
                        </a:lnTo>
                        <a:lnTo>
                          <a:pt x="1544" y="316656"/>
                        </a:lnTo>
                        <a:cubicBezTo>
                          <a:pt x="715" y="316641"/>
                          <a:pt x="29" y="317299"/>
                          <a:pt x="1" y="318127"/>
                        </a:cubicBezTo>
                        <a:cubicBezTo>
                          <a:pt x="-28" y="318963"/>
                          <a:pt x="630" y="319670"/>
                          <a:pt x="1472" y="319699"/>
                        </a:cubicBezTo>
                        <a:lnTo>
                          <a:pt x="368804" y="331243"/>
                        </a:lnTo>
                        <a:lnTo>
                          <a:pt x="413031" y="379121"/>
                        </a:lnTo>
                        <a:cubicBezTo>
                          <a:pt x="413038" y="379128"/>
                          <a:pt x="413067" y="379164"/>
                          <a:pt x="413081" y="379170"/>
                        </a:cubicBezTo>
                        <a:cubicBezTo>
                          <a:pt x="414989" y="381185"/>
                          <a:pt x="418168" y="381264"/>
                          <a:pt x="420182" y="379356"/>
                        </a:cubicBezTo>
                        <a:cubicBezTo>
                          <a:pt x="422197" y="377456"/>
                          <a:pt x="422282" y="374277"/>
                          <a:pt x="420368" y="372263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154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0BD69F2B-E85D-4723-9B80-336FE75C247D}"/>
                  </a:ext>
                </a:extLst>
              </p:cNvPr>
              <p:cNvSpPr/>
              <p:nvPr/>
            </p:nvSpPr>
            <p:spPr>
              <a:xfrm>
                <a:off x="7163589" y="5242608"/>
                <a:ext cx="1191009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428252 w 1191009"/>
                  <a:gd name="connsiteY9" fmla="*/ 601175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1009" h="701328">
                    <a:moveTo>
                      <a:pt x="1127705" y="173619"/>
                    </a:moveTo>
                    <a:lnTo>
                      <a:pt x="797567" y="175524"/>
                    </a:lnTo>
                    <a:lnTo>
                      <a:pt x="1029171" y="124196"/>
                    </a:lnTo>
                    <a:cubicBezTo>
                      <a:pt x="1062973" y="116684"/>
                      <a:pt x="1084255" y="82882"/>
                      <a:pt x="1076744" y="49081"/>
                    </a:cubicBezTo>
                    <a:cubicBezTo>
                      <a:pt x="1069232" y="15279"/>
                      <a:pt x="1035431" y="-6004"/>
                      <a:pt x="1001629" y="1508"/>
                    </a:cubicBezTo>
                    <a:lnTo>
                      <a:pt x="663612" y="76623"/>
                    </a:lnTo>
                    <a:cubicBezTo>
                      <a:pt x="651093" y="80379"/>
                      <a:pt x="638574" y="87890"/>
                      <a:pt x="628558" y="100409"/>
                    </a:cubicBezTo>
                    <a:lnTo>
                      <a:pt x="522146" y="238120"/>
                    </a:lnTo>
                    <a:lnTo>
                      <a:pt x="0" y="244387"/>
                    </a:lnTo>
                    <a:cubicBezTo>
                      <a:pt x="53619" y="381422"/>
                      <a:pt x="109325" y="499654"/>
                      <a:pt x="217259" y="624154"/>
                    </a:cubicBezTo>
                    <a:lnTo>
                      <a:pt x="490848" y="601175"/>
                    </a:lnTo>
                    <a:cubicBezTo>
                      <a:pt x="579734" y="601175"/>
                      <a:pt x="585993" y="701328"/>
                      <a:pt x="753750" y="701328"/>
                    </a:cubicBezTo>
                    <a:lnTo>
                      <a:pt x="979094" y="701328"/>
                    </a:lnTo>
                    <a:cubicBezTo>
                      <a:pt x="1020408" y="701328"/>
                      <a:pt x="1054209" y="667527"/>
                      <a:pt x="1054209" y="626213"/>
                    </a:cubicBezTo>
                    <a:cubicBezTo>
                      <a:pt x="1054209" y="606183"/>
                      <a:pt x="1046698" y="588656"/>
                      <a:pt x="1034179" y="576137"/>
                    </a:cubicBezTo>
                    <a:lnTo>
                      <a:pt x="1041690" y="576137"/>
                    </a:lnTo>
                    <a:cubicBezTo>
                      <a:pt x="1083003" y="576137"/>
                      <a:pt x="1116805" y="542335"/>
                      <a:pt x="1116805" y="501022"/>
                    </a:cubicBezTo>
                    <a:cubicBezTo>
                      <a:pt x="1116805" y="480991"/>
                      <a:pt x="1109294" y="462213"/>
                      <a:pt x="1095522" y="448441"/>
                    </a:cubicBezTo>
                    <a:cubicBezTo>
                      <a:pt x="1129324" y="440930"/>
                      <a:pt x="1154362" y="410884"/>
                      <a:pt x="1154362" y="375830"/>
                    </a:cubicBezTo>
                    <a:cubicBezTo>
                      <a:pt x="1154362" y="334517"/>
                      <a:pt x="1120561" y="300716"/>
                      <a:pt x="1079248" y="300716"/>
                    </a:cubicBezTo>
                    <a:cubicBezTo>
                      <a:pt x="1191920" y="300716"/>
                      <a:pt x="1036623" y="299446"/>
                      <a:pt x="1149295" y="299446"/>
                    </a:cubicBezTo>
                    <a:cubicBezTo>
                      <a:pt x="1184348" y="299446"/>
                      <a:pt x="1193898" y="251471"/>
                      <a:pt x="1190300" y="230500"/>
                    </a:cubicBezTo>
                    <a:cubicBezTo>
                      <a:pt x="1186702" y="209529"/>
                      <a:pt x="1162758" y="173619"/>
                      <a:pt x="1127705" y="1736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55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EB7E3A77-F387-4BBD-8C4F-0BF0A7DDD60D}"/>
                  </a:ext>
                </a:extLst>
              </p:cNvPr>
              <p:cNvGrpSpPr/>
              <p:nvPr/>
            </p:nvGrpSpPr>
            <p:grpSpPr>
              <a:xfrm>
                <a:off x="7864902" y="4396338"/>
                <a:ext cx="492760" cy="540964"/>
                <a:chOff x="9603741" y="2451793"/>
                <a:chExt cx="298976" cy="328223"/>
              </a:xfrm>
            </p:grpSpPr>
            <p:sp>
              <p:nvSpPr>
                <p:cNvPr id="162" name="شكل حر: شكل 161">
                  <a:extLst>
                    <a:ext uri="{FF2B5EF4-FFF2-40B4-BE49-F238E27FC236}">
                      <a16:creationId xmlns:a16="http://schemas.microsoft.com/office/drawing/2014/main" id="{6D636479-4BBC-4E9E-80A3-B223F91400CB}"/>
                    </a:ext>
                  </a:extLst>
                </p:cNvPr>
                <p:cNvSpPr/>
                <p:nvPr/>
              </p:nvSpPr>
              <p:spPr>
                <a:xfrm>
                  <a:off x="9699038" y="2451793"/>
                  <a:ext cx="106208" cy="133847"/>
                </a:xfrm>
                <a:custGeom>
                  <a:avLst/>
                  <a:gdLst>
                    <a:gd name="connsiteX0" fmla="*/ 53795 w 106208"/>
                    <a:gd name="connsiteY0" fmla="*/ 133847 h 133847"/>
                    <a:gd name="connsiteX1" fmla="*/ 2 w 106208"/>
                    <a:gd name="connsiteY1" fmla="*/ 53559 h 133847"/>
                    <a:gd name="connsiteX2" fmla="*/ 15233 w 106208"/>
                    <a:gd name="connsiteY2" fmla="*/ 15875 h 133847"/>
                    <a:gd name="connsiteX3" fmla="*/ 52652 w 106208"/>
                    <a:gd name="connsiteY3" fmla="*/ 2 h 133847"/>
                    <a:gd name="connsiteX4" fmla="*/ 85534 w 106208"/>
                    <a:gd name="connsiteY4" fmla="*/ 11046 h 133847"/>
                    <a:gd name="connsiteX5" fmla="*/ 106208 w 106208"/>
                    <a:gd name="connsiteY5" fmla="*/ 52651 h 133847"/>
                    <a:gd name="connsiteX6" fmla="*/ 53795 w 106208"/>
                    <a:gd name="connsiteY6" fmla="*/ 133847 h 13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08" h="133847">
                      <a:moveTo>
                        <a:pt x="53795" y="133847"/>
                      </a:moveTo>
                      <a:cubicBezTo>
                        <a:pt x="30456" y="110502"/>
                        <a:pt x="174" y="73568"/>
                        <a:pt x="2" y="53559"/>
                      </a:cubicBezTo>
                      <a:cubicBezTo>
                        <a:pt x="-119" y="39371"/>
                        <a:pt x="5289" y="25991"/>
                        <a:pt x="15233" y="15875"/>
                      </a:cubicBezTo>
                      <a:cubicBezTo>
                        <a:pt x="25177" y="5760"/>
                        <a:pt x="38464" y="123"/>
                        <a:pt x="52652" y="2"/>
                      </a:cubicBezTo>
                      <a:cubicBezTo>
                        <a:pt x="64675" y="-98"/>
                        <a:pt x="76047" y="3724"/>
                        <a:pt x="85534" y="11046"/>
                      </a:cubicBezTo>
                      <a:cubicBezTo>
                        <a:pt x="98536" y="21090"/>
                        <a:pt x="106073" y="36249"/>
                        <a:pt x="106208" y="52651"/>
                      </a:cubicBezTo>
                      <a:cubicBezTo>
                        <a:pt x="106380" y="72697"/>
                        <a:pt x="76733" y="110123"/>
                        <a:pt x="53795" y="133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63" name="شكل حر: شكل 162">
                  <a:extLst>
                    <a:ext uri="{FF2B5EF4-FFF2-40B4-BE49-F238E27FC236}">
                      <a16:creationId xmlns:a16="http://schemas.microsoft.com/office/drawing/2014/main" id="{198DA650-BAB7-4591-8449-5CB74137D7BD}"/>
                    </a:ext>
                  </a:extLst>
                </p:cNvPr>
                <p:cNvSpPr/>
                <p:nvPr/>
              </p:nvSpPr>
              <p:spPr>
                <a:xfrm>
                  <a:off x="9603741" y="2507224"/>
                  <a:ext cx="123402" cy="103955"/>
                </a:xfrm>
                <a:custGeom>
                  <a:avLst/>
                  <a:gdLst>
                    <a:gd name="connsiteX0" fmla="*/ 123403 w 123402"/>
                    <a:gd name="connsiteY0" fmla="*/ 92903 h 103955"/>
                    <a:gd name="connsiteX1" fmla="*/ 26969 w 123402"/>
                    <a:gd name="connsiteY1" fmla="*/ 99347 h 103955"/>
                    <a:gd name="connsiteX2" fmla="*/ 1952 w 123402"/>
                    <a:gd name="connsiteY2" fmla="*/ 67314 h 103955"/>
                    <a:gd name="connsiteX3" fmla="*/ 6910 w 123402"/>
                    <a:gd name="connsiteY3" fmla="*/ 26974 h 103955"/>
                    <a:gd name="connsiteX4" fmla="*/ 32920 w 123402"/>
                    <a:gd name="connsiteY4" fmla="*/ 4021 h 103955"/>
                    <a:gd name="connsiteX5" fmla="*/ 79290 w 123402"/>
                    <a:gd name="connsiteY5" fmla="*/ 6921 h 103955"/>
                    <a:gd name="connsiteX6" fmla="*/ 123403 w 123402"/>
                    <a:gd name="connsiteY6" fmla="*/ 92903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2" h="103955">
                      <a:moveTo>
                        <a:pt x="123403" y="92903"/>
                      </a:moveTo>
                      <a:cubicBezTo>
                        <a:pt x="91513" y="101440"/>
                        <a:pt x="44386" y="109206"/>
                        <a:pt x="26969" y="99347"/>
                      </a:cubicBezTo>
                      <a:cubicBezTo>
                        <a:pt x="14625" y="92361"/>
                        <a:pt x="5738" y="80980"/>
                        <a:pt x="1952" y="67314"/>
                      </a:cubicBezTo>
                      <a:cubicBezTo>
                        <a:pt x="-1834" y="53641"/>
                        <a:pt x="-77" y="39318"/>
                        <a:pt x="6910" y="26974"/>
                      </a:cubicBezTo>
                      <a:cubicBezTo>
                        <a:pt x="12832" y="16515"/>
                        <a:pt x="21826" y="8571"/>
                        <a:pt x="32920" y="4021"/>
                      </a:cubicBezTo>
                      <a:cubicBezTo>
                        <a:pt x="48115" y="-2216"/>
                        <a:pt x="65017" y="-1158"/>
                        <a:pt x="79290" y="6921"/>
                      </a:cubicBezTo>
                      <a:cubicBezTo>
                        <a:pt x="96736" y="16787"/>
                        <a:pt x="114323" y="61178"/>
                        <a:pt x="123403" y="9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64" name="شكل حر: شكل 163">
                  <a:extLst>
                    <a:ext uri="{FF2B5EF4-FFF2-40B4-BE49-F238E27FC236}">
                      <a16:creationId xmlns:a16="http://schemas.microsoft.com/office/drawing/2014/main" id="{1D4099B3-10FE-4560-AE41-21D0BE5251F7}"/>
                    </a:ext>
                  </a:extLst>
                </p:cNvPr>
                <p:cNvSpPr/>
                <p:nvPr/>
              </p:nvSpPr>
              <p:spPr>
                <a:xfrm>
                  <a:off x="9604804" y="2621127"/>
                  <a:ext cx="122710" cy="103964"/>
                </a:xfrm>
                <a:custGeom>
                  <a:avLst/>
                  <a:gdLst>
                    <a:gd name="connsiteX0" fmla="*/ 122711 w 122710"/>
                    <a:gd name="connsiteY0" fmla="*/ 9868 h 103964"/>
                    <a:gd name="connsiteX1" fmla="*/ 80070 w 122710"/>
                    <a:gd name="connsiteY1" fmla="*/ 96601 h 103964"/>
                    <a:gd name="connsiteX2" fmla="*/ 39822 w 122710"/>
                    <a:gd name="connsiteY2" fmla="*/ 102251 h 103964"/>
                    <a:gd name="connsiteX3" fmla="*/ 7361 w 122710"/>
                    <a:gd name="connsiteY3" fmla="*/ 77784 h 103964"/>
                    <a:gd name="connsiteX4" fmla="*/ 488 w 122710"/>
                    <a:gd name="connsiteY4" fmla="*/ 43787 h 103964"/>
                    <a:gd name="connsiteX5" fmla="*/ 26184 w 122710"/>
                    <a:gd name="connsiteY5" fmla="*/ 5075 h 103964"/>
                    <a:gd name="connsiteX6" fmla="*/ 122711 w 122710"/>
                    <a:gd name="connsiteY6" fmla="*/ 9868 h 10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64">
                      <a:moveTo>
                        <a:pt x="122711" y="9868"/>
                      </a:moveTo>
                      <a:cubicBezTo>
                        <a:pt x="114159" y="41751"/>
                        <a:pt x="97315" y="86449"/>
                        <a:pt x="80070" y="96601"/>
                      </a:cubicBezTo>
                      <a:cubicBezTo>
                        <a:pt x="67847" y="103794"/>
                        <a:pt x="53552" y="105802"/>
                        <a:pt x="39822" y="102251"/>
                      </a:cubicBezTo>
                      <a:cubicBezTo>
                        <a:pt x="26084" y="98701"/>
                        <a:pt x="14562" y="90007"/>
                        <a:pt x="7361" y="77784"/>
                      </a:cubicBezTo>
                      <a:cubicBezTo>
                        <a:pt x="1260" y="67426"/>
                        <a:pt x="-1119" y="55667"/>
                        <a:pt x="488" y="43787"/>
                      </a:cubicBezTo>
                      <a:cubicBezTo>
                        <a:pt x="2681" y="27506"/>
                        <a:pt x="12047" y="13397"/>
                        <a:pt x="26184" y="5075"/>
                      </a:cubicBezTo>
                      <a:cubicBezTo>
                        <a:pt x="43458" y="-5098"/>
                        <a:pt x="90699" y="1867"/>
                        <a:pt x="122711" y="98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65" name="شكل حر: شكل 164">
                  <a:extLst>
                    <a:ext uri="{FF2B5EF4-FFF2-40B4-BE49-F238E27FC236}">
                      <a16:creationId xmlns:a16="http://schemas.microsoft.com/office/drawing/2014/main" id="{8977B559-9AD1-48A3-9D17-C8CC827E3D2A}"/>
                    </a:ext>
                  </a:extLst>
                </p:cNvPr>
                <p:cNvSpPr/>
                <p:nvPr/>
              </p:nvSpPr>
              <p:spPr>
                <a:xfrm>
                  <a:off x="9700125" y="2643433"/>
                  <a:ext cx="108380" cy="136583"/>
                </a:xfrm>
                <a:custGeom>
                  <a:avLst/>
                  <a:gdLst>
                    <a:gd name="connsiteX0" fmla="*/ 53486 w 108380"/>
                    <a:gd name="connsiteY0" fmla="*/ 0 h 136583"/>
                    <a:gd name="connsiteX1" fmla="*/ 108378 w 108380"/>
                    <a:gd name="connsiteY1" fmla="*/ 81932 h 136583"/>
                    <a:gd name="connsiteX2" fmla="*/ 92834 w 108380"/>
                    <a:gd name="connsiteY2" fmla="*/ 120379 h 136583"/>
                    <a:gd name="connsiteX3" fmla="*/ 54650 w 108380"/>
                    <a:gd name="connsiteY3" fmla="*/ 136581 h 136583"/>
                    <a:gd name="connsiteX4" fmla="*/ 21096 w 108380"/>
                    <a:gd name="connsiteY4" fmla="*/ 125308 h 136583"/>
                    <a:gd name="connsiteX5" fmla="*/ 1 w 108380"/>
                    <a:gd name="connsiteY5" fmla="*/ 82853 h 136583"/>
                    <a:gd name="connsiteX6" fmla="*/ 53486 w 108380"/>
                    <a:gd name="connsiteY6" fmla="*/ 0 h 1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380" h="136583">
                      <a:moveTo>
                        <a:pt x="53486" y="0"/>
                      </a:moveTo>
                      <a:cubicBezTo>
                        <a:pt x="77296" y="23824"/>
                        <a:pt x="108207" y="61515"/>
                        <a:pt x="108378" y="81932"/>
                      </a:cubicBezTo>
                      <a:cubicBezTo>
                        <a:pt x="108500" y="96405"/>
                        <a:pt x="102985" y="110064"/>
                        <a:pt x="92834" y="120379"/>
                      </a:cubicBezTo>
                      <a:cubicBezTo>
                        <a:pt x="82682" y="130702"/>
                        <a:pt x="69123" y="136453"/>
                        <a:pt x="54650" y="136581"/>
                      </a:cubicBezTo>
                      <a:cubicBezTo>
                        <a:pt x="42384" y="136681"/>
                        <a:pt x="30776" y="132788"/>
                        <a:pt x="21096" y="125308"/>
                      </a:cubicBezTo>
                      <a:cubicBezTo>
                        <a:pt x="7830" y="115064"/>
                        <a:pt x="143" y="99591"/>
                        <a:pt x="1" y="82853"/>
                      </a:cubicBezTo>
                      <a:cubicBezTo>
                        <a:pt x="-171" y="62401"/>
                        <a:pt x="30083" y="24210"/>
                        <a:pt x="534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66" name="شكل حر: شكل 165">
                  <a:extLst>
                    <a:ext uri="{FF2B5EF4-FFF2-40B4-BE49-F238E27FC236}">
                      <a16:creationId xmlns:a16="http://schemas.microsoft.com/office/drawing/2014/main" id="{BA2E3BE0-6954-428E-8CF8-9A746021019D}"/>
                    </a:ext>
                  </a:extLst>
                </p:cNvPr>
                <p:cNvSpPr/>
                <p:nvPr/>
              </p:nvSpPr>
              <p:spPr>
                <a:xfrm>
                  <a:off x="9779314" y="2619258"/>
                  <a:ext cx="123403" cy="103955"/>
                </a:xfrm>
                <a:custGeom>
                  <a:avLst/>
                  <a:gdLst>
                    <a:gd name="connsiteX0" fmla="*/ 0 w 123403"/>
                    <a:gd name="connsiteY0" fmla="*/ 11052 h 103955"/>
                    <a:gd name="connsiteX1" fmla="*/ 96434 w 123403"/>
                    <a:gd name="connsiteY1" fmla="*/ 4608 h 103955"/>
                    <a:gd name="connsiteX2" fmla="*/ 121451 w 123403"/>
                    <a:gd name="connsiteY2" fmla="*/ 36641 h 103955"/>
                    <a:gd name="connsiteX3" fmla="*/ 116493 w 123403"/>
                    <a:gd name="connsiteY3" fmla="*/ 76981 h 103955"/>
                    <a:gd name="connsiteX4" fmla="*/ 90483 w 123403"/>
                    <a:gd name="connsiteY4" fmla="*/ 99934 h 103955"/>
                    <a:gd name="connsiteX5" fmla="*/ 44113 w 123403"/>
                    <a:gd name="connsiteY5" fmla="*/ 97034 h 103955"/>
                    <a:gd name="connsiteX6" fmla="*/ 0 w 123403"/>
                    <a:gd name="connsiteY6" fmla="*/ 11052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3" h="103955">
                      <a:moveTo>
                        <a:pt x="0" y="11052"/>
                      </a:moveTo>
                      <a:cubicBezTo>
                        <a:pt x="31890" y="2515"/>
                        <a:pt x="79017" y="-5250"/>
                        <a:pt x="96434" y="4608"/>
                      </a:cubicBezTo>
                      <a:cubicBezTo>
                        <a:pt x="108778" y="11595"/>
                        <a:pt x="117665" y="22975"/>
                        <a:pt x="121451" y="36641"/>
                      </a:cubicBezTo>
                      <a:cubicBezTo>
                        <a:pt x="125237" y="50314"/>
                        <a:pt x="123480" y="64637"/>
                        <a:pt x="116493" y="76981"/>
                      </a:cubicBezTo>
                      <a:cubicBezTo>
                        <a:pt x="110571" y="87440"/>
                        <a:pt x="101577" y="95384"/>
                        <a:pt x="90483" y="99934"/>
                      </a:cubicBezTo>
                      <a:cubicBezTo>
                        <a:pt x="75288" y="106171"/>
                        <a:pt x="58386" y="105113"/>
                        <a:pt x="44113" y="97034"/>
                      </a:cubicBezTo>
                      <a:cubicBezTo>
                        <a:pt x="26668" y="87168"/>
                        <a:pt x="9080" y="42777"/>
                        <a:pt x="0" y="11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67" name="شكل حر: شكل 166">
                  <a:extLst>
                    <a:ext uri="{FF2B5EF4-FFF2-40B4-BE49-F238E27FC236}">
                      <a16:creationId xmlns:a16="http://schemas.microsoft.com/office/drawing/2014/main" id="{7DC577D3-B7C6-4E1E-95C4-1B14F1DCCFCE}"/>
                    </a:ext>
                  </a:extLst>
                </p:cNvPr>
                <p:cNvSpPr/>
                <p:nvPr/>
              </p:nvSpPr>
              <p:spPr>
                <a:xfrm>
                  <a:off x="9778950" y="2505353"/>
                  <a:ext cx="122710" cy="103959"/>
                </a:xfrm>
                <a:custGeom>
                  <a:avLst/>
                  <a:gdLst>
                    <a:gd name="connsiteX0" fmla="*/ 0 w 122710"/>
                    <a:gd name="connsiteY0" fmla="*/ 94096 h 103959"/>
                    <a:gd name="connsiteX1" fmla="*/ 42641 w 122710"/>
                    <a:gd name="connsiteY1" fmla="*/ 7364 h 103959"/>
                    <a:gd name="connsiteX2" fmla="*/ 82889 w 122710"/>
                    <a:gd name="connsiteY2" fmla="*/ 1713 h 103959"/>
                    <a:gd name="connsiteX3" fmla="*/ 115350 w 122710"/>
                    <a:gd name="connsiteY3" fmla="*/ 26181 h 103959"/>
                    <a:gd name="connsiteX4" fmla="*/ 122222 w 122710"/>
                    <a:gd name="connsiteY4" fmla="*/ 60178 h 103959"/>
                    <a:gd name="connsiteX5" fmla="*/ 96526 w 122710"/>
                    <a:gd name="connsiteY5" fmla="*/ 98890 h 103959"/>
                    <a:gd name="connsiteX6" fmla="*/ 0 w 122710"/>
                    <a:gd name="connsiteY6" fmla="*/ 94096 h 10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59">
                      <a:moveTo>
                        <a:pt x="0" y="94096"/>
                      </a:moveTo>
                      <a:cubicBezTo>
                        <a:pt x="8551" y="62214"/>
                        <a:pt x="25396" y="17515"/>
                        <a:pt x="42641" y="7364"/>
                      </a:cubicBezTo>
                      <a:cubicBezTo>
                        <a:pt x="54864" y="170"/>
                        <a:pt x="69158" y="-1837"/>
                        <a:pt x="82889" y="1713"/>
                      </a:cubicBezTo>
                      <a:cubicBezTo>
                        <a:pt x="96626" y="5264"/>
                        <a:pt x="108149" y="13958"/>
                        <a:pt x="115350" y="26181"/>
                      </a:cubicBezTo>
                      <a:cubicBezTo>
                        <a:pt x="121451" y="36539"/>
                        <a:pt x="123830" y="48298"/>
                        <a:pt x="122222" y="60178"/>
                      </a:cubicBezTo>
                      <a:cubicBezTo>
                        <a:pt x="120029" y="76458"/>
                        <a:pt x="110664" y="90567"/>
                        <a:pt x="96526" y="98890"/>
                      </a:cubicBezTo>
                      <a:cubicBezTo>
                        <a:pt x="79253" y="109055"/>
                        <a:pt x="32011" y="102090"/>
                        <a:pt x="0" y="94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68" name="شكل حر: شكل 167">
                  <a:extLst>
                    <a:ext uri="{FF2B5EF4-FFF2-40B4-BE49-F238E27FC236}">
                      <a16:creationId xmlns:a16="http://schemas.microsoft.com/office/drawing/2014/main" id="{09B082B9-5EC6-4704-BBAF-30A11DF8FA09}"/>
                    </a:ext>
                  </a:extLst>
                </p:cNvPr>
                <p:cNvSpPr/>
                <p:nvPr/>
              </p:nvSpPr>
              <p:spPr>
                <a:xfrm>
                  <a:off x="9650175" y="2508389"/>
                  <a:ext cx="206097" cy="213667"/>
                </a:xfrm>
                <a:custGeom>
                  <a:avLst/>
                  <a:gdLst>
                    <a:gd name="connsiteX0" fmla="*/ 205249 w 206097"/>
                    <a:gd name="connsiteY0" fmla="*/ 140538 h 213667"/>
                    <a:gd name="connsiteX1" fmla="*/ 139769 w 206097"/>
                    <a:gd name="connsiteY1" fmla="*/ 119707 h 213667"/>
                    <a:gd name="connsiteX2" fmla="*/ 142119 w 206097"/>
                    <a:gd name="connsiteY2" fmla="*/ 106834 h 213667"/>
                    <a:gd name="connsiteX3" fmla="*/ 139769 w 206097"/>
                    <a:gd name="connsiteY3" fmla="*/ 93954 h 213667"/>
                    <a:gd name="connsiteX4" fmla="*/ 205249 w 206097"/>
                    <a:gd name="connsiteY4" fmla="*/ 73123 h 213667"/>
                    <a:gd name="connsiteX5" fmla="*/ 206063 w 206097"/>
                    <a:gd name="connsiteY5" fmla="*/ 71672 h 213667"/>
                    <a:gd name="connsiteX6" fmla="*/ 204591 w 206097"/>
                    <a:gd name="connsiteY6" fmla="*/ 70779 h 213667"/>
                    <a:gd name="connsiteX7" fmla="*/ 136790 w 206097"/>
                    <a:gd name="connsiteY7" fmla="*/ 87474 h 213667"/>
                    <a:gd name="connsiteX8" fmla="*/ 136690 w 206097"/>
                    <a:gd name="connsiteY8" fmla="*/ 87288 h 213667"/>
                    <a:gd name="connsiteX9" fmla="*/ 185039 w 206097"/>
                    <a:gd name="connsiteY9" fmla="*/ 36925 h 213667"/>
                    <a:gd name="connsiteX10" fmla="*/ 185060 w 206097"/>
                    <a:gd name="connsiteY10" fmla="*/ 35261 h 213667"/>
                    <a:gd name="connsiteX11" fmla="*/ 183339 w 206097"/>
                    <a:gd name="connsiteY11" fmla="*/ 35182 h 213667"/>
                    <a:gd name="connsiteX12" fmla="*/ 132547 w 206097"/>
                    <a:gd name="connsiteY12" fmla="*/ 81488 h 213667"/>
                    <a:gd name="connsiteX13" fmla="*/ 110280 w 206097"/>
                    <a:gd name="connsiteY13" fmla="*/ 68501 h 213667"/>
                    <a:gd name="connsiteX14" fmla="*/ 124960 w 206097"/>
                    <a:gd name="connsiteY14" fmla="*/ 1478 h 213667"/>
                    <a:gd name="connsiteX15" fmla="*/ 124110 w 206097"/>
                    <a:gd name="connsiteY15" fmla="*/ 49 h 213667"/>
                    <a:gd name="connsiteX16" fmla="*/ 122603 w 206097"/>
                    <a:gd name="connsiteY16" fmla="*/ 878 h 213667"/>
                    <a:gd name="connsiteX17" fmla="*/ 103200 w 206097"/>
                    <a:gd name="connsiteY17" fmla="*/ 67793 h 213667"/>
                    <a:gd name="connsiteX18" fmla="*/ 103050 w 206097"/>
                    <a:gd name="connsiteY18" fmla="*/ 67779 h 213667"/>
                    <a:gd name="connsiteX19" fmla="*/ 102900 w 206097"/>
                    <a:gd name="connsiteY19" fmla="*/ 67793 h 213667"/>
                    <a:gd name="connsiteX20" fmla="*/ 83498 w 206097"/>
                    <a:gd name="connsiteY20" fmla="*/ 878 h 213667"/>
                    <a:gd name="connsiteX21" fmla="*/ 82069 w 206097"/>
                    <a:gd name="connsiteY21" fmla="*/ 28 h 213667"/>
                    <a:gd name="connsiteX22" fmla="*/ 81140 w 206097"/>
                    <a:gd name="connsiteY22" fmla="*/ 1478 h 213667"/>
                    <a:gd name="connsiteX23" fmla="*/ 95821 w 206097"/>
                    <a:gd name="connsiteY23" fmla="*/ 68501 h 213667"/>
                    <a:gd name="connsiteX24" fmla="*/ 73554 w 206097"/>
                    <a:gd name="connsiteY24" fmla="*/ 81488 h 213667"/>
                    <a:gd name="connsiteX25" fmla="*/ 22762 w 206097"/>
                    <a:gd name="connsiteY25" fmla="*/ 35182 h 213667"/>
                    <a:gd name="connsiteX26" fmla="*/ 21097 w 206097"/>
                    <a:gd name="connsiteY26" fmla="*/ 35203 h 213667"/>
                    <a:gd name="connsiteX27" fmla="*/ 21062 w 206097"/>
                    <a:gd name="connsiteY27" fmla="*/ 36925 h 213667"/>
                    <a:gd name="connsiteX28" fmla="*/ 69410 w 206097"/>
                    <a:gd name="connsiteY28" fmla="*/ 87288 h 213667"/>
                    <a:gd name="connsiteX29" fmla="*/ 69310 w 206097"/>
                    <a:gd name="connsiteY29" fmla="*/ 87474 h 213667"/>
                    <a:gd name="connsiteX30" fmla="*/ 1509 w 206097"/>
                    <a:gd name="connsiteY30" fmla="*/ 70779 h 213667"/>
                    <a:gd name="connsiteX31" fmla="*/ 59 w 206097"/>
                    <a:gd name="connsiteY31" fmla="*/ 71594 h 213667"/>
                    <a:gd name="connsiteX32" fmla="*/ 852 w 206097"/>
                    <a:gd name="connsiteY32" fmla="*/ 73123 h 213667"/>
                    <a:gd name="connsiteX33" fmla="*/ 66331 w 206097"/>
                    <a:gd name="connsiteY33" fmla="*/ 93954 h 213667"/>
                    <a:gd name="connsiteX34" fmla="*/ 63981 w 206097"/>
                    <a:gd name="connsiteY34" fmla="*/ 106834 h 213667"/>
                    <a:gd name="connsiteX35" fmla="*/ 66331 w 206097"/>
                    <a:gd name="connsiteY35" fmla="*/ 119707 h 213667"/>
                    <a:gd name="connsiteX36" fmla="*/ 852 w 206097"/>
                    <a:gd name="connsiteY36" fmla="*/ 140538 h 213667"/>
                    <a:gd name="connsiteX37" fmla="*/ 38 w 206097"/>
                    <a:gd name="connsiteY37" fmla="*/ 141988 h 213667"/>
                    <a:gd name="connsiteX38" fmla="*/ 1509 w 206097"/>
                    <a:gd name="connsiteY38" fmla="*/ 142881 h 213667"/>
                    <a:gd name="connsiteX39" fmla="*/ 69310 w 206097"/>
                    <a:gd name="connsiteY39" fmla="*/ 126186 h 213667"/>
                    <a:gd name="connsiteX40" fmla="*/ 69410 w 206097"/>
                    <a:gd name="connsiteY40" fmla="*/ 126372 h 213667"/>
                    <a:gd name="connsiteX41" fmla="*/ 21062 w 206097"/>
                    <a:gd name="connsiteY41" fmla="*/ 176735 h 213667"/>
                    <a:gd name="connsiteX42" fmla="*/ 21040 w 206097"/>
                    <a:gd name="connsiteY42" fmla="*/ 178400 h 213667"/>
                    <a:gd name="connsiteX43" fmla="*/ 22762 w 206097"/>
                    <a:gd name="connsiteY43" fmla="*/ 178478 h 213667"/>
                    <a:gd name="connsiteX44" fmla="*/ 73554 w 206097"/>
                    <a:gd name="connsiteY44" fmla="*/ 132173 h 213667"/>
                    <a:gd name="connsiteX45" fmla="*/ 95821 w 206097"/>
                    <a:gd name="connsiteY45" fmla="*/ 145160 h 213667"/>
                    <a:gd name="connsiteX46" fmla="*/ 81140 w 206097"/>
                    <a:gd name="connsiteY46" fmla="*/ 212190 h 213667"/>
                    <a:gd name="connsiteX47" fmla="*/ 81990 w 206097"/>
                    <a:gd name="connsiteY47" fmla="*/ 213619 h 213667"/>
                    <a:gd name="connsiteX48" fmla="*/ 83498 w 206097"/>
                    <a:gd name="connsiteY48" fmla="*/ 212790 h 213667"/>
                    <a:gd name="connsiteX49" fmla="*/ 102900 w 206097"/>
                    <a:gd name="connsiteY49" fmla="*/ 145874 h 213667"/>
                    <a:gd name="connsiteX50" fmla="*/ 103050 w 206097"/>
                    <a:gd name="connsiteY50" fmla="*/ 145889 h 213667"/>
                    <a:gd name="connsiteX51" fmla="*/ 103200 w 206097"/>
                    <a:gd name="connsiteY51" fmla="*/ 145874 h 213667"/>
                    <a:gd name="connsiteX52" fmla="*/ 122603 w 206097"/>
                    <a:gd name="connsiteY52" fmla="*/ 212790 h 213667"/>
                    <a:gd name="connsiteX53" fmla="*/ 124032 w 206097"/>
                    <a:gd name="connsiteY53" fmla="*/ 213640 h 213667"/>
                    <a:gd name="connsiteX54" fmla="*/ 124960 w 206097"/>
                    <a:gd name="connsiteY54" fmla="*/ 212190 h 213667"/>
                    <a:gd name="connsiteX55" fmla="*/ 110280 w 206097"/>
                    <a:gd name="connsiteY55" fmla="*/ 145160 h 213667"/>
                    <a:gd name="connsiteX56" fmla="*/ 132547 w 206097"/>
                    <a:gd name="connsiteY56" fmla="*/ 132173 h 213667"/>
                    <a:gd name="connsiteX57" fmla="*/ 183339 w 206097"/>
                    <a:gd name="connsiteY57" fmla="*/ 178478 h 213667"/>
                    <a:gd name="connsiteX58" fmla="*/ 185003 w 206097"/>
                    <a:gd name="connsiteY58" fmla="*/ 178457 h 213667"/>
                    <a:gd name="connsiteX59" fmla="*/ 185039 w 206097"/>
                    <a:gd name="connsiteY59" fmla="*/ 176735 h 213667"/>
                    <a:gd name="connsiteX60" fmla="*/ 136690 w 206097"/>
                    <a:gd name="connsiteY60" fmla="*/ 126372 h 213667"/>
                    <a:gd name="connsiteX61" fmla="*/ 136790 w 206097"/>
                    <a:gd name="connsiteY61" fmla="*/ 126186 h 213667"/>
                    <a:gd name="connsiteX62" fmla="*/ 204591 w 206097"/>
                    <a:gd name="connsiteY62" fmla="*/ 142881 h 213667"/>
                    <a:gd name="connsiteX63" fmla="*/ 206042 w 206097"/>
                    <a:gd name="connsiteY63" fmla="*/ 142067 h 213667"/>
                    <a:gd name="connsiteX64" fmla="*/ 205249 w 206097"/>
                    <a:gd name="connsiteY64" fmla="*/ 140538 h 213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06097" h="213667">
                      <a:moveTo>
                        <a:pt x="205249" y="140538"/>
                      </a:moveTo>
                      <a:lnTo>
                        <a:pt x="139769" y="119707"/>
                      </a:lnTo>
                      <a:cubicBezTo>
                        <a:pt x="141191" y="115656"/>
                        <a:pt x="142119" y="111370"/>
                        <a:pt x="142119" y="106834"/>
                      </a:cubicBezTo>
                      <a:cubicBezTo>
                        <a:pt x="142119" y="102298"/>
                        <a:pt x="141198" y="98004"/>
                        <a:pt x="139769" y="93954"/>
                      </a:cubicBezTo>
                      <a:lnTo>
                        <a:pt x="205249" y="73123"/>
                      </a:lnTo>
                      <a:cubicBezTo>
                        <a:pt x="205856" y="72930"/>
                        <a:pt x="206213" y="72294"/>
                        <a:pt x="206063" y="71672"/>
                      </a:cubicBezTo>
                      <a:cubicBezTo>
                        <a:pt x="205899" y="71022"/>
                        <a:pt x="205242" y="70622"/>
                        <a:pt x="204591" y="70779"/>
                      </a:cubicBezTo>
                      <a:lnTo>
                        <a:pt x="136790" y="87474"/>
                      </a:lnTo>
                      <a:cubicBezTo>
                        <a:pt x="136755" y="87410"/>
                        <a:pt x="136726" y="87353"/>
                        <a:pt x="136690" y="87288"/>
                      </a:cubicBezTo>
                      <a:lnTo>
                        <a:pt x="185039" y="36925"/>
                      </a:lnTo>
                      <a:cubicBezTo>
                        <a:pt x="185475" y="36468"/>
                        <a:pt x="185496" y="35739"/>
                        <a:pt x="185060" y="35261"/>
                      </a:cubicBezTo>
                      <a:cubicBezTo>
                        <a:pt x="184610" y="34768"/>
                        <a:pt x="183839" y="34725"/>
                        <a:pt x="183339" y="35182"/>
                      </a:cubicBezTo>
                      <a:lnTo>
                        <a:pt x="132547" y="81488"/>
                      </a:lnTo>
                      <a:cubicBezTo>
                        <a:pt x="126882" y="74901"/>
                        <a:pt x="119166" y="70165"/>
                        <a:pt x="110280" y="68501"/>
                      </a:cubicBezTo>
                      <a:lnTo>
                        <a:pt x="124960" y="1478"/>
                      </a:lnTo>
                      <a:cubicBezTo>
                        <a:pt x="125096" y="856"/>
                        <a:pt x="124724" y="228"/>
                        <a:pt x="124110" y="49"/>
                      </a:cubicBezTo>
                      <a:cubicBezTo>
                        <a:pt x="123467" y="-137"/>
                        <a:pt x="122788" y="235"/>
                        <a:pt x="122603" y="878"/>
                      </a:cubicBezTo>
                      <a:lnTo>
                        <a:pt x="103200" y="67793"/>
                      </a:lnTo>
                      <a:cubicBezTo>
                        <a:pt x="103150" y="67793"/>
                        <a:pt x="103100" y="67779"/>
                        <a:pt x="103050" y="67779"/>
                      </a:cubicBezTo>
                      <a:cubicBezTo>
                        <a:pt x="103000" y="67779"/>
                        <a:pt x="102950" y="67793"/>
                        <a:pt x="102900" y="67793"/>
                      </a:cubicBezTo>
                      <a:lnTo>
                        <a:pt x="83498" y="878"/>
                      </a:lnTo>
                      <a:cubicBezTo>
                        <a:pt x="83319" y="270"/>
                        <a:pt x="82698" y="-108"/>
                        <a:pt x="82069" y="28"/>
                      </a:cubicBezTo>
                      <a:cubicBezTo>
                        <a:pt x="81412" y="171"/>
                        <a:pt x="80998" y="821"/>
                        <a:pt x="81140" y="1478"/>
                      </a:cubicBezTo>
                      <a:lnTo>
                        <a:pt x="95821" y="68501"/>
                      </a:lnTo>
                      <a:cubicBezTo>
                        <a:pt x="86934" y="70165"/>
                        <a:pt x="79219" y="74901"/>
                        <a:pt x="73554" y="81488"/>
                      </a:cubicBezTo>
                      <a:lnTo>
                        <a:pt x="22762" y="35182"/>
                      </a:lnTo>
                      <a:cubicBezTo>
                        <a:pt x="22290" y="34753"/>
                        <a:pt x="21562" y="34760"/>
                        <a:pt x="21097" y="35203"/>
                      </a:cubicBezTo>
                      <a:cubicBezTo>
                        <a:pt x="20612" y="35668"/>
                        <a:pt x="20597" y="36439"/>
                        <a:pt x="21062" y="36925"/>
                      </a:cubicBezTo>
                      <a:lnTo>
                        <a:pt x="69410" y="87288"/>
                      </a:lnTo>
                      <a:cubicBezTo>
                        <a:pt x="69375" y="87353"/>
                        <a:pt x="69346" y="87410"/>
                        <a:pt x="69310" y="87474"/>
                      </a:cubicBezTo>
                      <a:lnTo>
                        <a:pt x="1509" y="70779"/>
                      </a:lnTo>
                      <a:cubicBezTo>
                        <a:pt x="895" y="70629"/>
                        <a:pt x="252" y="70979"/>
                        <a:pt x="59" y="71594"/>
                      </a:cubicBezTo>
                      <a:cubicBezTo>
                        <a:pt x="-148" y="72237"/>
                        <a:pt x="209" y="72915"/>
                        <a:pt x="852" y="73123"/>
                      </a:cubicBezTo>
                      <a:lnTo>
                        <a:pt x="66331" y="93954"/>
                      </a:lnTo>
                      <a:cubicBezTo>
                        <a:pt x="64910" y="98004"/>
                        <a:pt x="63981" y="102290"/>
                        <a:pt x="63981" y="106834"/>
                      </a:cubicBezTo>
                      <a:cubicBezTo>
                        <a:pt x="63981" y="111377"/>
                        <a:pt x="64903" y="115656"/>
                        <a:pt x="66331" y="119707"/>
                      </a:cubicBezTo>
                      <a:lnTo>
                        <a:pt x="852" y="140538"/>
                      </a:lnTo>
                      <a:cubicBezTo>
                        <a:pt x="245" y="140731"/>
                        <a:pt x="-112" y="141367"/>
                        <a:pt x="38" y="141988"/>
                      </a:cubicBezTo>
                      <a:cubicBezTo>
                        <a:pt x="202" y="142638"/>
                        <a:pt x="859" y="143038"/>
                        <a:pt x="1509" y="142881"/>
                      </a:cubicBezTo>
                      <a:lnTo>
                        <a:pt x="69310" y="126186"/>
                      </a:lnTo>
                      <a:cubicBezTo>
                        <a:pt x="69346" y="126250"/>
                        <a:pt x="69375" y="126308"/>
                        <a:pt x="69410" y="126372"/>
                      </a:cubicBezTo>
                      <a:lnTo>
                        <a:pt x="21062" y="176735"/>
                      </a:lnTo>
                      <a:cubicBezTo>
                        <a:pt x="20625" y="177193"/>
                        <a:pt x="20604" y="177921"/>
                        <a:pt x="21040" y="178400"/>
                      </a:cubicBezTo>
                      <a:cubicBezTo>
                        <a:pt x="21490" y="178900"/>
                        <a:pt x="22261" y="178936"/>
                        <a:pt x="22762" y="178478"/>
                      </a:cubicBezTo>
                      <a:lnTo>
                        <a:pt x="73554" y="132173"/>
                      </a:lnTo>
                      <a:cubicBezTo>
                        <a:pt x="79219" y="138759"/>
                        <a:pt x="86934" y="143496"/>
                        <a:pt x="95821" y="145160"/>
                      </a:cubicBezTo>
                      <a:lnTo>
                        <a:pt x="81140" y="212190"/>
                      </a:lnTo>
                      <a:cubicBezTo>
                        <a:pt x="81005" y="212811"/>
                        <a:pt x="81376" y="213440"/>
                        <a:pt x="81990" y="213619"/>
                      </a:cubicBezTo>
                      <a:cubicBezTo>
                        <a:pt x="82634" y="213804"/>
                        <a:pt x="83312" y="213433"/>
                        <a:pt x="83498" y="212790"/>
                      </a:cubicBezTo>
                      <a:lnTo>
                        <a:pt x="102900" y="145874"/>
                      </a:lnTo>
                      <a:cubicBezTo>
                        <a:pt x="102950" y="145874"/>
                        <a:pt x="103000" y="145889"/>
                        <a:pt x="103050" y="145889"/>
                      </a:cubicBezTo>
                      <a:cubicBezTo>
                        <a:pt x="103100" y="145889"/>
                        <a:pt x="103150" y="145874"/>
                        <a:pt x="103200" y="145874"/>
                      </a:cubicBezTo>
                      <a:lnTo>
                        <a:pt x="122603" y="212790"/>
                      </a:lnTo>
                      <a:cubicBezTo>
                        <a:pt x="122781" y="213397"/>
                        <a:pt x="123403" y="213776"/>
                        <a:pt x="124032" y="213640"/>
                      </a:cubicBezTo>
                      <a:cubicBezTo>
                        <a:pt x="124689" y="213497"/>
                        <a:pt x="125103" y="212847"/>
                        <a:pt x="124960" y="212190"/>
                      </a:cubicBezTo>
                      <a:lnTo>
                        <a:pt x="110280" y="145160"/>
                      </a:lnTo>
                      <a:cubicBezTo>
                        <a:pt x="119166" y="143496"/>
                        <a:pt x="126882" y="138759"/>
                        <a:pt x="132547" y="132173"/>
                      </a:cubicBezTo>
                      <a:lnTo>
                        <a:pt x="183339" y="178478"/>
                      </a:lnTo>
                      <a:cubicBezTo>
                        <a:pt x="183810" y="178907"/>
                        <a:pt x="184539" y="178900"/>
                        <a:pt x="185003" y="178457"/>
                      </a:cubicBezTo>
                      <a:cubicBezTo>
                        <a:pt x="185489" y="177993"/>
                        <a:pt x="185503" y="177221"/>
                        <a:pt x="185039" y="176735"/>
                      </a:cubicBezTo>
                      <a:lnTo>
                        <a:pt x="136690" y="126372"/>
                      </a:lnTo>
                      <a:cubicBezTo>
                        <a:pt x="136726" y="126308"/>
                        <a:pt x="136755" y="126250"/>
                        <a:pt x="136790" y="126186"/>
                      </a:cubicBezTo>
                      <a:lnTo>
                        <a:pt x="204591" y="142881"/>
                      </a:lnTo>
                      <a:cubicBezTo>
                        <a:pt x="205206" y="143031"/>
                        <a:pt x="205849" y="142681"/>
                        <a:pt x="206042" y="142067"/>
                      </a:cubicBezTo>
                      <a:cubicBezTo>
                        <a:pt x="206242" y="141424"/>
                        <a:pt x="205892" y="140738"/>
                        <a:pt x="205249" y="14053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156" name="شكل حر: شكل 155">
                <a:extLst>
                  <a:ext uri="{FF2B5EF4-FFF2-40B4-BE49-F238E27FC236}">
                    <a16:creationId xmlns:a16="http://schemas.microsoft.com/office/drawing/2014/main" id="{F9BAC30D-7F27-45AB-994C-448836E77E1D}"/>
                  </a:ext>
                </a:extLst>
              </p:cNvPr>
              <p:cNvSpPr/>
              <p:nvPr/>
            </p:nvSpPr>
            <p:spPr>
              <a:xfrm>
                <a:off x="750731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57" name="شكل حر: شكل 156">
                <a:extLst>
                  <a:ext uri="{FF2B5EF4-FFF2-40B4-BE49-F238E27FC236}">
                    <a16:creationId xmlns:a16="http://schemas.microsoft.com/office/drawing/2014/main" id="{C3D10BC8-B2DD-42CE-80B6-A12AD2693532}"/>
                  </a:ext>
                </a:extLst>
              </p:cNvPr>
              <p:cNvSpPr/>
              <p:nvPr/>
            </p:nvSpPr>
            <p:spPr>
              <a:xfrm>
                <a:off x="7453994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58" name="شكل حر: شكل 157">
                <a:extLst>
                  <a:ext uri="{FF2B5EF4-FFF2-40B4-BE49-F238E27FC236}">
                    <a16:creationId xmlns:a16="http://schemas.microsoft.com/office/drawing/2014/main" id="{F32A8F63-9241-4896-BD37-E96D94B6B7AA}"/>
                  </a:ext>
                </a:extLst>
              </p:cNvPr>
              <p:cNvSpPr/>
              <p:nvPr/>
            </p:nvSpPr>
            <p:spPr>
              <a:xfrm>
                <a:off x="839542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59" name="مجموعة 158">
                <a:extLst>
                  <a:ext uri="{FF2B5EF4-FFF2-40B4-BE49-F238E27FC236}">
                    <a16:creationId xmlns:a16="http://schemas.microsoft.com/office/drawing/2014/main" id="{E7C7FBEF-6FCA-4295-AAED-35D29825EDA8}"/>
                  </a:ext>
                </a:extLst>
              </p:cNvPr>
              <p:cNvGrpSpPr/>
              <p:nvPr/>
            </p:nvGrpSpPr>
            <p:grpSpPr>
              <a:xfrm rot="17021444" flipH="1">
                <a:off x="7845642" y="5684061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60" name="مستطيل: زوايا مستديرة 159">
                  <a:extLst>
                    <a:ext uri="{FF2B5EF4-FFF2-40B4-BE49-F238E27FC236}">
                      <a16:creationId xmlns:a16="http://schemas.microsoft.com/office/drawing/2014/main" id="{B7CA6D0C-5A13-4B1C-A7A1-B80EC40210AD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61" name="مستطيل: زوايا مستديرة 160">
                  <a:extLst>
                    <a:ext uri="{FF2B5EF4-FFF2-40B4-BE49-F238E27FC236}">
                      <a16:creationId xmlns:a16="http://schemas.microsoft.com/office/drawing/2014/main" id="{AF7524B1-50C5-4454-AB92-2C9B38383DC7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174" name="مجموعة 173">
            <a:extLst>
              <a:ext uri="{FF2B5EF4-FFF2-40B4-BE49-F238E27FC236}">
                <a16:creationId xmlns:a16="http://schemas.microsoft.com/office/drawing/2014/main" id="{6B52E3C7-EF14-4E8C-83FF-765176E98096}"/>
              </a:ext>
            </a:extLst>
          </p:cNvPr>
          <p:cNvGrpSpPr/>
          <p:nvPr/>
        </p:nvGrpSpPr>
        <p:grpSpPr>
          <a:xfrm>
            <a:off x="599683" y="374933"/>
            <a:ext cx="1656080" cy="1656080"/>
            <a:chOff x="1964491" y="2085654"/>
            <a:chExt cx="1656080" cy="1656080"/>
          </a:xfrm>
        </p:grpSpPr>
        <p:sp>
          <p:nvSpPr>
            <p:cNvPr id="175" name="شكل بيضاوي 174">
              <a:extLst>
                <a:ext uri="{FF2B5EF4-FFF2-40B4-BE49-F238E27FC236}">
                  <a16:creationId xmlns:a16="http://schemas.microsoft.com/office/drawing/2014/main" id="{FD937E4D-9A31-40DC-BE70-A0AA04527CDE}"/>
                </a:ext>
              </a:extLst>
            </p:cNvPr>
            <p:cNvSpPr/>
            <p:nvPr/>
          </p:nvSpPr>
          <p:spPr>
            <a:xfrm>
              <a:off x="1964491" y="2085654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76" name="مجموعة 175">
              <a:extLst>
                <a:ext uri="{FF2B5EF4-FFF2-40B4-BE49-F238E27FC236}">
                  <a16:creationId xmlns:a16="http://schemas.microsoft.com/office/drawing/2014/main" id="{7AEEAE35-244C-4FB8-B006-9CED19D89BE4}"/>
                </a:ext>
              </a:extLst>
            </p:cNvPr>
            <p:cNvGrpSpPr/>
            <p:nvPr/>
          </p:nvGrpSpPr>
          <p:grpSpPr>
            <a:xfrm>
              <a:off x="1995464" y="2319007"/>
              <a:ext cx="1365246" cy="1218662"/>
              <a:chOff x="5271777" y="4442667"/>
              <a:chExt cx="1608634" cy="1435918"/>
            </a:xfrm>
          </p:grpSpPr>
          <p:grpSp>
            <p:nvGrpSpPr>
              <p:cNvPr id="177" name="مجموعة 176">
                <a:extLst>
                  <a:ext uri="{FF2B5EF4-FFF2-40B4-BE49-F238E27FC236}">
                    <a16:creationId xmlns:a16="http://schemas.microsoft.com/office/drawing/2014/main" id="{23100C3F-81B4-4113-8F5C-FF2361104EE3}"/>
                  </a:ext>
                </a:extLst>
              </p:cNvPr>
              <p:cNvGrpSpPr/>
              <p:nvPr/>
            </p:nvGrpSpPr>
            <p:grpSpPr>
              <a:xfrm>
                <a:off x="6051945" y="4442667"/>
                <a:ext cx="828466" cy="1182218"/>
                <a:chOff x="4909394" y="4236527"/>
                <a:chExt cx="1590466" cy="2269589"/>
              </a:xfrm>
            </p:grpSpPr>
            <p:grpSp>
              <p:nvGrpSpPr>
                <p:cNvPr id="185" name="مجموعة 184">
                  <a:extLst>
                    <a:ext uri="{FF2B5EF4-FFF2-40B4-BE49-F238E27FC236}">
                      <a16:creationId xmlns:a16="http://schemas.microsoft.com/office/drawing/2014/main" id="{830487ED-641A-49A9-9583-DFD30CF1E363}"/>
                    </a:ext>
                  </a:extLst>
                </p:cNvPr>
                <p:cNvGrpSpPr/>
                <p:nvPr/>
              </p:nvGrpSpPr>
              <p:grpSpPr>
                <a:xfrm>
                  <a:off x="4909394" y="4236527"/>
                  <a:ext cx="1590466" cy="2269589"/>
                  <a:chOff x="4926578" y="4277608"/>
                  <a:chExt cx="1049829" cy="1498102"/>
                </a:xfrm>
              </p:grpSpPr>
              <p:sp>
                <p:nvSpPr>
                  <p:cNvPr id="189" name="شكل حر: شكل 188">
                    <a:extLst>
                      <a:ext uri="{FF2B5EF4-FFF2-40B4-BE49-F238E27FC236}">
                        <a16:creationId xmlns:a16="http://schemas.microsoft.com/office/drawing/2014/main" id="{8A738B8B-A65C-463A-A265-1EEC6B9C2C4C}"/>
                      </a:ext>
                    </a:extLst>
                  </p:cNvPr>
                  <p:cNvSpPr/>
                  <p:nvPr/>
                </p:nvSpPr>
                <p:spPr>
                  <a:xfrm>
                    <a:off x="4930351" y="4281344"/>
                    <a:ext cx="112077" cy="1494366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FF88A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90" name="شكل حر: شكل 189">
                    <a:extLst>
                      <a:ext uri="{FF2B5EF4-FFF2-40B4-BE49-F238E27FC236}">
                        <a16:creationId xmlns:a16="http://schemas.microsoft.com/office/drawing/2014/main" id="{28035526-7413-4FC6-A3C1-9CCC7105505E}"/>
                      </a:ext>
                    </a:extLst>
                  </p:cNvPr>
                  <p:cNvSpPr/>
                  <p:nvPr/>
                </p:nvSpPr>
                <p:spPr>
                  <a:xfrm>
                    <a:off x="5117147" y="4277608"/>
                    <a:ext cx="859260" cy="672465"/>
                  </a:xfrm>
                  <a:custGeom>
                    <a:avLst/>
                    <a:gdLst>
                      <a:gd name="connsiteX0" fmla="*/ 237231 w 859260"/>
                      <a:gd name="connsiteY0" fmla="*/ 0 h 672465"/>
                      <a:gd name="connsiteX1" fmla="*/ 0 w 859260"/>
                      <a:gd name="connsiteY1" fmla="*/ 54171 h 672465"/>
                      <a:gd name="connsiteX2" fmla="*/ 0 w 859260"/>
                      <a:gd name="connsiteY2" fmla="*/ 672465 h 672465"/>
                      <a:gd name="connsiteX3" fmla="*/ 237231 w 859260"/>
                      <a:gd name="connsiteY3" fmla="*/ 618294 h 672465"/>
                      <a:gd name="connsiteX4" fmla="*/ 859261 w 859260"/>
                      <a:gd name="connsiteY4" fmla="*/ 622030 h 672465"/>
                      <a:gd name="connsiteX5" fmla="*/ 859261 w 859260"/>
                      <a:gd name="connsiteY5" fmla="*/ 3736 h 672465"/>
                      <a:gd name="connsiteX6" fmla="*/ 237231 w 859260"/>
                      <a:gd name="connsiteY6" fmla="*/ 0 h 672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59260" h="672465">
                        <a:moveTo>
                          <a:pt x="237231" y="0"/>
                        </a:moveTo>
                        <a:cubicBezTo>
                          <a:pt x="72850" y="0"/>
                          <a:pt x="0" y="54171"/>
                          <a:pt x="0" y="54171"/>
                        </a:cubicBezTo>
                        <a:lnTo>
                          <a:pt x="0" y="672465"/>
                        </a:lnTo>
                        <a:cubicBezTo>
                          <a:pt x="0" y="672465"/>
                          <a:pt x="70982" y="618294"/>
                          <a:pt x="237231" y="618294"/>
                        </a:cubicBezTo>
                        <a:cubicBezTo>
                          <a:pt x="435234" y="618294"/>
                          <a:pt x="629502" y="726636"/>
                          <a:pt x="859261" y="622030"/>
                        </a:cubicBezTo>
                        <a:lnTo>
                          <a:pt x="859261" y="3736"/>
                        </a:lnTo>
                        <a:cubicBezTo>
                          <a:pt x="569727" y="89662"/>
                          <a:pt x="435234" y="0"/>
                          <a:pt x="237231" y="0"/>
                        </a:cubicBezTo>
                        <a:close/>
                      </a:path>
                    </a:pathLst>
                  </a:custGeom>
                  <a:solidFill>
                    <a:srgbClr val="FFD77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91" name="شكل حر: شكل 190">
                    <a:extLst>
                      <a:ext uri="{FF2B5EF4-FFF2-40B4-BE49-F238E27FC236}">
                        <a16:creationId xmlns:a16="http://schemas.microsoft.com/office/drawing/2014/main" id="{553249AB-F833-4FF7-968B-DB3388EDBA9D}"/>
                      </a:ext>
                    </a:extLst>
                  </p:cNvPr>
                  <p:cNvSpPr/>
                  <p:nvPr/>
                </p:nvSpPr>
                <p:spPr>
                  <a:xfrm>
                    <a:off x="4926579" y="547878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5BD6D2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92" name="شكل حر: شكل 191">
                    <a:extLst>
                      <a:ext uri="{FF2B5EF4-FFF2-40B4-BE49-F238E27FC236}">
                        <a16:creationId xmlns:a16="http://schemas.microsoft.com/office/drawing/2014/main" id="{7E15B09D-06B5-4C90-89E1-A7AB0D3F1DE7}"/>
                      </a:ext>
                    </a:extLst>
                  </p:cNvPr>
                  <p:cNvSpPr/>
                  <p:nvPr/>
                </p:nvSpPr>
                <p:spPr>
                  <a:xfrm>
                    <a:off x="4926578" y="528447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5BD6D2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  <p:grpSp>
              <p:nvGrpSpPr>
                <p:cNvPr id="186" name="مجموعة 185">
                  <a:extLst>
                    <a:ext uri="{FF2B5EF4-FFF2-40B4-BE49-F238E27FC236}">
                      <a16:creationId xmlns:a16="http://schemas.microsoft.com/office/drawing/2014/main" id="{82E26464-7333-4AF8-B687-DB444D6702AA}"/>
                    </a:ext>
                  </a:extLst>
                </p:cNvPr>
                <p:cNvGrpSpPr/>
                <p:nvPr/>
              </p:nvGrpSpPr>
              <p:grpSpPr>
                <a:xfrm flipH="1">
                  <a:off x="4943898" y="4342251"/>
                  <a:ext cx="45719" cy="286037"/>
                  <a:chOff x="4033520" y="2580640"/>
                  <a:chExt cx="198120" cy="1239520"/>
                </a:xfrm>
                <a:solidFill>
                  <a:srgbClr val="FFFFFF"/>
                </a:solidFill>
              </p:grpSpPr>
              <p:sp>
                <p:nvSpPr>
                  <p:cNvPr id="187" name="مستطيل: زوايا مستديرة 186">
                    <a:extLst>
                      <a:ext uri="{FF2B5EF4-FFF2-40B4-BE49-F238E27FC236}">
                        <a16:creationId xmlns:a16="http://schemas.microsoft.com/office/drawing/2014/main" id="{DE41DC8A-28D9-4E3C-8A3C-2341A4EA5522}"/>
                      </a:ext>
                    </a:extLst>
                  </p:cNvPr>
                  <p:cNvSpPr/>
                  <p:nvPr/>
                </p:nvSpPr>
                <p:spPr>
                  <a:xfrm>
                    <a:off x="4033520" y="2580640"/>
                    <a:ext cx="198120" cy="452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88" name="مستطيل: زوايا مستديرة 187">
                    <a:extLst>
                      <a:ext uri="{FF2B5EF4-FFF2-40B4-BE49-F238E27FC236}">
                        <a16:creationId xmlns:a16="http://schemas.microsoft.com/office/drawing/2014/main" id="{180D6738-AFBF-4F9E-9E72-3ECB7D80008B}"/>
                      </a:ext>
                    </a:extLst>
                  </p:cNvPr>
                  <p:cNvSpPr/>
                  <p:nvPr/>
                </p:nvSpPr>
                <p:spPr>
                  <a:xfrm>
                    <a:off x="4033520" y="3114040"/>
                    <a:ext cx="198120" cy="706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178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CF7EC594-B34C-4FDD-83E4-095DFD99076C}"/>
                  </a:ext>
                </a:extLst>
              </p:cNvPr>
              <p:cNvSpPr/>
              <p:nvPr/>
            </p:nvSpPr>
            <p:spPr>
              <a:xfrm>
                <a:off x="5271777" y="5110528"/>
                <a:ext cx="984974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760058 w 823362"/>
                  <a:gd name="connsiteY0" fmla="*/ 173619 h 701328"/>
                  <a:gd name="connsiteX1" fmla="*/ 429920 w 823362"/>
                  <a:gd name="connsiteY1" fmla="*/ 175524 h 701328"/>
                  <a:gd name="connsiteX2" fmla="*/ 661524 w 823362"/>
                  <a:gd name="connsiteY2" fmla="*/ 124196 h 701328"/>
                  <a:gd name="connsiteX3" fmla="*/ 709097 w 823362"/>
                  <a:gd name="connsiteY3" fmla="*/ 49081 h 701328"/>
                  <a:gd name="connsiteX4" fmla="*/ 633982 w 823362"/>
                  <a:gd name="connsiteY4" fmla="*/ 1508 h 701328"/>
                  <a:gd name="connsiteX5" fmla="*/ 295965 w 823362"/>
                  <a:gd name="connsiteY5" fmla="*/ 76623 h 701328"/>
                  <a:gd name="connsiteX6" fmla="*/ 260911 w 823362"/>
                  <a:gd name="connsiteY6" fmla="*/ 100409 h 701328"/>
                  <a:gd name="connsiteX7" fmla="*/ 154499 w 823362"/>
                  <a:gd name="connsiteY7" fmla="*/ 238120 h 701328"/>
                  <a:gd name="connsiteX8" fmla="*/ 60605 w 823362"/>
                  <a:gd name="connsiteY8" fmla="*/ 238120 h 701328"/>
                  <a:gd name="connsiteX9" fmla="*/ 0 w 823362"/>
                  <a:gd name="connsiteY9" fmla="*/ 603419 h 701328"/>
                  <a:gd name="connsiteX10" fmla="*/ 123201 w 823362"/>
                  <a:gd name="connsiteY10" fmla="*/ 601175 h 701328"/>
                  <a:gd name="connsiteX11" fmla="*/ 386103 w 823362"/>
                  <a:gd name="connsiteY11" fmla="*/ 701328 h 701328"/>
                  <a:gd name="connsiteX12" fmla="*/ 611447 w 823362"/>
                  <a:gd name="connsiteY12" fmla="*/ 701328 h 701328"/>
                  <a:gd name="connsiteX13" fmla="*/ 686562 w 823362"/>
                  <a:gd name="connsiteY13" fmla="*/ 626213 h 701328"/>
                  <a:gd name="connsiteX14" fmla="*/ 666532 w 823362"/>
                  <a:gd name="connsiteY14" fmla="*/ 576137 h 701328"/>
                  <a:gd name="connsiteX15" fmla="*/ 674043 w 823362"/>
                  <a:gd name="connsiteY15" fmla="*/ 576137 h 701328"/>
                  <a:gd name="connsiteX16" fmla="*/ 749158 w 823362"/>
                  <a:gd name="connsiteY16" fmla="*/ 501022 h 701328"/>
                  <a:gd name="connsiteX17" fmla="*/ 727875 w 823362"/>
                  <a:gd name="connsiteY17" fmla="*/ 448441 h 701328"/>
                  <a:gd name="connsiteX18" fmla="*/ 786715 w 823362"/>
                  <a:gd name="connsiteY18" fmla="*/ 375830 h 701328"/>
                  <a:gd name="connsiteX19" fmla="*/ 711601 w 823362"/>
                  <a:gd name="connsiteY19" fmla="*/ 300716 h 701328"/>
                  <a:gd name="connsiteX20" fmla="*/ 781648 w 823362"/>
                  <a:gd name="connsiteY20" fmla="*/ 299446 h 701328"/>
                  <a:gd name="connsiteX21" fmla="*/ 822653 w 823362"/>
                  <a:gd name="connsiteY21" fmla="*/ 230500 h 701328"/>
                  <a:gd name="connsiteX22" fmla="*/ 760058 w 823362"/>
                  <a:gd name="connsiteY22" fmla="*/ 173619 h 701328"/>
                  <a:gd name="connsiteX0" fmla="*/ 921670 w 984974"/>
                  <a:gd name="connsiteY0" fmla="*/ 173619 h 701328"/>
                  <a:gd name="connsiteX1" fmla="*/ 591532 w 984974"/>
                  <a:gd name="connsiteY1" fmla="*/ 175524 h 701328"/>
                  <a:gd name="connsiteX2" fmla="*/ 823136 w 984974"/>
                  <a:gd name="connsiteY2" fmla="*/ 124196 h 701328"/>
                  <a:gd name="connsiteX3" fmla="*/ 870709 w 984974"/>
                  <a:gd name="connsiteY3" fmla="*/ 49081 h 701328"/>
                  <a:gd name="connsiteX4" fmla="*/ 795594 w 984974"/>
                  <a:gd name="connsiteY4" fmla="*/ 1508 h 701328"/>
                  <a:gd name="connsiteX5" fmla="*/ 457577 w 984974"/>
                  <a:gd name="connsiteY5" fmla="*/ 76623 h 701328"/>
                  <a:gd name="connsiteX6" fmla="*/ 422523 w 984974"/>
                  <a:gd name="connsiteY6" fmla="*/ 100409 h 701328"/>
                  <a:gd name="connsiteX7" fmla="*/ 316111 w 984974"/>
                  <a:gd name="connsiteY7" fmla="*/ 238120 h 701328"/>
                  <a:gd name="connsiteX8" fmla="*/ 0 w 984974"/>
                  <a:gd name="connsiteY8" fmla="*/ 276278 h 701328"/>
                  <a:gd name="connsiteX9" fmla="*/ 161612 w 984974"/>
                  <a:gd name="connsiteY9" fmla="*/ 603419 h 701328"/>
                  <a:gd name="connsiteX10" fmla="*/ 284813 w 984974"/>
                  <a:gd name="connsiteY10" fmla="*/ 601175 h 701328"/>
                  <a:gd name="connsiteX11" fmla="*/ 547715 w 984974"/>
                  <a:gd name="connsiteY11" fmla="*/ 701328 h 701328"/>
                  <a:gd name="connsiteX12" fmla="*/ 773059 w 984974"/>
                  <a:gd name="connsiteY12" fmla="*/ 701328 h 701328"/>
                  <a:gd name="connsiteX13" fmla="*/ 848174 w 984974"/>
                  <a:gd name="connsiteY13" fmla="*/ 626213 h 701328"/>
                  <a:gd name="connsiteX14" fmla="*/ 828144 w 984974"/>
                  <a:gd name="connsiteY14" fmla="*/ 576137 h 701328"/>
                  <a:gd name="connsiteX15" fmla="*/ 835655 w 984974"/>
                  <a:gd name="connsiteY15" fmla="*/ 576137 h 701328"/>
                  <a:gd name="connsiteX16" fmla="*/ 910770 w 984974"/>
                  <a:gd name="connsiteY16" fmla="*/ 501022 h 701328"/>
                  <a:gd name="connsiteX17" fmla="*/ 889487 w 984974"/>
                  <a:gd name="connsiteY17" fmla="*/ 448441 h 701328"/>
                  <a:gd name="connsiteX18" fmla="*/ 948327 w 984974"/>
                  <a:gd name="connsiteY18" fmla="*/ 375830 h 701328"/>
                  <a:gd name="connsiteX19" fmla="*/ 873213 w 984974"/>
                  <a:gd name="connsiteY19" fmla="*/ 300716 h 701328"/>
                  <a:gd name="connsiteX20" fmla="*/ 943260 w 984974"/>
                  <a:gd name="connsiteY20" fmla="*/ 299446 h 701328"/>
                  <a:gd name="connsiteX21" fmla="*/ 984265 w 984974"/>
                  <a:gd name="connsiteY21" fmla="*/ 230500 h 701328"/>
                  <a:gd name="connsiteX22" fmla="*/ 921670 w 984974"/>
                  <a:gd name="connsiteY22" fmla="*/ 173619 h 701328"/>
                  <a:gd name="connsiteX0" fmla="*/ 921670 w 984974"/>
                  <a:gd name="connsiteY0" fmla="*/ 173619 h 701328"/>
                  <a:gd name="connsiteX1" fmla="*/ 591532 w 984974"/>
                  <a:gd name="connsiteY1" fmla="*/ 175524 h 701328"/>
                  <a:gd name="connsiteX2" fmla="*/ 823136 w 984974"/>
                  <a:gd name="connsiteY2" fmla="*/ 124196 h 701328"/>
                  <a:gd name="connsiteX3" fmla="*/ 870709 w 984974"/>
                  <a:gd name="connsiteY3" fmla="*/ 49081 h 701328"/>
                  <a:gd name="connsiteX4" fmla="*/ 795594 w 984974"/>
                  <a:gd name="connsiteY4" fmla="*/ 1508 h 701328"/>
                  <a:gd name="connsiteX5" fmla="*/ 457577 w 984974"/>
                  <a:gd name="connsiteY5" fmla="*/ 76623 h 701328"/>
                  <a:gd name="connsiteX6" fmla="*/ 422523 w 984974"/>
                  <a:gd name="connsiteY6" fmla="*/ 100409 h 701328"/>
                  <a:gd name="connsiteX7" fmla="*/ 316111 w 984974"/>
                  <a:gd name="connsiteY7" fmla="*/ 238120 h 701328"/>
                  <a:gd name="connsiteX8" fmla="*/ 0 w 984974"/>
                  <a:gd name="connsiteY8" fmla="*/ 276278 h 701328"/>
                  <a:gd name="connsiteX9" fmla="*/ 161612 w 984974"/>
                  <a:gd name="connsiteY9" fmla="*/ 603419 h 701328"/>
                  <a:gd name="connsiteX10" fmla="*/ 284813 w 984974"/>
                  <a:gd name="connsiteY10" fmla="*/ 601175 h 701328"/>
                  <a:gd name="connsiteX11" fmla="*/ 547715 w 984974"/>
                  <a:gd name="connsiteY11" fmla="*/ 701328 h 701328"/>
                  <a:gd name="connsiteX12" fmla="*/ 773059 w 984974"/>
                  <a:gd name="connsiteY12" fmla="*/ 701328 h 701328"/>
                  <a:gd name="connsiteX13" fmla="*/ 848174 w 984974"/>
                  <a:gd name="connsiteY13" fmla="*/ 626213 h 701328"/>
                  <a:gd name="connsiteX14" fmla="*/ 828144 w 984974"/>
                  <a:gd name="connsiteY14" fmla="*/ 576137 h 701328"/>
                  <a:gd name="connsiteX15" fmla="*/ 835655 w 984974"/>
                  <a:gd name="connsiteY15" fmla="*/ 576137 h 701328"/>
                  <a:gd name="connsiteX16" fmla="*/ 910770 w 984974"/>
                  <a:gd name="connsiteY16" fmla="*/ 501022 h 701328"/>
                  <a:gd name="connsiteX17" fmla="*/ 889487 w 984974"/>
                  <a:gd name="connsiteY17" fmla="*/ 448441 h 701328"/>
                  <a:gd name="connsiteX18" fmla="*/ 948327 w 984974"/>
                  <a:gd name="connsiteY18" fmla="*/ 375830 h 701328"/>
                  <a:gd name="connsiteX19" fmla="*/ 873213 w 984974"/>
                  <a:gd name="connsiteY19" fmla="*/ 300716 h 701328"/>
                  <a:gd name="connsiteX20" fmla="*/ 943260 w 984974"/>
                  <a:gd name="connsiteY20" fmla="*/ 299446 h 701328"/>
                  <a:gd name="connsiteX21" fmla="*/ 984265 w 984974"/>
                  <a:gd name="connsiteY21" fmla="*/ 230500 h 701328"/>
                  <a:gd name="connsiteX22" fmla="*/ 921670 w 984974"/>
                  <a:gd name="connsiteY22" fmla="*/ 173619 h 701328"/>
                  <a:gd name="connsiteX0" fmla="*/ 921670 w 984974"/>
                  <a:gd name="connsiteY0" fmla="*/ 173619 h 701328"/>
                  <a:gd name="connsiteX1" fmla="*/ 591532 w 984974"/>
                  <a:gd name="connsiteY1" fmla="*/ 175524 h 701328"/>
                  <a:gd name="connsiteX2" fmla="*/ 823136 w 984974"/>
                  <a:gd name="connsiteY2" fmla="*/ 124196 h 701328"/>
                  <a:gd name="connsiteX3" fmla="*/ 870709 w 984974"/>
                  <a:gd name="connsiteY3" fmla="*/ 49081 h 701328"/>
                  <a:gd name="connsiteX4" fmla="*/ 795594 w 984974"/>
                  <a:gd name="connsiteY4" fmla="*/ 1508 h 701328"/>
                  <a:gd name="connsiteX5" fmla="*/ 457577 w 984974"/>
                  <a:gd name="connsiteY5" fmla="*/ 76623 h 701328"/>
                  <a:gd name="connsiteX6" fmla="*/ 422523 w 984974"/>
                  <a:gd name="connsiteY6" fmla="*/ 100409 h 701328"/>
                  <a:gd name="connsiteX7" fmla="*/ 316111 w 984974"/>
                  <a:gd name="connsiteY7" fmla="*/ 238120 h 701328"/>
                  <a:gd name="connsiteX8" fmla="*/ 0 w 984974"/>
                  <a:gd name="connsiteY8" fmla="*/ 276278 h 701328"/>
                  <a:gd name="connsiteX9" fmla="*/ 161612 w 984974"/>
                  <a:gd name="connsiteY9" fmla="*/ 603419 h 701328"/>
                  <a:gd name="connsiteX10" fmla="*/ 284813 w 984974"/>
                  <a:gd name="connsiteY10" fmla="*/ 601175 h 701328"/>
                  <a:gd name="connsiteX11" fmla="*/ 547715 w 984974"/>
                  <a:gd name="connsiteY11" fmla="*/ 701328 h 701328"/>
                  <a:gd name="connsiteX12" fmla="*/ 773059 w 984974"/>
                  <a:gd name="connsiteY12" fmla="*/ 701328 h 701328"/>
                  <a:gd name="connsiteX13" fmla="*/ 848174 w 984974"/>
                  <a:gd name="connsiteY13" fmla="*/ 626213 h 701328"/>
                  <a:gd name="connsiteX14" fmla="*/ 828144 w 984974"/>
                  <a:gd name="connsiteY14" fmla="*/ 576137 h 701328"/>
                  <a:gd name="connsiteX15" fmla="*/ 835655 w 984974"/>
                  <a:gd name="connsiteY15" fmla="*/ 576137 h 701328"/>
                  <a:gd name="connsiteX16" fmla="*/ 910770 w 984974"/>
                  <a:gd name="connsiteY16" fmla="*/ 501022 h 701328"/>
                  <a:gd name="connsiteX17" fmla="*/ 889487 w 984974"/>
                  <a:gd name="connsiteY17" fmla="*/ 448441 h 701328"/>
                  <a:gd name="connsiteX18" fmla="*/ 948327 w 984974"/>
                  <a:gd name="connsiteY18" fmla="*/ 375830 h 701328"/>
                  <a:gd name="connsiteX19" fmla="*/ 873213 w 984974"/>
                  <a:gd name="connsiteY19" fmla="*/ 300716 h 701328"/>
                  <a:gd name="connsiteX20" fmla="*/ 943260 w 984974"/>
                  <a:gd name="connsiteY20" fmla="*/ 299446 h 701328"/>
                  <a:gd name="connsiteX21" fmla="*/ 984265 w 984974"/>
                  <a:gd name="connsiteY21" fmla="*/ 230500 h 701328"/>
                  <a:gd name="connsiteX22" fmla="*/ 921670 w 984974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4974" h="701328">
                    <a:moveTo>
                      <a:pt x="921670" y="173619"/>
                    </a:moveTo>
                    <a:lnTo>
                      <a:pt x="591532" y="175524"/>
                    </a:lnTo>
                    <a:lnTo>
                      <a:pt x="823136" y="124196"/>
                    </a:lnTo>
                    <a:cubicBezTo>
                      <a:pt x="856938" y="116684"/>
                      <a:pt x="878220" y="82882"/>
                      <a:pt x="870709" y="49081"/>
                    </a:cubicBezTo>
                    <a:cubicBezTo>
                      <a:pt x="863197" y="15279"/>
                      <a:pt x="829396" y="-6004"/>
                      <a:pt x="795594" y="1508"/>
                    </a:cubicBezTo>
                    <a:lnTo>
                      <a:pt x="457577" y="76623"/>
                    </a:lnTo>
                    <a:cubicBezTo>
                      <a:pt x="445058" y="80379"/>
                      <a:pt x="432539" y="87890"/>
                      <a:pt x="422523" y="100409"/>
                    </a:cubicBezTo>
                    <a:lnTo>
                      <a:pt x="316111" y="238120"/>
                    </a:lnTo>
                    <a:lnTo>
                      <a:pt x="0" y="276278"/>
                    </a:lnTo>
                    <a:cubicBezTo>
                      <a:pt x="29928" y="406275"/>
                      <a:pt x="80806" y="512329"/>
                      <a:pt x="161612" y="603419"/>
                    </a:cubicBezTo>
                    <a:cubicBezTo>
                      <a:pt x="182477" y="603419"/>
                      <a:pt x="263948" y="601175"/>
                      <a:pt x="284813" y="601175"/>
                    </a:cubicBezTo>
                    <a:cubicBezTo>
                      <a:pt x="373699" y="601175"/>
                      <a:pt x="379958" y="701328"/>
                      <a:pt x="547715" y="701328"/>
                    </a:cubicBezTo>
                    <a:lnTo>
                      <a:pt x="773059" y="701328"/>
                    </a:lnTo>
                    <a:cubicBezTo>
                      <a:pt x="814373" y="701328"/>
                      <a:pt x="848174" y="667527"/>
                      <a:pt x="848174" y="626213"/>
                    </a:cubicBezTo>
                    <a:cubicBezTo>
                      <a:pt x="848174" y="606183"/>
                      <a:pt x="840663" y="588656"/>
                      <a:pt x="828144" y="576137"/>
                    </a:cubicBezTo>
                    <a:lnTo>
                      <a:pt x="835655" y="576137"/>
                    </a:lnTo>
                    <a:cubicBezTo>
                      <a:pt x="876968" y="576137"/>
                      <a:pt x="910770" y="542335"/>
                      <a:pt x="910770" y="501022"/>
                    </a:cubicBezTo>
                    <a:cubicBezTo>
                      <a:pt x="910770" y="480991"/>
                      <a:pt x="903259" y="462213"/>
                      <a:pt x="889487" y="448441"/>
                    </a:cubicBezTo>
                    <a:cubicBezTo>
                      <a:pt x="923289" y="440930"/>
                      <a:pt x="948327" y="410884"/>
                      <a:pt x="948327" y="375830"/>
                    </a:cubicBezTo>
                    <a:cubicBezTo>
                      <a:pt x="948327" y="334517"/>
                      <a:pt x="914526" y="300716"/>
                      <a:pt x="873213" y="300716"/>
                    </a:cubicBezTo>
                    <a:cubicBezTo>
                      <a:pt x="985885" y="300716"/>
                      <a:pt x="830588" y="299446"/>
                      <a:pt x="943260" y="299446"/>
                    </a:cubicBezTo>
                    <a:cubicBezTo>
                      <a:pt x="978313" y="299446"/>
                      <a:pt x="987863" y="251471"/>
                      <a:pt x="984265" y="230500"/>
                    </a:cubicBezTo>
                    <a:cubicBezTo>
                      <a:pt x="980667" y="209529"/>
                      <a:pt x="956723" y="173619"/>
                      <a:pt x="921670" y="17361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79" name="شكل حر: شكل 178">
                <a:extLst>
                  <a:ext uri="{FF2B5EF4-FFF2-40B4-BE49-F238E27FC236}">
                    <a16:creationId xmlns:a16="http://schemas.microsoft.com/office/drawing/2014/main" id="{507F8B63-3A7B-4ABF-929D-95A701E1DAD3}"/>
                  </a:ext>
                </a:extLst>
              </p:cNvPr>
              <p:cNvSpPr/>
              <p:nvPr/>
            </p:nvSpPr>
            <p:spPr>
              <a:xfrm>
                <a:off x="5687476" y="4579087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80" name="شكل حر: شكل 179">
                <a:extLst>
                  <a:ext uri="{FF2B5EF4-FFF2-40B4-BE49-F238E27FC236}">
                    <a16:creationId xmlns:a16="http://schemas.microsoft.com/office/drawing/2014/main" id="{0F1F46A6-D568-4FA5-9D09-BB7804FF3D40}"/>
                  </a:ext>
                </a:extLst>
              </p:cNvPr>
              <p:cNvSpPr/>
              <p:nvPr/>
            </p:nvSpPr>
            <p:spPr>
              <a:xfrm>
                <a:off x="5374183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81" name="شكل حر: شكل 180">
                <a:extLst>
                  <a:ext uri="{FF2B5EF4-FFF2-40B4-BE49-F238E27FC236}">
                    <a16:creationId xmlns:a16="http://schemas.microsoft.com/office/drawing/2014/main" id="{C89B6FDB-06DD-4CAC-8B58-377438949544}"/>
                  </a:ext>
                </a:extLst>
              </p:cNvPr>
              <p:cNvSpPr/>
              <p:nvPr/>
            </p:nvSpPr>
            <p:spPr>
              <a:xfrm>
                <a:off x="6190112" y="5728897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82" name="مجموعة 181">
                <a:extLst>
                  <a:ext uri="{FF2B5EF4-FFF2-40B4-BE49-F238E27FC236}">
                    <a16:creationId xmlns:a16="http://schemas.microsoft.com/office/drawing/2014/main" id="{80A0F8B6-15B6-49C4-B6A6-31B0C4CE3CC8}"/>
                  </a:ext>
                </a:extLst>
              </p:cNvPr>
              <p:cNvGrpSpPr/>
              <p:nvPr/>
            </p:nvGrpSpPr>
            <p:grpSpPr>
              <a:xfrm rot="17021444" flipH="1">
                <a:off x="5733783" y="556953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83" name="مستطيل: زوايا مستديرة 182">
                  <a:extLst>
                    <a:ext uri="{FF2B5EF4-FFF2-40B4-BE49-F238E27FC236}">
                      <a16:creationId xmlns:a16="http://schemas.microsoft.com/office/drawing/2014/main" id="{691F410E-6CD8-4BD6-B76E-ED84273CE129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84" name="مستطيل: زوايا مستديرة 183">
                  <a:extLst>
                    <a:ext uri="{FF2B5EF4-FFF2-40B4-BE49-F238E27FC236}">
                      <a16:creationId xmlns:a16="http://schemas.microsoft.com/office/drawing/2014/main" id="{89923949-CF17-4FAA-9127-F20744084426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193" name="مجموعة 192">
            <a:extLst>
              <a:ext uri="{FF2B5EF4-FFF2-40B4-BE49-F238E27FC236}">
                <a16:creationId xmlns:a16="http://schemas.microsoft.com/office/drawing/2014/main" id="{6C265CAC-E8F8-48E1-9440-7E4DD1D058CA}"/>
              </a:ext>
            </a:extLst>
          </p:cNvPr>
          <p:cNvGrpSpPr/>
          <p:nvPr/>
        </p:nvGrpSpPr>
        <p:grpSpPr>
          <a:xfrm>
            <a:off x="2833726" y="374933"/>
            <a:ext cx="1656080" cy="1656080"/>
            <a:chOff x="4025798" y="2012775"/>
            <a:chExt cx="1656080" cy="1656080"/>
          </a:xfrm>
        </p:grpSpPr>
        <p:sp>
          <p:nvSpPr>
            <p:cNvPr id="194" name="شكل بيضاوي 193">
              <a:extLst>
                <a:ext uri="{FF2B5EF4-FFF2-40B4-BE49-F238E27FC236}">
                  <a16:creationId xmlns:a16="http://schemas.microsoft.com/office/drawing/2014/main" id="{5859246B-D44E-414E-BDE3-F2C5CBE3CDEC}"/>
                </a:ext>
              </a:extLst>
            </p:cNvPr>
            <p:cNvSpPr/>
            <p:nvPr/>
          </p:nvSpPr>
          <p:spPr>
            <a:xfrm>
              <a:off x="4025798" y="201277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195" name="شكل بيضاوي 194">
              <a:extLst>
                <a:ext uri="{FF2B5EF4-FFF2-40B4-BE49-F238E27FC236}">
                  <a16:creationId xmlns:a16="http://schemas.microsoft.com/office/drawing/2014/main" id="{EE613D57-2A92-4096-9E9F-AE5D08A83A19}"/>
                </a:ext>
              </a:extLst>
            </p:cNvPr>
            <p:cNvSpPr/>
            <p:nvPr/>
          </p:nvSpPr>
          <p:spPr>
            <a:xfrm>
              <a:off x="4430920" y="2324687"/>
              <a:ext cx="920771" cy="920771"/>
            </a:xfrm>
            <a:prstGeom prst="ellipse">
              <a:avLst/>
            </a:prstGeom>
            <a:solidFill>
              <a:srgbClr val="B7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96" name="شكل حر: شكل 195">
              <a:extLst>
                <a:ext uri="{FF2B5EF4-FFF2-40B4-BE49-F238E27FC236}">
                  <a16:creationId xmlns:a16="http://schemas.microsoft.com/office/drawing/2014/main" id="{645BD10C-E919-4C32-8D87-A8778B82DF7A}"/>
                </a:ext>
              </a:extLst>
            </p:cNvPr>
            <p:cNvSpPr/>
            <p:nvPr/>
          </p:nvSpPr>
          <p:spPr>
            <a:xfrm>
              <a:off x="4411816" y="2302939"/>
              <a:ext cx="945333" cy="945333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85800 h 723900"/>
                <a:gd name="connsiteX6" fmla="*/ 38100 w 723900"/>
                <a:gd name="connsiteY6" fmla="*/ 361950 h 723900"/>
                <a:gd name="connsiteX7" fmla="*/ 361950 w 723900"/>
                <a:gd name="connsiteY7" fmla="*/ 38100 h 723900"/>
                <a:gd name="connsiteX8" fmla="*/ 492443 w 723900"/>
                <a:gd name="connsiteY8" fmla="*/ 65723 h 723900"/>
                <a:gd name="connsiteX9" fmla="*/ 461963 w 723900"/>
                <a:gd name="connsiteY9" fmla="*/ 90488 h 723900"/>
                <a:gd name="connsiteX10" fmla="*/ 449580 w 723900"/>
                <a:gd name="connsiteY10" fmla="*/ 95250 h 723900"/>
                <a:gd name="connsiteX11" fmla="*/ 431483 w 723900"/>
                <a:gd name="connsiteY11" fmla="*/ 95250 h 723900"/>
                <a:gd name="connsiteX12" fmla="*/ 424815 w 723900"/>
                <a:gd name="connsiteY12" fmla="*/ 94298 h 723900"/>
                <a:gd name="connsiteX13" fmla="*/ 351473 w 723900"/>
                <a:gd name="connsiteY13" fmla="*/ 66675 h 723900"/>
                <a:gd name="connsiteX14" fmla="*/ 265748 w 723900"/>
                <a:gd name="connsiteY14" fmla="*/ 95250 h 723900"/>
                <a:gd name="connsiteX15" fmla="*/ 274320 w 723900"/>
                <a:gd name="connsiteY15" fmla="*/ 123825 h 723900"/>
                <a:gd name="connsiteX16" fmla="*/ 276225 w 723900"/>
                <a:gd name="connsiteY16" fmla="*/ 123825 h 723900"/>
                <a:gd name="connsiteX17" fmla="*/ 302895 w 723900"/>
                <a:gd name="connsiteY17" fmla="*/ 123825 h 723900"/>
                <a:gd name="connsiteX18" fmla="*/ 319088 w 723900"/>
                <a:gd name="connsiteY18" fmla="*/ 115253 h 723900"/>
                <a:gd name="connsiteX19" fmla="*/ 329565 w 723900"/>
                <a:gd name="connsiteY19" fmla="*/ 99060 h 723900"/>
                <a:gd name="connsiteX20" fmla="*/ 337185 w 723900"/>
                <a:gd name="connsiteY20" fmla="*/ 95250 h 723900"/>
                <a:gd name="connsiteX21" fmla="*/ 352425 w 723900"/>
                <a:gd name="connsiteY21" fmla="*/ 95250 h 723900"/>
                <a:gd name="connsiteX22" fmla="*/ 332423 w 723900"/>
                <a:gd name="connsiteY22" fmla="*/ 128588 h 723900"/>
                <a:gd name="connsiteX23" fmla="*/ 307658 w 723900"/>
                <a:gd name="connsiteY23" fmla="*/ 142875 h 723900"/>
                <a:gd name="connsiteX24" fmla="*/ 281940 w 723900"/>
                <a:gd name="connsiteY24" fmla="*/ 142875 h 723900"/>
                <a:gd name="connsiteX25" fmla="*/ 271463 w 723900"/>
                <a:gd name="connsiteY25" fmla="*/ 145733 h 723900"/>
                <a:gd name="connsiteX26" fmla="*/ 247650 w 723900"/>
                <a:gd name="connsiteY26" fmla="*/ 161925 h 723900"/>
                <a:gd name="connsiteX27" fmla="*/ 228600 w 723900"/>
                <a:gd name="connsiteY27" fmla="*/ 161925 h 723900"/>
                <a:gd name="connsiteX28" fmla="*/ 219075 w 723900"/>
                <a:gd name="connsiteY28" fmla="*/ 171450 h 723900"/>
                <a:gd name="connsiteX29" fmla="*/ 219075 w 723900"/>
                <a:gd name="connsiteY29" fmla="*/ 180975 h 723900"/>
                <a:gd name="connsiteX30" fmla="*/ 209550 w 723900"/>
                <a:gd name="connsiteY30" fmla="*/ 190500 h 723900"/>
                <a:gd name="connsiteX31" fmla="*/ 200978 w 723900"/>
                <a:gd name="connsiteY31" fmla="*/ 190500 h 723900"/>
                <a:gd name="connsiteX32" fmla="*/ 184785 w 723900"/>
                <a:gd name="connsiteY32" fmla="*/ 199073 h 723900"/>
                <a:gd name="connsiteX33" fmla="*/ 173355 w 723900"/>
                <a:gd name="connsiteY33" fmla="*/ 217170 h 723900"/>
                <a:gd name="connsiteX34" fmla="*/ 171450 w 723900"/>
                <a:gd name="connsiteY34" fmla="*/ 222885 h 723900"/>
                <a:gd name="connsiteX35" fmla="*/ 171450 w 723900"/>
                <a:gd name="connsiteY35" fmla="*/ 228600 h 723900"/>
                <a:gd name="connsiteX36" fmla="*/ 180975 w 723900"/>
                <a:gd name="connsiteY36" fmla="*/ 238125 h 723900"/>
                <a:gd name="connsiteX37" fmla="*/ 215265 w 723900"/>
                <a:gd name="connsiteY37" fmla="*/ 238125 h 723900"/>
                <a:gd name="connsiteX38" fmla="*/ 221933 w 723900"/>
                <a:gd name="connsiteY38" fmla="*/ 235268 h 723900"/>
                <a:gd name="connsiteX39" fmla="*/ 251460 w 723900"/>
                <a:gd name="connsiteY39" fmla="*/ 205740 h 723900"/>
                <a:gd name="connsiteX40" fmla="*/ 264795 w 723900"/>
                <a:gd name="connsiteY40" fmla="*/ 200025 h 723900"/>
                <a:gd name="connsiteX41" fmla="*/ 268605 w 723900"/>
                <a:gd name="connsiteY41" fmla="*/ 200025 h 723900"/>
                <a:gd name="connsiteX42" fmla="*/ 278130 w 723900"/>
                <a:gd name="connsiteY42" fmla="*/ 207645 h 723900"/>
                <a:gd name="connsiteX43" fmla="*/ 283845 w 723900"/>
                <a:gd name="connsiteY43" fmla="*/ 231458 h 723900"/>
                <a:gd name="connsiteX44" fmla="*/ 293370 w 723900"/>
                <a:gd name="connsiteY44" fmla="*/ 239077 h 723900"/>
                <a:gd name="connsiteX45" fmla="*/ 295275 w 723900"/>
                <a:gd name="connsiteY45" fmla="*/ 239077 h 723900"/>
                <a:gd name="connsiteX46" fmla="*/ 304800 w 723900"/>
                <a:gd name="connsiteY46" fmla="*/ 229552 h 723900"/>
                <a:gd name="connsiteX47" fmla="*/ 304800 w 723900"/>
                <a:gd name="connsiteY47" fmla="*/ 204788 h 723900"/>
                <a:gd name="connsiteX48" fmla="*/ 307658 w 723900"/>
                <a:gd name="connsiteY48" fmla="*/ 198120 h 723900"/>
                <a:gd name="connsiteX49" fmla="*/ 314325 w 723900"/>
                <a:gd name="connsiteY49" fmla="*/ 190500 h 723900"/>
                <a:gd name="connsiteX50" fmla="*/ 321945 w 723900"/>
                <a:gd name="connsiteY50" fmla="*/ 212408 h 723900"/>
                <a:gd name="connsiteX51" fmla="*/ 330518 w 723900"/>
                <a:gd name="connsiteY51" fmla="*/ 219075 h 723900"/>
                <a:gd name="connsiteX52" fmla="*/ 339090 w 723900"/>
                <a:gd name="connsiteY52" fmla="*/ 219075 h 723900"/>
                <a:gd name="connsiteX53" fmla="*/ 345758 w 723900"/>
                <a:gd name="connsiteY53" fmla="*/ 216218 h 723900"/>
                <a:gd name="connsiteX54" fmla="*/ 349568 w 723900"/>
                <a:gd name="connsiteY54" fmla="*/ 212408 h 723900"/>
                <a:gd name="connsiteX55" fmla="*/ 356235 w 723900"/>
                <a:gd name="connsiteY55" fmla="*/ 209550 h 723900"/>
                <a:gd name="connsiteX56" fmla="*/ 361950 w 723900"/>
                <a:gd name="connsiteY56" fmla="*/ 209550 h 723900"/>
                <a:gd name="connsiteX57" fmla="*/ 371475 w 723900"/>
                <a:gd name="connsiteY57" fmla="*/ 219075 h 723900"/>
                <a:gd name="connsiteX58" fmla="*/ 371475 w 723900"/>
                <a:gd name="connsiteY58" fmla="*/ 228600 h 723900"/>
                <a:gd name="connsiteX59" fmla="*/ 381000 w 723900"/>
                <a:gd name="connsiteY59" fmla="*/ 238125 h 723900"/>
                <a:gd name="connsiteX60" fmla="*/ 415290 w 723900"/>
                <a:gd name="connsiteY60" fmla="*/ 238125 h 723900"/>
                <a:gd name="connsiteX61" fmla="*/ 423863 w 723900"/>
                <a:gd name="connsiteY61" fmla="*/ 250508 h 723900"/>
                <a:gd name="connsiteX62" fmla="*/ 421005 w 723900"/>
                <a:gd name="connsiteY62" fmla="*/ 259080 h 723900"/>
                <a:gd name="connsiteX63" fmla="*/ 410528 w 723900"/>
                <a:gd name="connsiteY63" fmla="*/ 265748 h 723900"/>
                <a:gd name="connsiteX64" fmla="*/ 364808 w 723900"/>
                <a:gd name="connsiteY64" fmla="*/ 258127 h 723900"/>
                <a:gd name="connsiteX65" fmla="*/ 358140 w 723900"/>
                <a:gd name="connsiteY65" fmla="*/ 258127 h 723900"/>
                <a:gd name="connsiteX66" fmla="*/ 319088 w 723900"/>
                <a:gd name="connsiteY66" fmla="*/ 265748 h 723900"/>
                <a:gd name="connsiteX67" fmla="*/ 308610 w 723900"/>
                <a:gd name="connsiteY67" fmla="*/ 264795 h 723900"/>
                <a:gd name="connsiteX68" fmla="*/ 247650 w 723900"/>
                <a:gd name="connsiteY68" fmla="*/ 247650 h 723900"/>
                <a:gd name="connsiteX69" fmla="*/ 133350 w 723900"/>
                <a:gd name="connsiteY69" fmla="*/ 352425 h 723900"/>
                <a:gd name="connsiteX70" fmla="*/ 190500 w 723900"/>
                <a:gd name="connsiteY70" fmla="*/ 419100 h 723900"/>
                <a:gd name="connsiteX71" fmla="*/ 285750 w 723900"/>
                <a:gd name="connsiteY71" fmla="*/ 495300 h 723900"/>
                <a:gd name="connsiteX72" fmla="*/ 285750 w 723900"/>
                <a:gd name="connsiteY72" fmla="*/ 554355 h 723900"/>
                <a:gd name="connsiteX73" fmla="*/ 297180 w 723900"/>
                <a:gd name="connsiteY73" fmla="*/ 584835 h 723900"/>
                <a:gd name="connsiteX74" fmla="*/ 324803 w 723900"/>
                <a:gd name="connsiteY74" fmla="*/ 618173 h 723900"/>
                <a:gd name="connsiteX75" fmla="*/ 346710 w 723900"/>
                <a:gd name="connsiteY75" fmla="*/ 628650 h 723900"/>
                <a:gd name="connsiteX76" fmla="*/ 369570 w 723900"/>
                <a:gd name="connsiteY76" fmla="*/ 628650 h 723900"/>
                <a:gd name="connsiteX77" fmla="*/ 389573 w 723900"/>
                <a:gd name="connsiteY77" fmla="*/ 620078 h 723900"/>
                <a:gd name="connsiteX78" fmla="*/ 412433 w 723900"/>
                <a:gd name="connsiteY78" fmla="*/ 597218 h 723900"/>
                <a:gd name="connsiteX79" fmla="*/ 422910 w 723900"/>
                <a:gd name="connsiteY79" fmla="*/ 581978 h 723900"/>
                <a:gd name="connsiteX80" fmla="*/ 441960 w 723900"/>
                <a:gd name="connsiteY80" fmla="*/ 542925 h 723900"/>
                <a:gd name="connsiteX81" fmla="*/ 446723 w 723900"/>
                <a:gd name="connsiteY81" fmla="*/ 521970 h 723900"/>
                <a:gd name="connsiteX82" fmla="*/ 446723 w 723900"/>
                <a:gd name="connsiteY82" fmla="*/ 478155 h 723900"/>
                <a:gd name="connsiteX83" fmla="*/ 455295 w 723900"/>
                <a:gd name="connsiteY83" fmla="*/ 458153 h 723900"/>
                <a:gd name="connsiteX84" fmla="*/ 505778 w 723900"/>
                <a:gd name="connsiteY84" fmla="*/ 407670 h 723900"/>
                <a:gd name="connsiteX85" fmla="*/ 504825 w 723900"/>
                <a:gd name="connsiteY85" fmla="*/ 393383 h 723900"/>
                <a:gd name="connsiteX86" fmla="*/ 416243 w 723900"/>
                <a:gd name="connsiteY86" fmla="*/ 300038 h 723900"/>
                <a:gd name="connsiteX87" fmla="*/ 424815 w 723900"/>
                <a:gd name="connsiteY87" fmla="*/ 285750 h 723900"/>
                <a:gd name="connsiteX88" fmla="*/ 428625 w 723900"/>
                <a:gd name="connsiteY88" fmla="*/ 285750 h 723900"/>
                <a:gd name="connsiteX89" fmla="*/ 482918 w 723900"/>
                <a:gd name="connsiteY89" fmla="*/ 356235 h 723900"/>
                <a:gd name="connsiteX90" fmla="*/ 510540 w 723900"/>
                <a:gd name="connsiteY90" fmla="*/ 359093 h 723900"/>
                <a:gd name="connsiteX91" fmla="*/ 541973 w 723900"/>
                <a:gd name="connsiteY91" fmla="*/ 332423 h 723900"/>
                <a:gd name="connsiteX92" fmla="*/ 541020 w 723900"/>
                <a:gd name="connsiteY92" fmla="*/ 317183 h 723900"/>
                <a:gd name="connsiteX93" fmla="*/ 512445 w 723900"/>
                <a:gd name="connsiteY93" fmla="*/ 300038 h 723900"/>
                <a:gd name="connsiteX94" fmla="*/ 508635 w 723900"/>
                <a:gd name="connsiteY94" fmla="*/ 287655 h 723900"/>
                <a:gd name="connsiteX95" fmla="*/ 509588 w 723900"/>
                <a:gd name="connsiteY95" fmla="*/ 285750 h 723900"/>
                <a:gd name="connsiteX96" fmla="*/ 522923 w 723900"/>
                <a:gd name="connsiteY96" fmla="*/ 281940 h 723900"/>
                <a:gd name="connsiteX97" fmla="*/ 557213 w 723900"/>
                <a:gd name="connsiteY97" fmla="*/ 302895 h 723900"/>
                <a:gd name="connsiteX98" fmla="*/ 566738 w 723900"/>
                <a:gd name="connsiteY98" fmla="*/ 305753 h 723900"/>
                <a:gd name="connsiteX99" fmla="*/ 577215 w 723900"/>
                <a:gd name="connsiteY99" fmla="*/ 305753 h 723900"/>
                <a:gd name="connsiteX100" fmla="*/ 594360 w 723900"/>
                <a:gd name="connsiteY100" fmla="*/ 317183 h 723900"/>
                <a:gd name="connsiteX101" fmla="*/ 621983 w 723900"/>
                <a:gd name="connsiteY101" fmla="*/ 380048 h 723900"/>
                <a:gd name="connsiteX102" fmla="*/ 639128 w 723900"/>
                <a:gd name="connsiteY102" fmla="*/ 391478 h 723900"/>
                <a:gd name="connsiteX103" fmla="*/ 639128 w 723900"/>
                <a:gd name="connsiteY103" fmla="*/ 391478 h 723900"/>
                <a:gd name="connsiteX104" fmla="*/ 655320 w 723900"/>
                <a:gd name="connsiteY104" fmla="*/ 375285 h 723900"/>
                <a:gd name="connsiteX105" fmla="*/ 655320 w 723900"/>
                <a:gd name="connsiteY105" fmla="*/ 348615 h 723900"/>
                <a:gd name="connsiteX106" fmla="*/ 659130 w 723900"/>
                <a:gd name="connsiteY106" fmla="*/ 340995 h 723900"/>
                <a:gd name="connsiteX107" fmla="*/ 681038 w 723900"/>
                <a:gd name="connsiteY107" fmla="*/ 323850 h 723900"/>
                <a:gd name="connsiteX108" fmla="*/ 683895 w 723900"/>
                <a:gd name="connsiteY108" fmla="*/ 362903 h 723900"/>
                <a:gd name="connsiteX109" fmla="*/ 361950 w 723900"/>
                <a:gd name="connsiteY109" fmla="*/ 6858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85800"/>
                  </a:moveTo>
                  <a:cubicBezTo>
                    <a:pt x="183833" y="685800"/>
                    <a:pt x="38100" y="540068"/>
                    <a:pt x="38100" y="361950"/>
                  </a:cubicBezTo>
                  <a:cubicBezTo>
                    <a:pt x="38100" y="183833"/>
                    <a:pt x="183833" y="38100"/>
                    <a:pt x="361950" y="38100"/>
                  </a:cubicBezTo>
                  <a:cubicBezTo>
                    <a:pt x="408623" y="38100"/>
                    <a:pt x="452438" y="47625"/>
                    <a:pt x="492443" y="65723"/>
                  </a:cubicBezTo>
                  <a:lnTo>
                    <a:pt x="461963" y="90488"/>
                  </a:lnTo>
                  <a:cubicBezTo>
                    <a:pt x="458153" y="93345"/>
                    <a:pt x="454343" y="95250"/>
                    <a:pt x="449580" y="95250"/>
                  </a:cubicBezTo>
                  <a:lnTo>
                    <a:pt x="431483" y="95250"/>
                  </a:lnTo>
                  <a:cubicBezTo>
                    <a:pt x="429578" y="95250"/>
                    <a:pt x="426720" y="95250"/>
                    <a:pt x="424815" y="94298"/>
                  </a:cubicBezTo>
                  <a:cubicBezTo>
                    <a:pt x="424815" y="94298"/>
                    <a:pt x="378143" y="66675"/>
                    <a:pt x="351473" y="66675"/>
                  </a:cubicBezTo>
                  <a:cubicBezTo>
                    <a:pt x="325755" y="66675"/>
                    <a:pt x="283845" y="82868"/>
                    <a:pt x="265748" y="95250"/>
                  </a:cubicBezTo>
                  <a:cubicBezTo>
                    <a:pt x="238125" y="113348"/>
                    <a:pt x="267653" y="121920"/>
                    <a:pt x="274320" y="123825"/>
                  </a:cubicBezTo>
                  <a:cubicBezTo>
                    <a:pt x="275273" y="123825"/>
                    <a:pt x="276225" y="123825"/>
                    <a:pt x="276225" y="123825"/>
                  </a:cubicBezTo>
                  <a:lnTo>
                    <a:pt x="302895" y="123825"/>
                  </a:lnTo>
                  <a:cubicBezTo>
                    <a:pt x="309563" y="123825"/>
                    <a:pt x="315278" y="120968"/>
                    <a:pt x="319088" y="115253"/>
                  </a:cubicBezTo>
                  <a:lnTo>
                    <a:pt x="329565" y="99060"/>
                  </a:lnTo>
                  <a:cubicBezTo>
                    <a:pt x="331470" y="96203"/>
                    <a:pt x="334328" y="95250"/>
                    <a:pt x="337185" y="95250"/>
                  </a:cubicBezTo>
                  <a:lnTo>
                    <a:pt x="352425" y="95250"/>
                  </a:lnTo>
                  <a:lnTo>
                    <a:pt x="332423" y="128588"/>
                  </a:lnTo>
                  <a:cubicBezTo>
                    <a:pt x="327660" y="137160"/>
                    <a:pt x="318135" y="142875"/>
                    <a:pt x="307658" y="142875"/>
                  </a:cubicBezTo>
                  <a:lnTo>
                    <a:pt x="281940" y="142875"/>
                  </a:lnTo>
                  <a:cubicBezTo>
                    <a:pt x="278130" y="142875"/>
                    <a:pt x="274320" y="143828"/>
                    <a:pt x="271463" y="145733"/>
                  </a:cubicBezTo>
                  <a:lnTo>
                    <a:pt x="247650" y="161925"/>
                  </a:lnTo>
                  <a:lnTo>
                    <a:pt x="228600" y="161925"/>
                  </a:lnTo>
                  <a:cubicBezTo>
                    <a:pt x="222885" y="161925"/>
                    <a:pt x="219075" y="165735"/>
                    <a:pt x="219075" y="171450"/>
                  </a:cubicBezTo>
                  <a:lnTo>
                    <a:pt x="219075" y="180975"/>
                  </a:lnTo>
                  <a:cubicBezTo>
                    <a:pt x="219075" y="186690"/>
                    <a:pt x="215265" y="190500"/>
                    <a:pt x="209550" y="190500"/>
                  </a:cubicBezTo>
                  <a:lnTo>
                    <a:pt x="200978" y="190500"/>
                  </a:lnTo>
                  <a:cubicBezTo>
                    <a:pt x="194310" y="190500"/>
                    <a:pt x="188595" y="193358"/>
                    <a:pt x="184785" y="199073"/>
                  </a:cubicBezTo>
                  <a:lnTo>
                    <a:pt x="173355" y="217170"/>
                  </a:lnTo>
                  <a:cubicBezTo>
                    <a:pt x="172403" y="219075"/>
                    <a:pt x="171450" y="220980"/>
                    <a:pt x="171450" y="222885"/>
                  </a:cubicBezTo>
                  <a:lnTo>
                    <a:pt x="171450" y="228600"/>
                  </a:lnTo>
                  <a:cubicBezTo>
                    <a:pt x="171450" y="234315"/>
                    <a:pt x="175260" y="238125"/>
                    <a:pt x="180975" y="238125"/>
                  </a:cubicBezTo>
                  <a:lnTo>
                    <a:pt x="215265" y="238125"/>
                  </a:lnTo>
                  <a:cubicBezTo>
                    <a:pt x="218123" y="238125"/>
                    <a:pt x="220027" y="237173"/>
                    <a:pt x="221933" y="235268"/>
                  </a:cubicBezTo>
                  <a:lnTo>
                    <a:pt x="251460" y="205740"/>
                  </a:lnTo>
                  <a:cubicBezTo>
                    <a:pt x="255270" y="201930"/>
                    <a:pt x="260033" y="200025"/>
                    <a:pt x="264795" y="200025"/>
                  </a:cubicBezTo>
                  <a:lnTo>
                    <a:pt x="268605" y="200025"/>
                  </a:lnTo>
                  <a:cubicBezTo>
                    <a:pt x="273368" y="200025"/>
                    <a:pt x="277178" y="202883"/>
                    <a:pt x="278130" y="207645"/>
                  </a:cubicBezTo>
                  <a:lnTo>
                    <a:pt x="283845" y="231458"/>
                  </a:lnTo>
                  <a:cubicBezTo>
                    <a:pt x="284798" y="235268"/>
                    <a:pt x="288608" y="239077"/>
                    <a:pt x="293370" y="239077"/>
                  </a:cubicBezTo>
                  <a:lnTo>
                    <a:pt x="295275" y="239077"/>
                  </a:lnTo>
                  <a:cubicBezTo>
                    <a:pt x="300990" y="239077"/>
                    <a:pt x="304800" y="235268"/>
                    <a:pt x="304800" y="229552"/>
                  </a:cubicBezTo>
                  <a:lnTo>
                    <a:pt x="304800" y="204788"/>
                  </a:lnTo>
                  <a:cubicBezTo>
                    <a:pt x="304800" y="201930"/>
                    <a:pt x="305753" y="200025"/>
                    <a:pt x="307658" y="198120"/>
                  </a:cubicBezTo>
                  <a:lnTo>
                    <a:pt x="314325" y="190500"/>
                  </a:lnTo>
                  <a:lnTo>
                    <a:pt x="321945" y="212408"/>
                  </a:lnTo>
                  <a:cubicBezTo>
                    <a:pt x="322898" y="216218"/>
                    <a:pt x="326708" y="219075"/>
                    <a:pt x="330518" y="219075"/>
                  </a:cubicBezTo>
                  <a:lnTo>
                    <a:pt x="339090" y="219075"/>
                  </a:lnTo>
                  <a:cubicBezTo>
                    <a:pt x="341948" y="219075"/>
                    <a:pt x="343853" y="218123"/>
                    <a:pt x="345758" y="216218"/>
                  </a:cubicBezTo>
                  <a:lnTo>
                    <a:pt x="349568" y="212408"/>
                  </a:lnTo>
                  <a:cubicBezTo>
                    <a:pt x="351473" y="210502"/>
                    <a:pt x="353378" y="209550"/>
                    <a:pt x="356235" y="209550"/>
                  </a:cubicBezTo>
                  <a:lnTo>
                    <a:pt x="361950" y="209550"/>
                  </a:lnTo>
                  <a:cubicBezTo>
                    <a:pt x="367665" y="209550"/>
                    <a:pt x="371475" y="213360"/>
                    <a:pt x="371475" y="219075"/>
                  </a:cubicBezTo>
                  <a:lnTo>
                    <a:pt x="371475" y="228600"/>
                  </a:lnTo>
                  <a:cubicBezTo>
                    <a:pt x="371475" y="234315"/>
                    <a:pt x="375285" y="238125"/>
                    <a:pt x="381000" y="238125"/>
                  </a:cubicBezTo>
                  <a:lnTo>
                    <a:pt x="415290" y="238125"/>
                  </a:lnTo>
                  <a:cubicBezTo>
                    <a:pt x="421958" y="238125"/>
                    <a:pt x="426720" y="244793"/>
                    <a:pt x="423863" y="250508"/>
                  </a:cubicBezTo>
                  <a:lnTo>
                    <a:pt x="421005" y="259080"/>
                  </a:lnTo>
                  <a:cubicBezTo>
                    <a:pt x="419100" y="263843"/>
                    <a:pt x="415290" y="266700"/>
                    <a:pt x="410528" y="265748"/>
                  </a:cubicBezTo>
                  <a:lnTo>
                    <a:pt x="364808" y="258127"/>
                  </a:lnTo>
                  <a:cubicBezTo>
                    <a:pt x="362903" y="258127"/>
                    <a:pt x="360045" y="258127"/>
                    <a:pt x="358140" y="258127"/>
                  </a:cubicBezTo>
                  <a:lnTo>
                    <a:pt x="319088" y="265748"/>
                  </a:lnTo>
                  <a:cubicBezTo>
                    <a:pt x="315278" y="266700"/>
                    <a:pt x="312420" y="265748"/>
                    <a:pt x="308610" y="264795"/>
                  </a:cubicBezTo>
                  <a:cubicBezTo>
                    <a:pt x="296228" y="260033"/>
                    <a:pt x="261938" y="247650"/>
                    <a:pt x="247650" y="247650"/>
                  </a:cubicBezTo>
                  <a:cubicBezTo>
                    <a:pt x="134303" y="247650"/>
                    <a:pt x="133350" y="323850"/>
                    <a:pt x="133350" y="352425"/>
                  </a:cubicBezTo>
                  <a:cubicBezTo>
                    <a:pt x="133350" y="390525"/>
                    <a:pt x="155258" y="419100"/>
                    <a:pt x="190500" y="419100"/>
                  </a:cubicBezTo>
                  <a:cubicBezTo>
                    <a:pt x="232410" y="419100"/>
                    <a:pt x="285750" y="417195"/>
                    <a:pt x="285750" y="495300"/>
                  </a:cubicBezTo>
                  <a:lnTo>
                    <a:pt x="285750" y="554355"/>
                  </a:lnTo>
                  <a:cubicBezTo>
                    <a:pt x="285750" y="565785"/>
                    <a:pt x="289560" y="576263"/>
                    <a:pt x="297180" y="584835"/>
                  </a:cubicBezTo>
                  <a:lnTo>
                    <a:pt x="324803" y="618173"/>
                  </a:lnTo>
                  <a:cubicBezTo>
                    <a:pt x="330518" y="624840"/>
                    <a:pt x="338138" y="628650"/>
                    <a:pt x="346710" y="628650"/>
                  </a:cubicBezTo>
                  <a:lnTo>
                    <a:pt x="369570" y="628650"/>
                  </a:lnTo>
                  <a:cubicBezTo>
                    <a:pt x="377190" y="628650"/>
                    <a:pt x="384810" y="625793"/>
                    <a:pt x="389573" y="620078"/>
                  </a:cubicBezTo>
                  <a:lnTo>
                    <a:pt x="412433" y="597218"/>
                  </a:lnTo>
                  <a:cubicBezTo>
                    <a:pt x="417195" y="592455"/>
                    <a:pt x="420053" y="587693"/>
                    <a:pt x="422910" y="581978"/>
                  </a:cubicBezTo>
                  <a:lnTo>
                    <a:pt x="441960" y="542925"/>
                  </a:lnTo>
                  <a:cubicBezTo>
                    <a:pt x="444818" y="536258"/>
                    <a:pt x="446723" y="528638"/>
                    <a:pt x="446723" y="521970"/>
                  </a:cubicBezTo>
                  <a:lnTo>
                    <a:pt x="446723" y="478155"/>
                  </a:lnTo>
                  <a:cubicBezTo>
                    <a:pt x="446723" y="470535"/>
                    <a:pt x="449580" y="462915"/>
                    <a:pt x="455295" y="458153"/>
                  </a:cubicBezTo>
                  <a:lnTo>
                    <a:pt x="505778" y="407670"/>
                  </a:lnTo>
                  <a:cubicBezTo>
                    <a:pt x="509588" y="403860"/>
                    <a:pt x="509588" y="396240"/>
                    <a:pt x="504825" y="393383"/>
                  </a:cubicBezTo>
                  <a:cubicBezTo>
                    <a:pt x="504825" y="393383"/>
                    <a:pt x="447675" y="360998"/>
                    <a:pt x="416243" y="300038"/>
                  </a:cubicBezTo>
                  <a:cubicBezTo>
                    <a:pt x="413385" y="293370"/>
                    <a:pt x="417195" y="285750"/>
                    <a:pt x="424815" y="285750"/>
                  </a:cubicBezTo>
                  <a:lnTo>
                    <a:pt x="428625" y="285750"/>
                  </a:lnTo>
                  <a:lnTo>
                    <a:pt x="482918" y="356235"/>
                  </a:lnTo>
                  <a:cubicBezTo>
                    <a:pt x="489585" y="364808"/>
                    <a:pt x="501968" y="365760"/>
                    <a:pt x="510540" y="359093"/>
                  </a:cubicBezTo>
                  <a:lnTo>
                    <a:pt x="541973" y="332423"/>
                  </a:lnTo>
                  <a:cubicBezTo>
                    <a:pt x="546735" y="328613"/>
                    <a:pt x="546735" y="320040"/>
                    <a:pt x="541020" y="317183"/>
                  </a:cubicBezTo>
                  <a:lnTo>
                    <a:pt x="512445" y="300038"/>
                  </a:lnTo>
                  <a:cubicBezTo>
                    <a:pt x="508635" y="297180"/>
                    <a:pt x="506730" y="292418"/>
                    <a:pt x="508635" y="287655"/>
                  </a:cubicBezTo>
                  <a:lnTo>
                    <a:pt x="509588" y="285750"/>
                  </a:lnTo>
                  <a:cubicBezTo>
                    <a:pt x="512445" y="280988"/>
                    <a:pt x="518160" y="279083"/>
                    <a:pt x="522923" y="281940"/>
                  </a:cubicBezTo>
                  <a:lnTo>
                    <a:pt x="557213" y="302895"/>
                  </a:lnTo>
                  <a:cubicBezTo>
                    <a:pt x="560070" y="304800"/>
                    <a:pt x="563880" y="305753"/>
                    <a:pt x="566738" y="305753"/>
                  </a:cubicBezTo>
                  <a:lnTo>
                    <a:pt x="577215" y="305753"/>
                  </a:lnTo>
                  <a:cubicBezTo>
                    <a:pt x="584835" y="305753"/>
                    <a:pt x="591503" y="310515"/>
                    <a:pt x="594360" y="317183"/>
                  </a:cubicBezTo>
                  <a:lnTo>
                    <a:pt x="621983" y="380048"/>
                  </a:lnTo>
                  <a:cubicBezTo>
                    <a:pt x="624840" y="386715"/>
                    <a:pt x="631508" y="391478"/>
                    <a:pt x="639128" y="391478"/>
                  </a:cubicBezTo>
                  <a:lnTo>
                    <a:pt x="639128" y="391478"/>
                  </a:lnTo>
                  <a:cubicBezTo>
                    <a:pt x="647700" y="391478"/>
                    <a:pt x="655320" y="383858"/>
                    <a:pt x="655320" y="375285"/>
                  </a:cubicBezTo>
                  <a:lnTo>
                    <a:pt x="655320" y="348615"/>
                  </a:lnTo>
                  <a:cubicBezTo>
                    <a:pt x="655320" y="345758"/>
                    <a:pt x="656273" y="342900"/>
                    <a:pt x="659130" y="340995"/>
                  </a:cubicBezTo>
                  <a:lnTo>
                    <a:pt x="681038" y="323850"/>
                  </a:lnTo>
                  <a:cubicBezTo>
                    <a:pt x="682943" y="336233"/>
                    <a:pt x="683895" y="349568"/>
                    <a:pt x="683895" y="362903"/>
                  </a:cubicBezTo>
                  <a:cubicBezTo>
                    <a:pt x="685800" y="540068"/>
                    <a:pt x="540068" y="685800"/>
                    <a:pt x="361950" y="685800"/>
                  </a:cubicBezTo>
                  <a:close/>
                </a:path>
              </a:pathLst>
            </a:custGeom>
            <a:solidFill>
              <a:srgbClr val="0D9DA7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97" name="شكل حر: شكل 196">
              <a:extLst>
                <a:ext uri="{FF2B5EF4-FFF2-40B4-BE49-F238E27FC236}">
                  <a16:creationId xmlns:a16="http://schemas.microsoft.com/office/drawing/2014/main" id="{892EB9CC-8ABA-4A39-9ED7-D671EAC47EC7}"/>
                </a:ext>
              </a:extLst>
            </p:cNvPr>
            <p:cNvSpPr/>
            <p:nvPr/>
          </p:nvSpPr>
          <p:spPr>
            <a:xfrm>
              <a:off x="4124708" y="2880429"/>
              <a:ext cx="1330349" cy="584111"/>
            </a:xfrm>
            <a:custGeom>
              <a:avLst/>
              <a:gdLst>
                <a:gd name="connsiteX0" fmla="*/ 2156395 w 2156396"/>
                <a:gd name="connsiteY0" fmla="*/ 98012 h 906659"/>
                <a:gd name="connsiteX1" fmla="*/ 2059353 w 2156396"/>
                <a:gd name="connsiteY1" fmla="*/ 1 h 906659"/>
                <a:gd name="connsiteX2" fmla="*/ 2007702 w 2156396"/>
                <a:gd name="connsiteY2" fmla="*/ 14500 h 906659"/>
                <a:gd name="connsiteX3" fmla="*/ 1588675 w 2156396"/>
                <a:gd name="connsiteY3" fmla="*/ 254081 h 906659"/>
                <a:gd name="connsiteX4" fmla="*/ 1588160 w 2156396"/>
                <a:gd name="connsiteY4" fmla="*/ 336686 h 906659"/>
                <a:gd name="connsiteX5" fmla="*/ 1390532 w 2156396"/>
                <a:gd name="connsiteY5" fmla="*/ 490084 h 906659"/>
                <a:gd name="connsiteX6" fmla="*/ 955675 w 2156396"/>
                <a:gd name="connsiteY6" fmla="*/ 490084 h 906659"/>
                <a:gd name="connsiteX7" fmla="*/ 955675 w 2156396"/>
                <a:gd name="connsiteY7" fmla="*/ 392066 h 906659"/>
                <a:gd name="connsiteX8" fmla="*/ 1396756 w 2156396"/>
                <a:gd name="connsiteY8" fmla="*/ 392066 h 906659"/>
                <a:gd name="connsiteX9" fmla="*/ 1494774 w 2156396"/>
                <a:gd name="connsiteY9" fmla="*/ 294048 h 906659"/>
                <a:gd name="connsiteX10" fmla="*/ 1396756 w 2156396"/>
                <a:gd name="connsiteY10" fmla="*/ 196030 h 906659"/>
                <a:gd name="connsiteX11" fmla="*/ 808648 w 2156396"/>
                <a:gd name="connsiteY11" fmla="*/ 196030 h 906659"/>
                <a:gd name="connsiteX12" fmla="*/ 692962 w 2156396"/>
                <a:gd name="connsiteY12" fmla="*/ 229062 h 906659"/>
                <a:gd name="connsiteX13" fmla="*/ 0 w 2156396"/>
                <a:gd name="connsiteY13" fmla="*/ 563597 h 906659"/>
                <a:gd name="connsiteX14" fmla="*/ 343063 w 2156396"/>
                <a:gd name="connsiteY14" fmla="*/ 906660 h 906659"/>
                <a:gd name="connsiteX15" fmla="*/ 931171 w 2156396"/>
                <a:gd name="connsiteY15" fmla="*/ 686120 h 906659"/>
                <a:gd name="connsiteX16" fmla="*/ 1389160 w 2156396"/>
                <a:gd name="connsiteY16" fmla="*/ 686120 h 906659"/>
                <a:gd name="connsiteX17" fmla="*/ 1447137 w 2156396"/>
                <a:gd name="connsiteY17" fmla="*/ 667129 h 906659"/>
                <a:gd name="connsiteX18" fmla="*/ 2120202 w 2156396"/>
                <a:gd name="connsiteY18" fmla="*/ 173486 h 906659"/>
                <a:gd name="connsiteX19" fmla="*/ 2156395 w 2156396"/>
                <a:gd name="connsiteY19" fmla="*/ 98012 h 906659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6396" h="946803">
                  <a:moveTo>
                    <a:pt x="2156395" y="98012"/>
                  </a:moveTo>
                  <a:cubicBezTo>
                    <a:pt x="2156662" y="44148"/>
                    <a:pt x="2113213" y="268"/>
                    <a:pt x="2059353" y="1"/>
                  </a:cubicBezTo>
                  <a:cubicBezTo>
                    <a:pt x="2041119" y="-89"/>
                    <a:pt x="2023225" y="4934"/>
                    <a:pt x="2007702" y="14500"/>
                  </a:cubicBezTo>
                  <a:lnTo>
                    <a:pt x="1588675" y="254081"/>
                  </a:lnTo>
                  <a:cubicBezTo>
                    <a:pt x="1594333" y="281345"/>
                    <a:pt x="1594157" y="309495"/>
                    <a:pt x="1588160" y="336686"/>
                  </a:cubicBezTo>
                  <a:cubicBezTo>
                    <a:pt x="1566178" y="427688"/>
                    <a:pt x="1484141" y="491363"/>
                    <a:pt x="1390532" y="490084"/>
                  </a:cubicBezTo>
                  <a:lnTo>
                    <a:pt x="955675" y="490084"/>
                  </a:lnTo>
                  <a:lnTo>
                    <a:pt x="955675" y="392066"/>
                  </a:lnTo>
                  <a:lnTo>
                    <a:pt x="1396756" y="392066"/>
                  </a:lnTo>
                  <a:cubicBezTo>
                    <a:pt x="1450889" y="392066"/>
                    <a:pt x="1494774" y="348181"/>
                    <a:pt x="1494774" y="294048"/>
                  </a:cubicBezTo>
                  <a:cubicBezTo>
                    <a:pt x="1494774" y="239915"/>
                    <a:pt x="1450889" y="196030"/>
                    <a:pt x="1396756" y="196030"/>
                  </a:cubicBezTo>
                  <a:lnTo>
                    <a:pt x="808648" y="196030"/>
                  </a:lnTo>
                  <a:cubicBezTo>
                    <a:pt x="767760" y="196040"/>
                    <a:pt x="727690" y="207481"/>
                    <a:pt x="692962" y="229062"/>
                  </a:cubicBezTo>
                  <a:lnTo>
                    <a:pt x="0" y="563597"/>
                  </a:lnTo>
                  <a:cubicBezTo>
                    <a:pt x="74212" y="705742"/>
                    <a:pt x="74315" y="783044"/>
                    <a:pt x="250426" y="946803"/>
                  </a:cubicBezTo>
                  <a:cubicBezTo>
                    <a:pt x="408945" y="788283"/>
                    <a:pt x="707567" y="686120"/>
                    <a:pt x="931171" y="686120"/>
                  </a:cubicBezTo>
                  <a:lnTo>
                    <a:pt x="1389160" y="686120"/>
                  </a:lnTo>
                  <a:cubicBezTo>
                    <a:pt x="1410013" y="686117"/>
                    <a:pt x="1430325" y="679464"/>
                    <a:pt x="1447137" y="667129"/>
                  </a:cubicBezTo>
                  <a:lnTo>
                    <a:pt x="2120202" y="173486"/>
                  </a:lnTo>
                  <a:cubicBezTo>
                    <a:pt x="2143023" y="155068"/>
                    <a:pt x="2156319" y="127339"/>
                    <a:pt x="2156395" y="98012"/>
                  </a:cubicBezTo>
                  <a:close/>
                </a:path>
              </a:pathLst>
            </a:custGeom>
            <a:gradFill>
              <a:gsLst>
                <a:gs pos="0">
                  <a:srgbClr val="F0C9B6"/>
                </a:gs>
                <a:gs pos="76000">
                  <a:srgbClr val="EFC4AF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98" name="شكل حر: شكل 197">
              <a:extLst>
                <a:ext uri="{FF2B5EF4-FFF2-40B4-BE49-F238E27FC236}">
                  <a16:creationId xmlns:a16="http://schemas.microsoft.com/office/drawing/2014/main" id="{0130793D-6114-4BE2-B646-CDF70C95591F}"/>
                </a:ext>
              </a:extLst>
            </p:cNvPr>
            <p:cNvSpPr/>
            <p:nvPr/>
          </p:nvSpPr>
          <p:spPr>
            <a:xfrm>
              <a:off x="4545844" y="2269998"/>
              <a:ext cx="234203" cy="266612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99" name="شكل حر: شكل 198">
              <a:extLst>
                <a:ext uri="{FF2B5EF4-FFF2-40B4-BE49-F238E27FC236}">
                  <a16:creationId xmlns:a16="http://schemas.microsoft.com/office/drawing/2014/main" id="{D428F8C4-3669-4D34-8EB0-2A22F4E36A00}"/>
                </a:ext>
              </a:extLst>
            </p:cNvPr>
            <p:cNvSpPr/>
            <p:nvPr/>
          </p:nvSpPr>
          <p:spPr>
            <a:xfrm>
              <a:off x="4304201" y="2470318"/>
              <a:ext cx="154416" cy="17578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00" name="شكل حر: شكل 199">
              <a:extLst>
                <a:ext uri="{FF2B5EF4-FFF2-40B4-BE49-F238E27FC236}">
                  <a16:creationId xmlns:a16="http://schemas.microsoft.com/office/drawing/2014/main" id="{38759F6A-04DE-4084-B8B7-466C65367F3F}"/>
                </a:ext>
              </a:extLst>
            </p:cNvPr>
            <p:cNvSpPr/>
            <p:nvPr/>
          </p:nvSpPr>
          <p:spPr>
            <a:xfrm>
              <a:off x="4376962" y="2920918"/>
              <a:ext cx="84596" cy="9630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01" name="مستطيل: زوايا مستديرة 200">
              <a:extLst>
                <a:ext uri="{FF2B5EF4-FFF2-40B4-BE49-F238E27FC236}">
                  <a16:creationId xmlns:a16="http://schemas.microsoft.com/office/drawing/2014/main" id="{37E9B70D-5D4E-4753-91D2-7FF009F6EC34}"/>
                </a:ext>
              </a:extLst>
            </p:cNvPr>
            <p:cNvSpPr/>
            <p:nvPr/>
          </p:nvSpPr>
          <p:spPr>
            <a:xfrm rot="4042901" flipH="1">
              <a:off x="4471498" y="3241881"/>
              <a:ext cx="29414" cy="671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02" name="مستطيل: زوايا مستديرة 201">
              <a:extLst>
                <a:ext uri="{FF2B5EF4-FFF2-40B4-BE49-F238E27FC236}">
                  <a16:creationId xmlns:a16="http://schemas.microsoft.com/office/drawing/2014/main" id="{2E1FCF5C-C80A-4E85-AB65-F0762A262ED1}"/>
                </a:ext>
              </a:extLst>
            </p:cNvPr>
            <p:cNvSpPr/>
            <p:nvPr/>
          </p:nvSpPr>
          <p:spPr>
            <a:xfrm rot="4042901" flipH="1">
              <a:off x="4380993" y="3260733"/>
              <a:ext cx="29414" cy="1048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203" name="مجموعة 202">
            <a:extLst>
              <a:ext uri="{FF2B5EF4-FFF2-40B4-BE49-F238E27FC236}">
                <a16:creationId xmlns:a16="http://schemas.microsoft.com/office/drawing/2014/main" id="{22BC39AF-84A6-4BB1-8AB3-90ADB223009F}"/>
              </a:ext>
            </a:extLst>
          </p:cNvPr>
          <p:cNvGrpSpPr/>
          <p:nvPr/>
        </p:nvGrpSpPr>
        <p:grpSpPr>
          <a:xfrm>
            <a:off x="7725187" y="374933"/>
            <a:ext cx="1656080" cy="1656080"/>
            <a:chOff x="8196392" y="4106525"/>
            <a:chExt cx="1656080" cy="1656080"/>
          </a:xfrm>
        </p:grpSpPr>
        <p:sp>
          <p:nvSpPr>
            <p:cNvPr id="204" name="شكل بيضاوي 203">
              <a:extLst>
                <a:ext uri="{FF2B5EF4-FFF2-40B4-BE49-F238E27FC236}">
                  <a16:creationId xmlns:a16="http://schemas.microsoft.com/office/drawing/2014/main" id="{1B67E757-2B6F-44DD-BEC7-B2DF1A4A699E}"/>
                </a:ext>
              </a:extLst>
            </p:cNvPr>
            <p:cNvSpPr/>
            <p:nvPr/>
          </p:nvSpPr>
          <p:spPr>
            <a:xfrm>
              <a:off x="8196392" y="410652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05" name="مجموعة 204">
              <a:extLst>
                <a:ext uri="{FF2B5EF4-FFF2-40B4-BE49-F238E27FC236}">
                  <a16:creationId xmlns:a16="http://schemas.microsoft.com/office/drawing/2014/main" id="{5E6568D1-E91E-4CDE-B5A7-D195F03D246E}"/>
                </a:ext>
              </a:extLst>
            </p:cNvPr>
            <p:cNvGrpSpPr/>
            <p:nvPr/>
          </p:nvGrpSpPr>
          <p:grpSpPr>
            <a:xfrm>
              <a:off x="8406751" y="4167777"/>
              <a:ext cx="1072915" cy="1479689"/>
              <a:chOff x="3545383" y="4543228"/>
              <a:chExt cx="1102817" cy="1520928"/>
            </a:xfrm>
          </p:grpSpPr>
          <p:grpSp>
            <p:nvGrpSpPr>
              <p:cNvPr id="206" name="مجموعة 205">
                <a:extLst>
                  <a:ext uri="{FF2B5EF4-FFF2-40B4-BE49-F238E27FC236}">
                    <a16:creationId xmlns:a16="http://schemas.microsoft.com/office/drawing/2014/main" id="{4ABB9A7D-1B50-4911-A05C-BF82E61486AB}"/>
                  </a:ext>
                </a:extLst>
              </p:cNvPr>
              <p:cNvGrpSpPr/>
              <p:nvPr/>
            </p:nvGrpSpPr>
            <p:grpSpPr>
              <a:xfrm>
                <a:off x="3819734" y="4881938"/>
                <a:ext cx="828466" cy="1182218"/>
                <a:chOff x="4909394" y="4236527"/>
                <a:chExt cx="1590466" cy="2269589"/>
              </a:xfrm>
            </p:grpSpPr>
            <p:grpSp>
              <p:nvGrpSpPr>
                <p:cNvPr id="210" name="مجموعة 209">
                  <a:extLst>
                    <a:ext uri="{FF2B5EF4-FFF2-40B4-BE49-F238E27FC236}">
                      <a16:creationId xmlns:a16="http://schemas.microsoft.com/office/drawing/2014/main" id="{F0F35BCB-1901-4ECA-9930-315C93DB4D2B}"/>
                    </a:ext>
                  </a:extLst>
                </p:cNvPr>
                <p:cNvGrpSpPr/>
                <p:nvPr/>
              </p:nvGrpSpPr>
              <p:grpSpPr>
                <a:xfrm>
                  <a:off x="4909394" y="4236527"/>
                  <a:ext cx="1590466" cy="2269589"/>
                  <a:chOff x="4926578" y="4277608"/>
                  <a:chExt cx="1049829" cy="1498102"/>
                </a:xfrm>
              </p:grpSpPr>
              <p:sp>
                <p:nvSpPr>
                  <p:cNvPr id="214" name="شكل حر: شكل 213">
                    <a:extLst>
                      <a:ext uri="{FF2B5EF4-FFF2-40B4-BE49-F238E27FC236}">
                        <a16:creationId xmlns:a16="http://schemas.microsoft.com/office/drawing/2014/main" id="{813C90B2-BC14-4E1F-811B-93673CE62566}"/>
                      </a:ext>
                    </a:extLst>
                  </p:cNvPr>
                  <p:cNvSpPr/>
                  <p:nvPr/>
                </p:nvSpPr>
                <p:spPr>
                  <a:xfrm>
                    <a:off x="4930351" y="4281344"/>
                    <a:ext cx="112077" cy="1494366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FF88A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15" name="شكل حر: شكل 214">
                    <a:extLst>
                      <a:ext uri="{FF2B5EF4-FFF2-40B4-BE49-F238E27FC236}">
                        <a16:creationId xmlns:a16="http://schemas.microsoft.com/office/drawing/2014/main" id="{DAD604E5-EE26-43B0-8368-9F436E01B4E3}"/>
                      </a:ext>
                    </a:extLst>
                  </p:cNvPr>
                  <p:cNvSpPr/>
                  <p:nvPr/>
                </p:nvSpPr>
                <p:spPr>
                  <a:xfrm>
                    <a:off x="5117147" y="4277608"/>
                    <a:ext cx="859260" cy="672465"/>
                  </a:xfrm>
                  <a:custGeom>
                    <a:avLst/>
                    <a:gdLst>
                      <a:gd name="connsiteX0" fmla="*/ 237231 w 859260"/>
                      <a:gd name="connsiteY0" fmla="*/ 0 h 672465"/>
                      <a:gd name="connsiteX1" fmla="*/ 0 w 859260"/>
                      <a:gd name="connsiteY1" fmla="*/ 54171 h 672465"/>
                      <a:gd name="connsiteX2" fmla="*/ 0 w 859260"/>
                      <a:gd name="connsiteY2" fmla="*/ 672465 h 672465"/>
                      <a:gd name="connsiteX3" fmla="*/ 237231 w 859260"/>
                      <a:gd name="connsiteY3" fmla="*/ 618294 h 672465"/>
                      <a:gd name="connsiteX4" fmla="*/ 859261 w 859260"/>
                      <a:gd name="connsiteY4" fmla="*/ 622030 h 672465"/>
                      <a:gd name="connsiteX5" fmla="*/ 859261 w 859260"/>
                      <a:gd name="connsiteY5" fmla="*/ 3736 h 672465"/>
                      <a:gd name="connsiteX6" fmla="*/ 237231 w 859260"/>
                      <a:gd name="connsiteY6" fmla="*/ 0 h 672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59260" h="672465">
                        <a:moveTo>
                          <a:pt x="237231" y="0"/>
                        </a:moveTo>
                        <a:cubicBezTo>
                          <a:pt x="72850" y="0"/>
                          <a:pt x="0" y="54171"/>
                          <a:pt x="0" y="54171"/>
                        </a:cubicBezTo>
                        <a:lnTo>
                          <a:pt x="0" y="672465"/>
                        </a:lnTo>
                        <a:cubicBezTo>
                          <a:pt x="0" y="672465"/>
                          <a:pt x="70982" y="618294"/>
                          <a:pt x="237231" y="618294"/>
                        </a:cubicBezTo>
                        <a:cubicBezTo>
                          <a:pt x="435234" y="618294"/>
                          <a:pt x="629502" y="726636"/>
                          <a:pt x="859261" y="622030"/>
                        </a:cubicBezTo>
                        <a:lnTo>
                          <a:pt x="859261" y="3736"/>
                        </a:lnTo>
                        <a:cubicBezTo>
                          <a:pt x="569727" y="89662"/>
                          <a:pt x="435234" y="0"/>
                          <a:pt x="237231" y="0"/>
                        </a:cubicBezTo>
                        <a:close/>
                      </a:path>
                    </a:pathLst>
                  </a:custGeom>
                  <a:solidFill>
                    <a:srgbClr val="FFD77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16" name="شكل حر: شكل 215">
                    <a:extLst>
                      <a:ext uri="{FF2B5EF4-FFF2-40B4-BE49-F238E27FC236}">
                        <a16:creationId xmlns:a16="http://schemas.microsoft.com/office/drawing/2014/main" id="{87E2E666-2AC4-4707-A6AC-A29DFF6C1A9B}"/>
                      </a:ext>
                    </a:extLst>
                  </p:cNvPr>
                  <p:cNvSpPr/>
                  <p:nvPr/>
                </p:nvSpPr>
                <p:spPr>
                  <a:xfrm>
                    <a:off x="4926579" y="547878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0D9DA7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17" name="شكل حر: شكل 216">
                    <a:extLst>
                      <a:ext uri="{FF2B5EF4-FFF2-40B4-BE49-F238E27FC236}">
                        <a16:creationId xmlns:a16="http://schemas.microsoft.com/office/drawing/2014/main" id="{1F912039-D7A6-41B4-9C31-54BB4C13025F}"/>
                      </a:ext>
                    </a:extLst>
                  </p:cNvPr>
                  <p:cNvSpPr/>
                  <p:nvPr/>
                </p:nvSpPr>
                <p:spPr>
                  <a:xfrm>
                    <a:off x="4926578" y="528447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0D9DA7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  <p:grpSp>
              <p:nvGrpSpPr>
                <p:cNvPr id="211" name="مجموعة 210">
                  <a:extLst>
                    <a:ext uri="{FF2B5EF4-FFF2-40B4-BE49-F238E27FC236}">
                      <a16:creationId xmlns:a16="http://schemas.microsoft.com/office/drawing/2014/main" id="{F7F38187-C24A-4D21-B487-D87DFDD226D5}"/>
                    </a:ext>
                  </a:extLst>
                </p:cNvPr>
                <p:cNvGrpSpPr/>
                <p:nvPr/>
              </p:nvGrpSpPr>
              <p:grpSpPr>
                <a:xfrm flipH="1">
                  <a:off x="4943898" y="4342251"/>
                  <a:ext cx="45719" cy="286037"/>
                  <a:chOff x="4033520" y="2580640"/>
                  <a:chExt cx="198120" cy="1239520"/>
                </a:xfrm>
                <a:solidFill>
                  <a:srgbClr val="FFFFFF"/>
                </a:solidFill>
              </p:grpSpPr>
              <p:sp>
                <p:nvSpPr>
                  <p:cNvPr id="212" name="مستطيل: زوايا مستديرة 211">
                    <a:extLst>
                      <a:ext uri="{FF2B5EF4-FFF2-40B4-BE49-F238E27FC236}">
                        <a16:creationId xmlns:a16="http://schemas.microsoft.com/office/drawing/2014/main" id="{196638A4-ABF1-4267-8A75-FB28F9876ECA}"/>
                      </a:ext>
                    </a:extLst>
                  </p:cNvPr>
                  <p:cNvSpPr/>
                  <p:nvPr/>
                </p:nvSpPr>
                <p:spPr>
                  <a:xfrm>
                    <a:off x="4033520" y="2580640"/>
                    <a:ext cx="198120" cy="452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13" name="مستطيل: زوايا مستديرة 212">
                    <a:extLst>
                      <a:ext uri="{FF2B5EF4-FFF2-40B4-BE49-F238E27FC236}">
                        <a16:creationId xmlns:a16="http://schemas.microsoft.com/office/drawing/2014/main" id="{F13CD58C-945D-4F68-9D5D-C9ED33C898AF}"/>
                      </a:ext>
                    </a:extLst>
                  </p:cNvPr>
                  <p:cNvSpPr/>
                  <p:nvPr/>
                </p:nvSpPr>
                <p:spPr>
                  <a:xfrm>
                    <a:off x="4033520" y="3114040"/>
                    <a:ext cx="198120" cy="706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207" name="شكل حر: شكل 206">
                <a:extLst>
                  <a:ext uri="{FF2B5EF4-FFF2-40B4-BE49-F238E27FC236}">
                    <a16:creationId xmlns:a16="http://schemas.microsoft.com/office/drawing/2014/main" id="{2E557E05-C166-4CBD-9B79-119588D9BD46}"/>
                  </a:ext>
                </a:extLst>
              </p:cNvPr>
              <p:cNvSpPr/>
              <p:nvPr/>
            </p:nvSpPr>
            <p:spPr>
              <a:xfrm>
                <a:off x="402004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8" name="شكل حر: شكل 207">
                <a:extLst>
                  <a:ext uri="{FF2B5EF4-FFF2-40B4-BE49-F238E27FC236}">
                    <a16:creationId xmlns:a16="http://schemas.microsoft.com/office/drawing/2014/main" id="{4D32ED8A-BCC1-4D72-8779-DB3FDFDEC847}"/>
                  </a:ext>
                </a:extLst>
              </p:cNvPr>
              <p:cNvSpPr/>
              <p:nvPr/>
            </p:nvSpPr>
            <p:spPr>
              <a:xfrm>
                <a:off x="3545383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9" name="شكل حر: شكل 208">
                <a:extLst>
                  <a:ext uri="{FF2B5EF4-FFF2-40B4-BE49-F238E27FC236}">
                    <a16:creationId xmlns:a16="http://schemas.microsoft.com/office/drawing/2014/main" id="{8F3EF715-CE78-4F0B-AEDF-78AA0DBD7BED}"/>
                  </a:ext>
                </a:extLst>
              </p:cNvPr>
              <p:cNvSpPr/>
              <p:nvPr/>
            </p:nvSpPr>
            <p:spPr>
              <a:xfrm>
                <a:off x="414615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218" name="مجموعة 217">
            <a:extLst>
              <a:ext uri="{FF2B5EF4-FFF2-40B4-BE49-F238E27FC236}">
                <a16:creationId xmlns:a16="http://schemas.microsoft.com/office/drawing/2014/main" id="{E9CF59CD-758F-4609-8CB6-095301A98509}"/>
              </a:ext>
            </a:extLst>
          </p:cNvPr>
          <p:cNvGrpSpPr/>
          <p:nvPr/>
        </p:nvGrpSpPr>
        <p:grpSpPr>
          <a:xfrm>
            <a:off x="9977363" y="374933"/>
            <a:ext cx="1656080" cy="1656080"/>
            <a:chOff x="5800432" y="4106525"/>
            <a:chExt cx="1656080" cy="1656080"/>
          </a:xfrm>
        </p:grpSpPr>
        <p:sp>
          <p:nvSpPr>
            <p:cNvPr id="219" name="شكل بيضاوي 218">
              <a:extLst>
                <a:ext uri="{FF2B5EF4-FFF2-40B4-BE49-F238E27FC236}">
                  <a16:creationId xmlns:a16="http://schemas.microsoft.com/office/drawing/2014/main" id="{01BFBC44-34A1-48CF-8125-B329502FAA50}"/>
                </a:ext>
              </a:extLst>
            </p:cNvPr>
            <p:cNvSpPr/>
            <p:nvPr/>
          </p:nvSpPr>
          <p:spPr>
            <a:xfrm>
              <a:off x="5800432" y="410652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20" name="مجموعة 219">
              <a:extLst>
                <a:ext uri="{FF2B5EF4-FFF2-40B4-BE49-F238E27FC236}">
                  <a16:creationId xmlns:a16="http://schemas.microsoft.com/office/drawing/2014/main" id="{8BB1AE2A-51FE-4A33-95B7-EADFEE8CD112}"/>
                </a:ext>
              </a:extLst>
            </p:cNvPr>
            <p:cNvGrpSpPr/>
            <p:nvPr/>
          </p:nvGrpSpPr>
          <p:grpSpPr>
            <a:xfrm>
              <a:off x="6097568" y="4213185"/>
              <a:ext cx="1003087" cy="1548201"/>
              <a:chOff x="7764323" y="1927027"/>
              <a:chExt cx="1310091" cy="2022044"/>
            </a:xfrm>
          </p:grpSpPr>
          <p:sp>
            <p:nvSpPr>
              <p:cNvPr id="221" name="شكل حر: شكل 220">
                <a:extLst>
                  <a:ext uri="{FF2B5EF4-FFF2-40B4-BE49-F238E27FC236}">
                    <a16:creationId xmlns:a16="http://schemas.microsoft.com/office/drawing/2014/main" id="{EFB2F168-712E-43A4-B226-53FF20F3F61F}"/>
                  </a:ext>
                </a:extLst>
              </p:cNvPr>
              <p:cNvSpPr/>
              <p:nvPr/>
            </p:nvSpPr>
            <p:spPr>
              <a:xfrm>
                <a:off x="7890739" y="3540761"/>
                <a:ext cx="1150992" cy="408310"/>
              </a:xfrm>
              <a:custGeom>
                <a:avLst/>
                <a:gdLst>
                  <a:gd name="connsiteX0" fmla="*/ 492053 w 1093767"/>
                  <a:gd name="connsiteY0" fmla="*/ 0 h 223010"/>
                  <a:gd name="connsiteX1" fmla="*/ 706678 w 1093767"/>
                  <a:gd name="connsiteY1" fmla="*/ 0 h 223010"/>
                  <a:gd name="connsiteX2" fmla="*/ 753188 w 1093767"/>
                  <a:gd name="connsiteY2" fmla="*/ 13556 h 223010"/>
                  <a:gd name="connsiteX3" fmla="*/ 852833 w 1093767"/>
                  <a:gd name="connsiteY3" fmla="*/ 76942 h 223010"/>
                  <a:gd name="connsiteX4" fmla="*/ 1093767 w 1093767"/>
                  <a:gd name="connsiteY4" fmla="*/ 223010 h 223010"/>
                  <a:gd name="connsiteX5" fmla="*/ 0 w 1093767"/>
                  <a:gd name="connsiteY5" fmla="*/ 223010 h 223010"/>
                  <a:gd name="connsiteX6" fmla="*/ 413117 w 1093767"/>
                  <a:gd name="connsiteY6" fmla="*/ 84545 h 223010"/>
                  <a:gd name="connsiteX7" fmla="*/ 492053 w 1093767"/>
                  <a:gd name="connsiteY7" fmla="*/ 26875 h 223010"/>
                  <a:gd name="connsiteX8" fmla="*/ 492053 w 1093767"/>
                  <a:gd name="connsiteY8" fmla="*/ 0 h 223010"/>
                  <a:gd name="connsiteX0" fmla="*/ 492053 w 1093767"/>
                  <a:gd name="connsiteY0" fmla="*/ 0 h 223010"/>
                  <a:gd name="connsiteX1" fmla="*/ 706678 w 1093767"/>
                  <a:gd name="connsiteY1" fmla="*/ 0 h 223010"/>
                  <a:gd name="connsiteX2" fmla="*/ 753188 w 1093767"/>
                  <a:gd name="connsiteY2" fmla="*/ 13556 h 223010"/>
                  <a:gd name="connsiteX3" fmla="*/ 852833 w 1093767"/>
                  <a:gd name="connsiteY3" fmla="*/ 76942 h 223010"/>
                  <a:gd name="connsiteX4" fmla="*/ 1093767 w 1093767"/>
                  <a:gd name="connsiteY4" fmla="*/ 223010 h 223010"/>
                  <a:gd name="connsiteX5" fmla="*/ 540818 w 1093767"/>
                  <a:gd name="connsiteY5" fmla="*/ 220837 h 223010"/>
                  <a:gd name="connsiteX6" fmla="*/ 0 w 1093767"/>
                  <a:gd name="connsiteY6" fmla="*/ 223010 h 223010"/>
                  <a:gd name="connsiteX7" fmla="*/ 413117 w 1093767"/>
                  <a:gd name="connsiteY7" fmla="*/ 84545 h 223010"/>
                  <a:gd name="connsiteX8" fmla="*/ 492053 w 1093767"/>
                  <a:gd name="connsiteY8" fmla="*/ 26875 h 223010"/>
                  <a:gd name="connsiteX9" fmla="*/ 492053 w 1093767"/>
                  <a:gd name="connsiteY9" fmla="*/ 0 h 223010"/>
                  <a:gd name="connsiteX0" fmla="*/ 492053 w 1093767"/>
                  <a:gd name="connsiteY0" fmla="*/ 0 h 404952"/>
                  <a:gd name="connsiteX1" fmla="*/ 706678 w 1093767"/>
                  <a:gd name="connsiteY1" fmla="*/ 0 h 404952"/>
                  <a:gd name="connsiteX2" fmla="*/ 753188 w 1093767"/>
                  <a:gd name="connsiteY2" fmla="*/ 13556 h 404952"/>
                  <a:gd name="connsiteX3" fmla="*/ 852833 w 1093767"/>
                  <a:gd name="connsiteY3" fmla="*/ 76942 h 404952"/>
                  <a:gd name="connsiteX4" fmla="*/ 1093767 w 1093767"/>
                  <a:gd name="connsiteY4" fmla="*/ 223010 h 404952"/>
                  <a:gd name="connsiteX5" fmla="*/ 540818 w 1093767"/>
                  <a:gd name="connsiteY5" fmla="*/ 404952 h 404952"/>
                  <a:gd name="connsiteX6" fmla="*/ 0 w 1093767"/>
                  <a:gd name="connsiteY6" fmla="*/ 223010 h 404952"/>
                  <a:gd name="connsiteX7" fmla="*/ 413117 w 1093767"/>
                  <a:gd name="connsiteY7" fmla="*/ 84545 h 404952"/>
                  <a:gd name="connsiteX8" fmla="*/ 492053 w 1093767"/>
                  <a:gd name="connsiteY8" fmla="*/ 26875 h 404952"/>
                  <a:gd name="connsiteX9" fmla="*/ 492053 w 1093767"/>
                  <a:gd name="connsiteY9" fmla="*/ 0 h 404952"/>
                  <a:gd name="connsiteX0" fmla="*/ 506981 w 1108695"/>
                  <a:gd name="connsiteY0" fmla="*/ 0 h 404952"/>
                  <a:gd name="connsiteX1" fmla="*/ 721606 w 1108695"/>
                  <a:gd name="connsiteY1" fmla="*/ 0 h 404952"/>
                  <a:gd name="connsiteX2" fmla="*/ 768116 w 1108695"/>
                  <a:gd name="connsiteY2" fmla="*/ 13556 h 404952"/>
                  <a:gd name="connsiteX3" fmla="*/ 867761 w 1108695"/>
                  <a:gd name="connsiteY3" fmla="*/ 76942 h 404952"/>
                  <a:gd name="connsiteX4" fmla="*/ 1108695 w 1108695"/>
                  <a:gd name="connsiteY4" fmla="*/ 223010 h 404952"/>
                  <a:gd name="connsiteX5" fmla="*/ 555746 w 1108695"/>
                  <a:gd name="connsiteY5" fmla="*/ 404952 h 404952"/>
                  <a:gd name="connsiteX6" fmla="*/ 0 w 1108695"/>
                  <a:gd name="connsiteY6" fmla="*/ 232962 h 404952"/>
                  <a:gd name="connsiteX7" fmla="*/ 428045 w 1108695"/>
                  <a:gd name="connsiteY7" fmla="*/ 84545 h 404952"/>
                  <a:gd name="connsiteX8" fmla="*/ 506981 w 1108695"/>
                  <a:gd name="connsiteY8" fmla="*/ 26875 h 404952"/>
                  <a:gd name="connsiteX9" fmla="*/ 506981 w 1108695"/>
                  <a:gd name="connsiteY9" fmla="*/ 0 h 404952"/>
                  <a:gd name="connsiteX0" fmla="*/ 519421 w 1121135"/>
                  <a:gd name="connsiteY0" fmla="*/ 0 h 404952"/>
                  <a:gd name="connsiteX1" fmla="*/ 734046 w 1121135"/>
                  <a:gd name="connsiteY1" fmla="*/ 0 h 404952"/>
                  <a:gd name="connsiteX2" fmla="*/ 780556 w 1121135"/>
                  <a:gd name="connsiteY2" fmla="*/ 13556 h 404952"/>
                  <a:gd name="connsiteX3" fmla="*/ 880201 w 1121135"/>
                  <a:gd name="connsiteY3" fmla="*/ 76942 h 404952"/>
                  <a:gd name="connsiteX4" fmla="*/ 1121135 w 1121135"/>
                  <a:gd name="connsiteY4" fmla="*/ 223010 h 404952"/>
                  <a:gd name="connsiteX5" fmla="*/ 568186 w 1121135"/>
                  <a:gd name="connsiteY5" fmla="*/ 404952 h 404952"/>
                  <a:gd name="connsiteX6" fmla="*/ 0 w 1121135"/>
                  <a:gd name="connsiteY6" fmla="*/ 240426 h 404952"/>
                  <a:gd name="connsiteX7" fmla="*/ 440485 w 1121135"/>
                  <a:gd name="connsiteY7" fmla="*/ 84545 h 404952"/>
                  <a:gd name="connsiteX8" fmla="*/ 519421 w 1121135"/>
                  <a:gd name="connsiteY8" fmla="*/ 26875 h 404952"/>
                  <a:gd name="connsiteX9" fmla="*/ 519421 w 1121135"/>
                  <a:gd name="connsiteY9" fmla="*/ 0 h 404952"/>
                  <a:gd name="connsiteX0" fmla="*/ 519421 w 1150991"/>
                  <a:gd name="connsiteY0" fmla="*/ 0 h 404952"/>
                  <a:gd name="connsiteX1" fmla="*/ 734046 w 1150991"/>
                  <a:gd name="connsiteY1" fmla="*/ 0 h 404952"/>
                  <a:gd name="connsiteX2" fmla="*/ 780556 w 1150991"/>
                  <a:gd name="connsiteY2" fmla="*/ 13556 h 404952"/>
                  <a:gd name="connsiteX3" fmla="*/ 880201 w 1150991"/>
                  <a:gd name="connsiteY3" fmla="*/ 76942 h 404952"/>
                  <a:gd name="connsiteX4" fmla="*/ 1150991 w 1150991"/>
                  <a:gd name="connsiteY4" fmla="*/ 232962 h 404952"/>
                  <a:gd name="connsiteX5" fmla="*/ 568186 w 1150991"/>
                  <a:gd name="connsiteY5" fmla="*/ 404952 h 404952"/>
                  <a:gd name="connsiteX6" fmla="*/ 0 w 1150991"/>
                  <a:gd name="connsiteY6" fmla="*/ 240426 h 404952"/>
                  <a:gd name="connsiteX7" fmla="*/ 440485 w 1150991"/>
                  <a:gd name="connsiteY7" fmla="*/ 84545 h 404952"/>
                  <a:gd name="connsiteX8" fmla="*/ 519421 w 1150991"/>
                  <a:gd name="connsiteY8" fmla="*/ 26875 h 404952"/>
                  <a:gd name="connsiteX9" fmla="*/ 519421 w 1150991"/>
                  <a:gd name="connsiteY9" fmla="*/ 0 h 404952"/>
                  <a:gd name="connsiteX0" fmla="*/ 519421 w 1150991"/>
                  <a:gd name="connsiteY0" fmla="*/ 0 h 407380"/>
                  <a:gd name="connsiteX1" fmla="*/ 734046 w 1150991"/>
                  <a:gd name="connsiteY1" fmla="*/ 0 h 407380"/>
                  <a:gd name="connsiteX2" fmla="*/ 780556 w 1150991"/>
                  <a:gd name="connsiteY2" fmla="*/ 13556 h 407380"/>
                  <a:gd name="connsiteX3" fmla="*/ 880201 w 1150991"/>
                  <a:gd name="connsiteY3" fmla="*/ 76942 h 407380"/>
                  <a:gd name="connsiteX4" fmla="*/ 1150991 w 1150991"/>
                  <a:gd name="connsiteY4" fmla="*/ 232962 h 407380"/>
                  <a:gd name="connsiteX5" fmla="*/ 568186 w 1150991"/>
                  <a:gd name="connsiteY5" fmla="*/ 404952 h 407380"/>
                  <a:gd name="connsiteX6" fmla="*/ 0 w 1150991"/>
                  <a:gd name="connsiteY6" fmla="*/ 240426 h 407380"/>
                  <a:gd name="connsiteX7" fmla="*/ 440485 w 1150991"/>
                  <a:gd name="connsiteY7" fmla="*/ 84545 h 407380"/>
                  <a:gd name="connsiteX8" fmla="*/ 519421 w 1150991"/>
                  <a:gd name="connsiteY8" fmla="*/ 26875 h 407380"/>
                  <a:gd name="connsiteX9" fmla="*/ 519421 w 1150991"/>
                  <a:gd name="connsiteY9" fmla="*/ 0 h 40738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0991" h="408310">
                    <a:moveTo>
                      <a:pt x="519421" y="0"/>
                    </a:moveTo>
                    <a:lnTo>
                      <a:pt x="734046" y="0"/>
                    </a:lnTo>
                    <a:lnTo>
                      <a:pt x="780556" y="13556"/>
                    </a:lnTo>
                    <a:cubicBezTo>
                      <a:pt x="817153" y="28073"/>
                      <a:pt x="851025" y="49462"/>
                      <a:pt x="880201" y="76942"/>
                    </a:cubicBezTo>
                    <a:cubicBezTo>
                      <a:pt x="978979" y="85138"/>
                      <a:pt x="1098042" y="149172"/>
                      <a:pt x="1150991" y="232962"/>
                    </a:cubicBezTo>
                    <a:cubicBezTo>
                      <a:pt x="994043" y="335076"/>
                      <a:pt x="787335" y="427240"/>
                      <a:pt x="568186" y="404952"/>
                    </a:cubicBezTo>
                    <a:cubicBezTo>
                      <a:pt x="373815" y="397383"/>
                      <a:pt x="157051" y="372397"/>
                      <a:pt x="0" y="240426"/>
                    </a:cubicBezTo>
                    <a:cubicBezTo>
                      <a:pt x="78392" y="91069"/>
                      <a:pt x="287922" y="12599"/>
                      <a:pt x="440485" y="84545"/>
                    </a:cubicBezTo>
                    <a:cubicBezTo>
                      <a:pt x="463623" y="61315"/>
                      <a:pt x="490255" y="41859"/>
                      <a:pt x="519421" y="26875"/>
                    </a:cubicBezTo>
                    <a:lnTo>
                      <a:pt x="519421" y="0"/>
                    </a:lnTo>
                    <a:close/>
                  </a:path>
                </a:pathLst>
              </a:custGeom>
              <a:solidFill>
                <a:srgbClr val="D7A9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22" name="مجموعة 221">
                <a:extLst>
                  <a:ext uri="{FF2B5EF4-FFF2-40B4-BE49-F238E27FC236}">
                    <a16:creationId xmlns:a16="http://schemas.microsoft.com/office/drawing/2014/main" id="{81672159-C03E-4F13-9CC6-9FCD40E59A18}"/>
                  </a:ext>
                </a:extLst>
              </p:cNvPr>
              <p:cNvGrpSpPr/>
              <p:nvPr/>
            </p:nvGrpSpPr>
            <p:grpSpPr>
              <a:xfrm>
                <a:off x="7970519" y="2339340"/>
                <a:ext cx="949343" cy="899501"/>
                <a:chOff x="1276719" y="5185399"/>
                <a:chExt cx="833152" cy="789413"/>
              </a:xfrm>
            </p:grpSpPr>
            <p:sp>
              <p:nvSpPr>
                <p:cNvPr id="230" name="شكل حر: شكل 229">
                  <a:extLst>
                    <a:ext uri="{FF2B5EF4-FFF2-40B4-BE49-F238E27FC236}">
                      <a16:creationId xmlns:a16="http://schemas.microsoft.com/office/drawing/2014/main" id="{E1CF6C9C-F29F-43D4-9A5B-B1C01EDF9DDE}"/>
                    </a:ext>
                  </a:extLst>
                </p:cNvPr>
                <p:cNvSpPr/>
                <p:nvPr/>
              </p:nvSpPr>
              <p:spPr>
                <a:xfrm>
                  <a:off x="1276719" y="5185399"/>
                  <a:ext cx="833152" cy="789413"/>
                </a:xfrm>
                <a:custGeom>
                  <a:avLst/>
                  <a:gdLst>
                    <a:gd name="connsiteX0" fmla="*/ 416576 w 833152"/>
                    <a:gd name="connsiteY0" fmla="*/ 164549 h 789413"/>
                    <a:gd name="connsiteX1" fmla="*/ 0 w 833152"/>
                    <a:gd name="connsiteY1" fmla="*/ 213558 h 789413"/>
                    <a:gd name="connsiteX2" fmla="*/ 416576 w 833152"/>
                    <a:gd name="connsiteY2" fmla="*/ 789414 h 789413"/>
                    <a:gd name="connsiteX3" fmla="*/ 833153 w 833152"/>
                    <a:gd name="connsiteY3" fmla="*/ 213558 h 789413"/>
                    <a:gd name="connsiteX4" fmla="*/ 416576 w 833152"/>
                    <a:gd name="connsiteY4" fmla="*/ 164549 h 78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152" h="789413">
                      <a:moveTo>
                        <a:pt x="416576" y="164549"/>
                      </a:moveTo>
                      <a:cubicBezTo>
                        <a:pt x="262198" y="-141757"/>
                        <a:pt x="0" y="42027"/>
                        <a:pt x="0" y="213558"/>
                      </a:cubicBezTo>
                      <a:cubicBezTo>
                        <a:pt x="0" y="470855"/>
                        <a:pt x="416576" y="789414"/>
                        <a:pt x="416576" y="789414"/>
                      </a:cubicBezTo>
                      <a:cubicBezTo>
                        <a:pt x="416576" y="789414"/>
                        <a:pt x="833153" y="470855"/>
                        <a:pt x="833153" y="213558"/>
                      </a:cubicBezTo>
                      <a:cubicBezTo>
                        <a:pt x="833153" y="42027"/>
                        <a:pt x="570955" y="-141757"/>
                        <a:pt x="416576" y="164549"/>
                      </a:cubicBezTo>
                      <a:close/>
                    </a:path>
                  </a:pathLst>
                </a:custGeom>
                <a:solidFill>
                  <a:srgbClr val="FF88A8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231" name="مجموعة 230">
                  <a:extLst>
                    <a:ext uri="{FF2B5EF4-FFF2-40B4-BE49-F238E27FC236}">
                      <a16:creationId xmlns:a16="http://schemas.microsoft.com/office/drawing/2014/main" id="{6B2F35AE-EE10-4349-A79B-41F171ECAD0B}"/>
                    </a:ext>
                  </a:extLst>
                </p:cNvPr>
                <p:cNvGrpSpPr/>
                <p:nvPr/>
              </p:nvGrpSpPr>
              <p:grpSpPr>
                <a:xfrm rot="20111266" flipH="1">
                  <a:off x="1361769" y="5314118"/>
                  <a:ext cx="69276" cy="296134"/>
                  <a:chOff x="3946762" y="2156920"/>
                  <a:chExt cx="300203" cy="1283273"/>
                </a:xfrm>
                <a:solidFill>
                  <a:srgbClr val="FFFFFF"/>
                </a:solidFill>
              </p:grpSpPr>
              <p:sp>
                <p:nvSpPr>
                  <p:cNvPr id="232" name="مستطيل: زوايا مستديرة 231">
                    <a:extLst>
                      <a:ext uri="{FF2B5EF4-FFF2-40B4-BE49-F238E27FC236}">
                        <a16:creationId xmlns:a16="http://schemas.microsoft.com/office/drawing/2014/main" id="{3C465185-4BAB-45F6-9DD8-C51C590B00B9}"/>
                      </a:ext>
                    </a:extLst>
                  </p:cNvPr>
                  <p:cNvSpPr/>
                  <p:nvPr/>
                </p:nvSpPr>
                <p:spPr>
                  <a:xfrm rot="20111266">
                    <a:off x="3946762" y="2156920"/>
                    <a:ext cx="198122" cy="452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33" name="مستطيل: زوايا مستديرة 232">
                    <a:extLst>
                      <a:ext uri="{FF2B5EF4-FFF2-40B4-BE49-F238E27FC236}">
                        <a16:creationId xmlns:a16="http://schemas.microsoft.com/office/drawing/2014/main" id="{0C10D6CD-6A8A-4CB2-883D-7531F862DEB9}"/>
                      </a:ext>
                    </a:extLst>
                  </p:cNvPr>
                  <p:cNvSpPr/>
                  <p:nvPr/>
                </p:nvSpPr>
                <p:spPr>
                  <a:xfrm rot="211711">
                    <a:off x="4048845" y="2734074"/>
                    <a:ext cx="198120" cy="706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223" name="شكل حر: شكل 222">
                <a:extLst>
                  <a:ext uri="{FF2B5EF4-FFF2-40B4-BE49-F238E27FC236}">
                    <a16:creationId xmlns:a16="http://schemas.microsoft.com/office/drawing/2014/main" id="{3DF66EE8-8151-457F-8E7F-8E91631AF7FC}"/>
                  </a:ext>
                </a:extLst>
              </p:cNvPr>
              <p:cNvSpPr/>
              <p:nvPr/>
            </p:nvSpPr>
            <p:spPr>
              <a:xfrm>
                <a:off x="8004175" y="2662518"/>
                <a:ext cx="1070239" cy="878242"/>
              </a:xfrm>
              <a:custGeom>
                <a:avLst/>
                <a:gdLst>
                  <a:gd name="connsiteX0" fmla="*/ 975704 w 1070239"/>
                  <a:gd name="connsiteY0" fmla="*/ 243 h 878242"/>
                  <a:gd name="connsiteX1" fmla="*/ 1066471 w 1070239"/>
                  <a:gd name="connsiteY1" fmla="*/ 3734 h 878242"/>
                  <a:gd name="connsiteX2" fmla="*/ 960078 w 1070239"/>
                  <a:gd name="connsiteY2" fmla="*/ 407974 h 878242"/>
                  <a:gd name="connsiteX3" fmla="*/ 618326 w 1070239"/>
                  <a:gd name="connsiteY3" fmla="*/ 518084 h 878242"/>
                  <a:gd name="connsiteX4" fmla="*/ 518539 w 1070239"/>
                  <a:gd name="connsiteY4" fmla="*/ 636209 h 878242"/>
                  <a:gd name="connsiteX5" fmla="*/ 493695 w 1070239"/>
                  <a:gd name="connsiteY5" fmla="*/ 743394 h 878242"/>
                  <a:gd name="connsiteX6" fmla="*/ 496276 w 1070239"/>
                  <a:gd name="connsiteY6" fmla="*/ 877074 h 878242"/>
                  <a:gd name="connsiteX7" fmla="*/ 520156 w 1070239"/>
                  <a:gd name="connsiteY7" fmla="*/ 871226 h 878242"/>
                  <a:gd name="connsiteX8" fmla="*/ 551125 w 1070239"/>
                  <a:gd name="connsiteY8" fmla="*/ 869642 h 878242"/>
                  <a:gd name="connsiteX9" fmla="*/ 610429 w 1070239"/>
                  <a:gd name="connsiteY9" fmla="*/ 875274 h 878242"/>
                  <a:gd name="connsiteX10" fmla="*/ 620612 w 1070239"/>
                  <a:gd name="connsiteY10" fmla="*/ 878242 h 878242"/>
                  <a:gd name="connsiteX11" fmla="*/ 405987 w 1070239"/>
                  <a:gd name="connsiteY11" fmla="*/ 878242 h 878242"/>
                  <a:gd name="connsiteX12" fmla="*/ 405987 w 1070239"/>
                  <a:gd name="connsiteY12" fmla="*/ 743394 h 878242"/>
                  <a:gd name="connsiteX13" fmla="*/ 402374 w 1070239"/>
                  <a:gd name="connsiteY13" fmla="*/ 703962 h 878242"/>
                  <a:gd name="connsiteX14" fmla="*/ 356541 w 1070239"/>
                  <a:gd name="connsiteY14" fmla="*/ 617940 h 878242"/>
                  <a:gd name="connsiteX15" fmla="*/ 90694 w 1070239"/>
                  <a:gd name="connsiteY15" fmla="*/ 527304 h 878242"/>
                  <a:gd name="connsiteX16" fmla="*/ 3089 w 1070239"/>
                  <a:gd name="connsiteY16" fmla="*/ 194431 h 878242"/>
                  <a:gd name="connsiteX17" fmla="*/ 335999 w 1070239"/>
                  <a:gd name="connsiteY17" fmla="*/ 282035 h 878242"/>
                  <a:gd name="connsiteX18" fmla="*/ 426529 w 1070239"/>
                  <a:gd name="connsiteY18" fmla="*/ 569181 h 878242"/>
                  <a:gd name="connsiteX19" fmla="*/ 444558 w 1070239"/>
                  <a:gd name="connsiteY19" fmla="*/ 594230 h 878242"/>
                  <a:gd name="connsiteX20" fmla="*/ 552190 w 1070239"/>
                  <a:gd name="connsiteY20" fmla="*/ 460036 h 878242"/>
                  <a:gd name="connsiteX21" fmla="*/ 662095 w 1070239"/>
                  <a:gd name="connsiteY21" fmla="*/ 110265 h 878242"/>
                  <a:gd name="connsiteX22" fmla="*/ 975704 w 1070239"/>
                  <a:gd name="connsiteY22" fmla="*/ 243 h 87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70239" h="878242">
                    <a:moveTo>
                      <a:pt x="975704" y="243"/>
                    </a:moveTo>
                    <a:cubicBezTo>
                      <a:pt x="1029435" y="-1124"/>
                      <a:pt x="1066471" y="3734"/>
                      <a:pt x="1066471" y="3734"/>
                    </a:cubicBezTo>
                    <a:cubicBezTo>
                      <a:pt x="1066471" y="3734"/>
                      <a:pt x="1101156" y="266896"/>
                      <a:pt x="960078" y="407974"/>
                    </a:cubicBezTo>
                    <a:cubicBezTo>
                      <a:pt x="862047" y="506074"/>
                      <a:pt x="704969" y="519184"/>
                      <a:pt x="618326" y="518084"/>
                    </a:cubicBezTo>
                    <a:cubicBezTo>
                      <a:pt x="573150" y="545618"/>
                      <a:pt x="538134" y="587070"/>
                      <a:pt x="518539" y="636209"/>
                    </a:cubicBezTo>
                    <a:cubicBezTo>
                      <a:pt x="503657" y="670078"/>
                      <a:pt x="495233" y="706432"/>
                      <a:pt x="493695" y="743394"/>
                    </a:cubicBezTo>
                    <a:lnTo>
                      <a:pt x="496276" y="877074"/>
                    </a:lnTo>
                    <a:lnTo>
                      <a:pt x="520156" y="871226"/>
                    </a:lnTo>
                    <a:cubicBezTo>
                      <a:pt x="530479" y="870227"/>
                      <a:pt x="540802" y="869642"/>
                      <a:pt x="551125" y="869642"/>
                    </a:cubicBezTo>
                    <a:cubicBezTo>
                      <a:pt x="571164" y="869639"/>
                      <a:pt x="591014" y="871549"/>
                      <a:pt x="610429" y="875274"/>
                    </a:cubicBezTo>
                    <a:lnTo>
                      <a:pt x="620612" y="878242"/>
                    </a:lnTo>
                    <a:lnTo>
                      <a:pt x="405987" y="878242"/>
                    </a:lnTo>
                    <a:lnTo>
                      <a:pt x="405987" y="743394"/>
                    </a:lnTo>
                    <a:cubicBezTo>
                      <a:pt x="406583" y="730148"/>
                      <a:pt x="405366" y="716878"/>
                      <a:pt x="402374" y="703962"/>
                    </a:cubicBezTo>
                    <a:cubicBezTo>
                      <a:pt x="392623" y="672669"/>
                      <a:pt x="377073" y="643488"/>
                      <a:pt x="356541" y="617940"/>
                    </a:cubicBezTo>
                    <a:cubicBezTo>
                      <a:pt x="283111" y="617010"/>
                      <a:pt x="165844" y="602489"/>
                      <a:pt x="90694" y="527304"/>
                    </a:cubicBezTo>
                    <a:cubicBezTo>
                      <a:pt x="-25402" y="411208"/>
                      <a:pt x="3089" y="194431"/>
                      <a:pt x="3089" y="194431"/>
                    </a:cubicBezTo>
                    <a:cubicBezTo>
                      <a:pt x="3089" y="194431"/>
                      <a:pt x="219866" y="165905"/>
                      <a:pt x="335999" y="282035"/>
                    </a:cubicBezTo>
                    <a:cubicBezTo>
                      <a:pt x="418923" y="364962"/>
                      <a:pt x="428076" y="499228"/>
                      <a:pt x="426529" y="569181"/>
                    </a:cubicBezTo>
                    <a:cubicBezTo>
                      <a:pt x="433041" y="577157"/>
                      <a:pt x="439064" y="585522"/>
                      <a:pt x="444558" y="594230"/>
                    </a:cubicBezTo>
                    <a:cubicBezTo>
                      <a:pt x="468188" y="540920"/>
                      <a:pt x="505281" y="494671"/>
                      <a:pt x="552190" y="460036"/>
                    </a:cubicBezTo>
                    <a:cubicBezTo>
                      <a:pt x="550195" y="375388"/>
                      <a:pt x="560965" y="211395"/>
                      <a:pt x="662095" y="110265"/>
                    </a:cubicBezTo>
                    <a:cubicBezTo>
                      <a:pt x="750226" y="22091"/>
                      <a:pt x="886153" y="2521"/>
                      <a:pt x="975704" y="243"/>
                    </a:cubicBezTo>
                    <a:close/>
                  </a:path>
                </a:pathLst>
              </a:custGeom>
              <a:solidFill>
                <a:srgbClr val="0D9D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24" name="مجموعة 223">
                <a:extLst>
                  <a:ext uri="{FF2B5EF4-FFF2-40B4-BE49-F238E27FC236}">
                    <a16:creationId xmlns:a16="http://schemas.microsoft.com/office/drawing/2014/main" id="{C71AFAE2-A35C-4DD5-ACC6-8B934A8BBDA9}"/>
                  </a:ext>
                </a:extLst>
              </p:cNvPr>
              <p:cNvGrpSpPr/>
              <p:nvPr/>
            </p:nvGrpSpPr>
            <p:grpSpPr>
              <a:xfrm rot="12796276" flipH="1">
                <a:off x="8869860" y="2832390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228" name="مستطيل: زوايا مستديرة 227">
                  <a:extLst>
                    <a:ext uri="{FF2B5EF4-FFF2-40B4-BE49-F238E27FC236}">
                      <a16:creationId xmlns:a16="http://schemas.microsoft.com/office/drawing/2014/main" id="{5F99EAF9-9F51-4821-AAEE-0AA254D4DEF6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29" name="مستطيل: زوايا مستديرة 228">
                  <a:extLst>
                    <a:ext uri="{FF2B5EF4-FFF2-40B4-BE49-F238E27FC236}">
                      <a16:creationId xmlns:a16="http://schemas.microsoft.com/office/drawing/2014/main" id="{5922318D-F5F4-47FD-88B9-5C316D57CB45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225" name="شكل حر: شكل 224">
                <a:extLst>
                  <a:ext uri="{FF2B5EF4-FFF2-40B4-BE49-F238E27FC236}">
                    <a16:creationId xmlns:a16="http://schemas.microsoft.com/office/drawing/2014/main" id="{878302DD-EE05-4D28-86DF-91012EEF68FE}"/>
                  </a:ext>
                </a:extLst>
              </p:cNvPr>
              <p:cNvSpPr/>
              <p:nvPr/>
            </p:nvSpPr>
            <p:spPr>
              <a:xfrm>
                <a:off x="8139920" y="19270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26" name="شكل حر: شكل 225">
                <a:extLst>
                  <a:ext uri="{FF2B5EF4-FFF2-40B4-BE49-F238E27FC236}">
                    <a16:creationId xmlns:a16="http://schemas.microsoft.com/office/drawing/2014/main" id="{7F5D15CE-DC51-4BBC-A379-C6BEA91D5608}"/>
                  </a:ext>
                </a:extLst>
              </p:cNvPr>
              <p:cNvSpPr/>
              <p:nvPr/>
            </p:nvSpPr>
            <p:spPr>
              <a:xfrm>
                <a:off x="7764323" y="22383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27" name="شكل حر: شكل 226">
                <a:extLst>
                  <a:ext uri="{FF2B5EF4-FFF2-40B4-BE49-F238E27FC236}">
                    <a16:creationId xmlns:a16="http://schemas.microsoft.com/office/drawing/2014/main" id="{DB791B4E-7501-4E23-8801-91A7C940080A}"/>
                  </a:ext>
                </a:extLst>
              </p:cNvPr>
              <p:cNvSpPr/>
              <p:nvPr/>
            </p:nvSpPr>
            <p:spPr>
              <a:xfrm>
                <a:off x="7877419" y="29387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4976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EE258E2-0729-E834-5335-EB425B52A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58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2221761" y="4244612"/>
            <a:ext cx="774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</a:t>
            </a:r>
            <a:r>
              <a:rPr lang="ar-SA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المستخدم</a:t>
            </a:r>
            <a:r>
              <a:rPr lang="ar-SA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القالب </a:t>
            </a:r>
            <a:endParaRPr lang="ar-SA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Harmattan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EG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0" y="6008979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D7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5B5E5B57-A14F-4F08-9904-37F349F098F7}"/>
              </a:ext>
            </a:extLst>
          </p:cNvPr>
          <p:cNvGrpSpPr/>
          <p:nvPr/>
        </p:nvGrpSpPr>
        <p:grpSpPr>
          <a:xfrm>
            <a:off x="2819400" y="402581"/>
            <a:ext cx="6553200" cy="1210441"/>
            <a:chOff x="2819400" y="402581"/>
            <a:chExt cx="6553200" cy="1210441"/>
          </a:xfrm>
        </p:grpSpPr>
        <p:grpSp>
          <p:nvGrpSpPr>
            <p:cNvPr id="11" name="رسم 9" descr="شريط مطوي طويل ، ترويسة">
              <a:extLst>
                <a:ext uri="{FF2B5EF4-FFF2-40B4-BE49-F238E27FC236}">
                  <a16:creationId xmlns:a16="http://schemas.microsoft.com/office/drawing/2014/main" id="{DA0F230C-2DD7-41B3-B9B9-AA63B09D5712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94E4C659-5A39-476B-9B48-140173C316E2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76CE77DB-8EE6-4F8B-9266-9320181A4C60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B4D38167-61F6-42B8-ABFE-6C8850B13791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EC06977E-9F06-4E4A-90B4-8214FA62CCC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128" name="مجموعة 127">
              <a:extLst>
                <a:ext uri="{FF2B5EF4-FFF2-40B4-BE49-F238E27FC236}">
                  <a16:creationId xmlns:a16="http://schemas.microsoft.com/office/drawing/2014/main" id="{ABFCCEFA-140C-4D9C-8497-EAA87AC20C61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29" name="شكل حر: شكل 128">
                <a:extLst>
                  <a:ext uri="{FF2B5EF4-FFF2-40B4-BE49-F238E27FC236}">
                    <a16:creationId xmlns:a16="http://schemas.microsoft.com/office/drawing/2014/main" id="{F241FBD3-EAF5-4C98-9A6E-8589AD1FB14A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0" name="شكل حر: شكل 129">
                <a:extLst>
                  <a:ext uri="{FF2B5EF4-FFF2-40B4-BE49-F238E27FC236}">
                    <a16:creationId xmlns:a16="http://schemas.microsoft.com/office/drawing/2014/main" id="{4A4981DC-54C7-4119-B87C-E9C236109D5F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131" name="مجموعة 130">
              <a:extLst>
                <a:ext uri="{FF2B5EF4-FFF2-40B4-BE49-F238E27FC236}">
                  <a16:creationId xmlns:a16="http://schemas.microsoft.com/office/drawing/2014/main" id="{96F47108-BDEF-4296-A278-446E6F32B1F3}"/>
                </a:ext>
              </a:extLst>
            </p:cNvPr>
            <p:cNvGrpSpPr/>
            <p:nvPr/>
          </p:nvGrpSpPr>
          <p:grpSpPr>
            <a:xfrm>
              <a:off x="8341010" y="880101"/>
              <a:ext cx="529763" cy="529761"/>
              <a:chOff x="2549102" y="1768979"/>
              <a:chExt cx="2705805" cy="2705796"/>
            </a:xfrm>
          </p:grpSpPr>
          <p:sp>
            <p:nvSpPr>
              <p:cNvPr id="132" name="شكل حر: شكل 131">
                <a:extLst>
                  <a:ext uri="{FF2B5EF4-FFF2-40B4-BE49-F238E27FC236}">
                    <a16:creationId xmlns:a16="http://schemas.microsoft.com/office/drawing/2014/main" id="{BEE70086-B408-4B51-9D11-E68DDEF56465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3" name="شكل حر: شكل 132">
                <a:extLst>
                  <a:ext uri="{FF2B5EF4-FFF2-40B4-BE49-F238E27FC236}">
                    <a16:creationId xmlns:a16="http://schemas.microsoft.com/office/drawing/2014/main" id="{D31F8EC8-B3E1-4532-AB4C-D298AC2D3FA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1BD3473-6EE8-4CD1-9881-8C863C5DE418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تعريف العمل التطوعي</a:t>
            </a:r>
          </a:p>
        </p:txBody>
      </p:sp>
      <p:sp>
        <p:nvSpPr>
          <p:cNvPr id="134" name="مربع نص 133">
            <a:extLst>
              <a:ext uri="{FF2B5EF4-FFF2-40B4-BE49-F238E27FC236}">
                <a16:creationId xmlns:a16="http://schemas.microsoft.com/office/drawing/2014/main" id="{1F5348CF-941F-4B72-AF2D-5A171485BAF1}"/>
              </a:ext>
            </a:extLst>
          </p:cNvPr>
          <p:cNvSpPr txBox="1"/>
          <p:nvPr/>
        </p:nvSpPr>
        <p:spPr>
          <a:xfrm>
            <a:off x="4624754" y="2031440"/>
            <a:ext cx="641037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dirty="0">
                <a:solidFill>
                  <a:srgbClr val="FF88A8"/>
                </a:solidFill>
              </a:rPr>
              <a:t>العمل التطوعيّ </a:t>
            </a:r>
            <a:r>
              <a:rPr lang="ar-SA" sz="2800" dirty="0">
                <a:solidFill>
                  <a:srgbClr val="13637A"/>
                </a:solidFill>
              </a:rPr>
              <a:t>هو تقديمُ المساعدةِ والعون والجهد مِن أجل العمل على تحقيقِ الخير في المُجتمعِ عُموماً ولأفراده خصوصاً .</a:t>
            </a:r>
          </a:p>
          <a:p>
            <a:endParaRPr lang="ar-SA" sz="2800" dirty="0">
              <a:solidFill>
                <a:srgbClr val="13637A"/>
              </a:solidFill>
            </a:endParaRPr>
          </a:p>
          <a:p>
            <a:r>
              <a:rPr lang="ar-SA" sz="2800" dirty="0">
                <a:solidFill>
                  <a:srgbClr val="13637A"/>
                </a:solidFill>
              </a:rPr>
              <a:t>وأُطلقَ عليه مُسمّى </a:t>
            </a:r>
            <a:r>
              <a:rPr lang="ar-SA" sz="2800" dirty="0">
                <a:solidFill>
                  <a:srgbClr val="FF88A8"/>
                </a:solidFill>
              </a:rPr>
              <a:t>عملٍ تطوعيّ </a:t>
            </a:r>
            <a:r>
              <a:rPr lang="ar-SA" sz="2800" dirty="0">
                <a:solidFill>
                  <a:srgbClr val="13637A"/>
                </a:solidFill>
              </a:rPr>
              <a:t>لأنّ الإنسان يقومُ به طواعيةً دون إجبارٍ من الآخرين على فعله، فهو إرادةٌ داخليّة، وغَلَبةٌ لِسُلطة الخير على جانبِ الشرّ، ودليلٌ على ازدهارِ المُجتمع .</a:t>
            </a: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5287E0ED-99B8-4FD4-A6B4-270229F2AB7A}"/>
              </a:ext>
            </a:extLst>
          </p:cNvPr>
          <p:cNvGrpSpPr/>
          <p:nvPr/>
        </p:nvGrpSpPr>
        <p:grpSpPr>
          <a:xfrm>
            <a:off x="1532379" y="1993439"/>
            <a:ext cx="2363785" cy="4119560"/>
            <a:chOff x="1532379" y="1993439"/>
            <a:chExt cx="2363785" cy="4119560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822D4760-4397-47D3-9DD1-7770CF1D4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2379" y="1993439"/>
              <a:ext cx="2363785" cy="4119560"/>
            </a:xfrm>
            <a:prstGeom prst="rect">
              <a:avLst/>
            </a:prstGeom>
          </p:spPr>
        </p:pic>
        <p:sp>
          <p:nvSpPr>
            <p:cNvPr id="682" name="مربع نص 681">
              <a:extLst>
                <a:ext uri="{FF2B5EF4-FFF2-40B4-BE49-F238E27FC236}">
                  <a16:creationId xmlns:a16="http://schemas.microsoft.com/office/drawing/2014/main" id="{B6B8743F-8C66-4DCD-BB1C-D1D20DBA99CB}"/>
                </a:ext>
              </a:extLst>
            </p:cNvPr>
            <p:cNvSpPr txBox="1"/>
            <p:nvPr/>
          </p:nvSpPr>
          <p:spPr>
            <a:xfrm flipH="1">
              <a:off x="1623744" y="3868743"/>
              <a:ext cx="2141756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13637A"/>
                  </a:solidFill>
                  <a:latin typeface="El Messiri" pitchFamily="2" charset="-78"/>
                  <a:cs typeface="El Messiri" pitchFamily="2" charset="-78"/>
                </a:rPr>
                <a:t>العمل</a:t>
              </a:r>
            </a:p>
            <a:p>
              <a:pPr algn="ctr"/>
              <a:r>
                <a:rPr lang="ar-SA" sz="3600" dirty="0">
                  <a:solidFill>
                    <a:srgbClr val="FF88A8"/>
                  </a:solidFill>
                  <a:latin typeface="El Messiri" pitchFamily="2" charset="-78"/>
                  <a:cs typeface="El Messiri" pitchFamily="2" charset="-78"/>
                </a:rPr>
                <a:t>التطوعي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0276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74FDE92-56D7-48A3-B94C-E435921DB8EC}"/>
              </a:ext>
            </a:extLst>
          </p:cNvPr>
          <p:cNvGrpSpPr/>
          <p:nvPr/>
        </p:nvGrpSpPr>
        <p:grpSpPr>
          <a:xfrm>
            <a:off x="2819400" y="402581"/>
            <a:ext cx="6553200" cy="1210441"/>
            <a:chOff x="2819400" y="402581"/>
            <a:chExt cx="6553200" cy="1210441"/>
          </a:xfrm>
        </p:grpSpPr>
        <p:grpSp>
          <p:nvGrpSpPr>
            <p:cNvPr id="11" name="رسم 9" descr="شريط مطوي طويل ، ترويسة">
              <a:extLst>
                <a:ext uri="{FF2B5EF4-FFF2-40B4-BE49-F238E27FC236}">
                  <a16:creationId xmlns:a16="http://schemas.microsoft.com/office/drawing/2014/main" id="{DA0F230C-2DD7-41B3-B9B9-AA63B09D5712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94E4C659-5A39-476B-9B48-140173C316E2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76CE77DB-8EE6-4F8B-9266-9320181A4C60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B4D38167-61F6-42B8-ABFE-6C8850B13791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EC06977E-9F06-4E4A-90B4-8214FA62CCC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128" name="مجموعة 127">
              <a:extLst>
                <a:ext uri="{FF2B5EF4-FFF2-40B4-BE49-F238E27FC236}">
                  <a16:creationId xmlns:a16="http://schemas.microsoft.com/office/drawing/2014/main" id="{ABFCCEFA-140C-4D9C-8497-EAA87AC20C61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29" name="شكل حر: شكل 128">
                <a:extLst>
                  <a:ext uri="{FF2B5EF4-FFF2-40B4-BE49-F238E27FC236}">
                    <a16:creationId xmlns:a16="http://schemas.microsoft.com/office/drawing/2014/main" id="{F241FBD3-EAF5-4C98-9A6E-8589AD1FB14A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0" name="شكل حر: شكل 129">
                <a:extLst>
                  <a:ext uri="{FF2B5EF4-FFF2-40B4-BE49-F238E27FC236}">
                    <a16:creationId xmlns:a16="http://schemas.microsoft.com/office/drawing/2014/main" id="{4A4981DC-54C7-4119-B87C-E9C236109D5F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131" name="مجموعة 130">
              <a:extLst>
                <a:ext uri="{FF2B5EF4-FFF2-40B4-BE49-F238E27FC236}">
                  <a16:creationId xmlns:a16="http://schemas.microsoft.com/office/drawing/2014/main" id="{96F47108-BDEF-4296-A278-446E6F32B1F3}"/>
                </a:ext>
              </a:extLst>
            </p:cNvPr>
            <p:cNvGrpSpPr/>
            <p:nvPr/>
          </p:nvGrpSpPr>
          <p:grpSpPr>
            <a:xfrm>
              <a:off x="8341010" y="880101"/>
              <a:ext cx="529763" cy="529761"/>
              <a:chOff x="2549102" y="1768979"/>
              <a:chExt cx="2705805" cy="2705796"/>
            </a:xfrm>
          </p:grpSpPr>
          <p:sp>
            <p:nvSpPr>
              <p:cNvPr id="132" name="شكل حر: شكل 131">
                <a:extLst>
                  <a:ext uri="{FF2B5EF4-FFF2-40B4-BE49-F238E27FC236}">
                    <a16:creationId xmlns:a16="http://schemas.microsoft.com/office/drawing/2014/main" id="{BEE70086-B408-4B51-9D11-E68DDEF56465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3" name="شكل حر: شكل 132">
                <a:extLst>
                  <a:ext uri="{FF2B5EF4-FFF2-40B4-BE49-F238E27FC236}">
                    <a16:creationId xmlns:a16="http://schemas.microsoft.com/office/drawing/2014/main" id="{D31F8EC8-B3E1-4532-AB4C-D298AC2D3FA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1BD3473-6EE8-4CD1-9881-8C863C5DE418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أشكال العمل التطوعي</a:t>
            </a:r>
          </a:p>
        </p:txBody>
      </p:sp>
      <p:sp>
        <p:nvSpPr>
          <p:cNvPr id="95" name="مربع نص 94">
            <a:extLst>
              <a:ext uri="{FF2B5EF4-FFF2-40B4-BE49-F238E27FC236}">
                <a16:creationId xmlns:a16="http://schemas.microsoft.com/office/drawing/2014/main" id="{3BC0A303-EDD1-46FC-AF0C-CE568C212C66}"/>
              </a:ext>
            </a:extLst>
          </p:cNvPr>
          <p:cNvSpPr txBox="1"/>
          <p:nvPr/>
        </p:nvSpPr>
        <p:spPr>
          <a:xfrm>
            <a:off x="873760" y="5403334"/>
            <a:ext cx="2954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>
                <a:solidFill>
                  <a:srgbClr val="FF88A8"/>
                </a:solidFill>
              </a:rPr>
              <a:t>التطوّع الافتراضيّ أو الإلكترونّي</a:t>
            </a:r>
          </a:p>
          <a:p>
            <a:r>
              <a:rPr lang="ar-SA" dirty="0"/>
              <a:t> أيّ التطوّع عن بُعد عن طريق شبكة الإنترنت. </a:t>
            </a: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501DD320-6018-429B-AD82-82025E5503ED}"/>
              </a:ext>
            </a:extLst>
          </p:cNvPr>
          <p:cNvSpPr txBox="1"/>
          <p:nvPr/>
        </p:nvSpPr>
        <p:spPr>
          <a:xfrm>
            <a:off x="4777740" y="5413494"/>
            <a:ext cx="2636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>
                <a:solidFill>
                  <a:srgbClr val="FF88A8"/>
                </a:solidFill>
              </a:rPr>
              <a:t>التطوّع الشّامل</a:t>
            </a:r>
          </a:p>
          <a:p>
            <a:r>
              <a:rPr lang="ar-SA" dirty="0"/>
              <a:t> أيّ التطوّعُ على مدار السّاعة (سبعة أيام في الأسبوع). 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559D6F3C-0D3A-47CE-9C39-6D8F6AE9AFD5}"/>
              </a:ext>
            </a:extLst>
          </p:cNvPr>
          <p:cNvSpPr txBox="1"/>
          <p:nvPr/>
        </p:nvSpPr>
        <p:spPr>
          <a:xfrm>
            <a:off x="8534400" y="5413494"/>
            <a:ext cx="2636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>
                <a:solidFill>
                  <a:srgbClr val="FF88A8"/>
                </a:solidFill>
              </a:rPr>
              <a:t>التطوّع قصير الأجل</a:t>
            </a:r>
          </a:p>
          <a:p>
            <a:r>
              <a:rPr lang="ar-SA" dirty="0"/>
              <a:t> أيّ عملُ المتطوّعيّن لأوقاتٍ قصيرة ومُحدّدة مسبقاً.</a:t>
            </a:r>
          </a:p>
        </p:txBody>
      </p:sp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F2F45302-501E-4A0E-B7AB-713F7B9EB223}"/>
              </a:ext>
            </a:extLst>
          </p:cNvPr>
          <p:cNvSpPr txBox="1"/>
          <p:nvPr/>
        </p:nvSpPr>
        <p:spPr>
          <a:xfrm>
            <a:off x="1032827" y="3050877"/>
            <a:ext cx="2636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>
                <a:solidFill>
                  <a:srgbClr val="FF88A8"/>
                </a:solidFill>
              </a:rPr>
              <a:t>التطوّع في المنشآت الربحيّة </a:t>
            </a:r>
            <a:r>
              <a:rPr lang="ar-SA" dirty="0"/>
              <a:t>كالشّركات والمُؤسّسات من أجل الحصولِ على خبرةٍ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C8CB6EE1-5331-42F4-92F2-2433BD079683}"/>
              </a:ext>
            </a:extLst>
          </p:cNvPr>
          <p:cNvSpPr txBox="1"/>
          <p:nvPr/>
        </p:nvSpPr>
        <p:spPr>
          <a:xfrm>
            <a:off x="4664710" y="3061037"/>
            <a:ext cx="28625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>
                <a:solidFill>
                  <a:srgbClr val="FF88A8"/>
                </a:solidFill>
              </a:rPr>
              <a:t>التطوّع في الدّوائر الحكوميّة</a:t>
            </a:r>
          </a:p>
          <a:p>
            <a:r>
              <a:rPr lang="ar-SA" dirty="0"/>
              <a:t> حيثُ تَستعين المُؤسّساتُ الحكوميّة بالمُتطوّعينِ</a:t>
            </a:r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64EB7368-E403-4E57-B4D5-65744EC49855}"/>
              </a:ext>
            </a:extLst>
          </p:cNvPr>
          <p:cNvSpPr txBox="1"/>
          <p:nvPr/>
        </p:nvSpPr>
        <p:spPr>
          <a:xfrm>
            <a:off x="8249920" y="3118256"/>
            <a:ext cx="3205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FF88A8"/>
                </a:solidFill>
              </a:rPr>
              <a:t>التطوّع في مُنظّمات خدمة المجتمع</a:t>
            </a:r>
          </a:p>
          <a:p>
            <a:pPr algn="ctr"/>
            <a:r>
              <a:rPr lang="ar-SA" sz="2000" dirty="0">
                <a:solidFill>
                  <a:srgbClr val="13637A"/>
                </a:solidFill>
              </a:rPr>
              <a:t> (المنظّمات غير الربحيّة).</a:t>
            </a:r>
          </a:p>
        </p:txBody>
      </p:sp>
      <p:grpSp>
        <p:nvGrpSpPr>
          <p:cNvPr id="231" name="مجموعة 230">
            <a:extLst>
              <a:ext uri="{FF2B5EF4-FFF2-40B4-BE49-F238E27FC236}">
                <a16:creationId xmlns:a16="http://schemas.microsoft.com/office/drawing/2014/main" id="{7383919C-50F1-46F0-8141-C6922C772759}"/>
              </a:ext>
            </a:extLst>
          </p:cNvPr>
          <p:cNvGrpSpPr/>
          <p:nvPr/>
        </p:nvGrpSpPr>
        <p:grpSpPr>
          <a:xfrm>
            <a:off x="1786844" y="4245201"/>
            <a:ext cx="1128487" cy="1128487"/>
            <a:chOff x="802640" y="2306320"/>
            <a:chExt cx="1656080" cy="1656080"/>
          </a:xfrm>
        </p:grpSpPr>
        <p:sp>
          <p:nvSpPr>
            <p:cNvPr id="232" name="شكل بيضاوي 231">
              <a:extLst>
                <a:ext uri="{FF2B5EF4-FFF2-40B4-BE49-F238E27FC236}">
                  <a16:creationId xmlns:a16="http://schemas.microsoft.com/office/drawing/2014/main" id="{65D8149C-16BC-4F63-B30F-2646409A8E6B}"/>
                </a:ext>
              </a:extLst>
            </p:cNvPr>
            <p:cNvSpPr/>
            <p:nvPr/>
          </p:nvSpPr>
          <p:spPr>
            <a:xfrm>
              <a:off x="802640" y="230632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33" name="مجموعة 232">
              <a:extLst>
                <a:ext uri="{FF2B5EF4-FFF2-40B4-BE49-F238E27FC236}">
                  <a16:creationId xmlns:a16="http://schemas.microsoft.com/office/drawing/2014/main" id="{377EB645-9A1F-422E-B973-56988FB57E35}"/>
                </a:ext>
              </a:extLst>
            </p:cNvPr>
            <p:cNvGrpSpPr/>
            <p:nvPr/>
          </p:nvGrpSpPr>
          <p:grpSpPr>
            <a:xfrm>
              <a:off x="911254" y="2581536"/>
              <a:ext cx="1433162" cy="1373627"/>
              <a:chOff x="348686" y="1994291"/>
              <a:chExt cx="2658701" cy="2548257"/>
            </a:xfrm>
          </p:grpSpPr>
          <p:sp>
            <p:nvSpPr>
              <p:cNvPr id="234" name="شكل حر: شكل 233">
                <a:extLst>
                  <a:ext uri="{FF2B5EF4-FFF2-40B4-BE49-F238E27FC236}">
                    <a16:creationId xmlns:a16="http://schemas.microsoft.com/office/drawing/2014/main" id="{42B25597-252E-45C4-8BCB-DB062AD4DC2F}"/>
                  </a:ext>
                </a:extLst>
              </p:cNvPr>
              <p:cNvSpPr/>
              <p:nvPr/>
            </p:nvSpPr>
            <p:spPr>
              <a:xfrm>
                <a:off x="1014475" y="2985465"/>
                <a:ext cx="1135880" cy="1557083"/>
              </a:xfrm>
              <a:custGeom>
                <a:avLst/>
                <a:gdLst>
                  <a:gd name="connsiteX0" fmla="*/ 272201 w 274462"/>
                  <a:gd name="connsiteY0" fmla="*/ 87630 h 376237"/>
                  <a:gd name="connsiteX1" fmla="*/ 264581 w 274462"/>
                  <a:gd name="connsiteY1" fmla="*/ 61913 h 376237"/>
                  <a:gd name="connsiteX2" fmla="*/ 238863 w 274462"/>
                  <a:gd name="connsiteY2" fmla="*/ 69533 h 376237"/>
                  <a:gd name="connsiteX3" fmla="*/ 200763 w 274462"/>
                  <a:gd name="connsiteY3" fmla="*/ 137160 h 376237"/>
                  <a:gd name="connsiteX4" fmla="*/ 226481 w 274462"/>
                  <a:gd name="connsiteY4" fmla="*/ 35243 h 376237"/>
                  <a:gd name="connsiteX5" fmla="*/ 212193 w 274462"/>
                  <a:gd name="connsiteY5" fmla="*/ 12383 h 376237"/>
                  <a:gd name="connsiteX6" fmla="*/ 189333 w 274462"/>
                  <a:gd name="connsiteY6" fmla="*/ 26670 h 376237"/>
                  <a:gd name="connsiteX7" fmla="*/ 167426 w 274462"/>
                  <a:gd name="connsiteY7" fmla="*/ 114300 h 376237"/>
                  <a:gd name="connsiteX8" fmla="*/ 167426 w 274462"/>
                  <a:gd name="connsiteY8" fmla="*/ 19050 h 376237"/>
                  <a:gd name="connsiteX9" fmla="*/ 148376 w 274462"/>
                  <a:gd name="connsiteY9" fmla="*/ 0 h 376237"/>
                  <a:gd name="connsiteX10" fmla="*/ 129326 w 274462"/>
                  <a:gd name="connsiteY10" fmla="*/ 19050 h 376237"/>
                  <a:gd name="connsiteX11" fmla="*/ 129326 w 274462"/>
                  <a:gd name="connsiteY11" fmla="*/ 120968 h 376237"/>
                  <a:gd name="connsiteX12" fmla="*/ 107418 w 274462"/>
                  <a:gd name="connsiteY12" fmla="*/ 26670 h 376237"/>
                  <a:gd name="connsiteX13" fmla="*/ 84558 w 274462"/>
                  <a:gd name="connsiteY13" fmla="*/ 12383 h 376237"/>
                  <a:gd name="connsiteX14" fmla="*/ 70271 w 274462"/>
                  <a:gd name="connsiteY14" fmla="*/ 35243 h 376237"/>
                  <a:gd name="connsiteX15" fmla="*/ 96941 w 274462"/>
                  <a:gd name="connsiteY15" fmla="*/ 148590 h 376237"/>
                  <a:gd name="connsiteX16" fmla="*/ 90273 w 274462"/>
                  <a:gd name="connsiteY16" fmla="*/ 186690 h 376237"/>
                  <a:gd name="connsiteX17" fmla="*/ 89321 w 274462"/>
                  <a:gd name="connsiteY17" fmla="*/ 185738 h 376237"/>
                  <a:gd name="connsiteX18" fmla="*/ 22646 w 274462"/>
                  <a:gd name="connsiteY18" fmla="*/ 132398 h 376237"/>
                  <a:gd name="connsiteX19" fmla="*/ 738 w 274462"/>
                  <a:gd name="connsiteY19" fmla="*/ 144780 h 376237"/>
                  <a:gd name="connsiteX20" fmla="*/ 13121 w 274462"/>
                  <a:gd name="connsiteY20" fmla="*/ 166688 h 376237"/>
                  <a:gd name="connsiteX21" fmla="*/ 49316 w 274462"/>
                  <a:gd name="connsiteY21" fmla="*/ 206693 h 376237"/>
                  <a:gd name="connsiteX22" fmla="*/ 112181 w 274462"/>
                  <a:gd name="connsiteY22" fmla="*/ 274320 h 376237"/>
                  <a:gd name="connsiteX23" fmla="*/ 112181 w 274462"/>
                  <a:gd name="connsiteY23" fmla="*/ 376238 h 376237"/>
                  <a:gd name="connsiteX24" fmla="*/ 196001 w 274462"/>
                  <a:gd name="connsiteY24" fmla="*/ 376238 h 376237"/>
                  <a:gd name="connsiteX25" fmla="*/ 196001 w 274462"/>
                  <a:gd name="connsiteY25" fmla="*/ 268605 h 376237"/>
                  <a:gd name="connsiteX26" fmla="*/ 232196 w 274462"/>
                  <a:gd name="connsiteY26" fmla="*/ 159068 h 376237"/>
                  <a:gd name="connsiteX27" fmla="*/ 272201 w 274462"/>
                  <a:gd name="connsiteY27" fmla="*/ 87630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4462" h="376237">
                    <a:moveTo>
                      <a:pt x="272201" y="87630"/>
                    </a:moveTo>
                    <a:cubicBezTo>
                      <a:pt x="276963" y="78105"/>
                      <a:pt x="274106" y="66675"/>
                      <a:pt x="264581" y="61913"/>
                    </a:cubicBezTo>
                    <a:cubicBezTo>
                      <a:pt x="255056" y="57150"/>
                      <a:pt x="243626" y="60008"/>
                      <a:pt x="238863" y="69533"/>
                    </a:cubicBezTo>
                    <a:lnTo>
                      <a:pt x="200763" y="137160"/>
                    </a:lnTo>
                    <a:lnTo>
                      <a:pt x="226481" y="35243"/>
                    </a:lnTo>
                    <a:cubicBezTo>
                      <a:pt x="229338" y="24765"/>
                      <a:pt x="222671" y="14288"/>
                      <a:pt x="212193" y="12383"/>
                    </a:cubicBezTo>
                    <a:cubicBezTo>
                      <a:pt x="201716" y="9525"/>
                      <a:pt x="191238" y="16193"/>
                      <a:pt x="189333" y="26670"/>
                    </a:cubicBezTo>
                    <a:lnTo>
                      <a:pt x="167426" y="114300"/>
                    </a:lnTo>
                    <a:lnTo>
                      <a:pt x="167426" y="19050"/>
                    </a:lnTo>
                    <a:cubicBezTo>
                      <a:pt x="167426" y="8573"/>
                      <a:pt x="158853" y="0"/>
                      <a:pt x="148376" y="0"/>
                    </a:cubicBezTo>
                    <a:cubicBezTo>
                      <a:pt x="137898" y="0"/>
                      <a:pt x="129326" y="8573"/>
                      <a:pt x="129326" y="19050"/>
                    </a:cubicBezTo>
                    <a:lnTo>
                      <a:pt x="129326" y="120968"/>
                    </a:lnTo>
                    <a:lnTo>
                      <a:pt x="107418" y="26670"/>
                    </a:lnTo>
                    <a:cubicBezTo>
                      <a:pt x="105513" y="16193"/>
                      <a:pt x="95036" y="10478"/>
                      <a:pt x="84558" y="12383"/>
                    </a:cubicBezTo>
                    <a:cubicBezTo>
                      <a:pt x="74081" y="14288"/>
                      <a:pt x="68366" y="24765"/>
                      <a:pt x="70271" y="35243"/>
                    </a:cubicBezTo>
                    <a:lnTo>
                      <a:pt x="96941" y="148590"/>
                    </a:lnTo>
                    <a:cubicBezTo>
                      <a:pt x="95988" y="161925"/>
                      <a:pt x="93131" y="175260"/>
                      <a:pt x="90273" y="186690"/>
                    </a:cubicBezTo>
                    <a:cubicBezTo>
                      <a:pt x="90273" y="186690"/>
                      <a:pt x="90273" y="185738"/>
                      <a:pt x="89321" y="185738"/>
                    </a:cubicBezTo>
                    <a:cubicBezTo>
                      <a:pt x="73128" y="160973"/>
                      <a:pt x="47411" y="139065"/>
                      <a:pt x="22646" y="132398"/>
                    </a:cubicBezTo>
                    <a:cubicBezTo>
                      <a:pt x="13121" y="129540"/>
                      <a:pt x="3596" y="135255"/>
                      <a:pt x="738" y="144780"/>
                    </a:cubicBezTo>
                    <a:cubicBezTo>
                      <a:pt x="-2119" y="154305"/>
                      <a:pt x="3596" y="163830"/>
                      <a:pt x="13121" y="166688"/>
                    </a:cubicBezTo>
                    <a:cubicBezTo>
                      <a:pt x="25503" y="169545"/>
                      <a:pt x="36933" y="187643"/>
                      <a:pt x="49316" y="206693"/>
                    </a:cubicBezTo>
                    <a:cubicBezTo>
                      <a:pt x="64556" y="230505"/>
                      <a:pt x="83606" y="258127"/>
                      <a:pt x="112181" y="274320"/>
                    </a:cubicBezTo>
                    <a:lnTo>
                      <a:pt x="112181" y="376238"/>
                    </a:lnTo>
                    <a:lnTo>
                      <a:pt x="196001" y="376238"/>
                    </a:lnTo>
                    <a:lnTo>
                      <a:pt x="196001" y="268605"/>
                    </a:lnTo>
                    <a:cubicBezTo>
                      <a:pt x="227433" y="252413"/>
                      <a:pt x="231243" y="184785"/>
                      <a:pt x="232196" y="159068"/>
                    </a:cubicBezTo>
                    <a:lnTo>
                      <a:pt x="272201" y="8763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5" name="شكل حر: شكل 234">
                <a:extLst>
                  <a:ext uri="{FF2B5EF4-FFF2-40B4-BE49-F238E27FC236}">
                    <a16:creationId xmlns:a16="http://schemas.microsoft.com/office/drawing/2014/main" id="{5966EDB9-60C0-47A0-BC09-F3FD1E019E20}"/>
                  </a:ext>
                </a:extLst>
              </p:cNvPr>
              <p:cNvSpPr/>
              <p:nvPr/>
            </p:nvSpPr>
            <p:spPr>
              <a:xfrm>
                <a:off x="348686" y="1994291"/>
                <a:ext cx="1353113" cy="1402491"/>
              </a:xfrm>
              <a:custGeom>
                <a:avLst/>
                <a:gdLst>
                  <a:gd name="connsiteX0" fmla="*/ 119063 w 333784"/>
                  <a:gd name="connsiteY0" fmla="*/ 239078 h 334327"/>
                  <a:gd name="connsiteX1" fmla="*/ 139065 w 333784"/>
                  <a:gd name="connsiteY1" fmla="*/ 319088 h 334327"/>
                  <a:gd name="connsiteX2" fmla="*/ 157162 w 333784"/>
                  <a:gd name="connsiteY2" fmla="*/ 333375 h 334327"/>
                  <a:gd name="connsiteX3" fmla="*/ 161925 w 333784"/>
                  <a:gd name="connsiteY3" fmla="*/ 332423 h 334327"/>
                  <a:gd name="connsiteX4" fmla="*/ 176212 w 333784"/>
                  <a:gd name="connsiteY4" fmla="*/ 309563 h 334327"/>
                  <a:gd name="connsiteX5" fmla="*/ 158115 w 333784"/>
                  <a:gd name="connsiteY5" fmla="*/ 234315 h 334327"/>
                  <a:gd name="connsiteX6" fmla="*/ 208598 w 333784"/>
                  <a:gd name="connsiteY6" fmla="*/ 324803 h 334327"/>
                  <a:gd name="connsiteX7" fmla="*/ 225742 w 333784"/>
                  <a:gd name="connsiteY7" fmla="*/ 334328 h 334327"/>
                  <a:gd name="connsiteX8" fmla="*/ 235267 w 333784"/>
                  <a:gd name="connsiteY8" fmla="*/ 331470 h 334327"/>
                  <a:gd name="connsiteX9" fmla="*/ 242887 w 333784"/>
                  <a:gd name="connsiteY9" fmla="*/ 305753 h 334327"/>
                  <a:gd name="connsiteX10" fmla="*/ 199073 w 333784"/>
                  <a:gd name="connsiteY10" fmla="*/ 226695 h 334327"/>
                  <a:gd name="connsiteX11" fmla="*/ 263843 w 333784"/>
                  <a:gd name="connsiteY11" fmla="*/ 296228 h 334327"/>
                  <a:gd name="connsiteX12" fmla="*/ 278130 w 333784"/>
                  <a:gd name="connsiteY12" fmla="*/ 301943 h 334327"/>
                  <a:gd name="connsiteX13" fmla="*/ 291465 w 333784"/>
                  <a:gd name="connsiteY13" fmla="*/ 297180 h 334327"/>
                  <a:gd name="connsiteX14" fmla="*/ 292418 w 333784"/>
                  <a:gd name="connsiteY14" fmla="*/ 270510 h 334327"/>
                  <a:gd name="connsiteX15" fmla="*/ 222885 w 333784"/>
                  <a:gd name="connsiteY15" fmla="*/ 196215 h 334327"/>
                  <a:gd name="connsiteX16" fmla="*/ 303848 w 333784"/>
                  <a:gd name="connsiteY16" fmla="*/ 250508 h 334327"/>
                  <a:gd name="connsiteX17" fmla="*/ 314325 w 333784"/>
                  <a:gd name="connsiteY17" fmla="*/ 253365 h 334327"/>
                  <a:gd name="connsiteX18" fmla="*/ 330518 w 333784"/>
                  <a:gd name="connsiteY18" fmla="*/ 244793 h 334327"/>
                  <a:gd name="connsiteX19" fmla="*/ 325755 w 333784"/>
                  <a:gd name="connsiteY19" fmla="*/ 218122 h 334327"/>
                  <a:gd name="connsiteX20" fmla="*/ 228600 w 333784"/>
                  <a:gd name="connsiteY20" fmla="*/ 153353 h 334327"/>
                  <a:gd name="connsiteX21" fmla="*/ 207645 w 333784"/>
                  <a:gd name="connsiteY21" fmla="*/ 120968 h 334327"/>
                  <a:gd name="connsiteX22" fmla="*/ 208598 w 333784"/>
                  <a:gd name="connsiteY22" fmla="*/ 120968 h 334327"/>
                  <a:gd name="connsiteX23" fmla="*/ 293370 w 333784"/>
                  <a:gd name="connsiteY23" fmla="*/ 114300 h 334327"/>
                  <a:gd name="connsiteX24" fmla="*/ 300037 w 333784"/>
                  <a:gd name="connsiteY24" fmla="*/ 90487 h 334327"/>
                  <a:gd name="connsiteX25" fmla="*/ 276225 w 333784"/>
                  <a:gd name="connsiteY25" fmla="*/ 83820 h 334327"/>
                  <a:gd name="connsiteX26" fmla="*/ 222885 w 333784"/>
                  <a:gd name="connsiteY26" fmla="*/ 80010 h 334327"/>
                  <a:gd name="connsiteX27" fmla="*/ 130492 w 333784"/>
                  <a:gd name="connsiteY27" fmla="*/ 74295 h 334327"/>
                  <a:gd name="connsiteX28" fmla="*/ 60960 w 333784"/>
                  <a:gd name="connsiteY28" fmla="*/ 0 h 334327"/>
                  <a:gd name="connsiteX29" fmla="*/ 0 w 333784"/>
                  <a:gd name="connsiteY29" fmla="*/ 57150 h 334327"/>
                  <a:gd name="connsiteX30" fmla="*/ 73342 w 333784"/>
                  <a:gd name="connsiteY30" fmla="*/ 135255 h 334327"/>
                  <a:gd name="connsiteX31" fmla="*/ 119063 w 333784"/>
                  <a:gd name="connsiteY31" fmla="*/ 239078 h 334327"/>
                  <a:gd name="connsiteX0" fmla="*/ 119063 w 333784"/>
                  <a:gd name="connsiteY0" fmla="*/ 240217 h 335467"/>
                  <a:gd name="connsiteX1" fmla="*/ 139065 w 333784"/>
                  <a:gd name="connsiteY1" fmla="*/ 320227 h 335467"/>
                  <a:gd name="connsiteX2" fmla="*/ 157162 w 333784"/>
                  <a:gd name="connsiteY2" fmla="*/ 334514 h 335467"/>
                  <a:gd name="connsiteX3" fmla="*/ 161925 w 333784"/>
                  <a:gd name="connsiteY3" fmla="*/ 333562 h 335467"/>
                  <a:gd name="connsiteX4" fmla="*/ 176212 w 333784"/>
                  <a:gd name="connsiteY4" fmla="*/ 310702 h 335467"/>
                  <a:gd name="connsiteX5" fmla="*/ 158115 w 333784"/>
                  <a:gd name="connsiteY5" fmla="*/ 235454 h 335467"/>
                  <a:gd name="connsiteX6" fmla="*/ 208598 w 333784"/>
                  <a:gd name="connsiteY6" fmla="*/ 325942 h 335467"/>
                  <a:gd name="connsiteX7" fmla="*/ 225742 w 333784"/>
                  <a:gd name="connsiteY7" fmla="*/ 335467 h 335467"/>
                  <a:gd name="connsiteX8" fmla="*/ 235267 w 333784"/>
                  <a:gd name="connsiteY8" fmla="*/ 332609 h 335467"/>
                  <a:gd name="connsiteX9" fmla="*/ 242887 w 333784"/>
                  <a:gd name="connsiteY9" fmla="*/ 306892 h 335467"/>
                  <a:gd name="connsiteX10" fmla="*/ 199073 w 333784"/>
                  <a:gd name="connsiteY10" fmla="*/ 227834 h 335467"/>
                  <a:gd name="connsiteX11" fmla="*/ 263843 w 333784"/>
                  <a:gd name="connsiteY11" fmla="*/ 297367 h 335467"/>
                  <a:gd name="connsiteX12" fmla="*/ 278130 w 333784"/>
                  <a:gd name="connsiteY12" fmla="*/ 303082 h 335467"/>
                  <a:gd name="connsiteX13" fmla="*/ 291465 w 333784"/>
                  <a:gd name="connsiteY13" fmla="*/ 298319 h 335467"/>
                  <a:gd name="connsiteX14" fmla="*/ 292418 w 333784"/>
                  <a:gd name="connsiteY14" fmla="*/ 271649 h 335467"/>
                  <a:gd name="connsiteX15" fmla="*/ 222885 w 333784"/>
                  <a:gd name="connsiteY15" fmla="*/ 197354 h 335467"/>
                  <a:gd name="connsiteX16" fmla="*/ 303848 w 333784"/>
                  <a:gd name="connsiteY16" fmla="*/ 251647 h 335467"/>
                  <a:gd name="connsiteX17" fmla="*/ 314325 w 333784"/>
                  <a:gd name="connsiteY17" fmla="*/ 254504 h 335467"/>
                  <a:gd name="connsiteX18" fmla="*/ 330518 w 333784"/>
                  <a:gd name="connsiteY18" fmla="*/ 245932 h 335467"/>
                  <a:gd name="connsiteX19" fmla="*/ 325755 w 333784"/>
                  <a:gd name="connsiteY19" fmla="*/ 219261 h 335467"/>
                  <a:gd name="connsiteX20" fmla="*/ 228600 w 333784"/>
                  <a:gd name="connsiteY20" fmla="*/ 154492 h 335467"/>
                  <a:gd name="connsiteX21" fmla="*/ 207645 w 333784"/>
                  <a:gd name="connsiteY21" fmla="*/ 122107 h 335467"/>
                  <a:gd name="connsiteX22" fmla="*/ 208598 w 333784"/>
                  <a:gd name="connsiteY22" fmla="*/ 122107 h 335467"/>
                  <a:gd name="connsiteX23" fmla="*/ 293370 w 333784"/>
                  <a:gd name="connsiteY23" fmla="*/ 115439 h 335467"/>
                  <a:gd name="connsiteX24" fmla="*/ 300037 w 333784"/>
                  <a:gd name="connsiteY24" fmla="*/ 91626 h 335467"/>
                  <a:gd name="connsiteX25" fmla="*/ 276225 w 333784"/>
                  <a:gd name="connsiteY25" fmla="*/ 84959 h 335467"/>
                  <a:gd name="connsiteX26" fmla="*/ 222885 w 333784"/>
                  <a:gd name="connsiteY26" fmla="*/ 81149 h 335467"/>
                  <a:gd name="connsiteX27" fmla="*/ 130492 w 333784"/>
                  <a:gd name="connsiteY27" fmla="*/ 75434 h 335467"/>
                  <a:gd name="connsiteX28" fmla="*/ 56406 w 333784"/>
                  <a:gd name="connsiteY28" fmla="*/ 0 h 335467"/>
                  <a:gd name="connsiteX29" fmla="*/ 0 w 333784"/>
                  <a:gd name="connsiteY29" fmla="*/ 58289 h 335467"/>
                  <a:gd name="connsiteX30" fmla="*/ 73342 w 333784"/>
                  <a:gd name="connsiteY30" fmla="*/ 136394 h 335467"/>
                  <a:gd name="connsiteX31" fmla="*/ 119063 w 333784"/>
                  <a:gd name="connsiteY31" fmla="*/ 240217 h 335467"/>
                  <a:gd name="connsiteX0" fmla="*/ 115647 w 330368"/>
                  <a:gd name="connsiteY0" fmla="*/ 240217 h 335467"/>
                  <a:gd name="connsiteX1" fmla="*/ 135649 w 330368"/>
                  <a:gd name="connsiteY1" fmla="*/ 320227 h 335467"/>
                  <a:gd name="connsiteX2" fmla="*/ 153746 w 330368"/>
                  <a:gd name="connsiteY2" fmla="*/ 334514 h 335467"/>
                  <a:gd name="connsiteX3" fmla="*/ 158509 w 330368"/>
                  <a:gd name="connsiteY3" fmla="*/ 333562 h 335467"/>
                  <a:gd name="connsiteX4" fmla="*/ 172796 w 330368"/>
                  <a:gd name="connsiteY4" fmla="*/ 310702 h 335467"/>
                  <a:gd name="connsiteX5" fmla="*/ 154699 w 330368"/>
                  <a:gd name="connsiteY5" fmla="*/ 235454 h 335467"/>
                  <a:gd name="connsiteX6" fmla="*/ 205182 w 330368"/>
                  <a:gd name="connsiteY6" fmla="*/ 325942 h 335467"/>
                  <a:gd name="connsiteX7" fmla="*/ 222326 w 330368"/>
                  <a:gd name="connsiteY7" fmla="*/ 335467 h 335467"/>
                  <a:gd name="connsiteX8" fmla="*/ 231851 w 330368"/>
                  <a:gd name="connsiteY8" fmla="*/ 332609 h 335467"/>
                  <a:gd name="connsiteX9" fmla="*/ 239471 w 330368"/>
                  <a:gd name="connsiteY9" fmla="*/ 306892 h 335467"/>
                  <a:gd name="connsiteX10" fmla="*/ 195657 w 330368"/>
                  <a:gd name="connsiteY10" fmla="*/ 227834 h 335467"/>
                  <a:gd name="connsiteX11" fmla="*/ 260427 w 330368"/>
                  <a:gd name="connsiteY11" fmla="*/ 297367 h 335467"/>
                  <a:gd name="connsiteX12" fmla="*/ 274714 w 330368"/>
                  <a:gd name="connsiteY12" fmla="*/ 303082 h 335467"/>
                  <a:gd name="connsiteX13" fmla="*/ 288049 w 330368"/>
                  <a:gd name="connsiteY13" fmla="*/ 298319 h 335467"/>
                  <a:gd name="connsiteX14" fmla="*/ 289002 w 330368"/>
                  <a:gd name="connsiteY14" fmla="*/ 271649 h 335467"/>
                  <a:gd name="connsiteX15" fmla="*/ 219469 w 330368"/>
                  <a:gd name="connsiteY15" fmla="*/ 197354 h 335467"/>
                  <a:gd name="connsiteX16" fmla="*/ 300432 w 330368"/>
                  <a:gd name="connsiteY16" fmla="*/ 251647 h 335467"/>
                  <a:gd name="connsiteX17" fmla="*/ 310909 w 330368"/>
                  <a:gd name="connsiteY17" fmla="*/ 254504 h 335467"/>
                  <a:gd name="connsiteX18" fmla="*/ 327102 w 330368"/>
                  <a:gd name="connsiteY18" fmla="*/ 245932 h 335467"/>
                  <a:gd name="connsiteX19" fmla="*/ 322339 w 330368"/>
                  <a:gd name="connsiteY19" fmla="*/ 219261 h 335467"/>
                  <a:gd name="connsiteX20" fmla="*/ 225184 w 330368"/>
                  <a:gd name="connsiteY20" fmla="*/ 154492 h 335467"/>
                  <a:gd name="connsiteX21" fmla="*/ 204229 w 330368"/>
                  <a:gd name="connsiteY21" fmla="*/ 122107 h 335467"/>
                  <a:gd name="connsiteX22" fmla="*/ 205182 w 330368"/>
                  <a:gd name="connsiteY22" fmla="*/ 122107 h 335467"/>
                  <a:gd name="connsiteX23" fmla="*/ 289954 w 330368"/>
                  <a:gd name="connsiteY23" fmla="*/ 115439 h 335467"/>
                  <a:gd name="connsiteX24" fmla="*/ 296621 w 330368"/>
                  <a:gd name="connsiteY24" fmla="*/ 91626 h 335467"/>
                  <a:gd name="connsiteX25" fmla="*/ 272809 w 330368"/>
                  <a:gd name="connsiteY25" fmla="*/ 84959 h 335467"/>
                  <a:gd name="connsiteX26" fmla="*/ 219469 w 330368"/>
                  <a:gd name="connsiteY26" fmla="*/ 81149 h 335467"/>
                  <a:gd name="connsiteX27" fmla="*/ 127076 w 330368"/>
                  <a:gd name="connsiteY27" fmla="*/ 75434 h 335467"/>
                  <a:gd name="connsiteX28" fmla="*/ 52990 w 330368"/>
                  <a:gd name="connsiteY28" fmla="*/ 0 h 335467"/>
                  <a:gd name="connsiteX29" fmla="*/ 0 w 330368"/>
                  <a:gd name="connsiteY29" fmla="*/ 63982 h 335467"/>
                  <a:gd name="connsiteX30" fmla="*/ 69926 w 330368"/>
                  <a:gd name="connsiteY30" fmla="*/ 136394 h 335467"/>
                  <a:gd name="connsiteX31" fmla="*/ 115647 w 330368"/>
                  <a:gd name="connsiteY31" fmla="*/ 240217 h 335467"/>
                  <a:gd name="connsiteX0" fmla="*/ 112231 w 326952"/>
                  <a:gd name="connsiteY0" fmla="*/ 240217 h 335467"/>
                  <a:gd name="connsiteX1" fmla="*/ 132233 w 326952"/>
                  <a:gd name="connsiteY1" fmla="*/ 320227 h 335467"/>
                  <a:gd name="connsiteX2" fmla="*/ 150330 w 326952"/>
                  <a:gd name="connsiteY2" fmla="*/ 334514 h 335467"/>
                  <a:gd name="connsiteX3" fmla="*/ 155093 w 326952"/>
                  <a:gd name="connsiteY3" fmla="*/ 333562 h 335467"/>
                  <a:gd name="connsiteX4" fmla="*/ 169380 w 326952"/>
                  <a:gd name="connsiteY4" fmla="*/ 310702 h 335467"/>
                  <a:gd name="connsiteX5" fmla="*/ 151283 w 326952"/>
                  <a:gd name="connsiteY5" fmla="*/ 235454 h 335467"/>
                  <a:gd name="connsiteX6" fmla="*/ 201766 w 326952"/>
                  <a:gd name="connsiteY6" fmla="*/ 325942 h 335467"/>
                  <a:gd name="connsiteX7" fmla="*/ 218910 w 326952"/>
                  <a:gd name="connsiteY7" fmla="*/ 335467 h 335467"/>
                  <a:gd name="connsiteX8" fmla="*/ 228435 w 326952"/>
                  <a:gd name="connsiteY8" fmla="*/ 332609 h 335467"/>
                  <a:gd name="connsiteX9" fmla="*/ 236055 w 326952"/>
                  <a:gd name="connsiteY9" fmla="*/ 306892 h 335467"/>
                  <a:gd name="connsiteX10" fmla="*/ 192241 w 326952"/>
                  <a:gd name="connsiteY10" fmla="*/ 227834 h 335467"/>
                  <a:gd name="connsiteX11" fmla="*/ 257011 w 326952"/>
                  <a:gd name="connsiteY11" fmla="*/ 297367 h 335467"/>
                  <a:gd name="connsiteX12" fmla="*/ 271298 w 326952"/>
                  <a:gd name="connsiteY12" fmla="*/ 303082 h 335467"/>
                  <a:gd name="connsiteX13" fmla="*/ 284633 w 326952"/>
                  <a:gd name="connsiteY13" fmla="*/ 298319 h 335467"/>
                  <a:gd name="connsiteX14" fmla="*/ 285586 w 326952"/>
                  <a:gd name="connsiteY14" fmla="*/ 271649 h 335467"/>
                  <a:gd name="connsiteX15" fmla="*/ 216053 w 326952"/>
                  <a:gd name="connsiteY15" fmla="*/ 197354 h 335467"/>
                  <a:gd name="connsiteX16" fmla="*/ 297016 w 326952"/>
                  <a:gd name="connsiteY16" fmla="*/ 251647 h 335467"/>
                  <a:gd name="connsiteX17" fmla="*/ 307493 w 326952"/>
                  <a:gd name="connsiteY17" fmla="*/ 254504 h 335467"/>
                  <a:gd name="connsiteX18" fmla="*/ 323686 w 326952"/>
                  <a:gd name="connsiteY18" fmla="*/ 245932 h 335467"/>
                  <a:gd name="connsiteX19" fmla="*/ 318923 w 326952"/>
                  <a:gd name="connsiteY19" fmla="*/ 219261 h 335467"/>
                  <a:gd name="connsiteX20" fmla="*/ 221768 w 326952"/>
                  <a:gd name="connsiteY20" fmla="*/ 154492 h 335467"/>
                  <a:gd name="connsiteX21" fmla="*/ 200813 w 326952"/>
                  <a:gd name="connsiteY21" fmla="*/ 122107 h 335467"/>
                  <a:gd name="connsiteX22" fmla="*/ 201766 w 326952"/>
                  <a:gd name="connsiteY22" fmla="*/ 122107 h 335467"/>
                  <a:gd name="connsiteX23" fmla="*/ 286538 w 326952"/>
                  <a:gd name="connsiteY23" fmla="*/ 115439 h 335467"/>
                  <a:gd name="connsiteX24" fmla="*/ 293205 w 326952"/>
                  <a:gd name="connsiteY24" fmla="*/ 91626 h 335467"/>
                  <a:gd name="connsiteX25" fmla="*/ 269393 w 326952"/>
                  <a:gd name="connsiteY25" fmla="*/ 84959 h 335467"/>
                  <a:gd name="connsiteX26" fmla="*/ 216053 w 326952"/>
                  <a:gd name="connsiteY26" fmla="*/ 81149 h 335467"/>
                  <a:gd name="connsiteX27" fmla="*/ 123660 w 326952"/>
                  <a:gd name="connsiteY27" fmla="*/ 75434 h 335467"/>
                  <a:gd name="connsiteX28" fmla="*/ 49574 w 326952"/>
                  <a:gd name="connsiteY28" fmla="*/ 0 h 335467"/>
                  <a:gd name="connsiteX29" fmla="*/ 0 w 326952"/>
                  <a:gd name="connsiteY29" fmla="*/ 63982 h 335467"/>
                  <a:gd name="connsiteX30" fmla="*/ 66510 w 326952"/>
                  <a:gd name="connsiteY30" fmla="*/ 136394 h 335467"/>
                  <a:gd name="connsiteX31" fmla="*/ 112231 w 326952"/>
                  <a:gd name="connsiteY31" fmla="*/ 240217 h 335467"/>
                  <a:gd name="connsiteX0" fmla="*/ 112231 w 326952"/>
                  <a:gd name="connsiteY0" fmla="*/ 243633 h 338883"/>
                  <a:gd name="connsiteX1" fmla="*/ 132233 w 326952"/>
                  <a:gd name="connsiteY1" fmla="*/ 323643 h 338883"/>
                  <a:gd name="connsiteX2" fmla="*/ 150330 w 326952"/>
                  <a:gd name="connsiteY2" fmla="*/ 337930 h 338883"/>
                  <a:gd name="connsiteX3" fmla="*/ 155093 w 326952"/>
                  <a:gd name="connsiteY3" fmla="*/ 336978 h 338883"/>
                  <a:gd name="connsiteX4" fmla="*/ 169380 w 326952"/>
                  <a:gd name="connsiteY4" fmla="*/ 314118 h 338883"/>
                  <a:gd name="connsiteX5" fmla="*/ 151283 w 326952"/>
                  <a:gd name="connsiteY5" fmla="*/ 238870 h 338883"/>
                  <a:gd name="connsiteX6" fmla="*/ 201766 w 326952"/>
                  <a:gd name="connsiteY6" fmla="*/ 329358 h 338883"/>
                  <a:gd name="connsiteX7" fmla="*/ 218910 w 326952"/>
                  <a:gd name="connsiteY7" fmla="*/ 338883 h 338883"/>
                  <a:gd name="connsiteX8" fmla="*/ 228435 w 326952"/>
                  <a:gd name="connsiteY8" fmla="*/ 336025 h 338883"/>
                  <a:gd name="connsiteX9" fmla="*/ 236055 w 326952"/>
                  <a:gd name="connsiteY9" fmla="*/ 310308 h 338883"/>
                  <a:gd name="connsiteX10" fmla="*/ 192241 w 326952"/>
                  <a:gd name="connsiteY10" fmla="*/ 231250 h 338883"/>
                  <a:gd name="connsiteX11" fmla="*/ 257011 w 326952"/>
                  <a:gd name="connsiteY11" fmla="*/ 300783 h 338883"/>
                  <a:gd name="connsiteX12" fmla="*/ 271298 w 326952"/>
                  <a:gd name="connsiteY12" fmla="*/ 306498 h 338883"/>
                  <a:gd name="connsiteX13" fmla="*/ 284633 w 326952"/>
                  <a:gd name="connsiteY13" fmla="*/ 301735 h 338883"/>
                  <a:gd name="connsiteX14" fmla="*/ 285586 w 326952"/>
                  <a:gd name="connsiteY14" fmla="*/ 275065 h 338883"/>
                  <a:gd name="connsiteX15" fmla="*/ 216053 w 326952"/>
                  <a:gd name="connsiteY15" fmla="*/ 200770 h 338883"/>
                  <a:gd name="connsiteX16" fmla="*/ 297016 w 326952"/>
                  <a:gd name="connsiteY16" fmla="*/ 255063 h 338883"/>
                  <a:gd name="connsiteX17" fmla="*/ 307493 w 326952"/>
                  <a:gd name="connsiteY17" fmla="*/ 257920 h 338883"/>
                  <a:gd name="connsiteX18" fmla="*/ 323686 w 326952"/>
                  <a:gd name="connsiteY18" fmla="*/ 249348 h 338883"/>
                  <a:gd name="connsiteX19" fmla="*/ 318923 w 326952"/>
                  <a:gd name="connsiteY19" fmla="*/ 222677 h 338883"/>
                  <a:gd name="connsiteX20" fmla="*/ 221768 w 326952"/>
                  <a:gd name="connsiteY20" fmla="*/ 157908 h 338883"/>
                  <a:gd name="connsiteX21" fmla="*/ 200813 w 326952"/>
                  <a:gd name="connsiteY21" fmla="*/ 125523 h 338883"/>
                  <a:gd name="connsiteX22" fmla="*/ 201766 w 326952"/>
                  <a:gd name="connsiteY22" fmla="*/ 125523 h 338883"/>
                  <a:gd name="connsiteX23" fmla="*/ 286538 w 326952"/>
                  <a:gd name="connsiteY23" fmla="*/ 118855 h 338883"/>
                  <a:gd name="connsiteX24" fmla="*/ 293205 w 326952"/>
                  <a:gd name="connsiteY24" fmla="*/ 95042 h 338883"/>
                  <a:gd name="connsiteX25" fmla="*/ 269393 w 326952"/>
                  <a:gd name="connsiteY25" fmla="*/ 88375 h 338883"/>
                  <a:gd name="connsiteX26" fmla="*/ 216053 w 326952"/>
                  <a:gd name="connsiteY26" fmla="*/ 84565 h 338883"/>
                  <a:gd name="connsiteX27" fmla="*/ 123660 w 326952"/>
                  <a:gd name="connsiteY27" fmla="*/ 78850 h 338883"/>
                  <a:gd name="connsiteX28" fmla="*/ 47297 w 326952"/>
                  <a:gd name="connsiteY28" fmla="*/ 0 h 338883"/>
                  <a:gd name="connsiteX29" fmla="*/ 0 w 326952"/>
                  <a:gd name="connsiteY29" fmla="*/ 67398 h 338883"/>
                  <a:gd name="connsiteX30" fmla="*/ 66510 w 326952"/>
                  <a:gd name="connsiteY30" fmla="*/ 139810 h 338883"/>
                  <a:gd name="connsiteX31" fmla="*/ 112231 w 326952"/>
                  <a:gd name="connsiteY31" fmla="*/ 243633 h 33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6952" h="338883">
                    <a:moveTo>
                      <a:pt x="112231" y="243633"/>
                    </a:moveTo>
                    <a:lnTo>
                      <a:pt x="132233" y="323643"/>
                    </a:lnTo>
                    <a:cubicBezTo>
                      <a:pt x="134138" y="332215"/>
                      <a:pt x="141758" y="337930"/>
                      <a:pt x="150330" y="337930"/>
                    </a:cubicBezTo>
                    <a:cubicBezTo>
                      <a:pt x="152235" y="337930"/>
                      <a:pt x="153188" y="337930"/>
                      <a:pt x="155093" y="336978"/>
                    </a:cubicBezTo>
                    <a:cubicBezTo>
                      <a:pt x="165571" y="334120"/>
                      <a:pt x="171285" y="324595"/>
                      <a:pt x="169380" y="314118"/>
                    </a:cubicBezTo>
                    <a:lnTo>
                      <a:pt x="151283" y="238870"/>
                    </a:lnTo>
                    <a:lnTo>
                      <a:pt x="201766" y="329358"/>
                    </a:lnTo>
                    <a:cubicBezTo>
                      <a:pt x="205576" y="336025"/>
                      <a:pt x="211291" y="338883"/>
                      <a:pt x="218910" y="338883"/>
                    </a:cubicBezTo>
                    <a:cubicBezTo>
                      <a:pt x="221768" y="338883"/>
                      <a:pt x="225578" y="337930"/>
                      <a:pt x="228435" y="336025"/>
                    </a:cubicBezTo>
                    <a:cubicBezTo>
                      <a:pt x="237960" y="331263"/>
                      <a:pt x="240818" y="318880"/>
                      <a:pt x="236055" y="310308"/>
                    </a:cubicBezTo>
                    <a:lnTo>
                      <a:pt x="192241" y="231250"/>
                    </a:lnTo>
                    <a:lnTo>
                      <a:pt x="257011" y="300783"/>
                    </a:lnTo>
                    <a:cubicBezTo>
                      <a:pt x="260821" y="304593"/>
                      <a:pt x="265583" y="306498"/>
                      <a:pt x="271298" y="306498"/>
                    </a:cubicBezTo>
                    <a:cubicBezTo>
                      <a:pt x="276061" y="306498"/>
                      <a:pt x="280823" y="304593"/>
                      <a:pt x="284633" y="301735"/>
                    </a:cubicBezTo>
                    <a:cubicBezTo>
                      <a:pt x="292253" y="294115"/>
                      <a:pt x="292253" y="282685"/>
                      <a:pt x="285586" y="275065"/>
                    </a:cubicBezTo>
                    <a:lnTo>
                      <a:pt x="216053" y="200770"/>
                    </a:lnTo>
                    <a:lnTo>
                      <a:pt x="297016" y="255063"/>
                    </a:lnTo>
                    <a:cubicBezTo>
                      <a:pt x="299873" y="256968"/>
                      <a:pt x="303683" y="257920"/>
                      <a:pt x="307493" y="257920"/>
                    </a:cubicBezTo>
                    <a:cubicBezTo>
                      <a:pt x="313208" y="257920"/>
                      <a:pt x="319876" y="255063"/>
                      <a:pt x="323686" y="249348"/>
                    </a:cubicBezTo>
                    <a:cubicBezTo>
                      <a:pt x="329401" y="240775"/>
                      <a:pt x="327496" y="228393"/>
                      <a:pt x="318923" y="222677"/>
                    </a:cubicBezTo>
                    <a:lnTo>
                      <a:pt x="221768" y="157908"/>
                    </a:lnTo>
                    <a:cubicBezTo>
                      <a:pt x="213196" y="147430"/>
                      <a:pt x="206528" y="136000"/>
                      <a:pt x="200813" y="125523"/>
                    </a:cubicBezTo>
                    <a:lnTo>
                      <a:pt x="201766" y="125523"/>
                    </a:lnTo>
                    <a:cubicBezTo>
                      <a:pt x="230341" y="132190"/>
                      <a:pt x="263678" y="131238"/>
                      <a:pt x="286538" y="118855"/>
                    </a:cubicBezTo>
                    <a:cubicBezTo>
                      <a:pt x="295111" y="114092"/>
                      <a:pt x="297968" y="103615"/>
                      <a:pt x="293205" y="95042"/>
                    </a:cubicBezTo>
                    <a:cubicBezTo>
                      <a:pt x="288443" y="86470"/>
                      <a:pt x="277966" y="83613"/>
                      <a:pt x="269393" y="88375"/>
                    </a:cubicBezTo>
                    <a:cubicBezTo>
                      <a:pt x="258916" y="94090"/>
                      <a:pt x="237960" y="89328"/>
                      <a:pt x="216053" y="84565"/>
                    </a:cubicBezTo>
                    <a:cubicBezTo>
                      <a:pt x="188430" y="77898"/>
                      <a:pt x="156046" y="70278"/>
                      <a:pt x="123660" y="78850"/>
                    </a:cubicBezTo>
                    <a:lnTo>
                      <a:pt x="47297" y="0"/>
                    </a:lnTo>
                    <a:lnTo>
                      <a:pt x="0" y="67398"/>
                    </a:lnTo>
                    <a:lnTo>
                      <a:pt x="66510" y="139810"/>
                    </a:lnTo>
                    <a:cubicBezTo>
                      <a:pt x="51271" y="173148"/>
                      <a:pt x="94133" y="225535"/>
                      <a:pt x="112231" y="2436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98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6" name="شكل حر: شكل 235">
                <a:extLst>
                  <a:ext uri="{FF2B5EF4-FFF2-40B4-BE49-F238E27FC236}">
                    <a16:creationId xmlns:a16="http://schemas.microsoft.com/office/drawing/2014/main" id="{6F265676-F056-4667-9FD6-E60050DBF560}"/>
                  </a:ext>
                </a:extLst>
              </p:cNvPr>
              <p:cNvSpPr/>
              <p:nvPr/>
            </p:nvSpPr>
            <p:spPr>
              <a:xfrm>
                <a:off x="1703047" y="1999005"/>
                <a:ext cx="1304340" cy="1464790"/>
              </a:xfrm>
              <a:custGeom>
                <a:avLst/>
                <a:gdLst>
                  <a:gd name="connsiteX0" fmla="*/ 20243 w 323138"/>
                  <a:gd name="connsiteY0" fmla="*/ 205740 h 350520"/>
                  <a:gd name="connsiteX1" fmla="*/ 26911 w 323138"/>
                  <a:gd name="connsiteY1" fmla="*/ 204788 h 350520"/>
                  <a:gd name="connsiteX2" fmla="*/ 99301 w 323138"/>
                  <a:gd name="connsiteY2" fmla="*/ 179070 h 350520"/>
                  <a:gd name="connsiteX3" fmla="*/ 13576 w 323138"/>
                  <a:gd name="connsiteY3" fmla="*/ 238125 h 350520"/>
                  <a:gd name="connsiteX4" fmla="*/ 8813 w 323138"/>
                  <a:gd name="connsiteY4" fmla="*/ 264795 h 350520"/>
                  <a:gd name="connsiteX5" fmla="*/ 24053 w 323138"/>
                  <a:gd name="connsiteY5" fmla="*/ 273368 h 350520"/>
                  <a:gd name="connsiteX6" fmla="*/ 34531 w 323138"/>
                  <a:gd name="connsiteY6" fmla="*/ 269558 h 350520"/>
                  <a:gd name="connsiteX7" fmla="*/ 108826 w 323138"/>
                  <a:gd name="connsiteY7" fmla="*/ 218122 h 350520"/>
                  <a:gd name="connsiteX8" fmla="*/ 45961 w 323138"/>
                  <a:gd name="connsiteY8" fmla="*/ 289560 h 350520"/>
                  <a:gd name="connsiteX9" fmla="*/ 47866 w 323138"/>
                  <a:gd name="connsiteY9" fmla="*/ 316230 h 350520"/>
                  <a:gd name="connsiteX10" fmla="*/ 60248 w 323138"/>
                  <a:gd name="connsiteY10" fmla="*/ 320993 h 350520"/>
                  <a:gd name="connsiteX11" fmla="*/ 74536 w 323138"/>
                  <a:gd name="connsiteY11" fmla="*/ 314325 h 350520"/>
                  <a:gd name="connsiteX12" fmla="*/ 142163 w 323138"/>
                  <a:gd name="connsiteY12" fmla="*/ 237172 h 350520"/>
                  <a:gd name="connsiteX13" fmla="*/ 96443 w 323138"/>
                  <a:gd name="connsiteY13" fmla="*/ 322898 h 350520"/>
                  <a:gd name="connsiteX14" fmla="*/ 104063 w 323138"/>
                  <a:gd name="connsiteY14" fmla="*/ 348615 h 350520"/>
                  <a:gd name="connsiteX15" fmla="*/ 112636 w 323138"/>
                  <a:gd name="connsiteY15" fmla="*/ 350520 h 350520"/>
                  <a:gd name="connsiteX16" fmla="*/ 129781 w 323138"/>
                  <a:gd name="connsiteY16" fmla="*/ 340043 h 350520"/>
                  <a:gd name="connsiteX17" fmla="*/ 185026 w 323138"/>
                  <a:gd name="connsiteY17" fmla="*/ 237172 h 350520"/>
                  <a:gd name="connsiteX18" fmla="*/ 215506 w 323138"/>
                  <a:gd name="connsiteY18" fmla="*/ 213360 h 350520"/>
                  <a:gd name="connsiteX19" fmla="*/ 215506 w 323138"/>
                  <a:gd name="connsiteY19" fmla="*/ 214313 h 350520"/>
                  <a:gd name="connsiteX20" fmla="*/ 230746 w 323138"/>
                  <a:gd name="connsiteY20" fmla="*/ 298133 h 350520"/>
                  <a:gd name="connsiteX21" fmla="*/ 255511 w 323138"/>
                  <a:gd name="connsiteY21" fmla="*/ 302895 h 350520"/>
                  <a:gd name="connsiteX22" fmla="*/ 260273 w 323138"/>
                  <a:gd name="connsiteY22" fmla="*/ 278130 h 350520"/>
                  <a:gd name="connsiteX23" fmla="*/ 259321 w 323138"/>
                  <a:gd name="connsiteY23" fmla="*/ 223838 h 350520"/>
                  <a:gd name="connsiteX24" fmla="*/ 256463 w 323138"/>
                  <a:gd name="connsiteY24" fmla="*/ 131445 h 350520"/>
                  <a:gd name="connsiteX25" fmla="*/ 323138 w 323138"/>
                  <a:gd name="connsiteY25" fmla="*/ 55245 h 350520"/>
                  <a:gd name="connsiteX26" fmla="*/ 260273 w 323138"/>
                  <a:gd name="connsiteY26" fmla="*/ 0 h 350520"/>
                  <a:gd name="connsiteX27" fmla="*/ 189788 w 323138"/>
                  <a:gd name="connsiteY27" fmla="*/ 80962 h 350520"/>
                  <a:gd name="connsiteX28" fmla="*/ 90728 w 323138"/>
                  <a:gd name="connsiteY28" fmla="*/ 139065 h 350520"/>
                  <a:gd name="connsiteX29" fmla="*/ 12623 w 323138"/>
                  <a:gd name="connsiteY29" fmla="*/ 166688 h 350520"/>
                  <a:gd name="connsiteX30" fmla="*/ 1193 w 323138"/>
                  <a:gd name="connsiteY30" fmla="*/ 191453 h 350520"/>
                  <a:gd name="connsiteX31" fmla="*/ 20243 w 323138"/>
                  <a:gd name="connsiteY31" fmla="*/ 205740 h 350520"/>
                  <a:gd name="connsiteX0" fmla="*/ 20243 w 323138"/>
                  <a:gd name="connsiteY0" fmla="*/ 209156 h 353936"/>
                  <a:gd name="connsiteX1" fmla="*/ 26911 w 323138"/>
                  <a:gd name="connsiteY1" fmla="*/ 208204 h 353936"/>
                  <a:gd name="connsiteX2" fmla="*/ 99301 w 323138"/>
                  <a:gd name="connsiteY2" fmla="*/ 182486 h 353936"/>
                  <a:gd name="connsiteX3" fmla="*/ 13576 w 323138"/>
                  <a:gd name="connsiteY3" fmla="*/ 241541 h 353936"/>
                  <a:gd name="connsiteX4" fmla="*/ 8813 w 323138"/>
                  <a:gd name="connsiteY4" fmla="*/ 268211 h 353936"/>
                  <a:gd name="connsiteX5" fmla="*/ 24053 w 323138"/>
                  <a:gd name="connsiteY5" fmla="*/ 276784 h 353936"/>
                  <a:gd name="connsiteX6" fmla="*/ 34531 w 323138"/>
                  <a:gd name="connsiteY6" fmla="*/ 272974 h 353936"/>
                  <a:gd name="connsiteX7" fmla="*/ 108826 w 323138"/>
                  <a:gd name="connsiteY7" fmla="*/ 221538 h 353936"/>
                  <a:gd name="connsiteX8" fmla="*/ 45961 w 323138"/>
                  <a:gd name="connsiteY8" fmla="*/ 292976 h 353936"/>
                  <a:gd name="connsiteX9" fmla="*/ 47866 w 323138"/>
                  <a:gd name="connsiteY9" fmla="*/ 319646 h 353936"/>
                  <a:gd name="connsiteX10" fmla="*/ 60248 w 323138"/>
                  <a:gd name="connsiteY10" fmla="*/ 324409 h 353936"/>
                  <a:gd name="connsiteX11" fmla="*/ 74536 w 323138"/>
                  <a:gd name="connsiteY11" fmla="*/ 317741 h 353936"/>
                  <a:gd name="connsiteX12" fmla="*/ 142163 w 323138"/>
                  <a:gd name="connsiteY12" fmla="*/ 240588 h 353936"/>
                  <a:gd name="connsiteX13" fmla="*/ 96443 w 323138"/>
                  <a:gd name="connsiteY13" fmla="*/ 326314 h 353936"/>
                  <a:gd name="connsiteX14" fmla="*/ 104063 w 323138"/>
                  <a:gd name="connsiteY14" fmla="*/ 352031 h 353936"/>
                  <a:gd name="connsiteX15" fmla="*/ 112636 w 323138"/>
                  <a:gd name="connsiteY15" fmla="*/ 353936 h 353936"/>
                  <a:gd name="connsiteX16" fmla="*/ 129781 w 323138"/>
                  <a:gd name="connsiteY16" fmla="*/ 343459 h 353936"/>
                  <a:gd name="connsiteX17" fmla="*/ 185026 w 323138"/>
                  <a:gd name="connsiteY17" fmla="*/ 240588 h 353936"/>
                  <a:gd name="connsiteX18" fmla="*/ 215506 w 323138"/>
                  <a:gd name="connsiteY18" fmla="*/ 216776 h 353936"/>
                  <a:gd name="connsiteX19" fmla="*/ 215506 w 323138"/>
                  <a:gd name="connsiteY19" fmla="*/ 217729 h 353936"/>
                  <a:gd name="connsiteX20" fmla="*/ 230746 w 323138"/>
                  <a:gd name="connsiteY20" fmla="*/ 301549 h 353936"/>
                  <a:gd name="connsiteX21" fmla="*/ 255511 w 323138"/>
                  <a:gd name="connsiteY21" fmla="*/ 306311 h 353936"/>
                  <a:gd name="connsiteX22" fmla="*/ 260273 w 323138"/>
                  <a:gd name="connsiteY22" fmla="*/ 281546 h 353936"/>
                  <a:gd name="connsiteX23" fmla="*/ 259321 w 323138"/>
                  <a:gd name="connsiteY23" fmla="*/ 227254 h 353936"/>
                  <a:gd name="connsiteX24" fmla="*/ 256463 w 323138"/>
                  <a:gd name="connsiteY24" fmla="*/ 134861 h 353936"/>
                  <a:gd name="connsiteX25" fmla="*/ 323138 w 323138"/>
                  <a:gd name="connsiteY25" fmla="*/ 58661 h 353936"/>
                  <a:gd name="connsiteX26" fmla="*/ 273936 w 323138"/>
                  <a:gd name="connsiteY26" fmla="*/ 0 h 353936"/>
                  <a:gd name="connsiteX27" fmla="*/ 189788 w 323138"/>
                  <a:gd name="connsiteY27" fmla="*/ 84378 h 353936"/>
                  <a:gd name="connsiteX28" fmla="*/ 90728 w 323138"/>
                  <a:gd name="connsiteY28" fmla="*/ 142481 h 353936"/>
                  <a:gd name="connsiteX29" fmla="*/ 12623 w 323138"/>
                  <a:gd name="connsiteY29" fmla="*/ 170104 h 353936"/>
                  <a:gd name="connsiteX30" fmla="*/ 1193 w 323138"/>
                  <a:gd name="connsiteY30" fmla="*/ 194869 h 353936"/>
                  <a:gd name="connsiteX31" fmla="*/ 20243 w 323138"/>
                  <a:gd name="connsiteY31" fmla="*/ 209156 h 353936"/>
                  <a:gd name="connsiteX0" fmla="*/ 20243 w 319722"/>
                  <a:gd name="connsiteY0" fmla="*/ 209156 h 353936"/>
                  <a:gd name="connsiteX1" fmla="*/ 26911 w 319722"/>
                  <a:gd name="connsiteY1" fmla="*/ 208204 h 353936"/>
                  <a:gd name="connsiteX2" fmla="*/ 99301 w 319722"/>
                  <a:gd name="connsiteY2" fmla="*/ 182486 h 353936"/>
                  <a:gd name="connsiteX3" fmla="*/ 13576 w 319722"/>
                  <a:gd name="connsiteY3" fmla="*/ 241541 h 353936"/>
                  <a:gd name="connsiteX4" fmla="*/ 8813 w 319722"/>
                  <a:gd name="connsiteY4" fmla="*/ 268211 h 353936"/>
                  <a:gd name="connsiteX5" fmla="*/ 24053 w 319722"/>
                  <a:gd name="connsiteY5" fmla="*/ 276784 h 353936"/>
                  <a:gd name="connsiteX6" fmla="*/ 34531 w 319722"/>
                  <a:gd name="connsiteY6" fmla="*/ 272974 h 353936"/>
                  <a:gd name="connsiteX7" fmla="*/ 108826 w 319722"/>
                  <a:gd name="connsiteY7" fmla="*/ 221538 h 353936"/>
                  <a:gd name="connsiteX8" fmla="*/ 45961 w 319722"/>
                  <a:gd name="connsiteY8" fmla="*/ 292976 h 353936"/>
                  <a:gd name="connsiteX9" fmla="*/ 47866 w 319722"/>
                  <a:gd name="connsiteY9" fmla="*/ 319646 h 353936"/>
                  <a:gd name="connsiteX10" fmla="*/ 60248 w 319722"/>
                  <a:gd name="connsiteY10" fmla="*/ 324409 h 353936"/>
                  <a:gd name="connsiteX11" fmla="*/ 74536 w 319722"/>
                  <a:gd name="connsiteY11" fmla="*/ 317741 h 353936"/>
                  <a:gd name="connsiteX12" fmla="*/ 142163 w 319722"/>
                  <a:gd name="connsiteY12" fmla="*/ 240588 h 353936"/>
                  <a:gd name="connsiteX13" fmla="*/ 96443 w 319722"/>
                  <a:gd name="connsiteY13" fmla="*/ 326314 h 353936"/>
                  <a:gd name="connsiteX14" fmla="*/ 104063 w 319722"/>
                  <a:gd name="connsiteY14" fmla="*/ 352031 h 353936"/>
                  <a:gd name="connsiteX15" fmla="*/ 112636 w 319722"/>
                  <a:gd name="connsiteY15" fmla="*/ 353936 h 353936"/>
                  <a:gd name="connsiteX16" fmla="*/ 129781 w 319722"/>
                  <a:gd name="connsiteY16" fmla="*/ 343459 h 353936"/>
                  <a:gd name="connsiteX17" fmla="*/ 185026 w 319722"/>
                  <a:gd name="connsiteY17" fmla="*/ 240588 h 353936"/>
                  <a:gd name="connsiteX18" fmla="*/ 215506 w 319722"/>
                  <a:gd name="connsiteY18" fmla="*/ 216776 h 353936"/>
                  <a:gd name="connsiteX19" fmla="*/ 215506 w 319722"/>
                  <a:gd name="connsiteY19" fmla="*/ 217729 h 353936"/>
                  <a:gd name="connsiteX20" fmla="*/ 230746 w 319722"/>
                  <a:gd name="connsiteY20" fmla="*/ 301549 h 353936"/>
                  <a:gd name="connsiteX21" fmla="*/ 255511 w 319722"/>
                  <a:gd name="connsiteY21" fmla="*/ 306311 h 353936"/>
                  <a:gd name="connsiteX22" fmla="*/ 260273 w 319722"/>
                  <a:gd name="connsiteY22" fmla="*/ 281546 h 353936"/>
                  <a:gd name="connsiteX23" fmla="*/ 259321 w 319722"/>
                  <a:gd name="connsiteY23" fmla="*/ 227254 h 353936"/>
                  <a:gd name="connsiteX24" fmla="*/ 256463 w 319722"/>
                  <a:gd name="connsiteY24" fmla="*/ 134861 h 353936"/>
                  <a:gd name="connsiteX25" fmla="*/ 319722 w 319722"/>
                  <a:gd name="connsiteY25" fmla="*/ 60938 h 353936"/>
                  <a:gd name="connsiteX26" fmla="*/ 273936 w 319722"/>
                  <a:gd name="connsiteY26" fmla="*/ 0 h 353936"/>
                  <a:gd name="connsiteX27" fmla="*/ 189788 w 319722"/>
                  <a:gd name="connsiteY27" fmla="*/ 84378 h 353936"/>
                  <a:gd name="connsiteX28" fmla="*/ 90728 w 319722"/>
                  <a:gd name="connsiteY28" fmla="*/ 142481 h 353936"/>
                  <a:gd name="connsiteX29" fmla="*/ 12623 w 319722"/>
                  <a:gd name="connsiteY29" fmla="*/ 170104 h 353936"/>
                  <a:gd name="connsiteX30" fmla="*/ 1193 w 319722"/>
                  <a:gd name="connsiteY30" fmla="*/ 194869 h 353936"/>
                  <a:gd name="connsiteX31" fmla="*/ 20243 w 319722"/>
                  <a:gd name="connsiteY31" fmla="*/ 209156 h 353936"/>
                  <a:gd name="connsiteX0" fmla="*/ 20243 w 308336"/>
                  <a:gd name="connsiteY0" fmla="*/ 209156 h 353936"/>
                  <a:gd name="connsiteX1" fmla="*/ 26911 w 308336"/>
                  <a:gd name="connsiteY1" fmla="*/ 208204 h 353936"/>
                  <a:gd name="connsiteX2" fmla="*/ 99301 w 308336"/>
                  <a:gd name="connsiteY2" fmla="*/ 182486 h 353936"/>
                  <a:gd name="connsiteX3" fmla="*/ 13576 w 308336"/>
                  <a:gd name="connsiteY3" fmla="*/ 241541 h 353936"/>
                  <a:gd name="connsiteX4" fmla="*/ 8813 w 308336"/>
                  <a:gd name="connsiteY4" fmla="*/ 268211 h 353936"/>
                  <a:gd name="connsiteX5" fmla="*/ 24053 w 308336"/>
                  <a:gd name="connsiteY5" fmla="*/ 276784 h 353936"/>
                  <a:gd name="connsiteX6" fmla="*/ 34531 w 308336"/>
                  <a:gd name="connsiteY6" fmla="*/ 272974 h 353936"/>
                  <a:gd name="connsiteX7" fmla="*/ 108826 w 308336"/>
                  <a:gd name="connsiteY7" fmla="*/ 221538 h 353936"/>
                  <a:gd name="connsiteX8" fmla="*/ 45961 w 308336"/>
                  <a:gd name="connsiteY8" fmla="*/ 292976 h 353936"/>
                  <a:gd name="connsiteX9" fmla="*/ 47866 w 308336"/>
                  <a:gd name="connsiteY9" fmla="*/ 319646 h 353936"/>
                  <a:gd name="connsiteX10" fmla="*/ 60248 w 308336"/>
                  <a:gd name="connsiteY10" fmla="*/ 324409 h 353936"/>
                  <a:gd name="connsiteX11" fmla="*/ 74536 w 308336"/>
                  <a:gd name="connsiteY11" fmla="*/ 317741 h 353936"/>
                  <a:gd name="connsiteX12" fmla="*/ 142163 w 308336"/>
                  <a:gd name="connsiteY12" fmla="*/ 240588 h 353936"/>
                  <a:gd name="connsiteX13" fmla="*/ 96443 w 308336"/>
                  <a:gd name="connsiteY13" fmla="*/ 326314 h 353936"/>
                  <a:gd name="connsiteX14" fmla="*/ 104063 w 308336"/>
                  <a:gd name="connsiteY14" fmla="*/ 352031 h 353936"/>
                  <a:gd name="connsiteX15" fmla="*/ 112636 w 308336"/>
                  <a:gd name="connsiteY15" fmla="*/ 353936 h 353936"/>
                  <a:gd name="connsiteX16" fmla="*/ 129781 w 308336"/>
                  <a:gd name="connsiteY16" fmla="*/ 343459 h 353936"/>
                  <a:gd name="connsiteX17" fmla="*/ 185026 w 308336"/>
                  <a:gd name="connsiteY17" fmla="*/ 240588 h 353936"/>
                  <a:gd name="connsiteX18" fmla="*/ 215506 w 308336"/>
                  <a:gd name="connsiteY18" fmla="*/ 216776 h 353936"/>
                  <a:gd name="connsiteX19" fmla="*/ 215506 w 308336"/>
                  <a:gd name="connsiteY19" fmla="*/ 217729 h 353936"/>
                  <a:gd name="connsiteX20" fmla="*/ 230746 w 308336"/>
                  <a:gd name="connsiteY20" fmla="*/ 301549 h 353936"/>
                  <a:gd name="connsiteX21" fmla="*/ 255511 w 308336"/>
                  <a:gd name="connsiteY21" fmla="*/ 306311 h 353936"/>
                  <a:gd name="connsiteX22" fmla="*/ 260273 w 308336"/>
                  <a:gd name="connsiteY22" fmla="*/ 281546 h 353936"/>
                  <a:gd name="connsiteX23" fmla="*/ 259321 w 308336"/>
                  <a:gd name="connsiteY23" fmla="*/ 227254 h 353936"/>
                  <a:gd name="connsiteX24" fmla="*/ 256463 w 308336"/>
                  <a:gd name="connsiteY24" fmla="*/ 134861 h 353936"/>
                  <a:gd name="connsiteX25" fmla="*/ 308336 w 308336"/>
                  <a:gd name="connsiteY25" fmla="*/ 60938 h 353936"/>
                  <a:gd name="connsiteX26" fmla="*/ 273936 w 308336"/>
                  <a:gd name="connsiteY26" fmla="*/ 0 h 353936"/>
                  <a:gd name="connsiteX27" fmla="*/ 189788 w 308336"/>
                  <a:gd name="connsiteY27" fmla="*/ 84378 h 353936"/>
                  <a:gd name="connsiteX28" fmla="*/ 90728 w 308336"/>
                  <a:gd name="connsiteY28" fmla="*/ 142481 h 353936"/>
                  <a:gd name="connsiteX29" fmla="*/ 12623 w 308336"/>
                  <a:gd name="connsiteY29" fmla="*/ 170104 h 353936"/>
                  <a:gd name="connsiteX30" fmla="*/ 1193 w 308336"/>
                  <a:gd name="connsiteY30" fmla="*/ 194869 h 353936"/>
                  <a:gd name="connsiteX31" fmla="*/ 20243 w 308336"/>
                  <a:gd name="connsiteY31" fmla="*/ 209156 h 353936"/>
                  <a:gd name="connsiteX0" fmla="*/ 20243 w 315167"/>
                  <a:gd name="connsiteY0" fmla="*/ 209156 h 353936"/>
                  <a:gd name="connsiteX1" fmla="*/ 26911 w 315167"/>
                  <a:gd name="connsiteY1" fmla="*/ 208204 h 353936"/>
                  <a:gd name="connsiteX2" fmla="*/ 99301 w 315167"/>
                  <a:gd name="connsiteY2" fmla="*/ 182486 h 353936"/>
                  <a:gd name="connsiteX3" fmla="*/ 13576 w 315167"/>
                  <a:gd name="connsiteY3" fmla="*/ 241541 h 353936"/>
                  <a:gd name="connsiteX4" fmla="*/ 8813 w 315167"/>
                  <a:gd name="connsiteY4" fmla="*/ 268211 h 353936"/>
                  <a:gd name="connsiteX5" fmla="*/ 24053 w 315167"/>
                  <a:gd name="connsiteY5" fmla="*/ 276784 h 353936"/>
                  <a:gd name="connsiteX6" fmla="*/ 34531 w 315167"/>
                  <a:gd name="connsiteY6" fmla="*/ 272974 h 353936"/>
                  <a:gd name="connsiteX7" fmla="*/ 108826 w 315167"/>
                  <a:gd name="connsiteY7" fmla="*/ 221538 h 353936"/>
                  <a:gd name="connsiteX8" fmla="*/ 45961 w 315167"/>
                  <a:gd name="connsiteY8" fmla="*/ 292976 h 353936"/>
                  <a:gd name="connsiteX9" fmla="*/ 47866 w 315167"/>
                  <a:gd name="connsiteY9" fmla="*/ 319646 h 353936"/>
                  <a:gd name="connsiteX10" fmla="*/ 60248 w 315167"/>
                  <a:gd name="connsiteY10" fmla="*/ 324409 h 353936"/>
                  <a:gd name="connsiteX11" fmla="*/ 74536 w 315167"/>
                  <a:gd name="connsiteY11" fmla="*/ 317741 h 353936"/>
                  <a:gd name="connsiteX12" fmla="*/ 142163 w 315167"/>
                  <a:gd name="connsiteY12" fmla="*/ 240588 h 353936"/>
                  <a:gd name="connsiteX13" fmla="*/ 96443 w 315167"/>
                  <a:gd name="connsiteY13" fmla="*/ 326314 h 353936"/>
                  <a:gd name="connsiteX14" fmla="*/ 104063 w 315167"/>
                  <a:gd name="connsiteY14" fmla="*/ 352031 h 353936"/>
                  <a:gd name="connsiteX15" fmla="*/ 112636 w 315167"/>
                  <a:gd name="connsiteY15" fmla="*/ 353936 h 353936"/>
                  <a:gd name="connsiteX16" fmla="*/ 129781 w 315167"/>
                  <a:gd name="connsiteY16" fmla="*/ 343459 h 353936"/>
                  <a:gd name="connsiteX17" fmla="*/ 185026 w 315167"/>
                  <a:gd name="connsiteY17" fmla="*/ 240588 h 353936"/>
                  <a:gd name="connsiteX18" fmla="*/ 215506 w 315167"/>
                  <a:gd name="connsiteY18" fmla="*/ 216776 h 353936"/>
                  <a:gd name="connsiteX19" fmla="*/ 215506 w 315167"/>
                  <a:gd name="connsiteY19" fmla="*/ 217729 h 353936"/>
                  <a:gd name="connsiteX20" fmla="*/ 230746 w 315167"/>
                  <a:gd name="connsiteY20" fmla="*/ 301549 h 353936"/>
                  <a:gd name="connsiteX21" fmla="*/ 255511 w 315167"/>
                  <a:gd name="connsiteY21" fmla="*/ 306311 h 353936"/>
                  <a:gd name="connsiteX22" fmla="*/ 260273 w 315167"/>
                  <a:gd name="connsiteY22" fmla="*/ 281546 h 353936"/>
                  <a:gd name="connsiteX23" fmla="*/ 259321 w 315167"/>
                  <a:gd name="connsiteY23" fmla="*/ 227254 h 353936"/>
                  <a:gd name="connsiteX24" fmla="*/ 256463 w 315167"/>
                  <a:gd name="connsiteY24" fmla="*/ 134861 h 353936"/>
                  <a:gd name="connsiteX25" fmla="*/ 315167 w 315167"/>
                  <a:gd name="connsiteY25" fmla="*/ 60938 h 353936"/>
                  <a:gd name="connsiteX26" fmla="*/ 273936 w 315167"/>
                  <a:gd name="connsiteY26" fmla="*/ 0 h 353936"/>
                  <a:gd name="connsiteX27" fmla="*/ 189788 w 315167"/>
                  <a:gd name="connsiteY27" fmla="*/ 84378 h 353936"/>
                  <a:gd name="connsiteX28" fmla="*/ 90728 w 315167"/>
                  <a:gd name="connsiteY28" fmla="*/ 142481 h 353936"/>
                  <a:gd name="connsiteX29" fmla="*/ 12623 w 315167"/>
                  <a:gd name="connsiteY29" fmla="*/ 170104 h 353936"/>
                  <a:gd name="connsiteX30" fmla="*/ 1193 w 315167"/>
                  <a:gd name="connsiteY30" fmla="*/ 194869 h 353936"/>
                  <a:gd name="connsiteX31" fmla="*/ 20243 w 315167"/>
                  <a:gd name="connsiteY31" fmla="*/ 209156 h 35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5167" h="353936">
                    <a:moveTo>
                      <a:pt x="20243" y="209156"/>
                    </a:moveTo>
                    <a:cubicBezTo>
                      <a:pt x="22148" y="209156"/>
                      <a:pt x="24053" y="209156"/>
                      <a:pt x="26911" y="208204"/>
                    </a:cubicBezTo>
                    <a:lnTo>
                      <a:pt x="99301" y="182486"/>
                    </a:lnTo>
                    <a:lnTo>
                      <a:pt x="13576" y="241541"/>
                    </a:lnTo>
                    <a:cubicBezTo>
                      <a:pt x="5003" y="247256"/>
                      <a:pt x="3098" y="259638"/>
                      <a:pt x="8813" y="268211"/>
                    </a:cubicBezTo>
                    <a:cubicBezTo>
                      <a:pt x="12623" y="273926"/>
                      <a:pt x="18338" y="276784"/>
                      <a:pt x="24053" y="276784"/>
                    </a:cubicBezTo>
                    <a:cubicBezTo>
                      <a:pt x="27863" y="276784"/>
                      <a:pt x="31673" y="275831"/>
                      <a:pt x="34531" y="272974"/>
                    </a:cubicBezTo>
                    <a:lnTo>
                      <a:pt x="108826" y="221538"/>
                    </a:lnTo>
                    <a:lnTo>
                      <a:pt x="45961" y="292976"/>
                    </a:lnTo>
                    <a:cubicBezTo>
                      <a:pt x="39293" y="300596"/>
                      <a:pt x="40246" y="312979"/>
                      <a:pt x="47866" y="319646"/>
                    </a:cubicBezTo>
                    <a:cubicBezTo>
                      <a:pt x="51676" y="322504"/>
                      <a:pt x="55486" y="324409"/>
                      <a:pt x="60248" y="324409"/>
                    </a:cubicBezTo>
                    <a:cubicBezTo>
                      <a:pt x="65963" y="324409"/>
                      <a:pt x="70726" y="322504"/>
                      <a:pt x="74536" y="317741"/>
                    </a:cubicBezTo>
                    <a:lnTo>
                      <a:pt x="142163" y="240588"/>
                    </a:lnTo>
                    <a:lnTo>
                      <a:pt x="96443" y="326314"/>
                    </a:lnTo>
                    <a:cubicBezTo>
                      <a:pt x="91681" y="335839"/>
                      <a:pt x="94538" y="347269"/>
                      <a:pt x="104063" y="352031"/>
                    </a:cubicBezTo>
                    <a:cubicBezTo>
                      <a:pt x="106921" y="353936"/>
                      <a:pt x="109778" y="353936"/>
                      <a:pt x="112636" y="353936"/>
                    </a:cubicBezTo>
                    <a:cubicBezTo>
                      <a:pt x="119303" y="353936"/>
                      <a:pt x="125971" y="350126"/>
                      <a:pt x="129781" y="343459"/>
                    </a:cubicBezTo>
                    <a:lnTo>
                      <a:pt x="185026" y="240588"/>
                    </a:lnTo>
                    <a:cubicBezTo>
                      <a:pt x="194551" y="231063"/>
                      <a:pt x="205028" y="223444"/>
                      <a:pt x="215506" y="216776"/>
                    </a:cubicBezTo>
                    <a:lnTo>
                      <a:pt x="215506" y="217729"/>
                    </a:lnTo>
                    <a:cubicBezTo>
                      <a:pt x="211696" y="247256"/>
                      <a:pt x="216458" y="280594"/>
                      <a:pt x="230746" y="301549"/>
                    </a:cubicBezTo>
                    <a:cubicBezTo>
                      <a:pt x="236461" y="310121"/>
                      <a:pt x="246938" y="312026"/>
                      <a:pt x="255511" y="306311"/>
                    </a:cubicBezTo>
                    <a:cubicBezTo>
                      <a:pt x="264083" y="300596"/>
                      <a:pt x="265988" y="290119"/>
                      <a:pt x="260273" y="281546"/>
                    </a:cubicBezTo>
                    <a:cubicBezTo>
                      <a:pt x="253606" y="271069"/>
                      <a:pt x="256463" y="250113"/>
                      <a:pt x="259321" y="227254"/>
                    </a:cubicBezTo>
                    <a:cubicBezTo>
                      <a:pt x="263131" y="199631"/>
                      <a:pt x="266941" y="166294"/>
                      <a:pt x="256463" y="134861"/>
                    </a:cubicBezTo>
                    <a:lnTo>
                      <a:pt x="315167" y="60938"/>
                    </a:lnTo>
                    <a:lnTo>
                      <a:pt x="273936" y="0"/>
                    </a:lnTo>
                    <a:cubicBezTo>
                      <a:pt x="250441" y="26987"/>
                      <a:pt x="213283" y="57391"/>
                      <a:pt x="189788" y="84378"/>
                    </a:cubicBezTo>
                    <a:cubicBezTo>
                      <a:pt x="155498" y="75806"/>
                      <a:pt x="107873" y="124384"/>
                      <a:pt x="90728" y="142481"/>
                    </a:cubicBezTo>
                    <a:lnTo>
                      <a:pt x="12623" y="170104"/>
                    </a:lnTo>
                    <a:cubicBezTo>
                      <a:pt x="3098" y="173913"/>
                      <a:pt x="-2617" y="184391"/>
                      <a:pt x="1193" y="194869"/>
                    </a:cubicBezTo>
                    <a:cubicBezTo>
                      <a:pt x="5003" y="204394"/>
                      <a:pt x="12623" y="209156"/>
                      <a:pt x="20243" y="209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7" name="شكل حر: شكل 236">
                <a:extLst>
                  <a:ext uri="{FF2B5EF4-FFF2-40B4-BE49-F238E27FC236}">
                    <a16:creationId xmlns:a16="http://schemas.microsoft.com/office/drawing/2014/main" id="{FA4E0175-E6CB-466F-9DD6-AA75EA8F3AF4}"/>
                  </a:ext>
                </a:extLst>
              </p:cNvPr>
              <p:cNvSpPr/>
              <p:nvPr/>
            </p:nvSpPr>
            <p:spPr>
              <a:xfrm>
                <a:off x="683228" y="329082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8" name="شكل حر: شكل 237">
                <a:extLst>
                  <a:ext uri="{FF2B5EF4-FFF2-40B4-BE49-F238E27FC236}">
                    <a16:creationId xmlns:a16="http://schemas.microsoft.com/office/drawing/2014/main" id="{74CE4FAF-EB01-4CC7-8E71-9067E6FA9E3C}"/>
                  </a:ext>
                </a:extLst>
              </p:cNvPr>
              <p:cNvSpPr/>
              <p:nvPr/>
            </p:nvSpPr>
            <p:spPr>
              <a:xfrm>
                <a:off x="954768" y="3982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9" name="شكل حر: شكل 238">
                <a:extLst>
                  <a:ext uri="{FF2B5EF4-FFF2-40B4-BE49-F238E27FC236}">
                    <a16:creationId xmlns:a16="http://schemas.microsoft.com/office/drawing/2014/main" id="{5783E30F-FCE3-4F35-B2ED-757C1F6C2B95}"/>
                  </a:ext>
                </a:extLst>
              </p:cNvPr>
              <p:cNvSpPr/>
              <p:nvPr/>
            </p:nvSpPr>
            <p:spPr>
              <a:xfrm>
                <a:off x="2397759" y="324502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40" name="شكل حر: شكل 239">
                <a:extLst>
                  <a:ext uri="{FF2B5EF4-FFF2-40B4-BE49-F238E27FC236}">
                    <a16:creationId xmlns:a16="http://schemas.microsoft.com/office/drawing/2014/main" id="{2031A6B2-A112-42B1-9A9D-0387E2564B70}"/>
                  </a:ext>
                </a:extLst>
              </p:cNvPr>
              <p:cNvSpPr/>
              <p:nvPr/>
            </p:nvSpPr>
            <p:spPr>
              <a:xfrm>
                <a:off x="2197138" y="4151602"/>
                <a:ext cx="149820" cy="17055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41" name="شكل حر: شكل 240">
                <a:extLst>
                  <a:ext uri="{FF2B5EF4-FFF2-40B4-BE49-F238E27FC236}">
                    <a16:creationId xmlns:a16="http://schemas.microsoft.com/office/drawing/2014/main" id="{846C9CDA-392C-4657-A965-7668B1F4AA2E}"/>
                  </a:ext>
                </a:extLst>
              </p:cNvPr>
              <p:cNvSpPr/>
              <p:nvPr/>
            </p:nvSpPr>
            <p:spPr>
              <a:xfrm>
                <a:off x="462498" y="2626357"/>
                <a:ext cx="111406" cy="12682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42" name="مجموعة 241">
                <a:extLst>
                  <a:ext uri="{FF2B5EF4-FFF2-40B4-BE49-F238E27FC236}">
                    <a16:creationId xmlns:a16="http://schemas.microsoft.com/office/drawing/2014/main" id="{71E9F219-E0BD-4B77-9878-CEE3C2AC9AA6}"/>
                  </a:ext>
                </a:extLst>
              </p:cNvPr>
              <p:cNvGrpSpPr/>
              <p:nvPr/>
            </p:nvGrpSpPr>
            <p:grpSpPr>
              <a:xfrm rot="18959311" flipH="1">
                <a:off x="1396370" y="380969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246" name="مستطيل: زوايا مستديرة 245">
                  <a:extLst>
                    <a:ext uri="{FF2B5EF4-FFF2-40B4-BE49-F238E27FC236}">
                      <a16:creationId xmlns:a16="http://schemas.microsoft.com/office/drawing/2014/main" id="{C8B09754-5B15-4E70-83AC-38F65A7DFF64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7" name="مستطيل: زوايا مستديرة 246">
                  <a:extLst>
                    <a:ext uri="{FF2B5EF4-FFF2-40B4-BE49-F238E27FC236}">
                      <a16:creationId xmlns:a16="http://schemas.microsoft.com/office/drawing/2014/main" id="{D81DD01F-79FF-4F05-836A-A55886056CF6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243" name="مجموعة 242">
                <a:extLst>
                  <a:ext uri="{FF2B5EF4-FFF2-40B4-BE49-F238E27FC236}">
                    <a16:creationId xmlns:a16="http://schemas.microsoft.com/office/drawing/2014/main" id="{918EFB9D-5D0C-415E-823C-62D07095DE24}"/>
                  </a:ext>
                </a:extLst>
              </p:cNvPr>
              <p:cNvGrpSpPr/>
              <p:nvPr/>
            </p:nvGrpSpPr>
            <p:grpSpPr>
              <a:xfrm rot="18959311" flipH="1">
                <a:off x="553090" y="221965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244" name="مستطيل: زوايا مستديرة 243">
                  <a:extLst>
                    <a:ext uri="{FF2B5EF4-FFF2-40B4-BE49-F238E27FC236}">
                      <a16:creationId xmlns:a16="http://schemas.microsoft.com/office/drawing/2014/main" id="{1E90DBAD-5D8E-4F16-9BCB-8ACCD53DA7FE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5" name="مستطيل: زوايا مستديرة 244">
                  <a:extLst>
                    <a:ext uri="{FF2B5EF4-FFF2-40B4-BE49-F238E27FC236}">
                      <a16:creationId xmlns:a16="http://schemas.microsoft.com/office/drawing/2014/main" id="{410F7A2A-85BF-4E05-9622-3F41ABF25802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248" name="مجموعة 247">
            <a:extLst>
              <a:ext uri="{FF2B5EF4-FFF2-40B4-BE49-F238E27FC236}">
                <a16:creationId xmlns:a16="http://schemas.microsoft.com/office/drawing/2014/main" id="{0696D0A8-23C9-45F8-BCE7-60BD45468AD3}"/>
              </a:ext>
            </a:extLst>
          </p:cNvPr>
          <p:cNvGrpSpPr/>
          <p:nvPr/>
        </p:nvGrpSpPr>
        <p:grpSpPr>
          <a:xfrm>
            <a:off x="1786844" y="1866712"/>
            <a:ext cx="1128487" cy="1128487"/>
            <a:chOff x="3159760" y="2336800"/>
            <a:chExt cx="1656080" cy="1656080"/>
          </a:xfrm>
        </p:grpSpPr>
        <p:sp>
          <p:nvSpPr>
            <p:cNvPr id="249" name="شكل بيضاوي 248">
              <a:extLst>
                <a:ext uri="{FF2B5EF4-FFF2-40B4-BE49-F238E27FC236}">
                  <a16:creationId xmlns:a16="http://schemas.microsoft.com/office/drawing/2014/main" id="{581B0DDB-D339-4BC0-AB48-1E9840FA55E3}"/>
                </a:ext>
              </a:extLst>
            </p:cNvPr>
            <p:cNvSpPr/>
            <p:nvPr/>
          </p:nvSpPr>
          <p:spPr>
            <a:xfrm>
              <a:off x="3159760" y="233680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50" name="مجموعة 249">
              <a:extLst>
                <a:ext uri="{FF2B5EF4-FFF2-40B4-BE49-F238E27FC236}">
                  <a16:creationId xmlns:a16="http://schemas.microsoft.com/office/drawing/2014/main" id="{82CC8CEF-46A7-4C9A-AD6B-427CBE935692}"/>
                </a:ext>
              </a:extLst>
            </p:cNvPr>
            <p:cNvGrpSpPr/>
            <p:nvPr/>
          </p:nvGrpSpPr>
          <p:grpSpPr>
            <a:xfrm>
              <a:off x="3208020" y="2701540"/>
              <a:ext cx="1333500" cy="994170"/>
              <a:chOff x="3526368" y="2508501"/>
              <a:chExt cx="2161504" cy="1611477"/>
            </a:xfrm>
          </p:grpSpPr>
          <p:sp>
            <p:nvSpPr>
              <p:cNvPr id="251" name="شكل حر: شكل 250">
                <a:extLst>
                  <a:ext uri="{FF2B5EF4-FFF2-40B4-BE49-F238E27FC236}">
                    <a16:creationId xmlns:a16="http://schemas.microsoft.com/office/drawing/2014/main" id="{43ED91E5-8761-4300-9186-E76B0AD5AB98}"/>
                  </a:ext>
                </a:extLst>
              </p:cNvPr>
              <p:cNvSpPr/>
              <p:nvPr/>
            </p:nvSpPr>
            <p:spPr>
              <a:xfrm>
                <a:off x="3526368" y="3173177"/>
                <a:ext cx="2156396" cy="946801"/>
              </a:xfrm>
              <a:custGeom>
                <a:avLst/>
                <a:gdLst>
                  <a:gd name="connsiteX0" fmla="*/ 2156395 w 2156396"/>
                  <a:gd name="connsiteY0" fmla="*/ 98012 h 906659"/>
                  <a:gd name="connsiteX1" fmla="*/ 2059353 w 2156396"/>
                  <a:gd name="connsiteY1" fmla="*/ 1 h 906659"/>
                  <a:gd name="connsiteX2" fmla="*/ 2007702 w 2156396"/>
                  <a:gd name="connsiteY2" fmla="*/ 14500 h 906659"/>
                  <a:gd name="connsiteX3" fmla="*/ 1588675 w 2156396"/>
                  <a:gd name="connsiteY3" fmla="*/ 254081 h 906659"/>
                  <a:gd name="connsiteX4" fmla="*/ 1588160 w 2156396"/>
                  <a:gd name="connsiteY4" fmla="*/ 336686 h 906659"/>
                  <a:gd name="connsiteX5" fmla="*/ 1390532 w 2156396"/>
                  <a:gd name="connsiteY5" fmla="*/ 490084 h 906659"/>
                  <a:gd name="connsiteX6" fmla="*/ 955675 w 2156396"/>
                  <a:gd name="connsiteY6" fmla="*/ 490084 h 906659"/>
                  <a:gd name="connsiteX7" fmla="*/ 955675 w 2156396"/>
                  <a:gd name="connsiteY7" fmla="*/ 392066 h 906659"/>
                  <a:gd name="connsiteX8" fmla="*/ 1396756 w 2156396"/>
                  <a:gd name="connsiteY8" fmla="*/ 392066 h 906659"/>
                  <a:gd name="connsiteX9" fmla="*/ 1494774 w 2156396"/>
                  <a:gd name="connsiteY9" fmla="*/ 294048 h 906659"/>
                  <a:gd name="connsiteX10" fmla="*/ 1396756 w 2156396"/>
                  <a:gd name="connsiteY10" fmla="*/ 196030 h 906659"/>
                  <a:gd name="connsiteX11" fmla="*/ 808648 w 2156396"/>
                  <a:gd name="connsiteY11" fmla="*/ 196030 h 906659"/>
                  <a:gd name="connsiteX12" fmla="*/ 692962 w 2156396"/>
                  <a:gd name="connsiteY12" fmla="*/ 229062 h 906659"/>
                  <a:gd name="connsiteX13" fmla="*/ 0 w 2156396"/>
                  <a:gd name="connsiteY13" fmla="*/ 563597 h 906659"/>
                  <a:gd name="connsiteX14" fmla="*/ 343063 w 2156396"/>
                  <a:gd name="connsiteY14" fmla="*/ 906660 h 906659"/>
                  <a:gd name="connsiteX15" fmla="*/ 931171 w 2156396"/>
                  <a:gd name="connsiteY15" fmla="*/ 686120 h 906659"/>
                  <a:gd name="connsiteX16" fmla="*/ 1389160 w 2156396"/>
                  <a:gd name="connsiteY16" fmla="*/ 686120 h 906659"/>
                  <a:gd name="connsiteX17" fmla="*/ 1447137 w 2156396"/>
                  <a:gd name="connsiteY17" fmla="*/ 667129 h 906659"/>
                  <a:gd name="connsiteX18" fmla="*/ 2120202 w 2156396"/>
                  <a:gd name="connsiteY18" fmla="*/ 173486 h 906659"/>
                  <a:gd name="connsiteX19" fmla="*/ 2156395 w 2156396"/>
                  <a:gd name="connsiteY19" fmla="*/ 98012 h 906659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6396" h="946803">
                    <a:moveTo>
                      <a:pt x="2156395" y="98012"/>
                    </a:moveTo>
                    <a:cubicBezTo>
                      <a:pt x="2156662" y="44148"/>
                      <a:pt x="2113213" y="268"/>
                      <a:pt x="2059353" y="1"/>
                    </a:cubicBezTo>
                    <a:cubicBezTo>
                      <a:pt x="2041119" y="-89"/>
                      <a:pt x="2023225" y="4934"/>
                      <a:pt x="2007702" y="14500"/>
                    </a:cubicBezTo>
                    <a:lnTo>
                      <a:pt x="1588675" y="254081"/>
                    </a:lnTo>
                    <a:cubicBezTo>
                      <a:pt x="1594333" y="281345"/>
                      <a:pt x="1594157" y="309495"/>
                      <a:pt x="1588160" y="336686"/>
                    </a:cubicBezTo>
                    <a:cubicBezTo>
                      <a:pt x="1566178" y="427688"/>
                      <a:pt x="1484141" y="491363"/>
                      <a:pt x="1390532" y="490084"/>
                    </a:cubicBezTo>
                    <a:lnTo>
                      <a:pt x="955675" y="490084"/>
                    </a:lnTo>
                    <a:lnTo>
                      <a:pt x="955675" y="392066"/>
                    </a:lnTo>
                    <a:lnTo>
                      <a:pt x="1396756" y="392066"/>
                    </a:lnTo>
                    <a:cubicBezTo>
                      <a:pt x="1450889" y="392066"/>
                      <a:pt x="1494774" y="348181"/>
                      <a:pt x="1494774" y="294048"/>
                    </a:cubicBezTo>
                    <a:cubicBezTo>
                      <a:pt x="1494774" y="239915"/>
                      <a:pt x="1450889" y="196030"/>
                      <a:pt x="1396756" y="196030"/>
                    </a:cubicBezTo>
                    <a:lnTo>
                      <a:pt x="808648" y="196030"/>
                    </a:lnTo>
                    <a:cubicBezTo>
                      <a:pt x="767760" y="196040"/>
                      <a:pt x="727690" y="207481"/>
                      <a:pt x="692962" y="229062"/>
                    </a:cubicBezTo>
                    <a:lnTo>
                      <a:pt x="0" y="563597"/>
                    </a:lnTo>
                    <a:cubicBezTo>
                      <a:pt x="74212" y="705742"/>
                      <a:pt x="74315" y="783044"/>
                      <a:pt x="250426" y="946803"/>
                    </a:cubicBezTo>
                    <a:cubicBezTo>
                      <a:pt x="408945" y="788283"/>
                      <a:pt x="707567" y="686120"/>
                      <a:pt x="931171" y="686120"/>
                    </a:cubicBezTo>
                    <a:lnTo>
                      <a:pt x="1389160" y="686120"/>
                    </a:lnTo>
                    <a:cubicBezTo>
                      <a:pt x="1410013" y="686117"/>
                      <a:pt x="1430325" y="679464"/>
                      <a:pt x="1447137" y="667129"/>
                    </a:cubicBezTo>
                    <a:lnTo>
                      <a:pt x="2120202" y="173486"/>
                    </a:lnTo>
                    <a:cubicBezTo>
                      <a:pt x="2143023" y="155068"/>
                      <a:pt x="2156319" y="127339"/>
                      <a:pt x="2156395" y="980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52" name="شكل حر: شكل 251">
                <a:extLst>
                  <a:ext uri="{FF2B5EF4-FFF2-40B4-BE49-F238E27FC236}">
                    <a16:creationId xmlns:a16="http://schemas.microsoft.com/office/drawing/2014/main" id="{F098735A-F614-4535-8581-89A0A30430AA}"/>
                  </a:ext>
                </a:extLst>
              </p:cNvPr>
              <p:cNvSpPr/>
              <p:nvPr/>
            </p:nvSpPr>
            <p:spPr>
              <a:xfrm>
                <a:off x="4436479" y="2584439"/>
                <a:ext cx="833152" cy="789413"/>
              </a:xfrm>
              <a:custGeom>
                <a:avLst/>
                <a:gdLst>
                  <a:gd name="connsiteX0" fmla="*/ 416576 w 833152"/>
                  <a:gd name="connsiteY0" fmla="*/ 164549 h 789413"/>
                  <a:gd name="connsiteX1" fmla="*/ 0 w 833152"/>
                  <a:gd name="connsiteY1" fmla="*/ 213558 h 789413"/>
                  <a:gd name="connsiteX2" fmla="*/ 416576 w 833152"/>
                  <a:gd name="connsiteY2" fmla="*/ 789414 h 789413"/>
                  <a:gd name="connsiteX3" fmla="*/ 833153 w 833152"/>
                  <a:gd name="connsiteY3" fmla="*/ 213558 h 789413"/>
                  <a:gd name="connsiteX4" fmla="*/ 416576 w 833152"/>
                  <a:gd name="connsiteY4" fmla="*/ 164549 h 78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152" h="789413">
                    <a:moveTo>
                      <a:pt x="416576" y="164549"/>
                    </a:moveTo>
                    <a:cubicBezTo>
                      <a:pt x="262198" y="-141757"/>
                      <a:pt x="0" y="42027"/>
                      <a:pt x="0" y="213558"/>
                    </a:cubicBezTo>
                    <a:cubicBezTo>
                      <a:pt x="0" y="470855"/>
                      <a:pt x="416576" y="789414"/>
                      <a:pt x="416576" y="789414"/>
                    </a:cubicBezTo>
                    <a:cubicBezTo>
                      <a:pt x="416576" y="789414"/>
                      <a:pt x="833153" y="470855"/>
                      <a:pt x="833153" y="213558"/>
                    </a:cubicBezTo>
                    <a:cubicBezTo>
                      <a:pt x="833153" y="42027"/>
                      <a:pt x="570955" y="-141757"/>
                      <a:pt x="416576" y="164549"/>
                    </a:cubicBezTo>
                    <a:close/>
                  </a:path>
                </a:pathLst>
              </a:custGeom>
              <a:solidFill>
                <a:srgbClr val="FF88A8"/>
              </a:solidFill>
              <a:ln w="24408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53" name="مجموعة 252">
                <a:extLst>
                  <a:ext uri="{FF2B5EF4-FFF2-40B4-BE49-F238E27FC236}">
                    <a16:creationId xmlns:a16="http://schemas.microsoft.com/office/drawing/2014/main" id="{14E9CD35-974F-47F4-8959-E2117B88F92A}"/>
                  </a:ext>
                </a:extLst>
              </p:cNvPr>
              <p:cNvGrpSpPr/>
              <p:nvPr/>
            </p:nvGrpSpPr>
            <p:grpSpPr>
              <a:xfrm rot="4042901" flipH="1">
                <a:off x="4103752" y="3676846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260" name="مستطيل: زوايا مستديرة 259">
                  <a:extLst>
                    <a:ext uri="{FF2B5EF4-FFF2-40B4-BE49-F238E27FC236}">
                      <a16:creationId xmlns:a16="http://schemas.microsoft.com/office/drawing/2014/main" id="{CD8F8DC5-5FBA-495E-ACD8-B65AFC582D04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61" name="مستطيل: زوايا مستديرة 260">
                  <a:extLst>
                    <a:ext uri="{FF2B5EF4-FFF2-40B4-BE49-F238E27FC236}">
                      <a16:creationId xmlns:a16="http://schemas.microsoft.com/office/drawing/2014/main" id="{5E3BE274-5205-408C-86F9-2619D68F3490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254" name="مجموعة 253">
                <a:extLst>
                  <a:ext uri="{FF2B5EF4-FFF2-40B4-BE49-F238E27FC236}">
                    <a16:creationId xmlns:a16="http://schemas.microsoft.com/office/drawing/2014/main" id="{370A19A9-2CB8-4A1D-B8CA-4A0E572061C7}"/>
                  </a:ext>
                </a:extLst>
              </p:cNvPr>
              <p:cNvGrpSpPr/>
              <p:nvPr/>
            </p:nvGrpSpPr>
            <p:grpSpPr>
              <a:xfrm rot="20111266" flipH="1">
                <a:off x="4521529" y="271315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258" name="مستطيل: زوايا مستديرة 257">
                  <a:extLst>
                    <a:ext uri="{FF2B5EF4-FFF2-40B4-BE49-F238E27FC236}">
                      <a16:creationId xmlns:a16="http://schemas.microsoft.com/office/drawing/2014/main" id="{829449BF-79F6-48DF-905B-EEFD7E3B9BD5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59" name="مستطيل: زوايا مستديرة 258">
                  <a:extLst>
                    <a:ext uri="{FF2B5EF4-FFF2-40B4-BE49-F238E27FC236}">
                      <a16:creationId xmlns:a16="http://schemas.microsoft.com/office/drawing/2014/main" id="{ADC9303D-4E4E-43EE-B21B-01387005E8CB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255" name="شكل حر: شكل 254">
                <a:extLst>
                  <a:ext uri="{FF2B5EF4-FFF2-40B4-BE49-F238E27FC236}">
                    <a16:creationId xmlns:a16="http://schemas.microsoft.com/office/drawing/2014/main" id="{7348F498-AF7B-40F1-B269-1BF58B6EDEBF}"/>
                  </a:ext>
                </a:extLst>
              </p:cNvPr>
              <p:cNvSpPr/>
              <p:nvPr/>
            </p:nvSpPr>
            <p:spPr>
              <a:xfrm>
                <a:off x="5323839" y="277766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56" name="شكل حر: شكل 255">
                <a:extLst>
                  <a:ext uri="{FF2B5EF4-FFF2-40B4-BE49-F238E27FC236}">
                    <a16:creationId xmlns:a16="http://schemas.microsoft.com/office/drawing/2014/main" id="{42E53246-EEDA-41A6-83B7-9966C31B0E91}"/>
                  </a:ext>
                </a:extLst>
              </p:cNvPr>
              <p:cNvSpPr/>
              <p:nvPr/>
            </p:nvSpPr>
            <p:spPr>
              <a:xfrm>
                <a:off x="4046188" y="250850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57" name="شكل حر: شكل 256">
                <a:extLst>
                  <a:ext uri="{FF2B5EF4-FFF2-40B4-BE49-F238E27FC236}">
                    <a16:creationId xmlns:a16="http://schemas.microsoft.com/office/drawing/2014/main" id="{C6CA1CCE-9292-4A70-B743-AB12E7304BC7}"/>
                  </a:ext>
                </a:extLst>
              </p:cNvPr>
              <p:cNvSpPr/>
              <p:nvPr/>
            </p:nvSpPr>
            <p:spPr>
              <a:xfrm>
                <a:off x="4317728" y="320040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262" name="مجموعة 261">
            <a:extLst>
              <a:ext uri="{FF2B5EF4-FFF2-40B4-BE49-F238E27FC236}">
                <a16:creationId xmlns:a16="http://schemas.microsoft.com/office/drawing/2014/main" id="{5F097C49-8FAE-4752-AE92-82EEECBE2D7E}"/>
              </a:ext>
            </a:extLst>
          </p:cNvPr>
          <p:cNvGrpSpPr/>
          <p:nvPr/>
        </p:nvGrpSpPr>
        <p:grpSpPr>
          <a:xfrm>
            <a:off x="9288417" y="1877573"/>
            <a:ext cx="1128487" cy="1128487"/>
            <a:chOff x="9154160" y="4196080"/>
            <a:chExt cx="1656080" cy="1656080"/>
          </a:xfrm>
        </p:grpSpPr>
        <p:sp>
          <p:nvSpPr>
            <p:cNvPr id="263" name="شكل بيضاوي 262">
              <a:extLst>
                <a:ext uri="{FF2B5EF4-FFF2-40B4-BE49-F238E27FC236}">
                  <a16:creationId xmlns:a16="http://schemas.microsoft.com/office/drawing/2014/main" id="{DEE25ED3-F612-443B-811B-1507246B9E3D}"/>
                </a:ext>
              </a:extLst>
            </p:cNvPr>
            <p:cNvSpPr/>
            <p:nvPr/>
          </p:nvSpPr>
          <p:spPr>
            <a:xfrm>
              <a:off x="9154160" y="419608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64" name="مجموعة 263">
              <a:extLst>
                <a:ext uri="{FF2B5EF4-FFF2-40B4-BE49-F238E27FC236}">
                  <a16:creationId xmlns:a16="http://schemas.microsoft.com/office/drawing/2014/main" id="{A286BD7C-BE9C-4CD0-8720-0F43460A96C0}"/>
                </a:ext>
              </a:extLst>
            </p:cNvPr>
            <p:cNvGrpSpPr/>
            <p:nvPr/>
          </p:nvGrpSpPr>
          <p:grpSpPr>
            <a:xfrm>
              <a:off x="9312122" y="4289118"/>
              <a:ext cx="1348846" cy="1364919"/>
              <a:chOff x="7477170" y="4543354"/>
              <a:chExt cx="1250143" cy="1265041"/>
            </a:xfrm>
          </p:grpSpPr>
          <p:grpSp>
            <p:nvGrpSpPr>
              <p:cNvPr id="265" name="مجموعة 264">
                <a:extLst>
                  <a:ext uri="{FF2B5EF4-FFF2-40B4-BE49-F238E27FC236}">
                    <a16:creationId xmlns:a16="http://schemas.microsoft.com/office/drawing/2014/main" id="{EC445FFC-ED53-4E3C-8C9D-58AE49F76CE4}"/>
                  </a:ext>
                </a:extLst>
              </p:cNvPr>
              <p:cNvGrpSpPr/>
              <p:nvPr/>
            </p:nvGrpSpPr>
            <p:grpSpPr>
              <a:xfrm>
                <a:off x="7646993" y="4728079"/>
                <a:ext cx="1080320" cy="1080316"/>
                <a:chOff x="7299752" y="4681780"/>
                <a:chExt cx="1080320" cy="1080316"/>
              </a:xfrm>
            </p:grpSpPr>
            <p:sp>
              <p:nvSpPr>
                <p:cNvPr id="272" name="شكل حر: شكل 271">
                  <a:extLst>
                    <a:ext uri="{FF2B5EF4-FFF2-40B4-BE49-F238E27FC236}">
                      <a16:creationId xmlns:a16="http://schemas.microsoft.com/office/drawing/2014/main" id="{499D6016-8271-405E-A692-A8E09539996A}"/>
                    </a:ext>
                  </a:extLst>
                </p:cNvPr>
                <p:cNvSpPr/>
                <p:nvPr/>
              </p:nvSpPr>
              <p:spPr>
                <a:xfrm>
                  <a:off x="7299752" y="4681780"/>
                  <a:ext cx="1080320" cy="1080316"/>
                </a:xfrm>
                <a:custGeom>
                  <a:avLst/>
                  <a:gdLst>
                    <a:gd name="connsiteX0" fmla="*/ 2856490 w 2856490"/>
                    <a:gd name="connsiteY0" fmla="*/ 1430655 h 2856480"/>
                    <a:gd name="connsiteX1" fmla="*/ 2306669 w 2856490"/>
                    <a:gd name="connsiteY1" fmla="*/ 1112587 h 2856480"/>
                    <a:gd name="connsiteX2" fmla="*/ 2165718 w 2856490"/>
                    <a:gd name="connsiteY2" fmla="*/ 1125217 h 2856480"/>
                    <a:gd name="connsiteX3" fmla="*/ 2165652 w 2856490"/>
                    <a:gd name="connsiteY3" fmla="*/ 1125055 h 2856480"/>
                    <a:gd name="connsiteX4" fmla="*/ 2275999 w 2856490"/>
                    <a:gd name="connsiteY4" fmla="*/ 1033720 h 2856480"/>
                    <a:gd name="connsiteX5" fmla="*/ 2439877 w 2856490"/>
                    <a:gd name="connsiteY5" fmla="*/ 420024 h 2856480"/>
                    <a:gd name="connsiteX6" fmla="*/ 1826181 w 2856490"/>
                    <a:gd name="connsiteY6" fmla="*/ 583902 h 2856480"/>
                    <a:gd name="connsiteX7" fmla="*/ 1735445 w 2856490"/>
                    <a:gd name="connsiteY7" fmla="*/ 692496 h 2856480"/>
                    <a:gd name="connsiteX8" fmla="*/ 1735284 w 2856490"/>
                    <a:gd name="connsiteY8" fmla="*/ 692429 h 2856480"/>
                    <a:gd name="connsiteX9" fmla="*/ 1748723 w 2856490"/>
                    <a:gd name="connsiteY9" fmla="*/ 549821 h 2856480"/>
                    <a:gd name="connsiteX10" fmla="*/ 1430655 w 2856490"/>
                    <a:gd name="connsiteY10" fmla="*/ 0 h 2856480"/>
                    <a:gd name="connsiteX11" fmla="*/ 1112587 w 2856490"/>
                    <a:gd name="connsiteY11" fmla="*/ 549821 h 2856480"/>
                    <a:gd name="connsiteX12" fmla="*/ 1125217 w 2856490"/>
                    <a:gd name="connsiteY12" fmla="*/ 690772 h 2856480"/>
                    <a:gd name="connsiteX13" fmla="*/ 1125055 w 2856490"/>
                    <a:gd name="connsiteY13" fmla="*/ 690839 h 2856480"/>
                    <a:gd name="connsiteX14" fmla="*/ 1033710 w 2856490"/>
                    <a:gd name="connsiteY14" fmla="*/ 580492 h 2856480"/>
                    <a:gd name="connsiteX15" fmla="*/ 420024 w 2856490"/>
                    <a:gd name="connsiteY15" fmla="*/ 416614 h 2856480"/>
                    <a:gd name="connsiteX16" fmla="*/ 583902 w 2856490"/>
                    <a:gd name="connsiteY16" fmla="*/ 1030300 h 2856480"/>
                    <a:gd name="connsiteX17" fmla="*/ 692496 w 2856490"/>
                    <a:gd name="connsiteY17" fmla="*/ 1121035 h 2856480"/>
                    <a:gd name="connsiteX18" fmla="*/ 692429 w 2856490"/>
                    <a:gd name="connsiteY18" fmla="*/ 1121197 h 2856480"/>
                    <a:gd name="connsiteX19" fmla="*/ 549821 w 2856490"/>
                    <a:gd name="connsiteY19" fmla="*/ 1107758 h 2856480"/>
                    <a:gd name="connsiteX20" fmla="*/ 0 w 2856490"/>
                    <a:gd name="connsiteY20" fmla="*/ 1425826 h 2856480"/>
                    <a:gd name="connsiteX21" fmla="*/ 549821 w 2856490"/>
                    <a:gd name="connsiteY21" fmla="*/ 1743894 h 2856480"/>
                    <a:gd name="connsiteX22" fmla="*/ 690772 w 2856490"/>
                    <a:gd name="connsiteY22" fmla="*/ 1731264 h 2856480"/>
                    <a:gd name="connsiteX23" fmla="*/ 690839 w 2856490"/>
                    <a:gd name="connsiteY23" fmla="*/ 1731426 h 2856480"/>
                    <a:gd name="connsiteX24" fmla="*/ 580501 w 2856490"/>
                    <a:gd name="connsiteY24" fmla="*/ 1822761 h 2856480"/>
                    <a:gd name="connsiteX25" fmla="*/ 416624 w 2856490"/>
                    <a:gd name="connsiteY25" fmla="*/ 2436457 h 2856480"/>
                    <a:gd name="connsiteX26" fmla="*/ 1030310 w 2856490"/>
                    <a:gd name="connsiteY26" fmla="*/ 2272580 h 2856480"/>
                    <a:gd name="connsiteX27" fmla="*/ 1121045 w 2856490"/>
                    <a:gd name="connsiteY27" fmla="*/ 2163985 h 2856480"/>
                    <a:gd name="connsiteX28" fmla="*/ 1121207 w 2856490"/>
                    <a:gd name="connsiteY28" fmla="*/ 2164052 h 2856480"/>
                    <a:gd name="connsiteX29" fmla="*/ 1107767 w 2856490"/>
                    <a:gd name="connsiteY29" fmla="*/ 2306660 h 2856480"/>
                    <a:gd name="connsiteX30" fmla="*/ 1425835 w 2856490"/>
                    <a:gd name="connsiteY30" fmla="*/ 2856481 h 2856480"/>
                    <a:gd name="connsiteX31" fmla="*/ 1743904 w 2856490"/>
                    <a:gd name="connsiteY31" fmla="*/ 2306660 h 2856480"/>
                    <a:gd name="connsiteX32" fmla="*/ 1731274 w 2856490"/>
                    <a:gd name="connsiteY32" fmla="*/ 2165709 h 2856480"/>
                    <a:gd name="connsiteX33" fmla="*/ 1731436 w 2856490"/>
                    <a:gd name="connsiteY33" fmla="*/ 2165642 h 2856480"/>
                    <a:gd name="connsiteX34" fmla="*/ 1822780 w 2856490"/>
                    <a:gd name="connsiteY34" fmla="*/ 2275989 h 2856480"/>
                    <a:gd name="connsiteX35" fmla="*/ 2436467 w 2856490"/>
                    <a:gd name="connsiteY35" fmla="*/ 2439867 h 2856480"/>
                    <a:gd name="connsiteX36" fmla="*/ 2272589 w 2856490"/>
                    <a:gd name="connsiteY36" fmla="*/ 1826171 h 2856480"/>
                    <a:gd name="connsiteX37" fmla="*/ 2163994 w 2856490"/>
                    <a:gd name="connsiteY37" fmla="*/ 1735436 h 2856480"/>
                    <a:gd name="connsiteX38" fmla="*/ 2164061 w 2856490"/>
                    <a:gd name="connsiteY38" fmla="*/ 1735274 h 2856480"/>
                    <a:gd name="connsiteX39" fmla="*/ 2306669 w 2856490"/>
                    <a:gd name="connsiteY39" fmla="*/ 1748714 h 2856480"/>
                    <a:gd name="connsiteX40" fmla="*/ 2856490 w 2856490"/>
                    <a:gd name="connsiteY40" fmla="*/ 1430655 h 2856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56490" h="2856480">
                      <a:moveTo>
                        <a:pt x="2856490" y="1430655"/>
                      </a:moveTo>
                      <a:cubicBezTo>
                        <a:pt x="2856490" y="1254995"/>
                        <a:pt x="2610326" y="1112587"/>
                        <a:pt x="2306669" y="1112587"/>
                      </a:cubicBezTo>
                      <a:cubicBezTo>
                        <a:pt x="2262312" y="1112587"/>
                        <a:pt x="2214687" y="1117140"/>
                        <a:pt x="2165718" y="1125217"/>
                      </a:cubicBezTo>
                      <a:cubicBezTo>
                        <a:pt x="2165623" y="1125236"/>
                        <a:pt x="2165566" y="1125112"/>
                        <a:pt x="2165652" y="1125055"/>
                      </a:cubicBezTo>
                      <a:cubicBezTo>
                        <a:pt x="2206743" y="1096070"/>
                        <a:pt x="2244271" y="1065438"/>
                        <a:pt x="2275999" y="1033720"/>
                      </a:cubicBezTo>
                      <a:cubicBezTo>
                        <a:pt x="2490721" y="818998"/>
                        <a:pt x="2564092" y="544240"/>
                        <a:pt x="2439877" y="420024"/>
                      </a:cubicBezTo>
                      <a:cubicBezTo>
                        <a:pt x="2315661" y="295808"/>
                        <a:pt x="2040903" y="369179"/>
                        <a:pt x="1826181" y="583902"/>
                      </a:cubicBezTo>
                      <a:cubicBezTo>
                        <a:pt x="1794815" y="615267"/>
                        <a:pt x="1764354" y="652167"/>
                        <a:pt x="1735445" y="692496"/>
                      </a:cubicBezTo>
                      <a:cubicBezTo>
                        <a:pt x="1735388" y="692582"/>
                        <a:pt x="1735265" y="692525"/>
                        <a:pt x="1735284" y="692429"/>
                      </a:cubicBezTo>
                      <a:cubicBezTo>
                        <a:pt x="1743837" y="642880"/>
                        <a:pt x="1748723" y="594684"/>
                        <a:pt x="1748723" y="549821"/>
                      </a:cubicBezTo>
                      <a:cubicBezTo>
                        <a:pt x="1748723" y="246164"/>
                        <a:pt x="1606325" y="0"/>
                        <a:pt x="1430655" y="0"/>
                      </a:cubicBezTo>
                      <a:cubicBezTo>
                        <a:pt x="1254986" y="0"/>
                        <a:pt x="1112587" y="246164"/>
                        <a:pt x="1112587" y="549821"/>
                      </a:cubicBezTo>
                      <a:cubicBezTo>
                        <a:pt x="1112587" y="594179"/>
                        <a:pt x="1117140" y="641804"/>
                        <a:pt x="1125217" y="690772"/>
                      </a:cubicBezTo>
                      <a:cubicBezTo>
                        <a:pt x="1125236" y="690867"/>
                        <a:pt x="1125112" y="690925"/>
                        <a:pt x="1125055" y="690839"/>
                      </a:cubicBezTo>
                      <a:cubicBezTo>
                        <a:pt x="1096070" y="649748"/>
                        <a:pt x="1065438" y="612219"/>
                        <a:pt x="1033710" y="580492"/>
                      </a:cubicBezTo>
                      <a:cubicBezTo>
                        <a:pt x="818998" y="365769"/>
                        <a:pt x="544230" y="292398"/>
                        <a:pt x="420024" y="416614"/>
                      </a:cubicBezTo>
                      <a:cubicBezTo>
                        <a:pt x="295808" y="540830"/>
                        <a:pt x="369180" y="815588"/>
                        <a:pt x="583902" y="1030300"/>
                      </a:cubicBezTo>
                      <a:cubicBezTo>
                        <a:pt x="615267" y="1061666"/>
                        <a:pt x="652167" y="1092127"/>
                        <a:pt x="692496" y="1121035"/>
                      </a:cubicBezTo>
                      <a:cubicBezTo>
                        <a:pt x="692582" y="1121093"/>
                        <a:pt x="692525" y="1121216"/>
                        <a:pt x="692429" y="1121197"/>
                      </a:cubicBezTo>
                      <a:cubicBezTo>
                        <a:pt x="642880" y="1112644"/>
                        <a:pt x="594684" y="1107758"/>
                        <a:pt x="549821" y="1107758"/>
                      </a:cubicBezTo>
                      <a:cubicBezTo>
                        <a:pt x="246164" y="1107758"/>
                        <a:pt x="0" y="1250166"/>
                        <a:pt x="0" y="1425826"/>
                      </a:cubicBezTo>
                      <a:cubicBezTo>
                        <a:pt x="0" y="1601486"/>
                        <a:pt x="246164" y="1743894"/>
                        <a:pt x="549821" y="1743894"/>
                      </a:cubicBezTo>
                      <a:cubicBezTo>
                        <a:pt x="594179" y="1743894"/>
                        <a:pt x="641804" y="1739341"/>
                        <a:pt x="690772" y="1731264"/>
                      </a:cubicBezTo>
                      <a:cubicBezTo>
                        <a:pt x="690867" y="1731245"/>
                        <a:pt x="690924" y="1731369"/>
                        <a:pt x="690839" y="1731426"/>
                      </a:cubicBezTo>
                      <a:cubicBezTo>
                        <a:pt x="649748" y="1760411"/>
                        <a:pt x="612219" y="1791043"/>
                        <a:pt x="580501" y="1822761"/>
                      </a:cubicBezTo>
                      <a:cubicBezTo>
                        <a:pt x="365789" y="2037483"/>
                        <a:pt x="292408" y="2312242"/>
                        <a:pt x="416624" y="2436457"/>
                      </a:cubicBezTo>
                      <a:cubicBezTo>
                        <a:pt x="540839" y="2560673"/>
                        <a:pt x="815597" y="2487302"/>
                        <a:pt x="1030310" y="2272580"/>
                      </a:cubicBezTo>
                      <a:cubicBezTo>
                        <a:pt x="1061676" y="2241214"/>
                        <a:pt x="1092137" y="2204314"/>
                        <a:pt x="1121045" y="2163985"/>
                      </a:cubicBezTo>
                      <a:cubicBezTo>
                        <a:pt x="1121102" y="2163899"/>
                        <a:pt x="1121226" y="2163956"/>
                        <a:pt x="1121207" y="2164052"/>
                      </a:cubicBezTo>
                      <a:cubicBezTo>
                        <a:pt x="1112653" y="2213601"/>
                        <a:pt x="1107767" y="2261797"/>
                        <a:pt x="1107767" y="2306660"/>
                      </a:cubicBezTo>
                      <a:cubicBezTo>
                        <a:pt x="1107767" y="2610317"/>
                        <a:pt x="1250175" y="2856481"/>
                        <a:pt x="1425835" y="2856481"/>
                      </a:cubicBezTo>
                      <a:cubicBezTo>
                        <a:pt x="1601495" y="2856481"/>
                        <a:pt x="1743904" y="2610317"/>
                        <a:pt x="1743904" y="2306660"/>
                      </a:cubicBezTo>
                      <a:cubicBezTo>
                        <a:pt x="1743904" y="2262302"/>
                        <a:pt x="1739351" y="2214677"/>
                        <a:pt x="1731274" y="2165709"/>
                      </a:cubicBezTo>
                      <a:cubicBezTo>
                        <a:pt x="1731254" y="2165614"/>
                        <a:pt x="1731378" y="2165556"/>
                        <a:pt x="1731436" y="2165642"/>
                      </a:cubicBezTo>
                      <a:cubicBezTo>
                        <a:pt x="1760420" y="2206733"/>
                        <a:pt x="1791053" y="2244261"/>
                        <a:pt x="1822780" y="2275989"/>
                      </a:cubicBezTo>
                      <a:cubicBezTo>
                        <a:pt x="2037493" y="2490712"/>
                        <a:pt x="2312261" y="2564073"/>
                        <a:pt x="2436467" y="2439867"/>
                      </a:cubicBezTo>
                      <a:cubicBezTo>
                        <a:pt x="2560682" y="2315652"/>
                        <a:pt x="2487311" y="2040893"/>
                        <a:pt x="2272589" y="1826171"/>
                      </a:cubicBezTo>
                      <a:cubicBezTo>
                        <a:pt x="2241223" y="1794805"/>
                        <a:pt x="2204323" y="1764344"/>
                        <a:pt x="2163994" y="1735436"/>
                      </a:cubicBezTo>
                      <a:cubicBezTo>
                        <a:pt x="2163909" y="1735379"/>
                        <a:pt x="2163966" y="1735255"/>
                        <a:pt x="2164061" y="1735274"/>
                      </a:cubicBezTo>
                      <a:cubicBezTo>
                        <a:pt x="2213610" y="1743827"/>
                        <a:pt x="2261816" y="1748714"/>
                        <a:pt x="2306669" y="1748714"/>
                      </a:cubicBezTo>
                      <a:cubicBezTo>
                        <a:pt x="2610326" y="1748723"/>
                        <a:pt x="2856490" y="1606315"/>
                        <a:pt x="2856490" y="14306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73" name="شكل بيضاوي 272">
                  <a:extLst>
                    <a:ext uri="{FF2B5EF4-FFF2-40B4-BE49-F238E27FC236}">
                      <a16:creationId xmlns:a16="http://schemas.microsoft.com/office/drawing/2014/main" id="{6BC50E31-54A5-4E3C-84F1-2E3C822B84D5}"/>
                    </a:ext>
                  </a:extLst>
                </p:cNvPr>
                <p:cNvSpPr/>
                <p:nvPr/>
              </p:nvSpPr>
              <p:spPr>
                <a:xfrm>
                  <a:off x="7673602" y="5055628"/>
                  <a:ext cx="332621" cy="332621"/>
                </a:xfrm>
                <a:prstGeom prst="ellipse">
                  <a:avLst/>
                </a:prstGeom>
                <a:solidFill>
                  <a:srgbClr val="C793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pic>
              <p:nvPicPr>
                <p:cNvPr id="274" name="رسم 273" descr="وجه مبتسم بتعبئة مصمتة مع تعبئة خالصة">
                  <a:extLst>
                    <a:ext uri="{FF2B5EF4-FFF2-40B4-BE49-F238E27FC236}">
                      <a16:creationId xmlns:a16="http://schemas.microsoft.com/office/drawing/2014/main" id="{9217D07B-6D68-4FE1-B213-5D676AD6EB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9733" y="4951758"/>
                  <a:ext cx="540359" cy="540360"/>
                </a:xfrm>
                <a:prstGeom prst="rect">
                  <a:avLst/>
                </a:prstGeom>
              </p:spPr>
            </p:pic>
          </p:grpSp>
          <p:sp>
            <p:nvSpPr>
              <p:cNvPr id="266" name="شكل حر: شكل 265">
                <a:extLst>
                  <a:ext uri="{FF2B5EF4-FFF2-40B4-BE49-F238E27FC236}">
                    <a16:creationId xmlns:a16="http://schemas.microsoft.com/office/drawing/2014/main" id="{705B6301-E105-4D29-9F4A-2C0C03B57C67}"/>
                  </a:ext>
                </a:extLst>
              </p:cNvPr>
              <p:cNvSpPr/>
              <p:nvPr/>
            </p:nvSpPr>
            <p:spPr>
              <a:xfrm>
                <a:off x="7811010" y="4543354"/>
                <a:ext cx="233939" cy="26631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67" name="شكل حر: شكل 266">
                <a:extLst>
                  <a:ext uri="{FF2B5EF4-FFF2-40B4-BE49-F238E27FC236}">
                    <a16:creationId xmlns:a16="http://schemas.microsoft.com/office/drawing/2014/main" id="{A06960C2-872F-4EAE-B4E8-47E5D9D31FB3}"/>
                  </a:ext>
                </a:extLst>
              </p:cNvPr>
              <p:cNvSpPr/>
              <p:nvPr/>
            </p:nvSpPr>
            <p:spPr>
              <a:xfrm>
                <a:off x="7477170" y="477254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68" name="شكل حر: شكل 267">
                <a:extLst>
                  <a:ext uri="{FF2B5EF4-FFF2-40B4-BE49-F238E27FC236}">
                    <a16:creationId xmlns:a16="http://schemas.microsoft.com/office/drawing/2014/main" id="{708D180C-4933-411E-84A5-45B7BAAF1FCA}"/>
                  </a:ext>
                </a:extLst>
              </p:cNvPr>
              <p:cNvSpPr/>
              <p:nvPr/>
            </p:nvSpPr>
            <p:spPr>
              <a:xfrm>
                <a:off x="7529059" y="543997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69" name="مجموعة 268">
                <a:extLst>
                  <a:ext uri="{FF2B5EF4-FFF2-40B4-BE49-F238E27FC236}">
                    <a16:creationId xmlns:a16="http://schemas.microsoft.com/office/drawing/2014/main" id="{0E19CDCF-80EC-4196-A628-8DD100707EE8}"/>
                  </a:ext>
                </a:extLst>
              </p:cNvPr>
              <p:cNvGrpSpPr/>
              <p:nvPr/>
            </p:nvGrpSpPr>
            <p:grpSpPr>
              <a:xfrm rot="1897349" flipH="1">
                <a:off x="8031796" y="5069670"/>
                <a:ext cx="45719" cy="195435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270" name="مستطيل: زوايا مستديرة 269">
                  <a:extLst>
                    <a:ext uri="{FF2B5EF4-FFF2-40B4-BE49-F238E27FC236}">
                      <a16:creationId xmlns:a16="http://schemas.microsoft.com/office/drawing/2014/main" id="{C07AD8F3-5019-4C2E-823F-F94C634D942C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71" name="مستطيل: زوايا مستديرة 270">
                  <a:extLst>
                    <a:ext uri="{FF2B5EF4-FFF2-40B4-BE49-F238E27FC236}">
                      <a16:creationId xmlns:a16="http://schemas.microsoft.com/office/drawing/2014/main" id="{6956C412-C044-446A-90AF-9917BE1C0C72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292" name="مجموعة 291">
            <a:extLst>
              <a:ext uri="{FF2B5EF4-FFF2-40B4-BE49-F238E27FC236}">
                <a16:creationId xmlns:a16="http://schemas.microsoft.com/office/drawing/2014/main" id="{273B2CA3-FB74-42BC-BC9A-D0E60EBF6CAD}"/>
              </a:ext>
            </a:extLst>
          </p:cNvPr>
          <p:cNvGrpSpPr/>
          <p:nvPr/>
        </p:nvGrpSpPr>
        <p:grpSpPr>
          <a:xfrm>
            <a:off x="5531757" y="1885533"/>
            <a:ext cx="1128487" cy="1128487"/>
            <a:chOff x="128266" y="2070219"/>
            <a:chExt cx="1656080" cy="1656080"/>
          </a:xfrm>
        </p:grpSpPr>
        <p:sp>
          <p:nvSpPr>
            <p:cNvPr id="293" name="شكل بيضاوي 292">
              <a:extLst>
                <a:ext uri="{FF2B5EF4-FFF2-40B4-BE49-F238E27FC236}">
                  <a16:creationId xmlns:a16="http://schemas.microsoft.com/office/drawing/2014/main" id="{359788FF-0D52-4308-99D7-B48291B49A26}"/>
                </a:ext>
              </a:extLst>
            </p:cNvPr>
            <p:cNvSpPr/>
            <p:nvPr/>
          </p:nvSpPr>
          <p:spPr>
            <a:xfrm>
              <a:off x="128266" y="2070219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94" name="مجموعة 293">
              <a:extLst>
                <a:ext uri="{FF2B5EF4-FFF2-40B4-BE49-F238E27FC236}">
                  <a16:creationId xmlns:a16="http://schemas.microsoft.com/office/drawing/2014/main" id="{8877D132-E403-4781-A087-94B9569B5470}"/>
                </a:ext>
              </a:extLst>
            </p:cNvPr>
            <p:cNvGrpSpPr/>
            <p:nvPr/>
          </p:nvGrpSpPr>
          <p:grpSpPr>
            <a:xfrm>
              <a:off x="159339" y="2135849"/>
              <a:ext cx="1253795" cy="1411261"/>
              <a:chOff x="7163589" y="4396338"/>
              <a:chExt cx="1374919" cy="1547598"/>
            </a:xfrm>
          </p:grpSpPr>
          <p:grpSp>
            <p:nvGrpSpPr>
              <p:cNvPr id="295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CFA01EF1-1E27-425B-99AE-2C635C2BD313}"/>
                  </a:ext>
                </a:extLst>
              </p:cNvPr>
              <p:cNvGrpSpPr/>
              <p:nvPr/>
            </p:nvGrpSpPr>
            <p:grpSpPr>
              <a:xfrm rot="3214725" flipH="1">
                <a:off x="7644383" y="4770003"/>
                <a:ext cx="969843" cy="818406"/>
                <a:chOff x="5663883" y="2286678"/>
                <a:chExt cx="4637825" cy="3913649"/>
              </a:xfrm>
              <a:solidFill>
                <a:srgbClr val="0D9DA7"/>
              </a:solidFill>
            </p:grpSpPr>
            <p:sp>
              <p:nvSpPr>
                <p:cNvPr id="311" name="شكل حر: شكل 310">
                  <a:extLst>
                    <a:ext uri="{FF2B5EF4-FFF2-40B4-BE49-F238E27FC236}">
                      <a16:creationId xmlns:a16="http://schemas.microsoft.com/office/drawing/2014/main" id="{DE64A2BF-C2A7-44BF-A879-A2AC8532077B}"/>
                    </a:ext>
                  </a:extLst>
                </p:cNvPr>
                <p:cNvSpPr/>
                <p:nvPr/>
              </p:nvSpPr>
              <p:spPr>
                <a:xfrm>
                  <a:off x="5663883" y="2286678"/>
                  <a:ext cx="4637825" cy="3913649"/>
                </a:xfrm>
                <a:custGeom>
                  <a:avLst/>
                  <a:gdLst>
                    <a:gd name="connsiteX0" fmla="*/ 3403185 w 4637825"/>
                    <a:gd name="connsiteY0" fmla="*/ 932905 h 3913649"/>
                    <a:gd name="connsiteX1" fmla="*/ 3383168 w 4637825"/>
                    <a:gd name="connsiteY1" fmla="*/ 941192 h 3913649"/>
                    <a:gd name="connsiteX2" fmla="*/ 3392091 w 4637825"/>
                    <a:gd name="connsiteY2" fmla="*/ 924219 h 3913649"/>
                    <a:gd name="connsiteX3" fmla="*/ 3420180 w 4637825"/>
                    <a:gd name="connsiteY3" fmla="*/ 858053 h 3913649"/>
                    <a:gd name="connsiteX4" fmla="*/ 3439926 w 4637825"/>
                    <a:gd name="connsiteY4" fmla="*/ 789323 h 3913649"/>
                    <a:gd name="connsiteX5" fmla="*/ 3447048 w 4637825"/>
                    <a:gd name="connsiteY5" fmla="*/ 754383 h 3913649"/>
                    <a:gd name="connsiteX6" fmla="*/ 3452349 w 4637825"/>
                    <a:gd name="connsiteY6" fmla="*/ 719179 h 3913649"/>
                    <a:gd name="connsiteX7" fmla="*/ 3444733 w 4637825"/>
                    <a:gd name="connsiteY7" fmla="*/ 708313 h 3913649"/>
                    <a:gd name="connsiteX8" fmla="*/ 3433425 w 4637825"/>
                    <a:gd name="connsiteY8" fmla="*/ 715850 h 3913649"/>
                    <a:gd name="connsiteX9" fmla="*/ 3433310 w 4637825"/>
                    <a:gd name="connsiteY9" fmla="*/ 716400 h 3913649"/>
                    <a:gd name="connsiteX10" fmla="*/ 3426595 w 4637825"/>
                    <a:gd name="connsiteY10" fmla="*/ 750325 h 3913649"/>
                    <a:gd name="connsiteX11" fmla="*/ 3418151 w 4637825"/>
                    <a:gd name="connsiteY11" fmla="*/ 783794 h 3913649"/>
                    <a:gd name="connsiteX12" fmla="*/ 3396141 w 4637825"/>
                    <a:gd name="connsiteY12" fmla="*/ 848973 h 3913649"/>
                    <a:gd name="connsiteX13" fmla="*/ 3366545 w 4637825"/>
                    <a:gd name="connsiteY13" fmla="*/ 910645 h 3913649"/>
                    <a:gd name="connsiteX14" fmla="*/ 3348864 w 4637825"/>
                    <a:gd name="connsiteY14" fmla="*/ 939620 h 3913649"/>
                    <a:gd name="connsiteX15" fmla="*/ 3331669 w 4637825"/>
                    <a:gd name="connsiteY15" fmla="*/ 963030 h 3913649"/>
                    <a:gd name="connsiteX16" fmla="*/ 2764134 w 4637825"/>
                    <a:gd name="connsiteY16" fmla="*/ 1282192 h 3913649"/>
                    <a:gd name="connsiteX17" fmla="*/ 2781215 w 4637825"/>
                    <a:gd name="connsiteY17" fmla="*/ 1253238 h 3913649"/>
                    <a:gd name="connsiteX18" fmla="*/ 2837015 w 4637825"/>
                    <a:gd name="connsiteY18" fmla="*/ 1130580 h 3913649"/>
                    <a:gd name="connsiteX19" fmla="*/ 2841551 w 4637825"/>
                    <a:gd name="connsiteY19" fmla="*/ 1117957 h 3913649"/>
                    <a:gd name="connsiteX20" fmla="*/ 3164584 w 4637825"/>
                    <a:gd name="connsiteY20" fmla="*/ 845452 h 3913649"/>
                    <a:gd name="connsiteX21" fmla="*/ 3054156 w 4637825"/>
                    <a:gd name="connsiteY21" fmla="*/ 377336 h 3913649"/>
                    <a:gd name="connsiteX22" fmla="*/ 2663028 w 4637825"/>
                    <a:gd name="connsiteY22" fmla="*/ 17 h 3913649"/>
                    <a:gd name="connsiteX23" fmla="*/ 2662928 w 4637825"/>
                    <a:gd name="connsiteY23" fmla="*/ 67 h 3913649"/>
                    <a:gd name="connsiteX24" fmla="*/ 2792780 w 4637825"/>
                    <a:gd name="connsiteY24" fmla="*/ 460468 h 3913649"/>
                    <a:gd name="connsiteX25" fmla="*/ 2826049 w 4637825"/>
                    <a:gd name="connsiteY25" fmla="*/ 1087053 h 3913649"/>
                    <a:gd name="connsiteX26" fmla="*/ 2813547 w 4637825"/>
                    <a:gd name="connsiteY26" fmla="*/ 1121900 h 3913649"/>
                    <a:gd name="connsiteX27" fmla="*/ 2756519 w 4637825"/>
                    <a:gd name="connsiteY27" fmla="*/ 1238779 h 3913649"/>
                    <a:gd name="connsiteX28" fmla="*/ 2680045 w 4637825"/>
                    <a:gd name="connsiteY28" fmla="*/ 1343307 h 3913649"/>
                    <a:gd name="connsiteX29" fmla="*/ 2351204 w 4637825"/>
                    <a:gd name="connsiteY29" fmla="*/ 1627035 h 3913649"/>
                    <a:gd name="connsiteX30" fmla="*/ 2186690 w 4637825"/>
                    <a:gd name="connsiteY30" fmla="*/ 1802157 h 3913649"/>
                    <a:gd name="connsiteX31" fmla="*/ 2124390 w 4637825"/>
                    <a:gd name="connsiteY31" fmla="*/ 1538545 h 3913649"/>
                    <a:gd name="connsiteX32" fmla="*/ 2178661 w 4637825"/>
                    <a:gd name="connsiteY32" fmla="*/ 1390912 h 3913649"/>
                    <a:gd name="connsiteX33" fmla="*/ 2179482 w 4637825"/>
                    <a:gd name="connsiteY33" fmla="*/ 1390112 h 3913649"/>
                    <a:gd name="connsiteX34" fmla="*/ 1876116 w 4637825"/>
                    <a:gd name="connsiteY34" fmla="*/ 692632 h 3913649"/>
                    <a:gd name="connsiteX35" fmla="*/ 1376010 w 4637825"/>
                    <a:gd name="connsiteY35" fmla="*/ 616830 h 3913649"/>
                    <a:gd name="connsiteX36" fmla="*/ 1209561 w 4637825"/>
                    <a:gd name="connsiteY36" fmla="*/ 571510 h 3913649"/>
                    <a:gd name="connsiteX37" fmla="*/ 1209468 w 4637825"/>
                    <a:gd name="connsiteY37" fmla="*/ 571603 h 3913649"/>
                    <a:gd name="connsiteX38" fmla="*/ 1254809 w 4637825"/>
                    <a:gd name="connsiteY38" fmla="*/ 738102 h 3913649"/>
                    <a:gd name="connsiteX39" fmla="*/ 1330690 w 4637825"/>
                    <a:gd name="connsiteY39" fmla="*/ 1238365 h 3913649"/>
                    <a:gd name="connsiteX40" fmla="*/ 2027978 w 4637825"/>
                    <a:gd name="connsiteY40" fmla="*/ 1541696 h 3913649"/>
                    <a:gd name="connsiteX41" fmla="*/ 2028770 w 4637825"/>
                    <a:gd name="connsiteY41" fmla="*/ 1540881 h 3913649"/>
                    <a:gd name="connsiteX42" fmla="*/ 2128412 w 4637825"/>
                    <a:gd name="connsiteY42" fmla="*/ 1870951 h 3913649"/>
                    <a:gd name="connsiteX43" fmla="*/ 1724340 w 4637825"/>
                    <a:gd name="connsiteY43" fmla="*/ 2494593 h 3913649"/>
                    <a:gd name="connsiteX44" fmla="*/ 1723139 w 4637825"/>
                    <a:gd name="connsiteY44" fmla="*/ 2451102 h 3913649"/>
                    <a:gd name="connsiteX45" fmla="*/ 1687249 w 4637825"/>
                    <a:gd name="connsiteY45" fmla="*/ 2300633 h 3913649"/>
                    <a:gd name="connsiteX46" fmla="*/ 1666911 w 4637825"/>
                    <a:gd name="connsiteY46" fmla="*/ 2307263 h 3913649"/>
                    <a:gd name="connsiteX47" fmla="*/ 1688628 w 4637825"/>
                    <a:gd name="connsiteY47" fmla="*/ 2390044 h 3913649"/>
                    <a:gd name="connsiteX48" fmla="*/ 1676891 w 4637825"/>
                    <a:gd name="connsiteY48" fmla="*/ 2594720 h 3913649"/>
                    <a:gd name="connsiteX49" fmla="*/ 1642636 w 4637825"/>
                    <a:gd name="connsiteY49" fmla="*/ 2673023 h 3913649"/>
                    <a:gd name="connsiteX50" fmla="*/ 1479173 w 4637825"/>
                    <a:gd name="connsiteY50" fmla="*/ 3170121 h 3913649"/>
                    <a:gd name="connsiteX51" fmla="*/ 1298601 w 4637825"/>
                    <a:gd name="connsiteY51" fmla="*/ 2971860 h 3913649"/>
                    <a:gd name="connsiteX52" fmla="*/ 1254038 w 4637825"/>
                    <a:gd name="connsiteY52" fmla="*/ 2874948 h 3913649"/>
                    <a:gd name="connsiteX53" fmla="*/ 1261568 w 4637825"/>
                    <a:gd name="connsiteY53" fmla="*/ 2836343 h 3913649"/>
                    <a:gd name="connsiteX54" fmla="*/ 1261803 w 4637825"/>
                    <a:gd name="connsiteY54" fmla="*/ 2835222 h 3913649"/>
                    <a:gd name="connsiteX55" fmla="*/ 620637 w 4637825"/>
                    <a:gd name="connsiteY55" fmla="*/ 2426071 h 3913649"/>
                    <a:gd name="connsiteX56" fmla="*/ 163452 w 4637825"/>
                    <a:gd name="connsiteY56" fmla="*/ 2642483 h 3913649"/>
                    <a:gd name="connsiteX57" fmla="*/ 67 w 4637825"/>
                    <a:gd name="connsiteY57" fmla="*/ 2697854 h 3913649"/>
                    <a:gd name="connsiteX58" fmla="*/ 38 w 4637825"/>
                    <a:gd name="connsiteY58" fmla="*/ 2697983 h 3913649"/>
                    <a:gd name="connsiteX59" fmla="*/ 130633 w 4637825"/>
                    <a:gd name="connsiteY59" fmla="*/ 2810776 h 3913649"/>
                    <a:gd name="connsiteX60" fmla="*/ 472962 w 4637825"/>
                    <a:gd name="connsiteY60" fmla="*/ 3183380 h 3913649"/>
                    <a:gd name="connsiteX61" fmla="*/ 1220784 w 4637825"/>
                    <a:gd name="connsiteY61" fmla="*/ 3045584 h 3913649"/>
                    <a:gd name="connsiteX62" fmla="*/ 1220991 w 4637825"/>
                    <a:gd name="connsiteY62" fmla="*/ 3044462 h 3913649"/>
                    <a:gd name="connsiteX63" fmla="*/ 1225456 w 4637825"/>
                    <a:gd name="connsiteY63" fmla="*/ 3021559 h 3913649"/>
                    <a:gd name="connsiteX64" fmla="*/ 1296722 w 4637825"/>
                    <a:gd name="connsiteY64" fmla="*/ 2990584 h 3913649"/>
                    <a:gd name="connsiteX65" fmla="*/ 1465772 w 4637825"/>
                    <a:gd name="connsiteY65" fmla="*/ 3228199 h 3913649"/>
                    <a:gd name="connsiteX66" fmla="*/ 1388426 w 4637825"/>
                    <a:gd name="connsiteY66" fmla="*/ 3913649 h 3913649"/>
                    <a:gd name="connsiteX67" fmla="*/ 1495582 w 4637825"/>
                    <a:gd name="connsiteY67" fmla="*/ 3913649 h 3913649"/>
                    <a:gd name="connsiteX68" fmla="*/ 1676769 w 4637825"/>
                    <a:gd name="connsiteY68" fmla="*/ 2815098 h 3913649"/>
                    <a:gd name="connsiteX69" fmla="*/ 1935059 w 4637825"/>
                    <a:gd name="connsiteY69" fmla="*/ 2620231 h 3913649"/>
                    <a:gd name="connsiteX70" fmla="*/ 1956104 w 4637825"/>
                    <a:gd name="connsiteY70" fmla="*/ 2652856 h 3913649"/>
                    <a:gd name="connsiteX71" fmla="*/ 1955804 w 4637825"/>
                    <a:gd name="connsiteY71" fmla="*/ 2657271 h 3913649"/>
                    <a:gd name="connsiteX72" fmla="*/ 2658849 w 4637825"/>
                    <a:gd name="connsiteY72" fmla="*/ 2947022 h 3913649"/>
                    <a:gd name="connsiteX73" fmla="*/ 3070951 w 4637825"/>
                    <a:gd name="connsiteY73" fmla="*/ 2653435 h 3913649"/>
                    <a:gd name="connsiteX74" fmla="*/ 3222084 w 4637825"/>
                    <a:gd name="connsiteY74" fmla="*/ 2570146 h 3913649"/>
                    <a:gd name="connsiteX75" fmla="*/ 3222084 w 4637825"/>
                    <a:gd name="connsiteY75" fmla="*/ 2570017 h 3913649"/>
                    <a:gd name="connsiteX76" fmla="*/ 3073716 w 4637825"/>
                    <a:gd name="connsiteY76" fmla="*/ 2481999 h 3913649"/>
                    <a:gd name="connsiteX77" fmla="*/ 2671294 w 4637825"/>
                    <a:gd name="connsiteY77" fmla="*/ 2175554 h 3913649"/>
                    <a:gd name="connsiteX78" fmla="*/ 1959262 w 4637825"/>
                    <a:gd name="connsiteY78" fmla="*/ 2442980 h 3913649"/>
                    <a:gd name="connsiteX79" fmla="*/ 1959262 w 4637825"/>
                    <a:gd name="connsiteY79" fmla="*/ 2444123 h 3913649"/>
                    <a:gd name="connsiteX80" fmla="*/ 1890989 w 4637825"/>
                    <a:gd name="connsiteY80" fmla="*/ 2585826 h 3913649"/>
                    <a:gd name="connsiteX81" fmla="*/ 1735134 w 4637825"/>
                    <a:gd name="connsiteY81" fmla="*/ 2663522 h 3913649"/>
                    <a:gd name="connsiteX82" fmla="*/ 2391537 w 4637825"/>
                    <a:gd name="connsiteY82" fmla="*/ 1667361 h 3913649"/>
                    <a:gd name="connsiteX83" fmla="*/ 3415430 w 4637825"/>
                    <a:gd name="connsiteY83" fmla="*/ 962452 h 3913649"/>
                    <a:gd name="connsiteX84" fmla="*/ 4637825 w 4637825"/>
                    <a:gd name="connsiteY84" fmla="*/ 702434 h 3913649"/>
                    <a:gd name="connsiteX85" fmla="*/ 4637825 w 4637825"/>
                    <a:gd name="connsiteY85" fmla="*/ 695490 h 3913649"/>
                    <a:gd name="connsiteX86" fmla="*/ 3403185 w 4637825"/>
                    <a:gd name="connsiteY86" fmla="*/ 932905 h 391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4637825" h="3913649">
                      <a:moveTo>
                        <a:pt x="3403185" y="932905"/>
                      </a:moveTo>
                      <a:cubicBezTo>
                        <a:pt x="3396491" y="935627"/>
                        <a:pt x="3389841" y="938427"/>
                        <a:pt x="3383168" y="941192"/>
                      </a:cubicBezTo>
                      <a:cubicBezTo>
                        <a:pt x="3386269" y="935584"/>
                        <a:pt x="3389262" y="929933"/>
                        <a:pt x="3392091" y="924219"/>
                      </a:cubicBezTo>
                      <a:cubicBezTo>
                        <a:pt x="3402885" y="902701"/>
                        <a:pt x="3412115" y="880556"/>
                        <a:pt x="3420180" y="858053"/>
                      </a:cubicBezTo>
                      <a:cubicBezTo>
                        <a:pt x="3427810" y="835407"/>
                        <a:pt x="3434846" y="812590"/>
                        <a:pt x="3439926" y="789323"/>
                      </a:cubicBezTo>
                      <a:cubicBezTo>
                        <a:pt x="3442919" y="777800"/>
                        <a:pt x="3444662" y="766013"/>
                        <a:pt x="3447048" y="754383"/>
                      </a:cubicBezTo>
                      <a:cubicBezTo>
                        <a:pt x="3449098" y="742681"/>
                        <a:pt x="3450570" y="730894"/>
                        <a:pt x="3452349" y="719179"/>
                      </a:cubicBezTo>
                      <a:cubicBezTo>
                        <a:pt x="3453106" y="714142"/>
                        <a:pt x="3449784" y="709320"/>
                        <a:pt x="3444733" y="708313"/>
                      </a:cubicBezTo>
                      <a:cubicBezTo>
                        <a:pt x="3439525" y="707270"/>
                        <a:pt x="3434468" y="710649"/>
                        <a:pt x="3433425" y="715850"/>
                      </a:cubicBezTo>
                      <a:lnTo>
                        <a:pt x="3433310" y="716400"/>
                      </a:lnTo>
                      <a:cubicBezTo>
                        <a:pt x="3431046" y="727715"/>
                        <a:pt x="3429103" y="739081"/>
                        <a:pt x="3426595" y="750325"/>
                      </a:cubicBezTo>
                      <a:cubicBezTo>
                        <a:pt x="3423752" y="761491"/>
                        <a:pt x="3421573" y="772807"/>
                        <a:pt x="3418151" y="783794"/>
                      </a:cubicBezTo>
                      <a:cubicBezTo>
                        <a:pt x="3412222" y="806018"/>
                        <a:pt x="3404421" y="827642"/>
                        <a:pt x="3396141" y="848973"/>
                      </a:cubicBezTo>
                      <a:cubicBezTo>
                        <a:pt x="3387433" y="870140"/>
                        <a:pt x="3377668" y="890821"/>
                        <a:pt x="3366545" y="910645"/>
                      </a:cubicBezTo>
                      <a:cubicBezTo>
                        <a:pt x="3361044" y="920582"/>
                        <a:pt x="3355101" y="930248"/>
                        <a:pt x="3348864" y="939620"/>
                      </a:cubicBezTo>
                      <a:cubicBezTo>
                        <a:pt x="3343449" y="947700"/>
                        <a:pt x="3337441" y="956030"/>
                        <a:pt x="3331669" y="963030"/>
                      </a:cubicBezTo>
                      <a:cubicBezTo>
                        <a:pt x="3132451" y="1049791"/>
                        <a:pt x="2942085" y="1157041"/>
                        <a:pt x="2764134" y="1282192"/>
                      </a:cubicBezTo>
                      <a:cubicBezTo>
                        <a:pt x="2770078" y="1272691"/>
                        <a:pt x="2775785" y="1263039"/>
                        <a:pt x="2781215" y="1253238"/>
                      </a:cubicBezTo>
                      <a:cubicBezTo>
                        <a:pt x="2803010" y="1213876"/>
                        <a:pt x="2822663" y="1173192"/>
                        <a:pt x="2837015" y="1130580"/>
                      </a:cubicBezTo>
                      <a:cubicBezTo>
                        <a:pt x="2838650" y="1126408"/>
                        <a:pt x="2840108" y="1122186"/>
                        <a:pt x="2841551" y="1117957"/>
                      </a:cubicBezTo>
                      <a:cubicBezTo>
                        <a:pt x="3036539" y="1146561"/>
                        <a:pt x="3147196" y="980233"/>
                        <a:pt x="3164584" y="845452"/>
                      </a:cubicBezTo>
                      <a:cubicBezTo>
                        <a:pt x="3183365" y="699855"/>
                        <a:pt x="3157876" y="550900"/>
                        <a:pt x="3054156" y="377336"/>
                      </a:cubicBezTo>
                      <a:cubicBezTo>
                        <a:pt x="2924340" y="160116"/>
                        <a:pt x="2669915" y="4211"/>
                        <a:pt x="2663028" y="17"/>
                      </a:cubicBezTo>
                      <a:cubicBezTo>
                        <a:pt x="2662971" y="-19"/>
                        <a:pt x="2662907" y="3"/>
                        <a:pt x="2662928" y="67"/>
                      </a:cubicBezTo>
                      <a:cubicBezTo>
                        <a:pt x="2664786" y="5825"/>
                        <a:pt x="2725615" y="194649"/>
                        <a:pt x="2792780" y="460468"/>
                      </a:cubicBezTo>
                      <a:cubicBezTo>
                        <a:pt x="2850023" y="687010"/>
                        <a:pt x="2833007" y="994084"/>
                        <a:pt x="2826049" y="1087053"/>
                      </a:cubicBezTo>
                      <a:cubicBezTo>
                        <a:pt x="2822320" y="1098826"/>
                        <a:pt x="2818391" y="1110527"/>
                        <a:pt x="2813547" y="1121900"/>
                      </a:cubicBezTo>
                      <a:cubicBezTo>
                        <a:pt x="2798574" y="1162734"/>
                        <a:pt x="2778500" y="1201474"/>
                        <a:pt x="2756519" y="1238779"/>
                      </a:cubicBezTo>
                      <a:cubicBezTo>
                        <a:pt x="2734523" y="1276091"/>
                        <a:pt x="2708377" y="1310810"/>
                        <a:pt x="2680045" y="1343307"/>
                      </a:cubicBezTo>
                      <a:cubicBezTo>
                        <a:pt x="2564309" y="1430360"/>
                        <a:pt x="2454338" y="1525179"/>
                        <a:pt x="2351204" y="1627035"/>
                      </a:cubicBezTo>
                      <a:cubicBezTo>
                        <a:pt x="2294225" y="1683320"/>
                        <a:pt x="2239354" y="1741764"/>
                        <a:pt x="2186690" y="1802157"/>
                      </a:cubicBezTo>
                      <a:cubicBezTo>
                        <a:pt x="2207943" y="1672262"/>
                        <a:pt x="2124390" y="1538545"/>
                        <a:pt x="2124390" y="1538545"/>
                      </a:cubicBezTo>
                      <a:cubicBezTo>
                        <a:pt x="2114939" y="1483496"/>
                        <a:pt x="2138134" y="1429346"/>
                        <a:pt x="2178661" y="1390912"/>
                      </a:cubicBezTo>
                      <a:cubicBezTo>
                        <a:pt x="2178939" y="1390648"/>
                        <a:pt x="2179211" y="1390384"/>
                        <a:pt x="2179482" y="1390112"/>
                      </a:cubicBezTo>
                      <a:cubicBezTo>
                        <a:pt x="2404203" y="1165270"/>
                        <a:pt x="2172688" y="838201"/>
                        <a:pt x="1876116" y="692632"/>
                      </a:cubicBezTo>
                      <a:cubicBezTo>
                        <a:pt x="1708431" y="610329"/>
                        <a:pt x="1508898" y="625745"/>
                        <a:pt x="1376010" y="616830"/>
                      </a:cubicBezTo>
                      <a:cubicBezTo>
                        <a:pt x="1272604" y="609894"/>
                        <a:pt x="1213854" y="574203"/>
                        <a:pt x="1209561" y="571510"/>
                      </a:cubicBezTo>
                      <a:cubicBezTo>
                        <a:pt x="1209497" y="571467"/>
                        <a:pt x="1209425" y="571539"/>
                        <a:pt x="1209468" y="571603"/>
                      </a:cubicBezTo>
                      <a:cubicBezTo>
                        <a:pt x="1212161" y="575903"/>
                        <a:pt x="1247851" y="634654"/>
                        <a:pt x="1254809" y="738102"/>
                      </a:cubicBezTo>
                      <a:cubicBezTo>
                        <a:pt x="1263746" y="871040"/>
                        <a:pt x="1248380" y="1070644"/>
                        <a:pt x="1330690" y="1238365"/>
                      </a:cubicBezTo>
                      <a:cubicBezTo>
                        <a:pt x="1476266" y="1535016"/>
                        <a:pt x="1803264" y="1766545"/>
                        <a:pt x="2027978" y="1541696"/>
                      </a:cubicBezTo>
                      <a:cubicBezTo>
                        <a:pt x="2028249" y="1541424"/>
                        <a:pt x="2028513" y="1541153"/>
                        <a:pt x="2028770" y="1540881"/>
                      </a:cubicBezTo>
                      <a:cubicBezTo>
                        <a:pt x="2051952" y="1516421"/>
                        <a:pt x="2191877" y="1558162"/>
                        <a:pt x="2128412" y="1870951"/>
                      </a:cubicBezTo>
                      <a:cubicBezTo>
                        <a:pt x="1970627" y="2062389"/>
                        <a:pt x="1834618" y="2271994"/>
                        <a:pt x="1724340" y="2494593"/>
                      </a:cubicBezTo>
                      <a:cubicBezTo>
                        <a:pt x="1724968" y="2474662"/>
                        <a:pt x="1724482" y="2458632"/>
                        <a:pt x="1723139" y="2451102"/>
                      </a:cubicBezTo>
                      <a:cubicBezTo>
                        <a:pt x="1719482" y="2399867"/>
                        <a:pt x="1705666" y="2348382"/>
                        <a:pt x="1687249" y="2300633"/>
                      </a:cubicBezTo>
                      <a:cubicBezTo>
                        <a:pt x="1682977" y="2287696"/>
                        <a:pt x="1662768" y="2294397"/>
                        <a:pt x="1666911" y="2307263"/>
                      </a:cubicBezTo>
                      <a:cubicBezTo>
                        <a:pt x="1675484" y="2333995"/>
                        <a:pt x="1684242" y="2362256"/>
                        <a:pt x="1688628" y="2390044"/>
                      </a:cubicBezTo>
                      <a:cubicBezTo>
                        <a:pt x="1700494" y="2457417"/>
                        <a:pt x="1698522" y="2529412"/>
                        <a:pt x="1676891" y="2594720"/>
                      </a:cubicBezTo>
                      <a:cubicBezTo>
                        <a:pt x="1665132" y="2620666"/>
                        <a:pt x="1653695" y="2646763"/>
                        <a:pt x="1642636" y="2673023"/>
                      </a:cubicBezTo>
                      <a:cubicBezTo>
                        <a:pt x="1574657" y="2833822"/>
                        <a:pt x="1520085" y="3000278"/>
                        <a:pt x="1479173" y="3170121"/>
                      </a:cubicBezTo>
                      <a:cubicBezTo>
                        <a:pt x="1445962" y="3086017"/>
                        <a:pt x="1378961" y="3017516"/>
                        <a:pt x="1298601" y="2971860"/>
                      </a:cubicBezTo>
                      <a:cubicBezTo>
                        <a:pt x="1264468" y="2952472"/>
                        <a:pt x="1246523" y="2913482"/>
                        <a:pt x="1254038" y="2874948"/>
                      </a:cubicBezTo>
                      <a:lnTo>
                        <a:pt x="1261568" y="2836343"/>
                      </a:lnTo>
                      <a:cubicBezTo>
                        <a:pt x="1261653" y="2835972"/>
                        <a:pt x="1261732" y="2835593"/>
                        <a:pt x="1261803" y="2835222"/>
                      </a:cubicBezTo>
                      <a:cubicBezTo>
                        <a:pt x="1322646" y="2523204"/>
                        <a:pt x="947943" y="2381194"/>
                        <a:pt x="620637" y="2426071"/>
                      </a:cubicBezTo>
                      <a:cubicBezTo>
                        <a:pt x="435578" y="2451445"/>
                        <a:pt x="278666" y="2575668"/>
                        <a:pt x="163452" y="2642483"/>
                      </a:cubicBezTo>
                      <a:cubicBezTo>
                        <a:pt x="73798" y="2694483"/>
                        <a:pt x="5139" y="2697683"/>
                        <a:pt x="67" y="2697854"/>
                      </a:cubicBezTo>
                      <a:cubicBezTo>
                        <a:pt x="-5" y="2697854"/>
                        <a:pt x="-26" y="2697954"/>
                        <a:pt x="38" y="2697983"/>
                      </a:cubicBezTo>
                      <a:cubicBezTo>
                        <a:pt x="4667" y="2700048"/>
                        <a:pt x="67090" y="2728851"/>
                        <a:pt x="130633" y="2810776"/>
                      </a:cubicBezTo>
                      <a:cubicBezTo>
                        <a:pt x="212286" y="2916060"/>
                        <a:pt x="311013" y="3090211"/>
                        <a:pt x="472962" y="3183380"/>
                      </a:cubicBezTo>
                      <a:cubicBezTo>
                        <a:pt x="759390" y="3348157"/>
                        <a:pt x="1159941" y="3357594"/>
                        <a:pt x="1220784" y="3045584"/>
                      </a:cubicBezTo>
                      <a:cubicBezTo>
                        <a:pt x="1220855" y="3045212"/>
                        <a:pt x="1220927" y="3044833"/>
                        <a:pt x="1220991" y="3044462"/>
                      </a:cubicBezTo>
                      <a:lnTo>
                        <a:pt x="1225456" y="3021559"/>
                      </a:lnTo>
                      <a:cubicBezTo>
                        <a:pt x="1231785" y="2989105"/>
                        <a:pt x="1268933" y="2972675"/>
                        <a:pt x="1296722" y="2990584"/>
                      </a:cubicBezTo>
                      <a:cubicBezTo>
                        <a:pt x="1382282" y="3045741"/>
                        <a:pt x="1449227" y="3128494"/>
                        <a:pt x="1465772" y="3228199"/>
                      </a:cubicBezTo>
                      <a:cubicBezTo>
                        <a:pt x="1415965" y="3452963"/>
                        <a:pt x="1389919" y="3683156"/>
                        <a:pt x="1388426" y="3913649"/>
                      </a:cubicBezTo>
                      <a:lnTo>
                        <a:pt x="1495582" y="3913649"/>
                      </a:lnTo>
                      <a:cubicBezTo>
                        <a:pt x="1490539" y="3541331"/>
                        <a:pt x="1551511" y="3167463"/>
                        <a:pt x="1676769" y="2815098"/>
                      </a:cubicBezTo>
                      <a:cubicBezTo>
                        <a:pt x="1728047" y="2711163"/>
                        <a:pt x="1865536" y="2603778"/>
                        <a:pt x="1935059" y="2620231"/>
                      </a:cubicBezTo>
                      <a:cubicBezTo>
                        <a:pt x="1949568" y="2623660"/>
                        <a:pt x="1957890" y="2638054"/>
                        <a:pt x="1956104" y="2652856"/>
                      </a:cubicBezTo>
                      <a:cubicBezTo>
                        <a:pt x="1955933" y="2654306"/>
                        <a:pt x="1955826" y="2655778"/>
                        <a:pt x="1955804" y="2657271"/>
                      </a:cubicBezTo>
                      <a:cubicBezTo>
                        <a:pt x="1950675" y="2975118"/>
                        <a:pt x="2344489" y="3048877"/>
                        <a:pt x="2658849" y="2947022"/>
                      </a:cubicBezTo>
                      <a:cubicBezTo>
                        <a:pt x="2836586" y="2889436"/>
                        <a:pt x="2969252" y="2739510"/>
                        <a:pt x="3070951" y="2653435"/>
                      </a:cubicBezTo>
                      <a:cubicBezTo>
                        <a:pt x="3150089" y="2586448"/>
                        <a:pt x="3217126" y="2571203"/>
                        <a:pt x="3222084" y="2570146"/>
                      </a:cubicBezTo>
                      <a:cubicBezTo>
                        <a:pt x="3222155" y="2570132"/>
                        <a:pt x="3222155" y="2570031"/>
                        <a:pt x="3222084" y="2570017"/>
                      </a:cubicBezTo>
                      <a:cubicBezTo>
                        <a:pt x="3217162" y="2568803"/>
                        <a:pt x="3150653" y="2551443"/>
                        <a:pt x="3073716" y="2481999"/>
                      </a:cubicBezTo>
                      <a:cubicBezTo>
                        <a:pt x="2974846" y="2392759"/>
                        <a:pt x="2847087" y="2238726"/>
                        <a:pt x="2671294" y="2175554"/>
                      </a:cubicBezTo>
                      <a:cubicBezTo>
                        <a:pt x="2360383" y="2063832"/>
                        <a:pt x="1964391" y="2125126"/>
                        <a:pt x="1959262" y="2442980"/>
                      </a:cubicBezTo>
                      <a:cubicBezTo>
                        <a:pt x="1959255" y="2443365"/>
                        <a:pt x="1959255" y="2443744"/>
                        <a:pt x="1959262" y="2444123"/>
                      </a:cubicBezTo>
                      <a:cubicBezTo>
                        <a:pt x="1959862" y="2499980"/>
                        <a:pt x="1945939" y="2575796"/>
                        <a:pt x="1890989" y="2585826"/>
                      </a:cubicBezTo>
                      <a:cubicBezTo>
                        <a:pt x="1840754" y="2594999"/>
                        <a:pt x="1784347" y="2624588"/>
                        <a:pt x="1735134" y="2663522"/>
                      </a:cubicBezTo>
                      <a:cubicBezTo>
                        <a:pt x="1887831" y="2294954"/>
                        <a:pt x="2111838" y="1954940"/>
                        <a:pt x="2391537" y="1667361"/>
                      </a:cubicBezTo>
                      <a:cubicBezTo>
                        <a:pt x="2681595" y="1369217"/>
                        <a:pt x="3031282" y="1127672"/>
                        <a:pt x="3415430" y="962452"/>
                      </a:cubicBezTo>
                      <a:cubicBezTo>
                        <a:pt x="3799370" y="796681"/>
                        <a:pt x="4217387" y="708334"/>
                        <a:pt x="4637825" y="702434"/>
                      </a:cubicBezTo>
                      <a:lnTo>
                        <a:pt x="4637825" y="695490"/>
                      </a:lnTo>
                      <a:cubicBezTo>
                        <a:pt x="4216537" y="693047"/>
                        <a:pt x="3794248" y="773228"/>
                        <a:pt x="3403185" y="932905"/>
                      </a:cubicBezTo>
                      <a:close/>
                    </a:path>
                  </a:pathLst>
                </a:custGeom>
                <a:grpFill/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312" name="رسم 20" descr="قوس من أوراق الشجر والليمونس">
                  <a:extLst>
                    <a:ext uri="{FF2B5EF4-FFF2-40B4-BE49-F238E27FC236}">
                      <a16:creationId xmlns:a16="http://schemas.microsoft.com/office/drawing/2014/main" id="{53E5E135-18DA-42F7-A243-2784820F61F5}"/>
                    </a:ext>
                  </a:extLst>
                </p:cNvPr>
                <p:cNvGrpSpPr/>
                <p:nvPr/>
              </p:nvGrpSpPr>
              <p:grpSpPr>
                <a:xfrm>
                  <a:off x="5890397" y="3016114"/>
                  <a:ext cx="2803046" cy="2308224"/>
                  <a:chOff x="5890397" y="3016114"/>
                  <a:chExt cx="2803046" cy="2308224"/>
                </a:xfrm>
                <a:grpFill/>
              </p:grpSpPr>
              <p:sp>
                <p:nvSpPr>
                  <p:cNvPr id="313" name="شكل حر: شكل 312">
                    <a:extLst>
                      <a:ext uri="{FF2B5EF4-FFF2-40B4-BE49-F238E27FC236}">
                        <a16:creationId xmlns:a16="http://schemas.microsoft.com/office/drawing/2014/main" id="{E0F468FF-07FB-4C73-B906-0475DD7CE67A}"/>
                      </a:ext>
                    </a:extLst>
                  </p:cNvPr>
                  <p:cNvSpPr/>
                  <p:nvPr/>
                </p:nvSpPr>
                <p:spPr>
                  <a:xfrm>
                    <a:off x="8244559" y="4652123"/>
                    <a:ext cx="448884" cy="458948"/>
                  </a:xfrm>
                  <a:custGeom>
                    <a:avLst/>
                    <a:gdLst>
                      <a:gd name="connsiteX0" fmla="*/ 0 w 448884"/>
                      <a:gd name="connsiteY0" fmla="*/ 192513 h 458948"/>
                      <a:gd name="connsiteX1" fmla="*/ 198403 w 448884"/>
                      <a:gd name="connsiteY1" fmla="*/ 432 h 458948"/>
                      <a:gd name="connsiteX2" fmla="*/ 200525 w 448884"/>
                      <a:gd name="connsiteY2" fmla="*/ 425 h 458948"/>
                      <a:gd name="connsiteX3" fmla="*/ 200561 w 448884"/>
                      <a:gd name="connsiteY3" fmla="*/ 2575 h 458948"/>
                      <a:gd name="connsiteX4" fmla="*/ 18595 w 448884"/>
                      <a:gd name="connsiteY4" fmla="*/ 192278 h 458948"/>
                      <a:gd name="connsiteX5" fmla="*/ 18645 w 448884"/>
                      <a:gd name="connsiteY5" fmla="*/ 192399 h 458948"/>
                      <a:gd name="connsiteX6" fmla="*/ 200675 w 448884"/>
                      <a:gd name="connsiteY6" fmla="*/ 191292 h 458948"/>
                      <a:gd name="connsiteX7" fmla="*/ 296044 w 448884"/>
                      <a:gd name="connsiteY7" fmla="*/ 97030 h 458948"/>
                      <a:gd name="connsiteX8" fmla="*/ 298137 w 448884"/>
                      <a:gd name="connsiteY8" fmla="*/ 97016 h 458948"/>
                      <a:gd name="connsiteX9" fmla="*/ 298201 w 448884"/>
                      <a:gd name="connsiteY9" fmla="*/ 99166 h 458948"/>
                      <a:gd name="connsiteX10" fmla="*/ 211719 w 448884"/>
                      <a:gd name="connsiteY10" fmla="*/ 191221 h 458948"/>
                      <a:gd name="connsiteX11" fmla="*/ 447356 w 448884"/>
                      <a:gd name="connsiteY11" fmla="*/ 189785 h 458948"/>
                      <a:gd name="connsiteX12" fmla="*/ 448884 w 448884"/>
                      <a:gd name="connsiteY12" fmla="*/ 191278 h 458948"/>
                      <a:gd name="connsiteX13" fmla="*/ 447392 w 448884"/>
                      <a:gd name="connsiteY13" fmla="*/ 192828 h 458948"/>
                      <a:gd name="connsiteX14" fmla="*/ 211205 w 448884"/>
                      <a:gd name="connsiteY14" fmla="*/ 197493 h 458948"/>
                      <a:gd name="connsiteX15" fmla="*/ 278035 w 448884"/>
                      <a:gd name="connsiteY15" fmla="*/ 271445 h 458948"/>
                      <a:gd name="connsiteX16" fmla="*/ 278049 w 448884"/>
                      <a:gd name="connsiteY16" fmla="*/ 273524 h 458948"/>
                      <a:gd name="connsiteX17" fmla="*/ 275899 w 448884"/>
                      <a:gd name="connsiteY17" fmla="*/ 273602 h 458948"/>
                      <a:gd name="connsiteX18" fmla="*/ 199546 w 448884"/>
                      <a:gd name="connsiteY18" fmla="*/ 198264 h 458948"/>
                      <a:gd name="connsiteX19" fmla="*/ 18195 w 448884"/>
                      <a:gd name="connsiteY19" fmla="*/ 201314 h 458948"/>
                      <a:gd name="connsiteX20" fmla="*/ 18145 w 448884"/>
                      <a:gd name="connsiteY20" fmla="*/ 201436 h 458948"/>
                      <a:gd name="connsiteX21" fmla="*/ 265019 w 448884"/>
                      <a:gd name="connsiteY21" fmla="*/ 456361 h 458948"/>
                      <a:gd name="connsiteX22" fmla="*/ 265026 w 448884"/>
                      <a:gd name="connsiteY22" fmla="*/ 458489 h 458948"/>
                      <a:gd name="connsiteX23" fmla="*/ 262876 w 448884"/>
                      <a:gd name="connsiteY23" fmla="*/ 458518 h 458948"/>
                      <a:gd name="connsiteX24" fmla="*/ 29 w 448884"/>
                      <a:gd name="connsiteY24" fmla="*/ 201658 h 458948"/>
                      <a:gd name="connsiteX25" fmla="*/ 0 w 448884"/>
                      <a:gd name="connsiteY25" fmla="*/ 192513 h 458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8884" h="458948">
                        <a:moveTo>
                          <a:pt x="0" y="192513"/>
                        </a:moveTo>
                        <a:cubicBezTo>
                          <a:pt x="30504" y="156537"/>
                          <a:pt x="198403" y="432"/>
                          <a:pt x="198403" y="432"/>
                        </a:cubicBezTo>
                        <a:cubicBezTo>
                          <a:pt x="198989" y="-139"/>
                          <a:pt x="199932" y="-146"/>
                          <a:pt x="200525" y="425"/>
                        </a:cubicBezTo>
                        <a:cubicBezTo>
                          <a:pt x="201125" y="1011"/>
                          <a:pt x="201146" y="1968"/>
                          <a:pt x="200561" y="2575"/>
                        </a:cubicBezTo>
                        <a:lnTo>
                          <a:pt x="18595" y="192278"/>
                        </a:lnTo>
                        <a:cubicBezTo>
                          <a:pt x="18552" y="192321"/>
                          <a:pt x="18581" y="192399"/>
                          <a:pt x="18645" y="192399"/>
                        </a:cubicBezTo>
                        <a:lnTo>
                          <a:pt x="200675" y="191292"/>
                        </a:lnTo>
                        <a:cubicBezTo>
                          <a:pt x="222249" y="169304"/>
                          <a:pt x="296044" y="97030"/>
                          <a:pt x="296044" y="97030"/>
                        </a:cubicBezTo>
                        <a:cubicBezTo>
                          <a:pt x="296623" y="96473"/>
                          <a:pt x="297544" y="96466"/>
                          <a:pt x="298137" y="97016"/>
                        </a:cubicBezTo>
                        <a:cubicBezTo>
                          <a:pt x="298751" y="97594"/>
                          <a:pt x="298780" y="98552"/>
                          <a:pt x="298201" y="99166"/>
                        </a:cubicBezTo>
                        <a:lnTo>
                          <a:pt x="211719" y="191221"/>
                        </a:lnTo>
                        <a:lnTo>
                          <a:pt x="447356" y="189785"/>
                        </a:lnTo>
                        <a:cubicBezTo>
                          <a:pt x="448185" y="189777"/>
                          <a:pt x="448871" y="190442"/>
                          <a:pt x="448884" y="191278"/>
                        </a:cubicBezTo>
                        <a:cubicBezTo>
                          <a:pt x="448899" y="192114"/>
                          <a:pt x="448234" y="192813"/>
                          <a:pt x="447392" y="192828"/>
                        </a:cubicBezTo>
                        <a:lnTo>
                          <a:pt x="211205" y="197493"/>
                        </a:lnTo>
                        <a:lnTo>
                          <a:pt x="278035" y="271445"/>
                        </a:lnTo>
                        <a:cubicBezTo>
                          <a:pt x="278577" y="272023"/>
                          <a:pt x="278592" y="272931"/>
                          <a:pt x="278049" y="273524"/>
                        </a:cubicBezTo>
                        <a:cubicBezTo>
                          <a:pt x="277477" y="274138"/>
                          <a:pt x="276513" y="274174"/>
                          <a:pt x="275899" y="273602"/>
                        </a:cubicBezTo>
                        <a:cubicBezTo>
                          <a:pt x="275899" y="273602"/>
                          <a:pt x="202897" y="202593"/>
                          <a:pt x="199546" y="198264"/>
                        </a:cubicBezTo>
                        <a:lnTo>
                          <a:pt x="18195" y="201314"/>
                        </a:lnTo>
                        <a:cubicBezTo>
                          <a:pt x="18131" y="201314"/>
                          <a:pt x="18102" y="201393"/>
                          <a:pt x="18145" y="201436"/>
                        </a:cubicBezTo>
                        <a:lnTo>
                          <a:pt x="265019" y="456361"/>
                        </a:lnTo>
                        <a:cubicBezTo>
                          <a:pt x="265597" y="456946"/>
                          <a:pt x="265605" y="457896"/>
                          <a:pt x="265026" y="458489"/>
                        </a:cubicBezTo>
                        <a:cubicBezTo>
                          <a:pt x="264440" y="459090"/>
                          <a:pt x="263476" y="459104"/>
                          <a:pt x="262876" y="458518"/>
                        </a:cubicBezTo>
                        <a:lnTo>
                          <a:pt x="29" y="201658"/>
                        </a:lnTo>
                        <a:lnTo>
                          <a:pt x="0" y="192513"/>
                        </a:ln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314" name="شكل حر: شكل 313">
                    <a:extLst>
                      <a:ext uri="{FF2B5EF4-FFF2-40B4-BE49-F238E27FC236}">
                        <a16:creationId xmlns:a16="http://schemas.microsoft.com/office/drawing/2014/main" id="{677AD8AC-3D9F-4305-AEC0-3D42ADF26A2F}"/>
                      </a:ext>
                    </a:extLst>
                  </p:cNvPr>
                  <p:cNvSpPr/>
                  <p:nvPr/>
                </p:nvSpPr>
                <p:spPr>
                  <a:xfrm>
                    <a:off x="5890397" y="4884552"/>
                    <a:ext cx="509492" cy="439785"/>
                  </a:xfrm>
                  <a:custGeom>
                    <a:avLst/>
                    <a:gdLst>
                      <a:gd name="connsiteX0" fmla="*/ 505409 w 509492"/>
                      <a:gd name="connsiteY0" fmla="*/ 237619 h 439785"/>
                      <a:gd name="connsiteX1" fmla="*/ 441309 w 509492"/>
                      <a:gd name="connsiteY1" fmla="*/ 225432 h 439785"/>
                      <a:gd name="connsiteX2" fmla="*/ 280903 w 509492"/>
                      <a:gd name="connsiteY2" fmla="*/ 647 h 439785"/>
                      <a:gd name="connsiteX3" fmla="*/ 278817 w 509492"/>
                      <a:gd name="connsiteY3" fmla="*/ 254 h 439785"/>
                      <a:gd name="connsiteX4" fmla="*/ 278395 w 509492"/>
                      <a:gd name="connsiteY4" fmla="*/ 2361 h 439785"/>
                      <a:gd name="connsiteX5" fmla="*/ 423149 w 509492"/>
                      <a:gd name="connsiteY5" fmla="*/ 221981 h 439785"/>
                      <a:gd name="connsiteX6" fmla="*/ 244148 w 509492"/>
                      <a:gd name="connsiteY6" fmla="*/ 187941 h 439785"/>
                      <a:gd name="connsiteX7" fmla="*/ 167396 w 509492"/>
                      <a:gd name="connsiteY7" fmla="*/ 77992 h 439785"/>
                      <a:gd name="connsiteX8" fmla="*/ 165338 w 509492"/>
                      <a:gd name="connsiteY8" fmla="*/ 77599 h 439785"/>
                      <a:gd name="connsiteX9" fmla="*/ 164881 w 509492"/>
                      <a:gd name="connsiteY9" fmla="*/ 79699 h 439785"/>
                      <a:gd name="connsiteX10" fmla="*/ 233297 w 509492"/>
                      <a:gd name="connsiteY10" fmla="*/ 185877 h 439785"/>
                      <a:gd name="connsiteX11" fmla="*/ 1804 w 509492"/>
                      <a:gd name="connsiteY11" fmla="*/ 141857 h 439785"/>
                      <a:gd name="connsiteX12" fmla="*/ 32 w 509492"/>
                      <a:gd name="connsiteY12" fmla="*/ 143043 h 439785"/>
                      <a:gd name="connsiteX13" fmla="*/ 1218 w 509492"/>
                      <a:gd name="connsiteY13" fmla="*/ 144836 h 439785"/>
                      <a:gd name="connsiteX14" fmla="*/ 232668 w 509492"/>
                      <a:gd name="connsiteY14" fmla="*/ 192135 h 439785"/>
                      <a:gd name="connsiteX15" fmla="*/ 153565 w 509492"/>
                      <a:gd name="connsiteY15" fmla="*/ 252785 h 439785"/>
                      <a:gd name="connsiteX16" fmla="*/ 153180 w 509492"/>
                      <a:gd name="connsiteY16" fmla="*/ 254829 h 439785"/>
                      <a:gd name="connsiteX17" fmla="*/ 155280 w 509492"/>
                      <a:gd name="connsiteY17" fmla="*/ 255300 h 439785"/>
                      <a:gd name="connsiteX18" fmla="*/ 243998 w 509492"/>
                      <a:gd name="connsiteY18" fmla="*/ 195014 h 439785"/>
                      <a:gd name="connsiteX19" fmla="*/ 421970 w 509492"/>
                      <a:gd name="connsiteY19" fmla="*/ 230840 h 439785"/>
                      <a:gd name="connsiteX20" fmla="*/ 132934 w 509492"/>
                      <a:gd name="connsiteY20" fmla="*/ 437016 h 439785"/>
                      <a:gd name="connsiteX21" fmla="*/ 132541 w 509492"/>
                      <a:gd name="connsiteY21" fmla="*/ 439108 h 439785"/>
                      <a:gd name="connsiteX22" fmla="*/ 134649 w 509492"/>
                      <a:gd name="connsiteY22" fmla="*/ 439530 h 439785"/>
                      <a:gd name="connsiteX23" fmla="*/ 439608 w 509492"/>
                      <a:gd name="connsiteY23" fmla="*/ 234433 h 439785"/>
                      <a:gd name="connsiteX24" fmla="*/ 503466 w 509492"/>
                      <a:gd name="connsiteY24" fmla="*/ 247485 h 439785"/>
                      <a:gd name="connsiteX25" fmla="*/ 503531 w 509492"/>
                      <a:gd name="connsiteY25" fmla="*/ 247499 h 439785"/>
                      <a:gd name="connsiteX26" fmla="*/ 509403 w 509492"/>
                      <a:gd name="connsiteY26" fmla="*/ 243506 h 439785"/>
                      <a:gd name="connsiteX27" fmla="*/ 505409 w 509492"/>
                      <a:gd name="connsiteY27" fmla="*/ 237619 h 43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09492" h="439785">
                        <a:moveTo>
                          <a:pt x="505409" y="237619"/>
                        </a:moveTo>
                        <a:lnTo>
                          <a:pt x="441309" y="225432"/>
                        </a:lnTo>
                        <a:cubicBezTo>
                          <a:pt x="417813" y="184534"/>
                          <a:pt x="280903" y="647"/>
                          <a:pt x="280903" y="647"/>
                        </a:cubicBezTo>
                        <a:cubicBezTo>
                          <a:pt x="280431" y="-25"/>
                          <a:pt x="279503" y="-203"/>
                          <a:pt x="278817" y="254"/>
                        </a:cubicBezTo>
                        <a:cubicBezTo>
                          <a:pt x="278117" y="718"/>
                          <a:pt x="277931" y="1661"/>
                          <a:pt x="278395" y="2361"/>
                        </a:cubicBezTo>
                        <a:lnTo>
                          <a:pt x="423149" y="221981"/>
                        </a:lnTo>
                        <a:lnTo>
                          <a:pt x="244148" y="187941"/>
                        </a:lnTo>
                        <a:cubicBezTo>
                          <a:pt x="226903" y="162417"/>
                          <a:pt x="167396" y="77992"/>
                          <a:pt x="167396" y="77992"/>
                        </a:cubicBezTo>
                        <a:cubicBezTo>
                          <a:pt x="166924" y="77342"/>
                          <a:pt x="166017" y="77164"/>
                          <a:pt x="165338" y="77599"/>
                        </a:cubicBezTo>
                        <a:cubicBezTo>
                          <a:pt x="164631" y="78056"/>
                          <a:pt x="164431" y="78992"/>
                          <a:pt x="164881" y="79699"/>
                        </a:cubicBezTo>
                        <a:lnTo>
                          <a:pt x="233297" y="185877"/>
                        </a:lnTo>
                        <a:lnTo>
                          <a:pt x="1804" y="141857"/>
                        </a:lnTo>
                        <a:cubicBezTo>
                          <a:pt x="989" y="141700"/>
                          <a:pt x="196" y="142229"/>
                          <a:pt x="32" y="143043"/>
                        </a:cubicBezTo>
                        <a:cubicBezTo>
                          <a:pt x="-139" y="143865"/>
                          <a:pt x="396" y="144672"/>
                          <a:pt x="1218" y="144836"/>
                        </a:cubicBezTo>
                        <a:lnTo>
                          <a:pt x="232668" y="192135"/>
                        </a:lnTo>
                        <a:lnTo>
                          <a:pt x="153565" y="252785"/>
                        </a:lnTo>
                        <a:cubicBezTo>
                          <a:pt x="152923" y="253257"/>
                          <a:pt x="152744" y="254150"/>
                          <a:pt x="153180" y="254829"/>
                        </a:cubicBezTo>
                        <a:cubicBezTo>
                          <a:pt x="153630" y="255536"/>
                          <a:pt x="154573" y="255750"/>
                          <a:pt x="155280" y="255300"/>
                        </a:cubicBezTo>
                        <a:cubicBezTo>
                          <a:pt x="155280" y="255300"/>
                          <a:pt x="239919" y="198664"/>
                          <a:pt x="243998" y="195014"/>
                        </a:cubicBezTo>
                        <a:lnTo>
                          <a:pt x="421970" y="230840"/>
                        </a:lnTo>
                        <a:lnTo>
                          <a:pt x="132934" y="437016"/>
                        </a:lnTo>
                        <a:cubicBezTo>
                          <a:pt x="132256" y="437487"/>
                          <a:pt x="132077" y="438423"/>
                          <a:pt x="132541" y="439108"/>
                        </a:cubicBezTo>
                        <a:cubicBezTo>
                          <a:pt x="133006" y="439809"/>
                          <a:pt x="133956" y="439994"/>
                          <a:pt x="134649" y="439530"/>
                        </a:cubicBezTo>
                        <a:lnTo>
                          <a:pt x="439608" y="234433"/>
                        </a:lnTo>
                        <a:lnTo>
                          <a:pt x="503466" y="247485"/>
                        </a:lnTo>
                        <a:cubicBezTo>
                          <a:pt x="503481" y="247485"/>
                          <a:pt x="503524" y="247499"/>
                          <a:pt x="503531" y="247499"/>
                        </a:cubicBezTo>
                        <a:cubicBezTo>
                          <a:pt x="506252" y="248021"/>
                          <a:pt x="508888" y="246227"/>
                          <a:pt x="509403" y="243506"/>
                        </a:cubicBezTo>
                        <a:cubicBezTo>
                          <a:pt x="509924" y="240770"/>
                          <a:pt x="508131" y="238133"/>
                          <a:pt x="505409" y="237619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315" name="شكل حر: شكل 314">
                    <a:extLst>
                      <a:ext uri="{FF2B5EF4-FFF2-40B4-BE49-F238E27FC236}">
                        <a16:creationId xmlns:a16="http://schemas.microsoft.com/office/drawing/2014/main" id="{2803BF12-2BD8-4990-AA93-F7AD687F892E}"/>
                      </a:ext>
                    </a:extLst>
                  </p:cNvPr>
                  <p:cNvSpPr/>
                  <p:nvPr/>
                </p:nvSpPr>
                <p:spPr>
                  <a:xfrm>
                    <a:off x="7026127" y="3016114"/>
                    <a:ext cx="421750" cy="380735"/>
                  </a:xfrm>
                  <a:custGeom>
                    <a:avLst/>
                    <a:gdLst>
                      <a:gd name="connsiteX0" fmla="*/ 420368 w 421750"/>
                      <a:gd name="connsiteY0" fmla="*/ 372263 h 380735"/>
                      <a:gd name="connsiteX1" fmla="*/ 375441 w 421750"/>
                      <a:gd name="connsiteY1" fmla="*/ 324935 h 380735"/>
                      <a:gd name="connsiteX2" fmla="*/ 376462 w 421750"/>
                      <a:gd name="connsiteY2" fmla="*/ 48786 h 380735"/>
                      <a:gd name="connsiteX3" fmla="*/ 374998 w 421750"/>
                      <a:gd name="connsiteY3" fmla="*/ 47251 h 380735"/>
                      <a:gd name="connsiteX4" fmla="*/ 373426 w 421750"/>
                      <a:gd name="connsiteY4" fmla="*/ 48715 h 380735"/>
                      <a:gd name="connsiteX5" fmla="*/ 362718 w 421750"/>
                      <a:gd name="connsiteY5" fmla="*/ 311526 h 380735"/>
                      <a:gd name="connsiteX6" fmla="*/ 237274 w 421750"/>
                      <a:gd name="connsiteY6" fmla="*/ 179381 h 380735"/>
                      <a:gd name="connsiteX7" fmla="*/ 239159 w 421750"/>
                      <a:gd name="connsiteY7" fmla="*/ 45307 h 380735"/>
                      <a:gd name="connsiteX8" fmla="*/ 237716 w 421750"/>
                      <a:gd name="connsiteY8" fmla="*/ 43786 h 380735"/>
                      <a:gd name="connsiteX9" fmla="*/ 236123 w 421750"/>
                      <a:gd name="connsiteY9" fmla="*/ 45229 h 380735"/>
                      <a:gd name="connsiteX10" fmla="*/ 229672 w 421750"/>
                      <a:gd name="connsiteY10" fmla="*/ 171373 h 380735"/>
                      <a:gd name="connsiteX11" fmla="*/ 67431 w 421750"/>
                      <a:gd name="connsiteY11" fmla="*/ 473 h 380735"/>
                      <a:gd name="connsiteX12" fmla="*/ 65295 w 421750"/>
                      <a:gd name="connsiteY12" fmla="*/ 402 h 380735"/>
                      <a:gd name="connsiteX13" fmla="*/ 65209 w 421750"/>
                      <a:gd name="connsiteY13" fmla="*/ 2552 h 380735"/>
                      <a:gd name="connsiteX14" fmla="*/ 225493 w 421750"/>
                      <a:gd name="connsiteY14" fmla="*/ 176088 h 380735"/>
                      <a:gd name="connsiteX15" fmla="*/ 125867 w 421750"/>
                      <a:gd name="connsiteY15" fmla="*/ 179139 h 380735"/>
                      <a:gd name="connsiteX16" fmla="*/ 124359 w 421750"/>
                      <a:gd name="connsiteY16" fmla="*/ 180574 h 380735"/>
                      <a:gd name="connsiteX17" fmla="*/ 125788 w 421750"/>
                      <a:gd name="connsiteY17" fmla="*/ 182182 h 380735"/>
                      <a:gd name="connsiteX18" fmla="*/ 233009 w 421750"/>
                      <a:gd name="connsiteY18" fmla="*/ 185032 h 380735"/>
                      <a:gd name="connsiteX19" fmla="*/ 356574 w 421750"/>
                      <a:gd name="connsiteY19" fmla="*/ 318027 h 380735"/>
                      <a:gd name="connsiteX20" fmla="*/ 1544 w 421750"/>
                      <a:gd name="connsiteY20" fmla="*/ 316656 h 380735"/>
                      <a:gd name="connsiteX21" fmla="*/ 1 w 421750"/>
                      <a:gd name="connsiteY21" fmla="*/ 318127 h 380735"/>
                      <a:gd name="connsiteX22" fmla="*/ 1472 w 421750"/>
                      <a:gd name="connsiteY22" fmla="*/ 319699 h 380735"/>
                      <a:gd name="connsiteX23" fmla="*/ 368804 w 421750"/>
                      <a:gd name="connsiteY23" fmla="*/ 331243 h 380735"/>
                      <a:gd name="connsiteX24" fmla="*/ 413031 w 421750"/>
                      <a:gd name="connsiteY24" fmla="*/ 379121 h 380735"/>
                      <a:gd name="connsiteX25" fmla="*/ 413081 w 421750"/>
                      <a:gd name="connsiteY25" fmla="*/ 379170 h 380735"/>
                      <a:gd name="connsiteX26" fmla="*/ 420182 w 421750"/>
                      <a:gd name="connsiteY26" fmla="*/ 379356 h 380735"/>
                      <a:gd name="connsiteX27" fmla="*/ 420368 w 421750"/>
                      <a:gd name="connsiteY27" fmla="*/ 372263 h 380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21750" h="380735">
                        <a:moveTo>
                          <a:pt x="420368" y="372263"/>
                        </a:moveTo>
                        <a:lnTo>
                          <a:pt x="375441" y="324935"/>
                        </a:lnTo>
                        <a:cubicBezTo>
                          <a:pt x="380248" y="278015"/>
                          <a:pt x="376462" y="48786"/>
                          <a:pt x="376462" y="48786"/>
                        </a:cubicBezTo>
                        <a:cubicBezTo>
                          <a:pt x="376469" y="47965"/>
                          <a:pt x="375819" y="47279"/>
                          <a:pt x="374998" y="47251"/>
                        </a:cubicBezTo>
                        <a:cubicBezTo>
                          <a:pt x="374162" y="47222"/>
                          <a:pt x="373455" y="47879"/>
                          <a:pt x="373426" y="48715"/>
                        </a:cubicBezTo>
                        <a:lnTo>
                          <a:pt x="362718" y="311526"/>
                        </a:lnTo>
                        <a:lnTo>
                          <a:pt x="237274" y="179381"/>
                        </a:lnTo>
                        <a:cubicBezTo>
                          <a:pt x="238181" y="148592"/>
                          <a:pt x="239159" y="45307"/>
                          <a:pt x="239159" y="45307"/>
                        </a:cubicBezTo>
                        <a:cubicBezTo>
                          <a:pt x="239159" y="44507"/>
                          <a:pt x="238524" y="43829"/>
                          <a:pt x="237716" y="43786"/>
                        </a:cubicBezTo>
                        <a:cubicBezTo>
                          <a:pt x="236880" y="43743"/>
                          <a:pt x="236166" y="44386"/>
                          <a:pt x="236123" y="45229"/>
                        </a:cubicBezTo>
                        <a:lnTo>
                          <a:pt x="229672" y="171373"/>
                        </a:lnTo>
                        <a:lnTo>
                          <a:pt x="67431" y="473"/>
                        </a:lnTo>
                        <a:cubicBezTo>
                          <a:pt x="66859" y="-127"/>
                          <a:pt x="65909" y="-162"/>
                          <a:pt x="65295" y="402"/>
                        </a:cubicBezTo>
                        <a:cubicBezTo>
                          <a:pt x="64681" y="973"/>
                          <a:pt x="64638" y="1931"/>
                          <a:pt x="65209" y="2552"/>
                        </a:cubicBezTo>
                        <a:lnTo>
                          <a:pt x="225493" y="176088"/>
                        </a:lnTo>
                        <a:lnTo>
                          <a:pt x="125867" y="179139"/>
                        </a:lnTo>
                        <a:cubicBezTo>
                          <a:pt x="125074" y="179145"/>
                          <a:pt x="124402" y="179767"/>
                          <a:pt x="124359" y="180574"/>
                        </a:cubicBezTo>
                        <a:cubicBezTo>
                          <a:pt x="124309" y="181410"/>
                          <a:pt x="124952" y="182132"/>
                          <a:pt x="125788" y="182182"/>
                        </a:cubicBezTo>
                        <a:cubicBezTo>
                          <a:pt x="125788" y="182182"/>
                          <a:pt x="227565" y="185618"/>
                          <a:pt x="233009" y="185032"/>
                        </a:cubicBezTo>
                        <a:lnTo>
                          <a:pt x="356574" y="318027"/>
                        </a:lnTo>
                        <a:lnTo>
                          <a:pt x="1544" y="316656"/>
                        </a:lnTo>
                        <a:cubicBezTo>
                          <a:pt x="715" y="316641"/>
                          <a:pt x="29" y="317299"/>
                          <a:pt x="1" y="318127"/>
                        </a:cubicBezTo>
                        <a:cubicBezTo>
                          <a:pt x="-28" y="318963"/>
                          <a:pt x="630" y="319670"/>
                          <a:pt x="1472" y="319699"/>
                        </a:cubicBezTo>
                        <a:lnTo>
                          <a:pt x="368804" y="331243"/>
                        </a:lnTo>
                        <a:lnTo>
                          <a:pt x="413031" y="379121"/>
                        </a:lnTo>
                        <a:cubicBezTo>
                          <a:pt x="413038" y="379128"/>
                          <a:pt x="413067" y="379164"/>
                          <a:pt x="413081" y="379170"/>
                        </a:cubicBezTo>
                        <a:cubicBezTo>
                          <a:pt x="414989" y="381185"/>
                          <a:pt x="418168" y="381264"/>
                          <a:pt x="420182" y="379356"/>
                        </a:cubicBezTo>
                        <a:cubicBezTo>
                          <a:pt x="422197" y="377456"/>
                          <a:pt x="422282" y="374277"/>
                          <a:pt x="420368" y="372263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296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6899E6EA-E4FD-4A77-8D8F-E67C8264A8D9}"/>
                  </a:ext>
                </a:extLst>
              </p:cNvPr>
              <p:cNvSpPr/>
              <p:nvPr/>
            </p:nvSpPr>
            <p:spPr>
              <a:xfrm>
                <a:off x="7163589" y="5242608"/>
                <a:ext cx="1191009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428252 w 1191009"/>
                  <a:gd name="connsiteY9" fmla="*/ 601175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1009" h="701328">
                    <a:moveTo>
                      <a:pt x="1127705" y="173619"/>
                    </a:moveTo>
                    <a:lnTo>
                      <a:pt x="797567" y="175524"/>
                    </a:lnTo>
                    <a:lnTo>
                      <a:pt x="1029171" y="124196"/>
                    </a:lnTo>
                    <a:cubicBezTo>
                      <a:pt x="1062973" y="116684"/>
                      <a:pt x="1084255" y="82882"/>
                      <a:pt x="1076744" y="49081"/>
                    </a:cubicBezTo>
                    <a:cubicBezTo>
                      <a:pt x="1069232" y="15279"/>
                      <a:pt x="1035431" y="-6004"/>
                      <a:pt x="1001629" y="1508"/>
                    </a:cubicBezTo>
                    <a:lnTo>
                      <a:pt x="663612" y="76623"/>
                    </a:lnTo>
                    <a:cubicBezTo>
                      <a:pt x="651093" y="80379"/>
                      <a:pt x="638574" y="87890"/>
                      <a:pt x="628558" y="100409"/>
                    </a:cubicBezTo>
                    <a:lnTo>
                      <a:pt x="522146" y="238120"/>
                    </a:lnTo>
                    <a:lnTo>
                      <a:pt x="0" y="244387"/>
                    </a:lnTo>
                    <a:cubicBezTo>
                      <a:pt x="53619" y="381422"/>
                      <a:pt x="109325" y="499654"/>
                      <a:pt x="217259" y="624154"/>
                    </a:cubicBezTo>
                    <a:lnTo>
                      <a:pt x="490848" y="601175"/>
                    </a:lnTo>
                    <a:cubicBezTo>
                      <a:pt x="579734" y="601175"/>
                      <a:pt x="585993" y="701328"/>
                      <a:pt x="753750" y="701328"/>
                    </a:cubicBezTo>
                    <a:lnTo>
                      <a:pt x="979094" y="701328"/>
                    </a:lnTo>
                    <a:cubicBezTo>
                      <a:pt x="1020408" y="701328"/>
                      <a:pt x="1054209" y="667527"/>
                      <a:pt x="1054209" y="626213"/>
                    </a:cubicBezTo>
                    <a:cubicBezTo>
                      <a:pt x="1054209" y="606183"/>
                      <a:pt x="1046698" y="588656"/>
                      <a:pt x="1034179" y="576137"/>
                    </a:cubicBezTo>
                    <a:lnTo>
                      <a:pt x="1041690" y="576137"/>
                    </a:lnTo>
                    <a:cubicBezTo>
                      <a:pt x="1083003" y="576137"/>
                      <a:pt x="1116805" y="542335"/>
                      <a:pt x="1116805" y="501022"/>
                    </a:cubicBezTo>
                    <a:cubicBezTo>
                      <a:pt x="1116805" y="480991"/>
                      <a:pt x="1109294" y="462213"/>
                      <a:pt x="1095522" y="448441"/>
                    </a:cubicBezTo>
                    <a:cubicBezTo>
                      <a:pt x="1129324" y="440930"/>
                      <a:pt x="1154362" y="410884"/>
                      <a:pt x="1154362" y="375830"/>
                    </a:cubicBezTo>
                    <a:cubicBezTo>
                      <a:pt x="1154362" y="334517"/>
                      <a:pt x="1120561" y="300716"/>
                      <a:pt x="1079248" y="300716"/>
                    </a:cubicBezTo>
                    <a:cubicBezTo>
                      <a:pt x="1191920" y="300716"/>
                      <a:pt x="1036623" y="299446"/>
                      <a:pt x="1149295" y="299446"/>
                    </a:cubicBezTo>
                    <a:cubicBezTo>
                      <a:pt x="1184348" y="299446"/>
                      <a:pt x="1193898" y="251471"/>
                      <a:pt x="1190300" y="230500"/>
                    </a:cubicBezTo>
                    <a:cubicBezTo>
                      <a:pt x="1186702" y="209529"/>
                      <a:pt x="1162758" y="173619"/>
                      <a:pt x="1127705" y="1736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97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6B9F68D1-2180-46E4-B757-A45F905A9D9F}"/>
                  </a:ext>
                </a:extLst>
              </p:cNvPr>
              <p:cNvGrpSpPr/>
              <p:nvPr/>
            </p:nvGrpSpPr>
            <p:grpSpPr>
              <a:xfrm>
                <a:off x="7864902" y="4396338"/>
                <a:ext cx="492760" cy="540964"/>
                <a:chOff x="9603741" y="2451793"/>
                <a:chExt cx="298976" cy="328223"/>
              </a:xfrm>
            </p:grpSpPr>
            <p:sp>
              <p:nvSpPr>
                <p:cNvPr id="304" name="شكل حر: شكل 303">
                  <a:extLst>
                    <a:ext uri="{FF2B5EF4-FFF2-40B4-BE49-F238E27FC236}">
                      <a16:creationId xmlns:a16="http://schemas.microsoft.com/office/drawing/2014/main" id="{D0DB55A7-AB59-4419-A3F1-4FCAB6EABE0F}"/>
                    </a:ext>
                  </a:extLst>
                </p:cNvPr>
                <p:cNvSpPr/>
                <p:nvPr/>
              </p:nvSpPr>
              <p:spPr>
                <a:xfrm>
                  <a:off x="9699038" y="2451793"/>
                  <a:ext cx="106208" cy="133847"/>
                </a:xfrm>
                <a:custGeom>
                  <a:avLst/>
                  <a:gdLst>
                    <a:gd name="connsiteX0" fmla="*/ 53795 w 106208"/>
                    <a:gd name="connsiteY0" fmla="*/ 133847 h 133847"/>
                    <a:gd name="connsiteX1" fmla="*/ 2 w 106208"/>
                    <a:gd name="connsiteY1" fmla="*/ 53559 h 133847"/>
                    <a:gd name="connsiteX2" fmla="*/ 15233 w 106208"/>
                    <a:gd name="connsiteY2" fmla="*/ 15875 h 133847"/>
                    <a:gd name="connsiteX3" fmla="*/ 52652 w 106208"/>
                    <a:gd name="connsiteY3" fmla="*/ 2 h 133847"/>
                    <a:gd name="connsiteX4" fmla="*/ 85534 w 106208"/>
                    <a:gd name="connsiteY4" fmla="*/ 11046 h 133847"/>
                    <a:gd name="connsiteX5" fmla="*/ 106208 w 106208"/>
                    <a:gd name="connsiteY5" fmla="*/ 52651 h 133847"/>
                    <a:gd name="connsiteX6" fmla="*/ 53795 w 106208"/>
                    <a:gd name="connsiteY6" fmla="*/ 133847 h 13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08" h="133847">
                      <a:moveTo>
                        <a:pt x="53795" y="133847"/>
                      </a:moveTo>
                      <a:cubicBezTo>
                        <a:pt x="30456" y="110502"/>
                        <a:pt x="174" y="73568"/>
                        <a:pt x="2" y="53559"/>
                      </a:cubicBezTo>
                      <a:cubicBezTo>
                        <a:pt x="-119" y="39371"/>
                        <a:pt x="5289" y="25991"/>
                        <a:pt x="15233" y="15875"/>
                      </a:cubicBezTo>
                      <a:cubicBezTo>
                        <a:pt x="25177" y="5760"/>
                        <a:pt x="38464" y="123"/>
                        <a:pt x="52652" y="2"/>
                      </a:cubicBezTo>
                      <a:cubicBezTo>
                        <a:pt x="64675" y="-98"/>
                        <a:pt x="76047" y="3724"/>
                        <a:pt x="85534" y="11046"/>
                      </a:cubicBezTo>
                      <a:cubicBezTo>
                        <a:pt x="98536" y="21090"/>
                        <a:pt x="106073" y="36249"/>
                        <a:pt x="106208" y="52651"/>
                      </a:cubicBezTo>
                      <a:cubicBezTo>
                        <a:pt x="106380" y="72697"/>
                        <a:pt x="76733" y="110123"/>
                        <a:pt x="53795" y="133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05" name="شكل حر: شكل 304">
                  <a:extLst>
                    <a:ext uri="{FF2B5EF4-FFF2-40B4-BE49-F238E27FC236}">
                      <a16:creationId xmlns:a16="http://schemas.microsoft.com/office/drawing/2014/main" id="{7836128D-492D-4CB0-B2A3-A142E0221EBE}"/>
                    </a:ext>
                  </a:extLst>
                </p:cNvPr>
                <p:cNvSpPr/>
                <p:nvPr/>
              </p:nvSpPr>
              <p:spPr>
                <a:xfrm>
                  <a:off x="9603741" y="2507224"/>
                  <a:ext cx="123402" cy="103955"/>
                </a:xfrm>
                <a:custGeom>
                  <a:avLst/>
                  <a:gdLst>
                    <a:gd name="connsiteX0" fmla="*/ 123403 w 123402"/>
                    <a:gd name="connsiteY0" fmla="*/ 92903 h 103955"/>
                    <a:gd name="connsiteX1" fmla="*/ 26969 w 123402"/>
                    <a:gd name="connsiteY1" fmla="*/ 99347 h 103955"/>
                    <a:gd name="connsiteX2" fmla="*/ 1952 w 123402"/>
                    <a:gd name="connsiteY2" fmla="*/ 67314 h 103955"/>
                    <a:gd name="connsiteX3" fmla="*/ 6910 w 123402"/>
                    <a:gd name="connsiteY3" fmla="*/ 26974 h 103955"/>
                    <a:gd name="connsiteX4" fmla="*/ 32920 w 123402"/>
                    <a:gd name="connsiteY4" fmla="*/ 4021 h 103955"/>
                    <a:gd name="connsiteX5" fmla="*/ 79290 w 123402"/>
                    <a:gd name="connsiteY5" fmla="*/ 6921 h 103955"/>
                    <a:gd name="connsiteX6" fmla="*/ 123403 w 123402"/>
                    <a:gd name="connsiteY6" fmla="*/ 92903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2" h="103955">
                      <a:moveTo>
                        <a:pt x="123403" y="92903"/>
                      </a:moveTo>
                      <a:cubicBezTo>
                        <a:pt x="91513" y="101440"/>
                        <a:pt x="44386" y="109206"/>
                        <a:pt x="26969" y="99347"/>
                      </a:cubicBezTo>
                      <a:cubicBezTo>
                        <a:pt x="14625" y="92361"/>
                        <a:pt x="5738" y="80980"/>
                        <a:pt x="1952" y="67314"/>
                      </a:cubicBezTo>
                      <a:cubicBezTo>
                        <a:pt x="-1834" y="53641"/>
                        <a:pt x="-77" y="39318"/>
                        <a:pt x="6910" y="26974"/>
                      </a:cubicBezTo>
                      <a:cubicBezTo>
                        <a:pt x="12832" y="16515"/>
                        <a:pt x="21826" y="8571"/>
                        <a:pt x="32920" y="4021"/>
                      </a:cubicBezTo>
                      <a:cubicBezTo>
                        <a:pt x="48115" y="-2216"/>
                        <a:pt x="65017" y="-1158"/>
                        <a:pt x="79290" y="6921"/>
                      </a:cubicBezTo>
                      <a:cubicBezTo>
                        <a:pt x="96736" y="16787"/>
                        <a:pt x="114323" y="61178"/>
                        <a:pt x="123403" y="9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06" name="شكل حر: شكل 305">
                  <a:extLst>
                    <a:ext uri="{FF2B5EF4-FFF2-40B4-BE49-F238E27FC236}">
                      <a16:creationId xmlns:a16="http://schemas.microsoft.com/office/drawing/2014/main" id="{BEE4E95A-FC57-4D80-A312-196086587963}"/>
                    </a:ext>
                  </a:extLst>
                </p:cNvPr>
                <p:cNvSpPr/>
                <p:nvPr/>
              </p:nvSpPr>
              <p:spPr>
                <a:xfrm>
                  <a:off x="9604804" y="2621127"/>
                  <a:ext cx="122710" cy="103964"/>
                </a:xfrm>
                <a:custGeom>
                  <a:avLst/>
                  <a:gdLst>
                    <a:gd name="connsiteX0" fmla="*/ 122711 w 122710"/>
                    <a:gd name="connsiteY0" fmla="*/ 9868 h 103964"/>
                    <a:gd name="connsiteX1" fmla="*/ 80070 w 122710"/>
                    <a:gd name="connsiteY1" fmla="*/ 96601 h 103964"/>
                    <a:gd name="connsiteX2" fmla="*/ 39822 w 122710"/>
                    <a:gd name="connsiteY2" fmla="*/ 102251 h 103964"/>
                    <a:gd name="connsiteX3" fmla="*/ 7361 w 122710"/>
                    <a:gd name="connsiteY3" fmla="*/ 77784 h 103964"/>
                    <a:gd name="connsiteX4" fmla="*/ 488 w 122710"/>
                    <a:gd name="connsiteY4" fmla="*/ 43787 h 103964"/>
                    <a:gd name="connsiteX5" fmla="*/ 26184 w 122710"/>
                    <a:gd name="connsiteY5" fmla="*/ 5075 h 103964"/>
                    <a:gd name="connsiteX6" fmla="*/ 122711 w 122710"/>
                    <a:gd name="connsiteY6" fmla="*/ 9868 h 10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64">
                      <a:moveTo>
                        <a:pt x="122711" y="9868"/>
                      </a:moveTo>
                      <a:cubicBezTo>
                        <a:pt x="114159" y="41751"/>
                        <a:pt x="97315" y="86449"/>
                        <a:pt x="80070" y="96601"/>
                      </a:cubicBezTo>
                      <a:cubicBezTo>
                        <a:pt x="67847" y="103794"/>
                        <a:pt x="53552" y="105802"/>
                        <a:pt x="39822" y="102251"/>
                      </a:cubicBezTo>
                      <a:cubicBezTo>
                        <a:pt x="26084" y="98701"/>
                        <a:pt x="14562" y="90007"/>
                        <a:pt x="7361" y="77784"/>
                      </a:cubicBezTo>
                      <a:cubicBezTo>
                        <a:pt x="1260" y="67426"/>
                        <a:pt x="-1119" y="55667"/>
                        <a:pt x="488" y="43787"/>
                      </a:cubicBezTo>
                      <a:cubicBezTo>
                        <a:pt x="2681" y="27506"/>
                        <a:pt x="12047" y="13397"/>
                        <a:pt x="26184" y="5075"/>
                      </a:cubicBezTo>
                      <a:cubicBezTo>
                        <a:pt x="43458" y="-5098"/>
                        <a:pt x="90699" y="1867"/>
                        <a:pt x="122711" y="98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07" name="شكل حر: شكل 306">
                  <a:extLst>
                    <a:ext uri="{FF2B5EF4-FFF2-40B4-BE49-F238E27FC236}">
                      <a16:creationId xmlns:a16="http://schemas.microsoft.com/office/drawing/2014/main" id="{B4856FFE-41A6-443B-9BD6-CE13B7C38410}"/>
                    </a:ext>
                  </a:extLst>
                </p:cNvPr>
                <p:cNvSpPr/>
                <p:nvPr/>
              </p:nvSpPr>
              <p:spPr>
                <a:xfrm>
                  <a:off x="9700125" y="2643433"/>
                  <a:ext cx="108380" cy="136583"/>
                </a:xfrm>
                <a:custGeom>
                  <a:avLst/>
                  <a:gdLst>
                    <a:gd name="connsiteX0" fmla="*/ 53486 w 108380"/>
                    <a:gd name="connsiteY0" fmla="*/ 0 h 136583"/>
                    <a:gd name="connsiteX1" fmla="*/ 108378 w 108380"/>
                    <a:gd name="connsiteY1" fmla="*/ 81932 h 136583"/>
                    <a:gd name="connsiteX2" fmla="*/ 92834 w 108380"/>
                    <a:gd name="connsiteY2" fmla="*/ 120379 h 136583"/>
                    <a:gd name="connsiteX3" fmla="*/ 54650 w 108380"/>
                    <a:gd name="connsiteY3" fmla="*/ 136581 h 136583"/>
                    <a:gd name="connsiteX4" fmla="*/ 21096 w 108380"/>
                    <a:gd name="connsiteY4" fmla="*/ 125308 h 136583"/>
                    <a:gd name="connsiteX5" fmla="*/ 1 w 108380"/>
                    <a:gd name="connsiteY5" fmla="*/ 82853 h 136583"/>
                    <a:gd name="connsiteX6" fmla="*/ 53486 w 108380"/>
                    <a:gd name="connsiteY6" fmla="*/ 0 h 1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380" h="136583">
                      <a:moveTo>
                        <a:pt x="53486" y="0"/>
                      </a:moveTo>
                      <a:cubicBezTo>
                        <a:pt x="77296" y="23824"/>
                        <a:pt x="108207" y="61515"/>
                        <a:pt x="108378" y="81932"/>
                      </a:cubicBezTo>
                      <a:cubicBezTo>
                        <a:pt x="108500" y="96405"/>
                        <a:pt x="102985" y="110064"/>
                        <a:pt x="92834" y="120379"/>
                      </a:cubicBezTo>
                      <a:cubicBezTo>
                        <a:pt x="82682" y="130702"/>
                        <a:pt x="69123" y="136453"/>
                        <a:pt x="54650" y="136581"/>
                      </a:cubicBezTo>
                      <a:cubicBezTo>
                        <a:pt x="42384" y="136681"/>
                        <a:pt x="30776" y="132788"/>
                        <a:pt x="21096" y="125308"/>
                      </a:cubicBezTo>
                      <a:cubicBezTo>
                        <a:pt x="7830" y="115064"/>
                        <a:pt x="143" y="99591"/>
                        <a:pt x="1" y="82853"/>
                      </a:cubicBezTo>
                      <a:cubicBezTo>
                        <a:pt x="-171" y="62401"/>
                        <a:pt x="30083" y="24210"/>
                        <a:pt x="534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08" name="شكل حر: شكل 307">
                  <a:extLst>
                    <a:ext uri="{FF2B5EF4-FFF2-40B4-BE49-F238E27FC236}">
                      <a16:creationId xmlns:a16="http://schemas.microsoft.com/office/drawing/2014/main" id="{9117A350-3C40-4AE8-A1A7-26B1FB5B1533}"/>
                    </a:ext>
                  </a:extLst>
                </p:cNvPr>
                <p:cNvSpPr/>
                <p:nvPr/>
              </p:nvSpPr>
              <p:spPr>
                <a:xfrm>
                  <a:off x="9779314" y="2619258"/>
                  <a:ext cx="123403" cy="103955"/>
                </a:xfrm>
                <a:custGeom>
                  <a:avLst/>
                  <a:gdLst>
                    <a:gd name="connsiteX0" fmla="*/ 0 w 123403"/>
                    <a:gd name="connsiteY0" fmla="*/ 11052 h 103955"/>
                    <a:gd name="connsiteX1" fmla="*/ 96434 w 123403"/>
                    <a:gd name="connsiteY1" fmla="*/ 4608 h 103955"/>
                    <a:gd name="connsiteX2" fmla="*/ 121451 w 123403"/>
                    <a:gd name="connsiteY2" fmla="*/ 36641 h 103955"/>
                    <a:gd name="connsiteX3" fmla="*/ 116493 w 123403"/>
                    <a:gd name="connsiteY3" fmla="*/ 76981 h 103955"/>
                    <a:gd name="connsiteX4" fmla="*/ 90483 w 123403"/>
                    <a:gd name="connsiteY4" fmla="*/ 99934 h 103955"/>
                    <a:gd name="connsiteX5" fmla="*/ 44113 w 123403"/>
                    <a:gd name="connsiteY5" fmla="*/ 97034 h 103955"/>
                    <a:gd name="connsiteX6" fmla="*/ 0 w 123403"/>
                    <a:gd name="connsiteY6" fmla="*/ 11052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3" h="103955">
                      <a:moveTo>
                        <a:pt x="0" y="11052"/>
                      </a:moveTo>
                      <a:cubicBezTo>
                        <a:pt x="31890" y="2515"/>
                        <a:pt x="79017" y="-5250"/>
                        <a:pt x="96434" y="4608"/>
                      </a:cubicBezTo>
                      <a:cubicBezTo>
                        <a:pt x="108778" y="11595"/>
                        <a:pt x="117665" y="22975"/>
                        <a:pt x="121451" y="36641"/>
                      </a:cubicBezTo>
                      <a:cubicBezTo>
                        <a:pt x="125237" y="50314"/>
                        <a:pt x="123480" y="64637"/>
                        <a:pt x="116493" y="76981"/>
                      </a:cubicBezTo>
                      <a:cubicBezTo>
                        <a:pt x="110571" y="87440"/>
                        <a:pt x="101577" y="95384"/>
                        <a:pt x="90483" y="99934"/>
                      </a:cubicBezTo>
                      <a:cubicBezTo>
                        <a:pt x="75288" y="106171"/>
                        <a:pt x="58386" y="105113"/>
                        <a:pt x="44113" y="97034"/>
                      </a:cubicBezTo>
                      <a:cubicBezTo>
                        <a:pt x="26668" y="87168"/>
                        <a:pt x="9080" y="42777"/>
                        <a:pt x="0" y="11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09" name="شكل حر: شكل 308">
                  <a:extLst>
                    <a:ext uri="{FF2B5EF4-FFF2-40B4-BE49-F238E27FC236}">
                      <a16:creationId xmlns:a16="http://schemas.microsoft.com/office/drawing/2014/main" id="{E1C60106-9B27-4DA8-8333-49186A1E1732}"/>
                    </a:ext>
                  </a:extLst>
                </p:cNvPr>
                <p:cNvSpPr/>
                <p:nvPr/>
              </p:nvSpPr>
              <p:spPr>
                <a:xfrm>
                  <a:off x="9778950" y="2505353"/>
                  <a:ext cx="122710" cy="103959"/>
                </a:xfrm>
                <a:custGeom>
                  <a:avLst/>
                  <a:gdLst>
                    <a:gd name="connsiteX0" fmla="*/ 0 w 122710"/>
                    <a:gd name="connsiteY0" fmla="*/ 94096 h 103959"/>
                    <a:gd name="connsiteX1" fmla="*/ 42641 w 122710"/>
                    <a:gd name="connsiteY1" fmla="*/ 7364 h 103959"/>
                    <a:gd name="connsiteX2" fmla="*/ 82889 w 122710"/>
                    <a:gd name="connsiteY2" fmla="*/ 1713 h 103959"/>
                    <a:gd name="connsiteX3" fmla="*/ 115350 w 122710"/>
                    <a:gd name="connsiteY3" fmla="*/ 26181 h 103959"/>
                    <a:gd name="connsiteX4" fmla="*/ 122222 w 122710"/>
                    <a:gd name="connsiteY4" fmla="*/ 60178 h 103959"/>
                    <a:gd name="connsiteX5" fmla="*/ 96526 w 122710"/>
                    <a:gd name="connsiteY5" fmla="*/ 98890 h 103959"/>
                    <a:gd name="connsiteX6" fmla="*/ 0 w 122710"/>
                    <a:gd name="connsiteY6" fmla="*/ 94096 h 10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59">
                      <a:moveTo>
                        <a:pt x="0" y="94096"/>
                      </a:moveTo>
                      <a:cubicBezTo>
                        <a:pt x="8551" y="62214"/>
                        <a:pt x="25396" y="17515"/>
                        <a:pt x="42641" y="7364"/>
                      </a:cubicBezTo>
                      <a:cubicBezTo>
                        <a:pt x="54864" y="170"/>
                        <a:pt x="69158" y="-1837"/>
                        <a:pt x="82889" y="1713"/>
                      </a:cubicBezTo>
                      <a:cubicBezTo>
                        <a:pt x="96626" y="5264"/>
                        <a:pt x="108149" y="13958"/>
                        <a:pt x="115350" y="26181"/>
                      </a:cubicBezTo>
                      <a:cubicBezTo>
                        <a:pt x="121451" y="36539"/>
                        <a:pt x="123830" y="48298"/>
                        <a:pt x="122222" y="60178"/>
                      </a:cubicBezTo>
                      <a:cubicBezTo>
                        <a:pt x="120029" y="76458"/>
                        <a:pt x="110664" y="90567"/>
                        <a:pt x="96526" y="98890"/>
                      </a:cubicBezTo>
                      <a:cubicBezTo>
                        <a:pt x="79253" y="109055"/>
                        <a:pt x="32011" y="102090"/>
                        <a:pt x="0" y="94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10" name="شكل حر: شكل 309">
                  <a:extLst>
                    <a:ext uri="{FF2B5EF4-FFF2-40B4-BE49-F238E27FC236}">
                      <a16:creationId xmlns:a16="http://schemas.microsoft.com/office/drawing/2014/main" id="{538009F5-7412-429B-9C49-553011E64AFC}"/>
                    </a:ext>
                  </a:extLst>
                </p:cNvPr>
                <p:cNvSpPr/>
                <p:nvPr/>
              </p:nvSpPr>
              <p:spPr>
                <a:xfrm>
                  <a:off x="9650175" y="2508389"/>
                  <a:ext cx="206097" cy="213667"/>
                </a:xfrm>
                <a:custGeom>
                  <a:avLst/>
                  <a:gdLst>
                    <a:gd name="connsiteX0" fmla="*/ 205249 w 206097"/>
                    <a:gd name="connsiteY0" fmla="*/ 140538 h 213667"/>
                    <a:gd name="connsiteX1" fmla="*/ 139769 w 206097"/>
                    <a:gd name="connsiteY1" fmla="*/ 119707 h 213667"/>
                    <a:gd name="connsiteX2" fmla="*/ 142119 w 206097"/>
                    <a:gd name="connsiteY2" fmla="*/ 106834 h 213667"/>
                    <a:gd name="connsiteX3" fmla="*/ 139769 w 206097"/>
                    <a:gd name="connsiteY3" fmla="*/ 93954 h 213667"/>
                    <a:gd name="connsiteX4" fmla="*/ 205249 w 206097"/>
                    <a:gd name="connsiteY4" fmla="*/ 73123 h 213667"/>
                    <a:gd name="connsiteX5" fmla="*/ 206063 w 206097"/>
                    <a:gd name="connsiteY5" fmla="*/ 71672 h 213667"/>
                    <a:gd name="connsiteX6" fmla="*/ 204591 w 206097"/>
                    <a:gd name="connsiteY6" fmla="*/ 70779 h 213667"/>
                    <a:gd name="connsiteX7" fmla="*/ 136790 w 206097"/>
                    <a:gd name="connsiteY7" fmla="*/ 87474 h 213667"/>
                    <a:gd name="connsiteX8" fmla="*/ 136690 w 206097"/>
                    <a:gd name="connsiteY8" fmla="*/ 87288 h 213667"/>
                    <a:gd name="connsiteX9" fmla="*/ 185039 w 206097"/>
                    <a:gd name="connsiteY9" fmla="*/ 36925 h 213667"/>
                    <a:gd name="connsiteX10" fmla="*/ 185060 w 206097"/>
                    <a:gd name="connsiteY10" fmla="*/ 35261 h 213667"/>
                    <a:gd name="connsiteX11" fmla="*/ 183339 w 206097"/>
                    <a:gd name="connsiteY11" fmla="*/ 35182 h 213667"/>
                    <a:gd name="connsiteX12" fmla="*/ 132547 w 206097"/>
                    <a:gd name="connsiteY12" fmla="*/ 81488 h 213667"/>
                    <a:gd name="connsiteX13" fmla="*/ 110280 w 206097"/>
                    <a:gd name="connsiteY13" fmla="*/ 68501 h 213667"/>
                    <a:gd name="connsiteX14" fmla="*/ 124960 w 206097"/>
                    <a:gd name="connsiteY14" fmla="*/ 1478 h 213667"/>
                    <a:gd name="connsiteX15" fmla="*/ 124110 w 206097"/>
                    <a:gd name="connsiteY15" fmla="*/ 49 h 213667"/>
                    <a:gd name="connsiteX16" fmla="*/ 122603 w 206097"/>
                    <a:gd name="connsiteY16" fmla="*/ 878 h 213667"/>
                    <a:gd name="connsiteX17" fmla="*/ 103200 w 206097"/>
                    <a:gd name="connsiteY17" fmla="*/ 67793 h 213667"/>
                    <a:gd name="connsiteX18" fmla="*/ 103050 w 206097"/>
                    <a:gd name="connsiteY18" fmla="*/ 67779 h 213667"/>
                    <a:gd name="connsiteX19" fmla="*/ 102900 w 206097"/>
                    <a:gd name="connsiteY19" fmla="*/ 67793 h 213667"/>
                    <a:gd name="connsiteX20" fmla="*/ 83498 w 206097"/>
                    <a:gd name="connsiteY20" fmla="*/ 878 h 213667"/>
                    <a:gd name="connsiteX21" fmla="*/ 82069 w 206097"/>
                    <a:gd name="connsiteY21" fmla="*/ 28 h 213667"/>
                    <a:gd name="connsiteX22" fmla="*/ 81140 w 206097"/>
                    <a:gd name="connsiteY22" fmla="*/ 1478 h 213667"/>
                    <a:gd name="connsiteX23" fmla="*/ 95821 w 206097"/>
                    <a:gd name="connsiteY23" fmla="*/ 68501 h 213667"/>
                    <a:gd name="connsiteX24" fmla="*/ 73554 w 206097"/>
                    <a:gd name="connsiteY24" fmla="*/ 81488 h 213667"/>
                    <a:gd name="connsiteX25" fmla="*/ 22762 w 206097"/>
                    <a:gd name="connsiteY25" fmla="*/ 35182 h 213667"/>
                    <a:gd name="connsiteX26" fmla="*/ 21097 w 206097"/>
                    <a:gd name="connsiteY26" fmla="*/ 35203 h 213667"/>
                    <a:gd name="connsiteX27" fmla="*/ 21062 w 206097"/>
                    <a:gd name="connsiteY27" fmla="*/ 36925 h 213667"/>
                    <a:gd name="connsiteX28" fmla="*/ 69410 w 206097"/>
                    <a:gd name="connsiteY28" fmla="*/ 87288 h 213667"/>
                    <a:gd name="connsiteX29" fmla="*/ 69310 w 206097"/>
                    <a:gd name="connsiteY29" fmla="*/ 87474 h 213667"/>
                    <a:gd name="connsiteX30" fmla="*/ 1509 w 206097"/>
                    <a:gd name="connsiteY30" fmla="*/ 70779 h 213667"/>
                    <a:gd name="connsiteX31" fmla="*/ 59 w 206097"/>
                    <a:gd name="connsiteY31" fmla="*/ 71594 h 213667"/>
                    <a:gd name="connsiteX32" fmla="*/ 852 w 206097"/>
                    <a:gd name="connsiteY32" fmla="*/ 73123 h 213667"/>
                    <a:gd name="connsiteX33" fmla="*/ 66331 w 206097"/>
                    <a:gd name="connsiteY33" fmla="*/ 93954 h 213667"/>
                    <a:gd name="connsiteX34" fmla="*/ 63981 w 206097"/>
                    <a:gd name="connsiteY34" fmla="*/ 106834 h 213667"/>
                    <a:gd name="connsiteX35" fmla="*/ 66331 w 206097"/>
                    <a:gd name="connsiteY35" fmla="*/ 119707 h 213667"/>
                    <a:gd name="connsiteX36" fmla="*/ 852 w 206097"/>
                    <a:gd name="connsiteY36" fmla="*/ 140538 h 213667"/>
                    <a:gd name="connsiteX37" fmla="*/ 38 w 206097"/>
                    <a:gd name="connsiteY37" fmla="*/ 141988 h 213667"/>
                    <a:gd name="connsiteX38" fmla="*/ 1509 w 206097"/>
                    <a:gd name="connsiteY38" fmla="*/ 142881 h 213667"/>
                    <a:gd name="connsiteX39" fmla="*/ 69310 w 206097"/>
                    <a:gd name="connsiteY39" fmla="*/ 126186 h 213667"/>
                    <a:gd name="connsiteX40" fmla="*/ 69410 w 206097"/>
                    <a:gd name="connsiteY40" fmla="*/ 126372 h 213667"/>
                    <a:gd name="connsiteX41" fmla="*/ 21062 w 206097"/>
                    <a:gd name="connsiteY41" fmla="*/ 176735 h 213667"/>
                    <a:gd name="connsiteX42" fmla="*/ 21040 w 206097"/>
                    <a:gd name="connsiteY42" fmla="*/ 178400 h 213667"/>
                    <a:gd name="connsiteX43" fmla="*/ 22762 w 206097"/>
                    <a:gd name="connsiteY43" fmla="*/ 178478 h 213667"/>
                    <a:gd name="connsiteX44" fmla="*/ 73554 w 206097"/>
                    <a:gd name="connsiteY44" fmla="*/ 132173 h 213667"/>
                    <a:gd name="connsiteX45" fmla="*/ 95821 w 206097"/>
                    <a:gd name="connsiteY45" fmla="*/ 145160 h 213667"/>
                    <a:gd name="connsiteX46" fmla="*/ 81140 w 206097"/>
                    <a:gd name="connsiteY46" fmla="*/ 212190 h 213667"/>
                    <a:gd name="connsiteX47" fmla="*/ 81990 w 206097"/>
                    <a:gd name="connsiteY47" fmla="*/ 213619 h 213667"/>
                    <a:gd name="connsiteX48" fmla="*/ 83498 w 206097"/>
                    <a:gd name="connsiteY48" fmla="*/ 212790 h 213667"/>
                    <a:gd name="connsiteX49" fmla="*/ 102900 w 206097"/>
                    <a:gd name="connsiteY49" fmla="*/ 145874 h 213667"/>
                    <a:gd name="connsiteX50" fmla="*/ 103050 w 206097"/>
                    <a:gd name="connsiteY50" fmla="*/ 145889 h 213667"/>
                    <a:gd name="connsiteX51" fmla="*/ 103200 w 206097"/>
                    <a:gd name="connsiteY51" fmla="*/ 145874 h 213667"/>
                    <a:gd name="connsiteX52" fmla="*/ 122603 w 206097"/>
                    <a:gd name="connsiteY52" fmla="*/ 212790 h 213667"/>
                    <a:gd name="connsiteX53" fmla="*/ 124032 w 206097"/>
                    <a:gd name="connsiteY53" fmla="*/ 213640 h 213667"/>
                    <a:gd name="connsiteX54" fmla="*/ 124960 w 206097"/>
                    <a:gd name="connsiteY54" fmla="*/ 212190 h 213667"/>
                    <a:gd name="connsiteX55" fmla="*/ 110280 w 206097"/>
                    <a:gd name="connsiteY55" fmla="*/ 145160 h 213667"/>
                    <a:gd name="connsiteX56" fmla="*/ 132547 w 206097"/>
                    <a:gd name="connsiteY56" fmla="*/ 132173 h 213667"/>
                    <a:gd name="connsiteX57" fmla="*/ 183339 w 206097"/>
                    <a:gd name="connsiteY57" fmla="*/ 178478 h 213667"/>
                    <a:gd name="connsiteX58" fmla="*/ 185003 w 206097"/>
                    <a:gd name="connsiteY58" fmla="*/ 178457 h 213667"/>
                    <a:gd name="connsiteX59" fmla="*/ 185039 w 206097"/>
                    <a:gd name="connsiteY59" fmla="*/ 176735 h 213667"/>
                    <a:gd name="connsiteX60" fmla="*/ 136690 w 206097"/>
                    <a:gd name="connsiteY60" fmla="*/ 126372 h 213667"/>
                    <a:gd name="connsiteX61" fmla="*/ 136790 w 206097"/>
                    <a:gd name="connsiteY61" fmla="*/ 126186 h 213667"/>
                    <a:gd name="connsiteX62" fmla="*/ 204591 w 206097"/>
                    <a:gd name="connsiteY62" fmla="*/ 142881 h 213667"/>
                    <a:gd name="connsiteX63" fmla="*/ 206042 w 206097"/>
                    <a:gd name="connsiteY63" fmla="*/ 142067 h 213667"/>
                    <a:gd name="connsiteX64" fmla="*/ 205249 w 206097"/>
                    <a:gd name="connsiteY64" fmla="*/ 140538 h 213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06097" h="213667">
                      <a:moveTo>
                        <a:pt x="205249" y="140538"/>
                      </a:moveTo>
                      <a:lnTo>
                        <a:pt x="139769" y="119707"/>
                      </a:lnTo>
                      <a:cubicBezTo>
                        <a:pt x="141191" y="115656"/>
                        <a:pt x="142119" y="111370"/>
                        <a:pt x="142119" y="106834"/>
                      </a:cubicBezTo>
                      <a:cubicBezTo>
                        <a:pt x="142119" y="102298"/>
                        <a:pt x="141198" y="98004"/>
                        <a:pt x="139769" y="93954"/>
                      </a:cubicBezTo>
                      <a:lnTo>
                        <a:pt x="205249" y="73123"/>
                      </a:lnTo>
                      <a:cubicBezTo>
                        <a:pt x="205856" y="72930"/>
                        <a:pt x="206213" y="72294"/>
                        <a:pt x="206063" y="71672"/>
                      </a:cubicBezTo>
                      <a:cubicBezTo>
                        <a:pt x="205899" y="71022"/>
                        <a:pt x="205242" y="70622"/>
                        <a:pt x="204591" y="70779"/>
                      </a:cubicBezTo>
                      <a:lnTo>
                        <a:pt x="136790" y="87474"/>
                      </a:lnTo>
                      <a:cubicBezTo>
                        <a:pt x="136755" y="87410"/>
                        <a:pt x="136726" y="87353"/>
                        <a:pt x="136690" y="87288"/>
                      </a:cubicBezTo>
                      <a:lnTo>
                        <a:pt x="185039" y="36925"/>
                      </a:lnTo>
                      <a:cubicBezTo>
                        <a:pt x="185475" y="36468"/>
                        <a:pt x="185496" y="35739"/>
                        <a:pt x="185060" y="35261"/>
                      </a:cubicBezTo>
                      <a:cubicBezTo>
                        <a:pt x="184610" y="34768"/>
                        <a:pt x="183839" y="34725"/>
                        <a:pt x="183339" y="35182"/>
                      </a:cubicBezTo>
                      <a:lnTo>
                        <a:pt x="132547" y="81488"/>
                      </a:lnTo>
                      <a:cubicBezTo>
                        <a:pt x="126882" y="74901"/>
                        <a:pt x="119166" y="70165"/>
                        <a:pt x="110280" y="68501"/>
                      </a:cubicBezTo>
                      <a:lnTo>
                        <a:pt x="124960" y="1478"/>
                      </a:lnTo>
                      <a:cubicBezTo>
                        <a:pt x="125096" y="856"/>
                        <a:pt x="124724" y="228"/>
                        <a:pt x="124110" y="49"/>
                      </a:cubicBezTo>
                      <a:cubicBezTo>
                        <a:pt x="123467" y="-137"/>
                        <a:pt x="122788" y="235"/>
                        <a:pt x="122603" y="878"/>
                      </a:cubicBezTo>
                      <a:lnTo>
                        <a:pt x="103200" y="67793"/>
                      </a:lnTo>
                      <a:cubicBezTo>
                        <a:pt x="103150" y="67793"/>
                        <a:pt x="103100" y="67779"/>
                        <a:pt x="103050" y="67779"/>
                      </a:cubicBezTo>
                      <a:cubicBezTo>
                        <a:pt x="103000" y="67779"/>
                        <a:pt x="102950" y="67793"/>
                        <a:pt x="102900" y="67793"/>
                      </a:cubicBezTo>
                      <a:lnTo>
                        <a:pt x="83498" y="878"/>
                      </a:lnTo>
                      <a:cubicBezTo>
                        <a:pt x="83319" y="270"/>
                        <a:pt x="82698" y="-108"/>
                        <a:pt x="82069" y="28"/>
                      </a:cubicBezTo>
                      <a:cubicBezTo>
                        <a:pt x="81412" y="171"/>
                        <a:pt x="80998" y="821"/>
                        <a:pt x="81140" y="1478"/>
                      </a:cubicBezTo>
                      <a:lnTo>
                        <a:pt x="95821" y="68501"/>
                      </a:lnTo>
                      <a:cubicBezTo>
                        <a:pt x="86934" y="70165"/>
                        <a:pt x="79219" y="74901"/>
                        <a:pt x="73554" y="81488"/>
                      </a:cubicBezTo>
                      <a:lnTo>
                        <a:pt x="22762" y="35182"/>
                      </a:lnTo>
                      <a:cubicBezTo>
                        <a:pt x="22290" y="34753"/>
                        <a:pt x="21562" y="34760"/>
                        <a:pt x="21097" y="35203"/>
                      </a:cubicBezTo>
                      <a:cubicBezTo>
                        <a:pt x="20612" y="35668"/>
                        <a:pt x="20597" y="36439"/>
                        <a:pt x="21062" y="36925"/>
                      </a:cubicBezTo>
                      <a:lnTo>
                        <a:pt x="69410" y="87288"/>
                      </a:lnTo>
                      <a:cubicBezTo>
                        <a:pt x="69375" y="87353"/>
                        <a:pt x="69346" y="87410"/>
                        <a:pt x="69310" y="87474"/>
                      </a:cubicBezTo>
                      <a:lnTo>
                        <a:pt x="1509" y="70779"/>
                      </a:lnTo>
                      <a:cubicBezTo>
                        <a:pt x="895" y="70629"/>
                        <a:pt x="252" y="70979"/>
                        <a:pt x="59" y="71594"/>
                      </a:cubicBezTo>
                      <a:cubicBezTo>
                        <a:pt x="-148" y="72237"/>
                        <a:pt x="209" y="72915"/>
                        <a:pt x="852" y="73123"/>
                      </a:cubicBezTo>
                      <a:lnTo>
                        <a:pt x="66331" y="93954"/>
                      </a:lnTo>
                      <a:cubicBezTo>
                        <a:pt x="64910" y="98004"/>
                        <a:pt x="63981" y="102290"/>
                        <a:pt x="63981" y="106834"/>
                      </a:cubicBezTo>
                      <a:cubicBezTo>
                        <a:pt x="63981" y="111377"/>
                        <a:pt x="64903" y="115656"/>
                        <a:pt x="66331" y="119707"/>
                      </a:cubicBezTo>
                      <a:lnTo>
                        <a:pt x="852" y="140538"/>
                      </a:lnTo>
                      <a:cubicBezTo>
                        <a:pt x="245" y="140731"/>
                        <a:pt x="-112" y="141367"/>
                        <a:pt x="38" y="141988"/>
                      </a:cubicBezTo>
                      <a:cubicBezTo>
                        <a:pt x="202" y="142638"/>
                        <a:pt x="859" y="143038"/>
                        <a:pt x="1509" y="142881"/>
                      </a:cubicBezTo>
                      <a:lnTo>
                        <a:pt x="69310" y="126186"/>
                      </a:lnTo>
                      <a:cubicBezTo>
                        <a:pt x="69346" y="126250"/>
                        <a:pt x="69375" y="126308"/>
                        <a:pt x="69410" y="126372"/>
                      </a:cubicBezTo>
                      <a:lnTo>
                        <a:pt x="21062" y="176735"/>
                      </a:lnTo>
                      <a:cubicBezTo>
                        <a:pt x="20625" y="177193"/>
                        <a:pt x="20604" y="177921"/>
                        <a:pt x="21040" y="178400"/>
                      </a:cubicBezTo>
                      <a:cubicBezTo>
                        <a:pt x="21490" y="178900"/>
                        <a:pt x="22261" y="178936"/>
                        <a:pt x="22762" y="178478"/>
                      </a:cubicBezTo>
                      <a:lnTo>
                        <a:pt x="73554" y="132173"/>
                      </a:lnTo>
                      <a:cubicBezTo>
                        <a:pt x="79219" y="138759"/>
                        <a:pt x="86934" y="143496"/>
                        <a:pt x="95821" y="145160"/>
                      </a:cubicBezTo>
                      <a:lnTo>
                        <a:pt x="81140" y="212190"/>
                      </a:lnTo>
                      <a:cubicBezTo>
                        <a:pt x="81005" y="212811"/>
                        <a:pt x="81376" y="213440"/>
                        <a:pt x="81990" y="213619"/>
                      </a:cubicBezTo>
                      <a:cubicBezTo>
                        <a:pt x="82634" y="213804"/>
                        <a:pt x="83312" y="213433"/>
                        <a:pt x="83498" y="212790"/>
                      </a:cubicBezTo>
                      <a:lnTo>
                        <a:pt x="102900" y="145874"/>
                      </a:lnTo>
                      <a:cubicBezTo>
                        <a:pt x="102950" y="145874"/>
                        <a:pt x="103000" y="145889"/>
                        <a:pt x="103050" y="145889"/>
                      </a:cubicBezTo>
                      <a:cubicBezTo>
                        <a:pt x="103100" y="145889"/>
                        <a:pt x="103150" y="145874"/>
                        <a:pt x="103200" y="145874"/>
                      </a:cubicBezTo>
                      <a:lnTo>
                        <a:pt x="122603" y="212790"/>
                      </a:lnTo>
                      <a:cubicBezTo>
                        <a:pt x="122781" y="213397"/>
                        <a:pt x="123403" y="213776"/>
                        <a:pt x="124032" y="213640"/>
                      </a:cubicBezTo>
                      <a:cubicBezTo>
                        <a:pt x="124689" y="213497"/>
                        <a:pt x="125103" y="212847"/>
                        <a:pt x="124960" y="212190"/>
                      </a:cubicBezTo>
                      <a:lnTo>
                        <a:pt x="110280" y="145160"/>
                      </a:lnTo>
                      <a:cubicBezTo>
                        <a:pt x="119166" y="143496"/>
                        <a:pt x="126882" y="138759"/>
                        <a:pt x="132547" y="132173"/>
                      </a:cubicBezTo>
                      <a:lnTo>
                        <a:pt x="183339" y="178478"/>
                      </a:lnTo>
                      <a:cubicBezTo>
                        <a:pt x="183810" y="178907"/>
                        <a:pt x="184539" y="178900"/>
                        <a:pt x="185003" y="178457"/>
                      </a:cubicBezTo>
                      <a:cubicBezTo>
                        <a:pt x="185489" y="177993"/>
                        <a:pt x="185503" y="177221"/>
                        <a:pt x="185039" y="176735"/>
                      </a:cubicBezTo>
                      <a:lnTo>
                        <a:pt x="136690" y="126372"/>
                      </a:lnTo>
                      <a:cubicBezTo>
                        <a:pt x="136726" y="126308"/>
                        <a:pt x="136755" y="126250"/>
                        <a:pt x="136790" y="126186"/>
                      </a:cubicBezTo>
                      <a:lnTo>
                        <a:pt x="204591" y="142881"/>
                      </a:lnTo>
                      <a:cubicBezTo>
                        <a:pt x="205206" y="143031"/>
                        <a:pt x="205849" y="142681"/>
                        <a:pt x="206042" y="142067"/>
                      </a:cubicBezTo>
                      <a:cubicBezTo>
                        <a:pt x="206242" y="141424"/>
                        <a:pt x="205892" y="140738"/>
                        <a:pt x="205249" y="14053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298" name="شكل حر: شكل 297">
                <a:extLst>
                  <a:ext uri="{FF2B5EF4-FFF2-40B4-BE49-F238E27FC236}">
                    <a16:creationId xmlns:a16="http://schemas.microsoft.com/office/drawing/2014/main" id="{397E9E72-3AC9-41B4-B70D-3A194C2EC6E3}"/>
                  </a:ext>
                </a:extLst>
              </p:cNvPr>
              <p:cNvSpPr/>
              <p:nvPr/>
            </p:nvSpPr>
            <p:spPr>
              <a:xfrm>
                <a:off x="750731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99" name="شكل حر: شكل 298">
                <a:extLst>
                  <a:ext uri="{FF2B5EF4-FFF2-40B4-BE49-F238E27FC236}">
                    <a16:creationId xmlns:a16="http://schemas.microsoft.com/office/drawing/2014/main" id="{11973FF6-D933-4B7C-9C0C-CC5F5AC67523}"/>
                  </a:ext>
                </a:extLst>
              </p:cNvPr>
              <p:cNvSpPr/>
              <p:nvPr/>
            </p:nvSpPr>
            <p:spPr>
              <a:xfrm>
                <a:off x="7453994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00" name="شكل حر: شكل 299">
                <a:extLst>
                  <a:ext uri="{FF2B5EF4-FFF2-40B4-BE49-F238E27FC236}">
                    <a16:creationId xmlns:a16="http://schemas.microsoft.com/office/drawing/2014/main" id="{5A2B72B9-926B-4585-A72D-A57FC9E8299E}"/>
                  </a:ext>
                </a:extLst>
              </p:cNvPr>
              <p:cNvSpPr/>
              <p:nvPr/>
            </p:nvSpPr>
            <p:spPr>
              <a:xfrm>
                <a:off x="839542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301" name="مجموعة 300">
                <a:extLst>
                  <a:ext uri="{FF2B5EF4-FFF2-40B4-BE49-F238E27FC236}">
                    <a16:creationId xmlns:a16="http://schemas.microsoft.com/office/drawing/2014/main" id="{DC3A0355-9AD6-4E8B-BD93-04695F0A5EB8}"/>
                  </a:ext>
                </a:extLst>
              </p:cNvPr>
              <p:cNvGrpSpPr/>
              <p:nvPr/>
            </p:nvGrpSpPr>
            <p:grpSpPr>
              <a:xfrm rot="17021444" flipH="1">
                <a:off x="7845642" y="5684061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302" name="مستطيل: زوايا مستديرة 301">
                  <a:extLst>
                    <a:ext uri="{FF2B5EF4-FFF2-40B4-BE49-F238E27FC236}">
                      <a16:creationId xmlns:a16="http://schemas.microsoft.com/office/drawing/2014/main" id="{2B03D797-2D61-48A3-851F-3B78834DA6B7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03" name="مستطيل: زوايا مستديرة 302">
                  <a:extLst>
                    <a:ext uri="{FF2B5EF4-FFF2-40B4-BE49-F238E27FC236}">
                      <a16:creationId xmlns:a16="http://schemas.microsoft.com/office/drawing/2014/main" id="{D3C2931F-A9EF-41DA-A865-C59474C01D89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316" name="مجموعة 315">
            <a:extLst>
              <a:ext uri="{FF2B5EF4-FFF2-40B4-BE49-F238E27FC236}">
                <a16:creationId xmlns:a16="http://schemas.microsoft.com/office/drawing/2014/main" id="{8E091BE9-8F9A-4080-9F00-D690AEA91E16}"/>
              </a:ext>
            </a:extLst>
          </p:cNvPr>
          <p:cNvGrpSpPr/>
          <p:nvPr/>
        </p:nvGrpSpPr>
        <p:grpSpPr>
          <a:xfrm>
            <a:off x="9288417" y="4245201"/>
            <a:ext cx="1128487" cy="1128487"/>
            <a:chOff x="8196392" y="4106525"/>
            <a:chExt cx="1656080" cy="1656080"/>
          </a:xfrm>
        </p:grpSpPr>
        <p:sp>
          <p:nvSpPr>
            <p:cNvPr id="317" name="شكل بيضاوي 316">
              <a:extLst>
                <a:ext uri="{FF2B5EF4-FFF2-40B4-BE49-F238E27FC236}">
                  <a16:creationId xmlns:a16="http://schemas.microsoft.com/office/drawing/2014/main" id="{28A670C1-563D-48C8-B7C4-53FDBF10E2A7}"/>
                </a:ext>
              </a:extLst>
            </p:cNvPr>
            <p:cNvSpPr/>
            <p:nvPr/>
          </p:nvSpPr>
          <p:spPr>
            <a:xfrm>
              <a:off x="8196392" y="410652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318" name="مجموعة 317">
              <a:extLst>
                <a:ext uri="{FF2B5EF4-FFF2-40B4-BE49-F238E27FC236}">
                  <a16:creationId xmlns:a16="http://schemas.microsoft.com/office/drawing/2014/main" id="{E2269D74-E241-485F-9044-2139921E1B6E}"/>
                </a:ext>
              </a:extLst>
            </p:cNvPr>
            <p:cNvGrpSpPr/>
            <p:nvPr/>
          </p:nvGrpSpPr>
          <p:grpSpPr>
            <a:xfrm>
              <a:off x="8406751" y="4167777"/>
              <a:ext cx="1072915" cy="1479689"/>
              <a:chOff x="3545383" y="4543228"/>
              <a:chExt cx="1102817" cy="1520928"/>
            </a:xfrm>
          </p:grpSpPr>
          <p:grpSp>
            <p:nvGrpSpPr>
              <p:cNvPr id="319" name="مجموعة 318">
                <a:extLst>
                  <a:ext uri="{FF2B5EF4-FFF2-40B4-BE49-F238E27FC236}">
                    <a16:creationId xmlns:a16="http://schemas.microsoft.com/office/drawing/2014/main" id="{CCBE5391-B190-441A-A5B6-B0F51E83696A}"/>
                  </a:ext>
                </a:extLst>
              </p:cNvPr>
              <p:cNvGrpSpPr/>
              <p:nvPr/>
            </p:nvGrpSpPr>
            <p:grpSpPr>
              <a:xfrm>
                <a:off x="3819734" y="4881938"/>
                <a:ext cx="828466" cy="1182218"/>
                <a:chOff x="4909394" y="4236527"/>
                <a:chExt cx="1590466" cy="2269589"/>
              </a:xfrm>
            </p:grpSpPr>
            <p:grpSp>
              <p:nvGrpSpPr>
                <p:cNvPr id="323" name="مجموعة 322">
                  <a:extLst>
                    <a:ext uri="{FF2B5EF4-FFF2-40B4-BE49-F238E27FC236}">
                      <a16:creationId xmlns:a16="http://schemas.microsoft.com/office/drawing/2014/main" id="{FAFB2F84-F078-4AA1-A4C0-DB5F8767E0FB}"/>
                    </a:ext>
                  </a:extLst>
                </p:cNvPr>
                <p:cNvGrpSpPr/>
                <p:nvPr/>
              </p:nvGrpSpPr>
              <p:grpSpPr>
                <a:xfrm>
                  <a:off x="4909394" y="4236527"/>
                  <a:ext cx="1590466" cy="2269589"/>
                  <a:chOff x="4926578" y="4277608"/>
                  <a:chExt cx="1049829" cy="1498102"/>
                </a:xfrm>
              </p:grpSpPr>
              <p:sp>
                <p:nvSpPr>
                  <p:cNvPr id="327" name="شكل حر: شكل 326">
                    <a:extLst>
                      <a:ext uri="{FF2B5EF4-FFF2-40B4-BE49-F238E27FC236}">
                        <a16:creationId xmlns:a16="http://schemas.microsoft.com/office/drawing/2014/main" id="{BE5D5AE5-B872-4383-9B59-062B2E18D587}"/>
                      </a:ext>
                    </a:extLst>
                  </p:cNvPr>
                  <p:cNvSpPr/>
                  <p:nvPr/>
                </p:nvSpPr>
                <p:spPr>
                  <a:xfrm>
                    <a:off x="4930351" y="4281344"/>
                    <a:ext cx="112077" cy="1494366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FF88A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328" name="شكل حر: شكل 327">
                    <a:extLst>
                      <a:ext uri="{FF2B5EF4-FFF2-40B4-BE49-F238E27FC236}">
                        <a16:creationId xmlns:a16="http://schemas.microsoft.com/office/drawing/2014/main" id="{BAD9A180-21D5-4BC5-AF37-2B1E3EDC775E}"/>
                      </a:ext>
                    </a:extLst>
                  </p:cNvPr>
                  <p:cNvSpPr/>
                  <p:nvPr/>
                </p:nvSpPr>
                <p:spPr>
                  <a:xfrm>
                    <a:off x="5117147" y="4277608"/>
                    <a:ext cx="859260" cy="672465"/>
                  </a:xfrm>
                  <a:custGeom>
                    <a:avLst/>
                    <a:gdLst>
                      <a:gd name="connsiteX0" fmla="*/ 237231 w 859260"/>
                      <a:gd name="connsiteY0" fmla="*/ 0 h 672465"/>
                      <a:gd name="connsiteX1" fmla="*/ 0 w 859260"/>
                      <a:gd name="connsiteY1" fmla="*/ 54171 h 672465"/>
                      <a:gd name="connsiteX2" fmla="*/ 0 w 859260"/>
                      <a:gd name="connsiteY2" fmla="*/ 672465 h 672465"/>
                      <a:gd name="connsiteX3" fmla="*/ 237231 w 859260"/>
                      <a:gd name="connsiteY3" fmla="*/ 618294 h 672465"/>
                      <a:gd name="connsiteX4" fmla="*/ 859261 w 859260"/>
                      <a:gd name="connsiteY4" fmla="*/ 622030 h 672465"/>
                      <a:gd name="connsiteX5" fmla="*/ 859261 w 859260"/>
                      <a:gd name="connsiteY5" fmla="*/ 3736 h 672465"/>
                      <a:gd name="connsiteX6" fmla="*/ 237231 w 859260"/>
                      <a:gd name="connsiteY6" fmla="*/ 0 h 672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59260" h="672465">
                        <a:moveTo>
                          <a:pt x="237231" y="0"/>
                        </a:moveTo>
                        <a:cubicBezTo>
                          <a:pt x="72850" y="0"/>
                          <a:pt x="0" y="54171"/>
                          <a:pt x="0" y="54171"/>
                        </a:cubicBezTo>
                        <a:lnTo>
                          <a:pt x="0" y="672465"/>
                        </a:lnTo>
                        <a:cubicBezTo>
                          <a:pt x="0" y="672465"/>
                          <a:pt x="70982" y="618294"/>
                          <a:pt x="237231" y="618294"/>
                        </a:cubicBezTo>
                        <a:cubicBezTo>
                          <a:pt x="435234" y="618294"/>
                          <a:pt x="629502" y="726636"/>
                          <a:pt x="859261" y="622030"/>
                        </a:cubicBezTo>
                        <a:lnTo>
                          <a:pt x="859261" y="3736"/>
                        </a:lnTo>
                        <a:cubicBezTo>
                          <a:pt x="569727" y="89662"/>
                          <a:pt x="435234" y="0"/>
                          <a:pt x="237231" y="0"/>
                        </a:cubicBezTo>
                        <a:close/>
                      </a:path>
                    </a:pathLst>
                  </a:custGeom>
                  <a:solidFill>
                    <a:srgbClr val="FFD77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329" name="شكل حر: شكل 328">
                    <a:extLst>
                      <a:ext uri="{FF2B5EF4-FFF2-40B4-BE49-F238E27FC236}">
                        <a16:creationId xmlns:a16="http://schemas.microsoft.com/office/drawing/2014/main" id="{C8FE522B-CFF1-438F-8E6B-13F2EA6EFEA4}"/>
                      </a:ext>
                    </a:extLst>
                  </p:cNvPr>
                  <p:cNvSpPr/>
                  <p:nvPr/>
                </p:nvSpPr>
                <p:spPr>
                  <a:xfrm>
                    <a:off x="4926579" y="547878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0D9DA7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330" name="شكل حر: شكل 329">
                    <a:extLst>
                      <a:ext uri="{FF2B5EF4-FFF2-40B4-BE49-F238E27FC236}">
                        <a16:creationId xmlns:a16="http://schemas.microsoft.com/office/drawing/2014/main" id="{7C8391C3-13E8-4E4E-B211-9F8C6D446B01}"/>
                      </a:ext>
                    </a:extLst>
                  </p:cNvPr>
                  <p:cNvSpPr/>
                  <p:nvPr/>
                </p:nvSpPr>
                <p:spPr>
                  <a:xfrm>
                    <a:off x="4926578" y="528447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0D9DA7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  <p:grpSp>
              <p:nvGrpSpPr>
                <p:cNvPr id="324" name="مجموعة 323">
                  <a:extLst>
                    <a:ext uri="{FF2B5EF4-FFF2-40B4-BE49-F238E27FC236}">
                      <a16:creationId xmlns:a16="http://schemas.microsoft.com/office/drawing/2014/main" id="{846FFB69-7B8E-4A2F-B827-F46CB7738CFD}"/>
                    </a:ext>
                  </a:extLst>
                </p:cNvPr>
                <p:cNvGrpSpPr/>
                <p:nvPr/>
              </p:nvGrpSpPr>
              <p:grpSpPr>
                <a:xfrm flipH="1">
                  <a:off x="4943898" y="4342251"/>
                  <a:ext cx="45719" cy="286037"/>
                  <a:chOff x="4033520" y="2580640"/>
                  <a:chExt cx="198120" cy="1239520"/>
                </a:xfrm>
                <a:solidFill>
                  <a:srgbClr val="FFFFFF"/>
                </a:solidFill>
              </p:grpSpPr>
              <p:sp>
                <p:nvSpPr>
                  <p:cNvPr id="325" name="مستطيل: زوايا مستديرة 324">
                    <a:extLst>
                      <a:ext uri="{FF2B5EF4-FFF2-40B4-BE49-F238E27FC236}">
                        <a16:creationId xmlns:a16="http://schemas.microsoft.com/office/drawing/2014/main" id="{899211CE-27CD-41F8-87A0-83D9B29BBC62}"/>
                      </a:ext>
                    </a:extLst>
                  </p:cNvPr>
                  <p:cNvSpPr/>
                  <p:nvPr/>
                </p:nvSpPr>
                <p:spPr>
                  <a:xfrm>
                    <a:off x="4033520" y="2580640"/>
                    <a:ext cx="198120" cy="452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326" name="مستطيل: زوايا مستديرة 325">
                    <a:extLst>
                      <a:ext uri="{FF2B5EF4-FFF2-40B4-BE49-F238E27FC236}">
                        <a16:creationId xmlns:a16="http://schemas.microsoft.com/office/drawing/2014/main" id="{7320D818-B4F3-475E-A473-A512E372DAA5}"/>
                      </a:ext>
                    </a:extLst>
                  </p:cNvPr>
                  <p:cNvSpPr/>
                  <p:nvPr/>
                </p:nvSpPr>
                <p:spPr>
                  <a:xfrm>
                    <a:off x="4033520" y="3114040"/>
                    <a:ext cx="198120" cy="706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320" name="شكل حر: شكل 319">
                <a:extLst>
                  <a:ext uri="{FF2B5EF4-FFF2-40B4-BE49-F238E27FC236}">
                    <a16:creationId xmlns:a16="http://schemas.microsoft.com/office/drawing/2014/main" id="{04CE2777-3684-4B22-A999-A0C6506B6343}"/>
                  </a:ext>
                </a:extLst>
              </p:cNvPr>
              <p:cNvSpPr/>
              <p:nvPr/>
            </p:nvSpPr>
            <p:spPr>
              <a:xfrm>
                <a:off x="402004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21" name="شكل حر: شكل 320">
                <a:extLst>
                  <a:ext uri="{FF2B5EF4-FFF2-40B4-BE49-F238E27FC236}">
                    <a16:creationId xmlns:a16="http://schemas.microsoft.com/office/drawing/2014/main" id="{DC35A621-B1C4-458B-B36B-0E831536FAD2}"/>
                  </a:ext>
                </a:extLst>
              </p:cNvPr>
              <p:cNvSpPr/>
              <p:nvPr/>
            </p:nvSpPr>
            <p:spPr>
              <a:xfrm>
                <a:off x="3545383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22" name="شكل حر: شكل 321">
                <a:extLst>
                  <a:ext uri="{FF2B5EF4-FFF2-40B4-BE49-F238E27FC236}">
                    <a16:creationId xmlns:a16="http://schemas.microsoft.com/office/drawing/2014/main" id="{EDDFA4D3-D0EC-41E5-9917-36F0D66FA640}"/>
                  </a:ext>
                </a:extLst>
              </p:cNvPr>
              <p:cNvSpPr/>
              <p:nvPr/>
            </p:nvSpPr>
            <p:spPr>
              <a:xfrm>
                <a:off x="414615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331" name="مجموعة 330">
            <a:extLst>
              <a:ext uri="{FF2B5EF4-FFF2-40B4-BE49-F238E27FC236}">
                <a16:creationId xmlns:a16="http://schemas.microsoft.com/office/drawing/2014/main" id="{AA7F96FC-4652-4C3C-BEDB-3561D902516C}"/>
              </a:ext>
            </a:extLst>
          </p:cNvPr>
          <p:cNvGrpSpPr/>
          <p:nvPr/>
        </p:nvGrpSpPr>
        <p:grpSpPr>
          <a:xfrm>
            <a:off x="5531757" y="4245201"/>
            <a:ext cx="1128487" cy="1128487"/>
            <a:chOff x="5800432" y="4106525"/>
            <a:chExt cx="1656080" cy="1656080"/>
          </a:xfrm>
        </p:grpSpPr>
        <p:sp>
          <p:nvSpPr>
            <p:cNvPr id="332" name="شكل بيضاوي 331">
              <a:extLst>
                <a:ext uri="{FF2B5EF4-FFF2-40B4-BE49-F238E27FC236}">
                  <a16:creationId xmlns:a16="http://schemas.microsoft.com/office/drawing/2014/main" id="{0837A66E-3312-4D0C-AC23-BF466839FDCF}"/>
                </a:ext>
              </a:extLst>
            </p:cNvPr>
            <p:cNvSpPr/>
            <p:nvPr/>
          </p:nvSpPr>
          <p:spPr>
            <a:xfrm>
              <a:off x="5800432" y="410652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333" name="مجموعة 332">
              <a:extLst>
                <a:ext uri="{FF2B5EF4-FFF2-40B4-BE49-F238E27FC236}">
                  <a16:creationId xmlns:a16="http://schemas.microsoft.com/office/drawing/2014/main" id="{104F2AD1-E32B-4F76-B6AC-F397957E9F30}"/>
                </a:ext>
              </a:extLst>
            </p:cNvPr>
            <p:cNvGrpSpPr/>
            <p:nvPr/>
          </p:nvGrpSpPr>
          <p:grpSpPr>
            <a:xfrm>
              <a:off x="6097568" y="4213185"/>
              <a:ext cx="1003087" cy="1548201"/>
              <a:chOff x="7764323" y="1927027"/>
              <a:chExt cx="1310091" cy="2022044"/>
            </a:xfrm>
          </p:grpSpPr>
          <p:sp>
            <p:nvSpPr>
              <p:cNvPr id="334" name="شكل حر: شكل 333">
                <a:extLst>
                  <a:ext uri="{FF2B5EF4-FFF2-40B4-BE49-F238E27FC236}">
                    <a16:creationId xmlns:a16="http://schemas.microsoft.com/office/drawing/2014/main" id="{391C863B-19C2-421A-9437-BE6B13EB9C61}"/>
                  </a:ext>
                </a:extLst>
              </p:cNvPr>
              <p:cNvSpPr/>
              <p:nvPr/>
            </p:nvSpPr>
            <p:spPr>
              <a:xfrm>
                <a:off x="7890739" y="3540761"/>
                <a:ext cx="1150992" cy="408310"/>
              </a:xfrm>
              <a:custGeom>
                <a:avLst/>
                <a:gdLst>
                  <a:gd name="connsiteX0" fmla="*/ 492053 w 1093767"/>
                  <a:gd name="connsiteY0" fmla="*/ 0 h 223010"/>
                  <a:gd name="connsiteX1" fmla="*/ 706678 w 1093767"/>
                  <a:gd name="connsiteY1" fmla="*/ 0 h 223010"/>
                  <a:gd name="connsiteX2" fmla="*/ 753188 w 1093767"/>
                  <a:gd name="connsiteY2" fmla="*/ 13556 h 223010"/>
                  <a:gd name="connsiteX3" fmla="*/ 852833 w 1093767"/>
                  <a:gd name="connsiteY3" fmla="*/ 76942 h 223010"/>
                  <a:gd name="connsiteX4" fmla="*/ 1093767 w 1093767"/>
                  <a:gd name="connsiteY4" fmla="*/ 223010 h 223010"/>
                  <a:gd name="connsiteX5" fmla="*/ 0 w 1093767"/>
                  <a:gd name="connsiteY5" fmla="*/ 223010 h 223010"/>
                  <a:gd name="connsiteX6" fmla="*/ 413117 w 1093767"/>
                  <a:gd name="connsiteY6" fmla="*/ 84545 h 223010"/>
                  <a:gd name="connsiteX7" fmla="*/ 492053 w 1093767"/>
                  <a:gd name="connsiteY7" fmla="*/ 26875 h 223010"/>
                  <a:gd name="connsiteX8" fmla="*/ 492053 w 1093767"/>
                  <a:gd name="connsiteY8" fmla="*/ 0 h 223010"/>
                  <a:gd name="connsiteX0" fmla="*/ 492053 w 1093767"/>
                  <a:gd name="connsiteY0" fmla="*/ 0 h 223010"/>
                  <a:gd name="connsiteX1" fmla="*/ 706678 w 1093767"/>
                  <a:gd name="connsiteY1" fmla="*/ 0 h 223010"/>
                  <a:gd name="connsiteX2" fmla="*/ 753188 w 1093767"/>
                  <a:gd name="connsiteY2" fmla="*/ 13556 h 223010"/>
                  <a:gd name="connsiteX3" fmla="*/ 852833 w 1093767"/>
                  <a:gd name="connsiteY3" fmla="*/ 76942 h 223010"/>
                  <a:gd name="connsiteX4" fmla="*/ 1093767 w 1093767"/>
                  <a:gd name="connsiteY4" fmla="*/ 223010 h 223010"/>
                  <a:gd name="connsiteX5" fmla="*/ 540818 w 1093767"/>
                  <a:gd name="connsiteY5" fmla="*/ 220837 h 223010"/>
                  <a:gd name="connsiteX6" fmla="*/ 0 w 1093767"/>
                  <a:gd name="connsiteY6" fmla="*/ 223010 h 223010"/>
                  <a:gd name="connsiteX7" fmla="*/ 413117 w 1093767"/>
                  <a:gd name="connsiteY7" fmla="*/ 84545 h 223010"/>
                  <a:gd name="connsiteX8" fmla="*/ 492053 w 1093767"/>
                  <a:gd name="connsiteY8" fmla="*/ 26875 h 223010"/>
                  <a:gd name="connsiteX9" fmla="*/ 492053 w 1093767"/>
                  <a:gd name="connsiteY9" fmla="*/ 0 h 223010"/>
                  <a:gd name="connsiteX0" fmla="*/ 492053 w 1093767"/>
                  <a:gd name="connsiteY0" fmla="*/ 0 h 404952"/>
                  <a:gd name="connsiteX1" fmla="*/ 706678 w 1093767"/>
                  <a:gd name="connsiteY1" fmla="*/ 0 h 404952"/>
                  <a:gd name="connsiteX2" fmla="*/ 753188 w 1093767"/>
                  <a:gd name="connsiteY2" fmla="*/ 13556 h 404952"/>
                  <a:gd name="connsiteX3" fmla="*/ 852833 w 1093767"/>
                  <a:gd name="connsiteY3" fmla="*/ 76942 h 404952"/>
                  <a:gd name="connsiteX4" fmla="*/ 1093767 w 1093767"/>
                  <a:gd name="connsiteY4" fmla="*/ 223010 h 404952"/>
                  <a:gd name="connsiteX5" fmla="*/ 540818 w 1093767"/>
                  <a:gd name="connsiteY5" fmla="*/ 404952 h 404952"/>
                  <a:gd name="connsiteX6" fmla="*/ 0 w 1093767"/>
                  <a:gd name="connsiteY6" fmla="*/ 223010 h 404952"/>
                  <a:gd name="connsiteX7" fmla="*/ 413117 w 1093767"/>
                  <a:gd name="connsiteY7" fmla="*/ 84545 h 404952"/>
                  <a:gd name="connsiteX8" fmla="*/ 492053 w 1093767"/>
                  <a:gd name="connsiteY8" fmla="*/ 26875 h 404952"/>
                  <a:gd name="connsiteX9" fmla="*/ 492053 w 1093767"/>
                  <a:gd name="connsiteY9" fmla="*/ 0 h 404952"/>
                  <a:gd name="connsiteX0" fmla="*/ 506981 w 1108695"/>
                  <a:gd name="connsiteY0" fmla="*/ 0 h 404952"/>
                  <a:gd name="connsiteX1" fmla="*/ 721606 w 1108695"/>
                  <a:gd name="connsiteY1" fmla="*/ 0 h 404952"/>
                  <a:gd name="connsiteX2" fmla="*/ 768116 w 1108695"/>
                  <a:gd name="connsiteY2" fmla="*/ 13556 h 404952"/>
                  <a:gd name="connsiteX3" fmla="*/ 867761 w 1108695"/>
                  <a:gd name="connsiteY3" fmla="*/ 76942 h 404952"/>
                  <a:gd name="connsiteX4" fmla="*/ 1108695 w 1108695"/>
                  <a:gd name="connsiteY4" fmla="*/ 223010 h 404952"/>
                  <a:gd name="connsiteX5" fmla="*/ 555746 w 1108695"/>
                  <a:gd name="connsiteY5" fmla="*/ 404952 h 404952"/>
                  <a:gd name="connsiteX6" fmla="*/ 0 w 1108695"/>
                  <a:gd name="connsiteY6" fmla="*/ 232962 h 404952"/>
                  <a:gd name="connsiteX7" fmla="*/ 428045 w 1108695"/>
                  <a:gd name="connsiteY7" fmla="*/ 84545 h 404952"/>
                  <a:gd name="connsiteX8" fmla="*/ 506981 w 1108695"/>
                  <a:gd name="connsiteY8" fmla="*/ 26875 h 404952"/>
                  <a:gd name="connsiteX9" fmla="*/ 506981 w 1108695"/>
                  <a:gd name="connsiteY9" fmla="*/ 0 h 404952"/>
                  <a:gd name="connsiteX0" fmla="*/ 519421 w 1121135"/>
                  <a:gd name="connsiteY0" fmla="*/ 0 h 404952"/>
                  <a:gd name="connsiteX1" fmla="*/ 734046 w 1121135"/>
                  <a:gd name="connsiteY1" fmla="*/ 0 h 404952"/>
                  <a:gd name="connsiteX2" fmla="*/ 780556 w 1121135"/>
                  <a:gd name="connsiteY2" fmla="*/ 13556 h 404952"/>
                  <a:gd name="connsiteX3" fmla="*/ 880201 w 1121135"/>
                  <a:gd name="connsiteY3" fmla="*/ 76942 h 404952"/>
                  <a:gd name="connsiteX4" fmla="*/ 1121135 w 1121135"/>
                  <a:gd name="connsiteY4" fmla="*/ 223010 h 404952"/>
                  <a:gd name="connsiteX5" fmla="*/ 568186 w 1121135"/>
                  <a:gd name="connsiteY5" fmla="*/ 404952 h 404952"/>
                  <a:gd name="connsiteX6" fmla="*/ 0 w 1121135"/>
                  <a:gd name="connsiteY6" fmla="*/ 240426 h 404952"/>
                  <a:gd name="connsiteX7" fmla="*/ 440485 w 1121135"/>
                  <a:gd name="connsiteY7" fmla="*/ 84545 h 404952"/>
                  <a:gd name="connsiteX8" fmla="*/ 519421 w 1121135"/>
                  <a:gd name="connsiteY8" fmla="*/ 26875 h 404952"/>
                  <a:gd name="connsiteX9" fmla="*/ 519421 w 1121135"/>
                  <a:gd name="connsiteY9" fmla="*/ 0 h 404952"/>
                  <a:gd name="connsiteX0" fmla="*/ 519421 w 1150991"/>
                  <a:gd name="connsiteY0" fmla="*/ 0 h 404952"/>
                  <a:gd name="connsiteX1" fmla="*/ 734046 w 1150991"/>
                  <a:gd name="connsiteY1" fmla="*/ 0 h 404952"/>
                  <a:gd name="connsiteX2" fmla="*/ 780556 w 1150991"/>
                  <a:gd name="connsiteY2" fmla="*/ 13556 h 404952"/>
                  <a:gd name="connsiteX3" fmla="*/ 880201 w 1150991"/>
                  <a:gd name="connsiteY3" fmla="*/ 76942 h 404952"/>
                  <a:gd name="connsiteX4" fmla="*/ 1150991 w 1150991"/>
                  <a:gd name="connsiteY4" fmla="*/ 232962 h 404952"/>
                  <a:gd name="connsiteX5" fmla="*/ 568186 w 1150991"/>
                  <a:gd name="connsiteY5" fmla="*/ 404952 h 404952"/>
                  <a:gd name="connsiteX6" fmla="*/ 0 w 1150991"/>
                  <a:gd name="connsiteY6" fmla="*/ 240426 h 404952"/>
                  <a:gd name="connsiteX7" fmla="*/ 440485 w 1150991"/>
                  <a:gd name="connsiteY7" fmla="*/ 84545 h 404952"/>
                  <a:gd name="connsiteX8" fmla="*/ 519421 w 1150991"/>
                  <a:gd name="connsiteY8" fmla="*/ 26875 h 404952"/>
                  <a:gd name="connsiteX9" fmla="*/ 519421 w 1150991"/>
                  <a:gd name="connsiteY9" fmla="*/ 0 h 404952"/>
                  <a:gd name="connsiteX0" fmla="*/ 519421 w 1150991"/>
                  <a:gd name="connsiteY0" fmla="*/ 0 h 407380"/>
                  <a:gd name="connsiteX1" fmla="*/ 734046 w 1150991"/>
                  <a:gd name="connsiteY1" fmla="*/ 0 h 407380"/>
                  <a:gd name="connsiteX2" fmla="*/ 780556 w 1150991"/>
                  <a:gd name="connsiteY2" fmla="*/ 13556 h 407380"/>
                  <a:gd name="connsiteX3" fmla="*/ 880201 w 1150991"/>
                  <a:gd name="connsiteY3" fmla="*/ 76942 h 407380"/>
                  <a:gd name="connsiteX4" fmla="*/ 1150991 w 1150991"/>
                  <a:gd name="connsiteY4" fmla="*/ 232962 h 407380"/>
                  <a:gd name="connsiteX5" fmla="*/ 568186 w 1150991"/>
                  <a:gd name="connsiteY5" fmla="*/ 404952 h 407380"/>
                  <a:gd name="connsiteX6" fmla="*/ 0 w 1150991"/>
                  <a:gd name="connsiteY6" fmla="*/ 240426 h 407380"/>
                  <a:gd name="connsiteX7" fmla="*/ 440485 w 1150991"/>
                  <a:gd name="connsiteY7" fmla="*/ 84545 h 407380"/>
                  <a:gd name="connsiteX8" fmla="*/ 519421 w 1150991"/>
                  <a:gd name="connsiteY8" fmla="*/ 26875 h 407380"/>
                  <a:gd name="connsiteX9" fmla="*/ 519421 w 1150991"/>
                  <a:gd name="connsiteY9" fmla="*/ 0 h 40738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0991" h="408310">
                    <a:moveTo>
                      <a:pt x="519421" y="0"/>
                    </a:moveTo>
                    <a:lnTo>
                      <a:pt x="734046" y="0"/>
                    </a:lnTo>
                    <a:lnTo>
                      <a:pt x="780556" y="13556"/>
                    </a:lnTo>
                    <a:cubicBezTo>
                      <a:pt x="817153" y="28073"/>
                      <a:pt x="851025" y="49462"/>
                      <a:pt x="880201" y="76942"/>
                    </a:cubicBezTo>
                    <a:cubicBezTo>
                      <a:pt x="978979" y="85138"/>
                      <a:pt x="1098042" y="149172"/>
                      <a:pt x="1150991" y="232962"/>
                    </a:cubicBezTo>
                    <a:cubicBezTo>
                      <a:pt x="994043" y="335076"/>
                      <a:pt x="787335" y="427240"/>
                      <a:pt x="568186" y="404952"/>
                    </a:cubicBezTo>
                    <a:cubicBezTo>
                      <a:pt x="373815" y="397383"/>
                      <a:pt x="157051" y="372397"/>
                      <a:pt x="0" y="240426"/>
                    </a:cubicBezTo>
                    <a:cubicBezTo>
                      <a:pt x="78392" y="91069"/>
                      <a:pt x="287922" y="12599"/>
                      <a:pt x="440485" y="84545"/>
                    </a:cubicBezTo>
                    <a:cubicBezTo>
                      <a:pt x="463623" y="61315"/>
                      <a:pt x="490255" y="41859"/>
                      <a:pt x="519421" y="26875"/>
                    </a:cubicBezTo>
                    <a:lnTo>
                      <a:pt x="519421" y="0"/>
                    </a:lnTo>
                    <a:close/>
                  </a:path>
                </a:pathLst>
              </a:custGeom>
              <a:solidFill>
                <a:srgbClr val="D7A9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335" name="مجموعة 334">
                <a:extLst>
                  <a:ext uri="{FF2B5EF4-FFF2-40B4-BE49-F238E27FC236}">
                    <a16:creationId xmlns:a16="http://schemas.microsoft.com/office/drawing/2014/main" id="{E0CD7188-6106-4679-86CF-BD41F03EB55D}"/>
                  </a:ext>
                </a:extLst>
              </p:cNvPr>
              <p:cNvGrpSpPr/>
              <p:nvPr/>
            </p:nvGrpSpPr>
            <p:grpSpPr>
              <a:xfrm>
                <a:off x="7970519" y="2339340"/>
                <a:ext cx="949343" cy="899501"/>
                <a:chOff x="1276719" y="5185399"/>
                <a:chExt cx="833152" cy="789413"/>
              </a:xfrm>
            </p:grpSpPr>
            <p:sp>
              <p:nvSpPr>
                <p:cNvPr id="343" name="شكل حر: شكل 342">
                  <a:extLst>
                    <a:ext uri="{FF2B5EF4-FFF2-40B4-BE49-F238E27FC236}">
                      <a16:creationId xmlns:a16="http://schemas.microsoft.com/office/drawing/2014/main" id="{97FA7048-6DA2-4288-9020-59A77AF60ACA}"/>
                    </a:ext>
                  </a:extLst>
                </p:cNvPr>
                <p:cNvSpPr/>
                <p:nvPr/>
              </p:nvSpPr>
              <p:spPr>
                <a:xfrm>
                  <a:off x="1276719" y="5185399"/>
                  <a:ext cx="833152" cy="789413"/>
                </a:xfrm>
                <a:custGeom>
                  <a:avLst/>
                  <a:gdLst>
                    <a:gd name="connsiteX0" fmla="*/ 416576 w 833152"/>
                    <a:gd name="connsiteY0" fmla="*/ 164549 h 789413"/>
                    <a:gd name="connsiteX1" fmla="*/ 0 w 833152"/>
                    <a:gd name="connsiteY1" fmla="*/ 213558 h 789413"/>
                    <a:gd name="connsiteX2" fmla="*/ 416576 w 833152"/>
                    <a:gd name="connsiteY2" fmla="*/ 789414 h 789413"/>
                    <a:gd name="connsiteX3" fmla="*/ 833153 w 833152"/>
                    <a:gd name="connsiteY3" fmla="*/ 213558 h 789413"/>
                    <a:gd name="connsiteX4" fmla="*/ 416576 w 833152"/>
                    <a:gd name="connsiteY4" fmla="*/ 164549 h 78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152" h="789413">
                      <a:moveTo>
                        <a:pt x="416576" y="164549"/>
                      </a:moveTo>
                      <a:cubicBezTo>
                        <a:pt x="262198" y="-141757"/>
                        <a:pt x="0" y="42027"/>
                        <a:pt x="0" y="213558"/>
                      </a:cubicBezTo>
                      <a:cubicBezTo>
                        <a:pt x="0" y="470855"/>
                        <a:pt x="416576" y="789414"/>
                        <a:pt x="416576" y="789414"/>
                      </a:cubicBezTo>
                      <a:cubicBezTo>
                        <a:pt x="416576" y="789414"/>
                        <a:pt x="833153" y="470855"/>
                        <a:pt x="833153" y="213558"/>
                      </a:cubicBezTo>
                      <a:cubicBezTo>
                        <a:pt x="833153" y="42027"/>
                        <a:pt x="570955" y="-141757"/>
                        <a:pt x="416576" y="164549"/>
                      </a:cubicBezTo>
                      <a:close/>
                    </a:path>
                  </a:pathLst>
                </a:custGeom>
                <a:solidFill>
                  <a:srgbClr val="FF88A8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344" name="مجموعة 343">
                  <a:extLst>
                    <a:ext uri="{FF2B5EF4-FFF2-40B4-BE49-F238E27FC236}">
                      <a16:creationId xmlns:a16="http://schemas.microsoft.com/office/drawing/2014/main" id="{FD1F9BF7-30C3-4FAE-8EC3-BFE76871BB59}"/>
                    </a:ext>
                  </a:extLst>
                </p:cNvPr>
                <p:cNvGrpSpPr/>
                <p:nvPr/>
              </p:nvGrpSpPr>
              <p:grpSpPr>
                <a:xfrm rot="20111266" flipH="1">
                  <a:off x="1361769" y="5314118"/>
                  <a:ext cx="69276" cy="296134"/>
                  <a:chOff x="3946762" y="2156920"/>
                  <a:chExt cx="300203" cy="1283273"/>
                </a:xfrm>
                <a:solidFill>
                  <a:srgbClr val="FFFFFF"/>
                </a:solidFill>
              </p:grpSpPr>
              <p:sp>
                <p:nvSpPr>
                  <p:cNvPr id="345" name="مستطيل: زوايا مستديرة 344">
                    <a:extLst>
                      <a:ext uri="{FF2B5EF4-FFF2-40B4-BE49-F238E27FC236}">
                        <a16:creationId xmlns:a16="http://schemas.microsoft.com/office/drawing/2014/main" id="{0C14CB6B-E662-48F2-A6A4-42D408CE8CD7}"/>
                      </a:ext>
                    </a:extLst>
                  </p:cNvPr>
                  <p:cNvSpPr/>
                  <p:nvPr/>
                </p:nvSpPr>
                <p:spPr>
                  <a:xfrm rot="20111266">
                    <a:off x="3946762" y="2156920"/>
                    <a:ext cx="198122" cy="452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346" name="مستطيل: زوايا مستديرة 345">
                    <a:extLst>
                      <a:ext uri="{FF2B5EF4-FFF2-40B4-BE49-F238E27FC236}">
                        <a16:creationId xmlns:a16="http://schemas.microsoft.com/office/drawing/2014/main" id="{2FBC51F2-F482-439F-80FC-7F0DD13E848C}"/>
                      </a:ext>
                    </a:extLst>
                  </p:cNvPr>
                  <p:cNvSpPr/>
                  <p:nvPr/>
                </p:nvSpPr>
                <p:spPr>
                  <a:xfrm rot="211711">
                    <a:off x="4048845" y="2734074"/>
                    <a:ext cx="198120" cy="706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336" name="شكل حر: شكل 335">
                <a:extLst>
                  <a:ext uri="{FF2B5EF4-FFF2-40B4-BE49-F238E27FC236}">
                    <a16:creationId xmlns:a16="http://schemas.microsoft.com/office/drawing/2014/main" id="{10AA4F6F-F7FA-4610-B154-88ECC88F2CD0}"/>
                  </a:ext>
                </a:extLst>
              </p:cNvPr>
              <p:cNvSpPr/>
              <p:nvPr/>
            </p:nvSpPr>
            <p:spPr>
              <a:xfrm>
                <a:off x="8004175" y="2662518"/>
                <a:ext cx="1070239" cy="878242"/>
              </a:xfrm>
              <a:custGeom>
                <a:avLst/>
                <a:gdLst>
                  <a:gd name="connsiteX0" fmla="*/ 975704 w 1070239"/>
                  <a:gd name="connsiteY0" fmla="*/ 243 h 878242"/>
                  <a:gd name="connsiteX1" fmla="*/ 1066471 w 1070239"/>
                  <a:gd name="connsiteY1" fmla="*/ 3734 h 878242"/>
                  <a:gd name="connsiteX2" fmla="*/ 960078 w 1070239"/>
                  <a:gd name="connsiteY2" fmla="*/ 407974 h 878242"/>
                  <a:gd name="connsiteX3" fmla="*/ 618326 w 1070239"/>
                  <a:gd name="connsiteY3" fmla="*/ 518084 h 878242"/>
                  <a:gd name="connsiteX4" fmla="*/ 518539 w 1070239"/>
                  <a:gd name="connsiteY4" fmla="*/ 636209 h 878242"/>
                  <a:gd name="connsiteX5" fmla="*/ 493695 w 1070239"/>
                  <a:gd name="connsiteY5" fmla="*/ 743394 h 878242"/>
                  <a:gd name="connsiteX6" fmla="*/ 496276 w 1070239"/>
                  <a:gd name="connsiteY6" fmla="*/ 877074 h 878242"/>
                  <a:gd name="connsiteX7" fmla="*/ 520156 w 1070239"/>
                  <a:gd name="connsiteY7" fmla="*/ 871226 h 878242"/>
                  <a:gd name="connsiteX8" fmla="*/ 551125 w 1070239"/>
                  <a:gd name="connsiteY8" fmla="*/ 869642 h 878242"/>
                  <a:gd name="connsiteX9" fmla="*/ 610429 w 1070239"/>
                  <a:gd name="connsiteY9" fmla="*/ 875274 h 878242"/>
                  <a:gd name="connsiteX10" fmla="*/ 620612 w 1070239"/>
                  <a:gd name="connsiteY10" fmla="*/ 878242 h 878242"/>
                  <a:gd name="connsiteX11" fmla="*/ 405987 w 1070239"/>
                  <a:gd name="connsiteY11" fmla="*/ 878242 h 878242"/>
                  <a:gd name="connsiteX12" fmla="*/ 405987 w 1070239"/>
                  <a:gd name="connsiteY12" fmla="*/ 743394 h 878242"/>
                  <a:gd name="connsiteX13" fmla="*/ 402374 w 1070239"/>
                  <a:gd name="connsiteY13" fmla="*/ 703962 h 878242"/>
                  <a:gd name="connsiteX14" fmla="*/ 356541 w 1070239"/>
                  <a:gd name="connsiteY14" fmla="*/ 617940 h 878242"/>
                  <a:gd name="connsiteX15" fmla="*/ 90694 w 1070239"/>
                  <a:gd name="connsiteY15" fmla="*/ 527304 h 878242"/>
                  <a:gd name="connsiteX16" fmla="*/ 3089 w 1070239"/>
                  <a:gd name="connsiteY16" fmla="*/ 194431 h 878242"/>
                  <a:gd name="connsiteX17" fmla="*/ 335999 w 1070239"/>
                  <a:gd name="connsiteY17" fmla="*/ 282035 h 878242"/>
                  <a:gd name="connsiteX18" fmla="*/ 426529 w 1070239"/>
                  <a:gd name="connsiteY18" fmla="*/ 569181 h 878242"/>
                  <a:gd name="connsiteX19" fmla="*/ 444558 w 1070239"/>
                  <a:gd name="connsiteY19" fmla="*/ 594230 h 878242"/>
                  <a:gd name="connsiteX20" fmla="*/ 552190 w 1070239"/>
                  <a:gd name="connsiteY20" fmla="*/ 460036 h 878242"/>
                  <a:gd name="connsiteX21" fmla="*/ 662095 w 1070239"/>
                  <a:gd name="connsiteY21" fmla="*/ 110265 h 878242"/>
                  <a:gd name="connsiteX22" fmla="*/ 975704 w 1070239"/>
                  <a:gd name="connsiteY22" fmla="*/ 243 h 87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70239" h="878242">
                    <a:moveTo>
                      <a:pt x="975704" y="243"/>
                    </a:moveTo>
                    <a:cubicBezTo>
                      <a:pt x="1029435" y="-1124"/>
                      <a:pt x="1066471" y="3734"/>
                      <a:pt x="1066471" y="3734"/>
                    </a:cubicBezTo>
                    <a:cubicBezTo>
                      <a:pt x="1066471" y="3734"/>
                      <a:pt x="1101156" y="266896"/>
                      <a:pt x="960078" y="407974"/>
                    </a:cubicBezTo>
                    <a:cubicBezTo>
                      <a:pt x="862047" y="506074"/>
                      <a:pt x="704969" y="519184"/>
                      <a:pt x="618326" y="518084"/>
                    </a:cubicBezTo>
                    <a:cubicBezTo>
                      <a:pt x="573150" y="545618"/>
                      <a:pt x="538134" y="587070"/>
                      <a:pt x="518539" y="636209"/>
                    </a:cubicBezTo>
                    <a:cubicBezTo>
                      <a:pt x="503657" y="670078"/>
                      <a:pt x="495233" y="706432"/>
                      <a:pt x="493695" y="743394"/>
                    </a:cubicBezTo>
                    <a:lnTo>
                      <a:pt x="496276" y="877074"/>
                    </a:lnTo>
                    <a:lnTo>
                      <a:pt x="520156" y="871226"/>
                    </a:lnTo>
                    <a:cubicBezTo>
                      <a:pt x="530479" y="870227"/>
                      <a:pt x="540802" y="869642"/>
                      <a:pt x="551125" y="869642"/>
                    </a:cubicBezTo>
                    <a:cubicBezTo>
                      <a:pt x="571164" y="869639"/>
                      <a:pt x="591014" y="871549"/>
                      <a:pt x="610429" y="875274"/>
                    </a:cubicBezTo>
                    <a:lnTo>
                      <a:pt x="620612" y="878242"/>
                    </a:lnTo>
                    <a:lnTo>
                      <a:pt x="405987" y="878242"/>
                    </a:lnTo>
                    <a:lnTo>
                      <a:pt x="405987" y="743394"/>
                    </a:lnTo>
                    <a:cubicBezTo>
                      <a:pt x="406583" y="730148"/>
                      <a:pt x="405366" y="716878"/>
                      <a:pt x="402374" y="703962"/>
                    </a:cubicBezTo>
                    <a:cubicBezTo>
                      <a:pt x="392623" y="672669"/>
                      <a:pt x="377073" y="643488"/>
                      <a:pt x="356541" y="617940"/>
                    </a:cubicBezTo>
                    <a:cubicBezTo>
                      <a:pt x="283111" y="617010"/>
                      <a:pt x="165844" y="602489"/>
                      <a:pt x="90694" y="527304"/>
                    </a:cubicBezTo>
                    <a:cubicBezTo>
                      <a:pt x="-25402" y="411208"/>
                      <a:pt x="3089" y="194431"/>
                      <a:pt x="3089" y="194431"/>
                    </a:cubicBezTo>
                    <a:cubicBezTo>
                      <a:pt x="3089" y="194431"/>
                      <a:pt x="219866" y="165905"/>
                      <a:pt x="335999" y="282035"/>
                    </a:cubicBezTo>
                    <a:cubicBezTo>
                      <a:pt x="418923" y="364962"/>
                      <a:pt x="428076" y="499228"/>
                      <a:pt x="426529" y="569181"/>
                    </a:cubicBezTo>
                    <a:cubicBezTo>
                      <a:pt x="433041" y="577157"/>
                      <a:pt x="439064" y="585522"/>
                      <a:pt x="444558" y="594230"/>
                    </a:cubicBezTo>
                    <a:cubicBezTo>
                      <a:pt x="468188" y="540920"/>
                      <a:pt x="505281" y="494671"/>
                      <a:pt x="552190" y="460036"/>
                    </a:cubicBezTo>
                    <a:cubicBezTo>
                      <a:pt x="550195" y="375388"/>
                      <a:pt x="560965" y="211395"/>
                      <a:pt x="662095" y="110265"/>
                    </a:cubicBezTo>
                    <a:cubicBezTo>
                      <a:pt x="750226" y="22091"/>
                      <a:pt x="886153" y="2521"/>
                      <a:pt x="975704" y="243"/>
                    </a:cubicBezTo>
                    <a:close/>
                  </a:path>
                </a:pathLst>
              </a:custGeom>
              <a:solidFill>
                <a:srgbClr val="0D9D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337" name="مجموعة 336">
                <a:extLst>
                  <a:ext uri="{FF2B5EF4-FFF2-40B4-BE49-F238E27FC236}">
                    <a16:creationId xmlns:a16="http://schemas.microsoft.com/office/drawing/2014/main" id="{267F08BB-3839-47CF-B0BA-ED742C55DD8B}"/>
                  </a:ext>
                </a:extLst>
              </p:cNvPr>
              <p:cNvGrpSpPr/>
              <p:nvPr/>
            </p:nvGrpSpPr>
            <p:grpSpPr>
              <a:xfrm rot="12796276" flipH="1">
                <a:off x="8869860" y="2832390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341" name="مستطيل: زوايا مستديرة 340">
                  <a:extLst>
                    <a:ext uri="{FF2B5EF4-FFF2-40B4-BE49-F238E27FC236}">
                      <a16:creationId xmlns:a16="http://schemas.microsoft.com/office/drawing/2014/main" id="{83CEAEDC-4128-44F9-B887-EA1B2C65313C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42" name="مستطيل: زوايا مستديرة 341">
                  <a:extLst>
                    <a:ext uri="{FF2B5EF4-FFF2-40B4-BE49-F238E27FC236}">
                      <a16:creationId xmlns:a16="http://schemas.microsoft.com/office/drawing/2014/main" id="{F0E0FEB5-009B-4692-8048-AD5314513ED3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338" name="شكل حر: شكل 337">
                <a:extLst>
                  <a:ext uri="{FF2B5EF4-FFF2-40B4-BE49-F238E27FC236}">
                    <a16:creationId xmlns:a16="http://schemas.microsoft.com/office/drawing/2014/main" id="{5EA7D613-61B9-47A1-AA04-DD4F7AA2EF60}"/>
                  </a:ext>
                </a:extLst>
              </p:cNvPr>
              <p:cNvSpPr/>
              <p:nvPr/>
            </p:nvSpPr>
            <p:spPr>
              <a:xfrm>
                <a:off x="8139920" y="19270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39" name="شكل حر: شكل 338">
                <a:extLst>
                  <a:ext uri="{FF2B5EF4-FFF2-40B4-BE49-F238E27FC236}">
                    <a16:creationId xmlns:a16="http://schemas.microsoft.com/office/drawing/2014/main" id="{5F97570E-6EE3-46A6-87F8-FEEE043A50E8}"/>
                  </a:ext>
                </a:extLst>
              </p:cNvPr>
              <p:cNvSpPr/>
              <p:nvPr/>
            </p:nvSpPr>
            <p:spPr>
              <a:xfrm>
                <a:off x="7764323" y="22383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40" name="شكل حر: شكل 339">
                <a:extLst>
                  <a:ext uri="{FF2B5EF4-FFF2-40B4-BE49-F238E27FC236}">
                    <a16:creationId xmlns:a16="http://schemas.microsoft.com/office/drawing/2014/main" id="{9158CC22-C657-402D-B31F-875059769C4F}"/>
                  </a:ext>
                </a:extLst>
              </p:cNvPr>
              <p:cNvSpPr/>
              <p:nvPr/>
            </p:nvSpPr>
            <p:spPr>
              <a:xfrm>
                <a:off x="7877419" y="29387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0206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852EF9C3-D00D-4D03-B11B-441D55B4A0F2}"/>
              </a:ext>
            </a:extLst>
          </p:cNvPr>
          <p:cNvGrpSpPr/>
          <p:nvPr/>
        </p:nvGrpSpPr>
        <p:grpSpPr>
          <a:xfrm>
            <a:off x="2819400" y="402581"/>
            <a:ext cx="6553200" cy="1210441"/>
            <a:chOff x="2819400" y="402581"/>
            <a:chExt cx="6553200" cy="1210441"/>
          </a:xfrm>
        </p:grpSpPr>
        <p:grpSp>
          <p:nvGrpSpPr>
            <p:cNvPr id="11" name="رسم 9" descr="شريط مطوي طويل ، ترويسة">
              <a:extLst>
                <a:ext uri="{FF2B5EF4-FFF2-40B4-BE49-F238E27FC236}">
                  <a16:creationId xmlns:a16="http://schemas.microsoft.com/office/drawing/2014/main" id="{DA0F230C-2DD7-41B3-B9B9-AA63B09D5712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94E4C659-5A39-476B-9B48-140173C316E2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76CE77DB-8EE6-4F8B-9266-9320181A4C60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B4D38167-61F6-42B8-ABFE-6C8850B13791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EC06977E-9F06-4E4A-90B4-8214FA62CCC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128" name="مجموعة 127">
              <a:extLst>
                <a:ext uri="{FF2B5EF4-FFF2-40B4-BE49-F238E27FC236}">
                  <a16:creationId xmlns:a16="http://schemas.microsoft.com/office/drawing/2014/main" id="{ABFCCEFA-140C-4D9C-8497-EAA87AC20C61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29" name="شكل حر: شكل 128">
                <a:extLst>
                  <a:ext uri="{FF2B5EF4-FFF2-40B4-BE49-F238E27FC236}">
                    <a16:creationId xmlns:a16="http://schemas.microsoft.com/office/drawing/2014/main" id="{F241FBD3-EAF5-4C98-9A6E-8589AD1FB14A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0" name="شكل حر: شكل 129">
                <a:extLst>
                  <a:ext uri="{FF2B5EF4-FFF2-40B4-BE49-F238E27FC236}">
                    <a16:creationId xmlns:a16="http://schemas.microsoft.com/office/drawing/2014/main" id="{4A4981DC-54C7-4119-B87C-E9C236109D5F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131" name="مجموعة 130">
              <a:extLst>
                <a:ext uri="{FF2B5EF4-FFF2-40B4-BE49-F238E27FC236}">
                  <a16:creationId xmlns:a16="http://schemas.microsoft.com/office/drawing/2014/main" id="{96F47108-BDEF-4296-A278-446E6F32B1F3}"/>
                </a:ext>
              </a:extLst>
            </p:cNvPr>
            <p:cNvGrpSpPr/>
            <p:nvPr/>
          </p:nvGrpSpPr>
          <p:grpSpPr>
            <a:xfrm>
              <a:off x="8341010" y="880101"/>
              <a:ext cx="529763" cy="529761"/>
              <a:chOff x="2549102" y="1768979"/>
              <a:chExt cx="2705805" cy="2705796"/>
            </a:xfrm>
          </p:grpSpPr>
          <p:sp>
            <p:nvSpPr>
              <p:cNvPr id="132" name="شكل حر: شكل 131">
                <a:extLst>
                  <a:ext uri="{FF2B5EF4-FFF2-40B4-BE49-F238E27FC236}">
                    <a16:creationId xmlns:a16="http://schemas.microsoft.com/office/drawing/2014/main" id="{BEE70086-B408-4B51-9D11-E68DDEF56465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3" name="شكل حر: شكل 132">
                <a:extLst>
                  <a:ext uri="{FF2B5EF4-FFF2-40B4-BE49-F238E27FC236}">
                    <a16:creationId xmlns:a16="http://schemas.microsoft.com/office/drawing/2014/main" id="{D31F8EC8-B3E1-4532-AB4C-D298AC2D3FA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1BD3473-6EE8-4CD1-9881-8C863C5DE418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كيف تصبح متطوعاً</a:t>
            </a: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3489FE39-0BA2-4779-BCF5-A49BDAE69CFB}"/>
              </a:ext>
            </a:extLst>
          </p:cNvPr>
          <p:cNvSpPr txBox="1"/>
          <p:nvPr/>
        </p:nvSpPr>
        <p:spPr>
          <a:xfrm>
            <a:off x="3403600" y="1931194"/>
            <a:ext cx="773271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ar-SA" sz="2400" dirty="0">
                <a:solidFill>
                  <a:srgbClr val="13637A"/>
                </a:solidFill>
              </a:rPr>
              <a:t>تحديد </a:t>
            </a:r>
            <a:r>
              <a:rPr lang="ar-SA" sz="2400" dirty="0">
                <a:solidFill>
                  <a:srgbClr val="FF88A8"/>
                </a:solidFill>
              </a:rPr>
              <a:t>الهدف</a:t>
            </a:r>
            <a:r>
              <a:rPr lang="ar-SA" sz="2400" dirty="0">
                <a:solidFill>
                  <a:srgbClr val="13637A"/>
                </a:solidFill>
              </a:rPr>
              <a:t> للقيام بالعمل التطوعي</a:t>
            </a:r>
          </a:p>
          <a:p>
            <a:pPr>
              <a:lnSpc>
                <a:spcPct val="200000"/>
              </a:lnSpc>
            </a:pPr>
            <a:r>
              <a:rPr lang="ar-SA" sz="2400" dirty="0">
                <a:solidFill>
                  <a:srgbClr val="FF88A8"/>
                </a:solidFill>
              </a:rPr>
              <a:t>اختيار</a:t>
            </a:r>
            <a:r>
              <a:rPr lang="ar-SA" sz="2400" dirty="0">
                <a:solidFill>
                  <a:srgbClr val="13637A"/>
                </a:solidFill>
              </a:rPr>
              <a:t> مؤسسة أو منظمة تطوعية ضمن اهتمامات الشخص. </a:t>
            </a:r>
          </a:p>
          <a:p>
            <a:pPr>
              <a:lnSpc>
                <a:spcPct val="200000"/>
              </a:lnSpc>
            </a:pPr>
            <a:r>
              <a:rPr lang="ar-SA" sz="2400" dirty="0">
                <a:solidFill>
                  <a:srgbClr val="13637A"/>
                </a:solidFill>
              </a:rPr>
              <a:t>تحديد </a:t>
            </a:r>
            <a:r>
              <a:rPr lang="ar-SA" sz="2400" dirty="0">
                <a:solidFill>
                  <a:srgbClr val="FF88A8"/>
                </a:solidFill>
              </a:rPr>
              <a:t>مقدار</a:t>
            </a:r>
            <a:r>
              <a:rPr lang="ar-SA" sz="2400" dirty="0">
                <a:solidFill>
                  <a:srgbClr val="13637A"/>
                </a:solidFill>
              </a:rPr>
              <a:t> </a:t>
            </a:r>
            <a:r>
              <a:rPr lang="ar-SA" sz="2400" dirty="0">
                <a:solidFill>
                  <a:srgbClr val="FF88A8"/>
                </a:solidFill>
              </a:rPr>
              <a:t>الوقت</a:t>
            </a:r>
            <a:r>
              <a:rPr lang="ar-SA" sz="2400" dirty="0">
                <a:solidFill>
                  <a:srgbClr val="13637A"/>
                </a:solidFill>
              </a:rPr>
              <a:t> الذي يستطيع الشخص الالتزام به، ومنحه للعمل التطوعي</a:t>
            </a:r>
          </a:p>
          <a:p>
            <a:pPr>
              <a:lnSpc>
                <a:spcPct val="200000"/>
              </a:lnSpc>
            </a:pPr>
            <a:r>
              <a:rPr lang="ar-SA" sz="2400" dirty="0">
                <a:solidFill>
                  <a:srgbClr val="FF88A8"/>
                </a:solidFill>
              </a:rPr>
              <a:t>البحث</a:t>
            </a:r>
            <a:r>
              <a:rPr lang="ar-SA" sz="2400" dirty="0">
                <a:solidFill>
                  <a:srgbClr val="13637A"/>
                </a:solidFill>
              </a:rPr>
              <a:t> عن أهمّ المنظمات التطوعية التي تُقدّم فرصاً مميزة للتطوع فيها.</a:t>
            </a:r>
          </a:p>
          <a:p>
            <a:pPr>
              <a:lnSpc>
                <a:spcPct val="200000"/>
              </a:lnSpc>
            </a:pPr>
            <a:r>
              <a:rPr lang="ar-SA" sz="2400" dirty="0">
                <a:solidFill>
                  <a:srgbClr val="13637A"/>
                </a:solidFill>
              </a:rPr>
              <a:t> </a:t>
            </a:r>
            <a:r>
              <a:rPr lang="ar-SA" sz="2400" dirty="0">
                <a:solidFill>
                  <a:srgbClr val="FF88A8"/>
                </a:solidFill>
              </a:rPr>
              <a:t>الاستمتاع</a:t>
            </a:r>
            <a:r>
              <a:rPr lang="ar-SA" sz="2400" dirty="0">
                <a:solidFill>
                  <a:srgbClr val="13637A"/>
                </a:solidFill>
              </a:rPr>
              <a:t> قدر الإمكان بتجربة العمل التطوعي والاستفادة منها.</a:t>
            </a:r>
          </a:p>
        </p:txBody>
      </p:sp>
      <p:grpSp>
        <p:nvGrpSpPr>
          <p:cNvPr id="120" name="مجموعة 119">
            <a:extLst>
              <a:ext uri="{FF2B5EF4-FFF2-40B4-BE49-F238E27FC236}">
                <a16:creationId xmlns:a16="http://schemas.microsoft.com/office/drawing/2014/main" id="{85126D23-4790-4983-9E63-BEBABB1BB6F8}"/>
              </a:ext>
            </a:extLst>
          </p:cNvPr>
          <p:cNvGrpSpPr/>
          <p:nvPr/>
        </p:nvGrpSpPr>
        <p:grpSpPr>
          <a:xfrm>
            <a:off x="11132235" y="2934374"/>
            <a:ext cx="491291" cy="491291"/>
            <a:chOff x="10384007" y="4106525"/>
            <a:chExt cx="1656080" cy="1656080"/>
          </a:xfrm>
        </p:grpSpPr>
        <p:sp>
          <p:nvSpPr>
            <p:cNvPr id="121" name="شكل بيضاوي 120">
              <a:extLst>
                <a:ext uri="{FF2B5EF4-FFF2-40B4-BE49-F238E27FC236}">
                  <a16:creationId xmlns:a16="http://schemas.microsoft.com/office/drawing/2014/main" id="{E6539CE7-FD84-49BA-B46D-487543C6377C}"/>
                </a:ext>
              </a:extLst>
            </p:cNvPr>
            <p:cNvSpPr/>
            <p:nvPr/>
          </p:nvSpPr>
          <p:spPr>
            <a:xfrm>
              <a:off x="10384007" y="4106525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22" name="مجموعة 121">
              <a:extLst>
                <a:ext uri="{FF2B5EF4-FFF2-40B4-BE49-F238E27FC236}">
                  <a16:creationId xmlns:a16="http://schemas.microsoft.com/office/drawing/2014/main" id="{EC30A5A4-E60D-419F-A9D7-FDD23BCBFEC3}"/>
                </a:ext>
              </a:extLst>
            </p:cNvPr>
            <p:cNvGrpSpPr/>
            <p:nvPr/>
          </p:nvGrpSpPr>
          <p:grpSpPr>
            <a:xfrm>
              <a:off x="10450047" y="4367196"/>
              <a:ext cx="1486096" cy="1098933"/>
              <a:chOff x="539354" y="1980058"/>
              <a:chExt cx="1878727" cy="1389274"/>
            </a:xfrm>
          </p:grpSpPr>
          <p:pic>
            <p:nvPicPr>
              <p:cNvPr id="123" name="صورة 122">
                <a:extLst>
                  <a:ext uri="{FF2B5EF4-FFF2-40B4-BE49-F238E27FC236}">
                    <a16:creationId xmlns:a16="http://schemas.microsoft.com/office/drawing/2014/main" id="{94001859-18E1-41FB-83CF-42F5A4802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19447" y="2468573"/>
                <a:ext cx="1098634" cy="900759"/>
              </a:xfrm>
              <a:prstGeom prst="rect">
                <a:avLst/>
              </a:prstGeom>
            </p:spPr>
          </p:pic>
          <p:grpSp>
            <p:nvGrpSpPr>
              <p:cNvPr id="124" name="مجموعة 123">
                <a:extLst>
                  <a:ext uri="{FF2B5EF4-FFF2-40B4-BE49-F238E27FC236}">
                    <a16:creationId xmlns:a16="http://schemas.microsoft.com/office/drawing/2014/main" id="{81280A62-0352-4DF2-A3DF-F2FAF153ED9C}"/>
                  </a:ext>
                </a:extLst>
              </p:cNvPr>
              <p:cNvGrpSpPr/>
              <p:nvPr/>
            </p:nvGrpSpPr>
            <p:grpSpPr>
              <a:xfrm>
                <a:off x="539354" y="1980058"/>
                <a:ext cx="1364585" cy="1161443"/>
                <a:chOff x="319435" y="1956909"/>
                <a:chExt cx="1364585" cy="1161443"/>
              </a:xfrm>
            </p:grpSpPr>
            <p:sp>
              <p:nvSpPr>
                <p:cNvPr id="125" name="فقاعة الكلام: بيضاوية 124">
                  <a:extLst>
                    <a:ext uri="{FF2B5EF4-FFF2-40B4-BE49-F238E27FC236}">
                      <a16:creationId xmlns:a16="http://schemas.microsoft.com/office/drawing/2014/main" id="{CE2BF9A3-DBFC-4F6E-BB97-A04F56C8D112}"/>
                    </a:ext>
                  </a:extLst>
                </p:cNvPr>
                <p:cNvSpPr/>
                <p:nvPr/>
              </p:nvSpPr>
              <p:spPr>
                <a:xfrm>
                  <a:off x="693420" y="2308860"/>
                  <a:ext cx="990600" cy="716280"/>
                </a:xfrm>
                <a:prstGeom prst="wedgeEllipseCallout">
                  <a:avLst/>
                </a:prstGeom>
                <a:solidFill>
                  <a:srgbClr val="FDFE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126" name="مجموعة 125">
                  <a:extLst>
                    <a:ext uri="{FF2B5EF4-FFF2-40B4-BE49-F238E27FC236}">
                      <a16:creationId xmlns:a16="http://schemas.microsoft.com/office/drawing/2014/main" id="{8D2F8089-3659-4651-A875-3364814A16D1}"/>
                    </a:ext>
                  </a:extLst>
                </p:cNvPr>
                <p:cNvGrpSpPr/>
                <p:nvPr/>
              </p:nvGrpSpPr>
              <p:grpSpPr>
                <a:xfrm>
                  <a:off x="940659" y="2471420"/>
                  <a:ext cx="440002" cy="416902"/>
                  <a:chOff x="1276719" y="5185399"/>
                  <a:chExt cx="833152" cy="789413"/>
                </a:xfrm>
              </p:grpSpPr>
              <p:sp>
                <p:nvSpPr>
                  <p:cNvPr id="136" name="شكل حر: شكل 135">
                    <a:extLst>
                      <a:ext uri="{FF2B5EF4-FFF2-40B4-BE49-F238E27FC236}">
                        <a16:creationId xmlns:a16="http://schemas.microsoft.com/office/drawing/2014/main" id="{1DBCB224-D3D3-472F-83B1-122E61CD611E}"/>
                      </a:ext>
                    </a:extLst>
                  </p:cNvPr>
                  <p:cNvSpPr/>
                  <p:nvPr/>
                </p:nvSpPr>
                <p:spPr>
                  <a:xfrm>
                    <a:off x="1276719" y="5185399"/>
                    <a:ext cx="833152" cy="789413"/>
                  </a:xfrm>
                  <a:custGeom>
                    <a:avLst/>
                    <a:gdLst>
                      <a:gd name="connsiteX0" fmla="*/ 416576 w 833152"/>
                      <a:gd name="connsiteY0" fmla="*/ 164549 h 789413"/>
                      <a:gd name="connsiteX1" fmla="*/ 0 w 833152"/>
                      <a:gd name="connsiteY1" fmla="*/ 213558 h 789413"/>
                      <a:gd name="connsiteX2" fmla="*/ 416576 w 833152"/>
                      <a:gd name="connsiteY2" fmla="*/ 789414 h 789413"/>
                      <a:gd name="connsiteX3" fmla="*/ 833153 w 833152"/>
                      <a:gd name="connsiteY3" fmla="*/ 213558 h 789413"/>
                      <a:gd name="connsiteX4" fmla="*/ 416576 w 833152"/>
                      <a:gd name="connsiteY4" fmla="*/ 164549 h 78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152" h="789413">
                        <a:moveTo>
                          <a:pt x="416576" y="164549"/>
                        </a:moveTo>
                        <a:cubicBezTo>
                          <a:pt x="262198" y="-141757"/>
                          <a:pt x="0" y="42027"/>
                          <a:pt x="0" y="213558"/>
                        </a:cubicBezTo>
                        <a:cubicBezTo>
                          <a:pt x="0" y="470855"/>
                          <a:pt x="416576" y="789414"/>
                          <a:pt x="416576" y="789414"/>
                        </a:cubicBezTo>
                        <a:cubicBezTo>
                          <a:pt x="416576" y="789414"/>
                          <a:pt x="833153" y="470855"/>
                          <a:pt x="833153" y="213558"/>
                        </a:cubicBezTo>
                        <a:cubicBezTo>
                          <a:pt x="833153" y="42027"/>
                          <a:pt x="570955" y="-141757"/>
                          <a:pt x="416576" y="164549"/>
                        </a:cubicBezTo>
                        <a:close/>
                      </a:path>
                    </a:pathLst>
                  </a:custGeom>
                  <a:solidFill>
                    <a:srgbClr val="FF88A8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grpSp>
                <p:nvGrpSpPr>
                  <p:cNvPr id="137" name="مجموعة 136">
                    <a:extLst>
                      <a:ext uri="{FF2B5EF4-FFF2-40B4-BE49-F238E27FC236}">
                        <a16:creationId xmlns:a16="http://schemas.microsoft.com/office/drawing/2014/main" id="{5A434FD0-DA5A-47CF-9322-1A42C3684E59}"/>
                      </a:ext>
                    </a:extLst>
                  </p:cNvPr>
                  <p:cNvGrpSpPr/>
                  <p:nvPr/>
                </p:nvGrpSpPr>
                <p:grpSpPr>
                  <a:xfrm rot="20111266" flipH="1">
                    <a:off x="1361769" y="5314118"/>
                    <a:ext cx="69276" cy="296134"/>
                    <a:chOff x="3946762" y="2156920"/>
                    <a:chExt cx="300203" cy="1283273"/>
                  </a:xfrm>
                  <a:solidFill>
                    <a:srgbClr val="FFFFFF"/>
                  </a:solidFill>
                </p:grpSpPr>
                <p:sp>
                  <p:nvSpPr>
                    <p:cNvPr id="138" name="مستطيل: زوايا مستديرة 137">
                      <a:extLst>
                        <a:ext uri="{FF2B5EF4-FFF2-40B4-BE49-F238E27FC236}">
                          <a16:creationId xmlns:a16="http://schemas.microsoft.com/office/drawing/2014/main" id="{83CDEB3E-8B74-47E0-AEBB-11A4840E5AA1}"/>
                        </a:ext>
                      </a:extLst>
                    </p:cNvPr>
                    <p:cNvSpPr/>
                    <p:nvPr/>
                  </p:nvSpPr>
                  <p:spPr>
                    <a:xfrm rot="20111266">
                      <a:off x="3946762" y="2156920"/>
                      <a:ext cx="198122" cy="452119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armattan"/>
                        <a:ea typeface="+mn-ea"/>
                        <a:cs typeface="Harmattan"/>
                      </a:endParaRPr>
                    </a:p>
                  </p:txBody>
                </p:sp>
                <p:sp>
                  <p:nvSpPr>
                    <p:cNvPr id="139" name="مستطيل: زوايا مستديرة 138">
                      <a:extLst>
                        <a:ext uri="{FF2B5EF4-FFF2-40B4-BE49-F238E27FC236}">
                          <a16:creationId xmlns:a16="http://schemas.microsoft.com/office/drawing/2014/main" id="{9082544C-1401-49A9-BD26-C33CAE950849}"/>
                        </a:ext>
                      </a:extLst>
                    </p:cNvPr>
                    <p:cNvSpPr/>
                    <p:nvPr/>
                  </p:nvSpPr>
                  <p:spPr>
                    <a:xfrm rot="211711">
                      <a:off x="4048845" y="2734074"/>
                      <a:ext cx="198120" cy="706119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armattan"/>
                        <a:ea typeface="+mn-ea"/>
                        <a:cs typeface="Harmattan"/>
                      </a:endParaRPr>
                    </a:p>
                  </p:txBody>
                </p:sp>
              </p:grpSp>
            </p:grpSp>
            <p:sp>
              <p:nvSpPr>
                <p:cNvPr id="127" name="شكل حر: شكل 126">
                  <a:extLst>
                    <a:ext uri="{FF2B5EF4-FFF2-40B4-BE49-F238E27FC236}">
                      <a16:creationId xmlns:a16="http://schemas.microsoft.com/office/drawing/2014/main" id="{82BA865C-D1CE-4A9F-8FD4-08FC02F832A3}"/>
                    </a:ext>
                  </a:extLst>
                </p:cNvPr>
                <p:cNvSpPr/>
                <p:nvPr/>
              </p:nvSpPr>
              <p:spPr>
                <a:xfrm>
                  <a:off x="695032" y="1956909"/>
                  <a:ext cx="364033" cy="414407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34" name="شكل حر: شكل 133">
                  <a:extLst>
                    <a:ext uri="{FF2B5EF4-FFF2-40B4-BE49-F238E27FC236}">
                      <a16:creationId xmlns:a16="http://schemas.microsoft.com/office/drawing/2014/main" id="{180DEE18-6C78-4EB2-86B6-E1C5F0BBD1D9}"/>
                    </a:ext>
                  </a:extLst>
                </p:cNvPr>
                <p:cNvSpPr/>
                <p:nvPr/>
              </p:nvSpPr>
              <p:spPr>
                <a:xfrm>
                  <a:off x="319435" y="2268276"/>
                  <a:ext cx="240016" cy="273228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35" name="شكل حر: شكل 134">
                  <a:extLst>
                    <a:ext uri="{FF2B5EF4-FFF2-40B4-BE49-F238E27FC236}">
                      <a16:creationId xmlns:a16="http://schemas.microsoft.com/office/drawing/2014/main" id="{8429C56E-16BD-429E-AF92-7E3C89B77BBA}"/>
                    </a:ext>
                  </a:extLst>
                </p:cNvPr>
                <p:cNvSpPr/>
                <p:nvPr/>
              </p:nvSpPr>
              <p:spPr>
                <a:xfrm>
                  <a:off x="432531" y="2968664"/>
                  <a:ext cx="131491" cy="149688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140" name="مجموعة 139">
            <a:extLst>
              <a:ext uri="{FF2B5EF4-FFF2-40B4-BE49-F238E27FC236}">
                <a16:creationId xmlns:a16="http://schemas.microsoft.com/office/drawing/2014/main" id="{F0303795-C211-4A0F-ABC9-DD45CA851620}"/>
              </a:ext>
            </a:extLst>
          </p:cNvPr>
          <p:cNvGrpSpPr/>
          <p:nvPr/>
        </p:nvGrpSpPr>
        <p:grpSpPr>
          <a:xfrm>
            <a:off x="11133350" y="3673819"/>
            <a:ext cx="491291" cy="494814"/>
            <a:chOff x="6080369" y="3739466"/>
            <a:chExt cx="1656080" cy="1667957"/>
          </a:xfrm>
        </p:grpSpPr>
        <p:sp>
          <p:nvSpPr>
            <p:cNvPr id="141" name="شكل بيضاوي 140">
              <a:extLst>
                <a:ext uri="{FF2B5EF4-FFF2-40B4-BE49-F238E27FC236}">
                  <a16:creationId xmlns:a16="http://schemas.microsoft.com/office/drawing/2014/main" id="{884EBD6E-DEC9-47C8-B7FB-E94A1D3C0168}"/>
                </a:ext>
              </a:extLst>
            </p:cNvPr>
            <p:cNvSpPr/>
            <p:nvPr/>
          </p:nvSpPr>
          <p:spPr>
            <a:xfrm>
              <a:off x="6080369" y="3739466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42" name="مجموعة 141">
              <a:extLst>
                <a:ext uri="{FF2B5EF4-FFF2-40B4-BE49-F238E27FC236}">
                  <a16:creationId xmlns:a16="http://schemas.microsoft.com/office/drawing/2014/main" id="{B0A6BDD4-1C54-47C2-99CE-C067340A2EC9}"/>
                </a:ext>
              </a:extLst>
            </p:cNvPr>
            <p:cNvGrpSpPr/>
            <p:nvPr/>
          </p:nvGrpSpPr>
          <p:grpSpPr>
            <a:xfrm>
              <a:off x="6222171" y="3908007"/>
              <a:ext cx="1189160" cy="1499416"/>
              <a:chOff x="4909363" y="1807878"/>
              <a:chExt cx="1808787" cy="2280706"/>
            </a:xfrm>
          </p:grpSpPr>
          <p:grpSp>
            <p:nvGrpSpPr>
              <p:cNvPr id="143" name="مجموعة 142">
                <a:extLst>
                  <a:ext uri="{FF2B5EF4-FFF2-40B4-BE49-F238E27FC236}">
                    <a16:creationId xmlns:a16="http://schemas.microsoft.com/office/drawing/2014/main" id="{5B96FC78-48DB-4EB0-BC16-B9D8F0ED7833}"/>
                  </a:ext>
                </a:extLst>
              </p:cNvPr>
              <p:cNvGrpSpPr/>
              <p:nvPr/>
            </p:nvGrpSpPr>
            <p:grpSpPr>
              <a:xfrm>
                <a:off x="5239514" y="1807878"/>
                <a:ext cx="1478636" cy="2280706"/>
                <a:chOff x="4350664" y="2351532"/>
                <a:chExt cx="809816" cy="1249092"/>
              </a:xfrm>
            </p:grpSpPr>
            <p:sp>
              <p:nvSpPr>
                <p:cNvPr id="153" name="شكل حر: شكل 152">
                  <a:extLst>
                    <a:ext uri="{FF2B5EF4-FFF2-40B4-BE49-F238E27FC236}">
                      <a16:creationId xmlns:a16="http://schemas.microsoft.com/office/drawing/2014/main" id="{0C6CFC4F-2BB8-4162-A214-C8EC774B57D7}"/>
                    </a:ext>
                  </a:extLst>
                </p:cNvPr>
                <p:cNvSpPr/>
                <p:nvPr/>
              </p:nvSpPr>
              <p:spPr>
                <a:xfrm>
                  <a:off x="4350664" y="2351532"/>
                  <a:ext cx="809816" cy="939800"/>
                </a:xfrm>
                <a:custGeom>
                  <a:avLst/>
                  <a:gdLst>
                    <a:gd name="connsiteX0" fmla="*/ 640931 w 809816"/>
                    <a:gd name="connsiteY0" fmla="*/ 0 h 939800"/>
                    <a:gd name="connsiteX1" fmla="*/ 624319 w 809816"/>
                    <a:gd name="connsiteY1" fmla="*/ 96901 h 939800"/>
                    <a:gd name="connsiteX2" fmla="*/ 552336 w 809816"/>
                    <a:gd name="connsiteY2" fmla="*/ 168885 h 939800"/>
                    <a:gd name="connsiteX3" fmla="*/ 537108 w 809816"/>
                    <a:gd name="connsiteY3" fmla="*/ 167500 h 939800"/>
                    <a:gd name="connsiteX4" fmla="*/ 470662 w 809816"/>
                    <a:gd name="connsiteY4" fmla="*/ 287934 h 939800"/>
                    <a:gd name="connsiteX5" fmla="*/ 513575 w 809816"/>
                    <a:gd name="connsiteY5" fmla="*/ 283782 h 939800"/>
                    <a:gd name="connsiteX6" fmla="*/ 610476 w 809816"/>
                    <a:gd name="connsiteY6" fmla="*/ 275476 h 939800"/>
                    <a:gd name="connsiteX7" fmla="*/ 699072 w 809816"/>
                    <a:gd name="connsiteY7" fmla="*/ 322542 h 939800"/>
                    <a:gd name="connsiteX8" fmla="*/ 557873 w 809816"/>
                    <a:gd name="connsiteY8" fmla="*/ 405600 h 939800"/>
                    <a:gd name="connsiteX9" fmla="*/ 523265 w 809816"/>
                    <a:gd name="connsiteY9" fmla="*/ 391757 h 939800"/>
                    <a:gd name="connsiteX10" fmla="*/ 495579 w 809816"/>
                    <a:gd name="connsiteY10" fmla="*/ 341922 h 939800"/>
                    <a:gd name="connsiteX11" fmla="*/ 449898 w 809816"/>
                    <a:gd name="connsiteY11" fmla="*/ 352997 h 939800"/>
                    <a:gd name="connsiteX12" fmla="*/ 442976 w 809816"/>
                    <a:gd name="connsiteY12" fmla="*/ 675538 h 939800"/>
                    <a:gd name="connsiteX13" fmla="*/ 467893 w 809816"/>
                    <a:gd name="connsiteY13" fmla="*/ 658927 h 939800"/>
                    <a:gd name="connsiteX14" fmla="*/ 467893 w 809816"/>
                    <a:gd name="connsiteY14" fmla="*/ 656158 h 939800"/>
                    <a:gd name="connsiteX15" fmla="*/ 613245 w 809816"/>
                    <a:gd name="connsiteY15" fmla="*/ 510807 h 939800"/>
                    <a:gd name="connsiteX16" fmla="*/ 809816 w 809816"/>
                    <a:gd name="connsiteY16" fmla="*/ 480352 h 939800"/>
                    <a:gd name="connsiteX17" fmla="*/ 683844 w 809816"/>
                    <a:gd name="connsiteY17" fmla="*/ 783514 h 939800"/>
                    <a:gd name="connsiteX18" fmla="*/ 611861 w 809816"/>
                    <a:gd name="connsiteY18" fmla="*/ 802894 h 939800"/>
                    <a:gd name="connsiteX19" fmla="*/ 478968 w 809816"/>
                    <a:gd name="connsiteY19" fmla="*/ 717067 h 939800"/>
                    <a:gd name="connsiteX20" fmla="*/ 452666 w 809816"/>
                    <a:gd name="connsiteY20" fmla="*/ 743369 h 939800"/>
                    <a:gd name="connsiteX21" fmla="*/ 469797 w 809816"/>
                    <a:gd name="connsiteY21" fmla="*/ 851517 h 939800"/>
                    <a:gd name="connsiteX22" fmla="*/ 472852 w 809816"/>
                    <a:gd name="connsiteY22" fmla="*/ 939800 h 939800"/>
                    <a:gd name="connsiteX23" fmla="*/ 419433 w 809816"/>
                    <a:gd name="connsiteY23" fmla="*/ 939800 h 939800"/>
                    <a:gd name="connsiteX24" fmla="*/ 420481 w 809816"/>
                    <a:gd name="connsiteY24" fmla="*/ 916450 h 939800"/>
                    <a:gd name="connsiteX25" fmla="*/ 398678 w 809816"/>
                    <a:gd name="connsiteY25" fmla="*/ 744753 h 939800"/>
                    <a:gd name="connsiteX26" fmla="*/ 380683 w 809816"/>
                    <a:gd name="connsiteY26" fmla="*/ 627088 h 939800"/>
                    <a:gd name="connsiteX27" fmla="*/ 344691 w 809816"/>
                    <a:gd name="connsiteY27" fmla="*/ 610476 h 939800"/>
                    <a:gd name="connsiteX28" fmla="*/ 322542 w 809816"/>
                    <a:gd name="connsiteY28" fmla="*/ 599402 h 939800"/>
                    <a:gd name="connsiteX29" fmla="*/ 197955 w 809816"/>
                    <a:gd name="connsiteY29" fmla="*/ 668617 h 939800"/>
                    <a:gd name="connsiteX30" fmla="*/ 125971 w 809816"/>
                    <a:gd name="connsiteY30" fmla="*/ 649237 h 939800"/>
                    <a:gd name="connsiteX31" fmla="*/ 0 w 809816"/>
                    <a:gd name="connsiteY31" fmla="*/ 346075 h 939800"/>
                    <a:gd name="connsiteX32" fmla="*/ 195186 w 809816"/>
                    <a:gd name="connsiteY32" fmla="*/ 376530 h 939800"/>
                    <a:gd name="connsiteX33" fmla="*/ 340538 w 809816"/>
                    <a:gd name="connsiteY33" fmla="*/ 521881 h 939800"/>
                    <a:gd name="connsiteX34" fmla="*/ 339154 w 809816"/>
                    <a:gd name="connsiteY34" fmla="*/ 545414 h 939800"/>
                    <a:gd name="connsiteX35" fmla="*/ 366840 w 809816"/>
                    <a:gd name="connsiteY35" fmla="*/ 559257 h 939800"/>
                    <a:gd name="connsiteX36" fmla="*/ 372377 w 809816"/>
                    <a:gd name="connsiteY36" fmla="*/ 562026 h 939800"/>
                    <a:gd name="connsiteX37" fmla="*/ 420827 w 809816"/>
                    <a:gd name="connsiteY37" fmla="*/ 271323 h 939800"/>
                    <a:gd name="connsiteX38" fmla="*/ 401447 w 809816"/>
                    <a:gd name="connsiteY38" fmla="*/ 245021 h 939800"/>
                    <a:gd name="connsiteX39" fmla="*/ 358534 w 809816"/>
                    <a:gd name="connsiteY39" fmla="*/ 258864 h 939800"/>
                    <a:gd name="connsiteX40" fmla="*/ 322542 w 809816"/>
                    <a:gd name="connsiteY40" fmla="*/ 249174 h 939800"/>
                    <a:gd name="connsiteX41" fmla="*/ 260248 w 809816"/>
                    <a:gd name="connsiteY41" fmla="*/ 98285 h 939800"/>
                    <a:gd name="connsiteX42" fmla="*/ 358534 w 809816"/>
                    <a:gd name="connsiteY42" fmla="*/ 113513 h 939800"/>
                    <a:gd name="connsiteX43" fmla="*/ 430517 w 809816"/>
                    <a:gd name="connsiteY43" fmla="*/ 185496 h 939800"/>
                    <a:gd name="connsiteX44" fmla="*/ 429133 w 809816"/>
                    <a:gd name="connsiteY44" fmla="*/ 193802 h 939800"/>
                    <a:gd name="connsiteX45" fmla="*/ 447129 w 809816"/>
                    <a:gd name="connsiteY45" fmla="*/ 213182 h 939800"/>
                    <a:gd name="connsiteX46" fmla="*/ 492811 w 809816"/>
                    <a:gd name="connsiteY46" fmla="*/ 138430 h 939800"/>
                    <a:gd name="connsiteX47" fmla="*/ 480352 w 809816"/>
                    <a:gd name="connsiteY47" fmla="*/ 98285 h 939800"/>
                    <a:gd name="connsiteX48" fmla="*/ 490042 w 809816"/>
                    <a:gd name="connsiteY48" fmla="*/ 62294 h 939800"/>
                    <a:gd name="connsiteX49" fmla="*/ 640931 w 809816"/>
                    <a:gd name="connsiteY49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09816" h="939800">
                      <a:moveTo>
                        <a:pt x="640931" y="0"/>
                      </a:moveTo>
                      <a:cubicBezTo>
                        <a:pt x="640931" y="0"/>
                        <a:pt x="624319" y="60909"/>
                        <a:pt x="624319" y="96901"/>
                      </a:cubicBezTo>
                      <a:cubicBezTo>
                        <a:pt x="624319" y="135661"/>
                        <a:pt x="592480" y="168885"/>
                        <a:pt x="552336" y="168885"/>
                      </a:cubicBezTo>
                      <a:cubicBezTo>
                        <a:pt x="546799" y="168885"/>
                        <a:pt x="542646" y="168885"/>
                        <a:pt x="537108" y="167500"/>
                      </a:cubicBezTo>
                      <a:cubicBezTo>
                        <a:pt x="509422" y="209029"/>
                        <a:pt x="487274" y="249174"/>
                        <a:pt x="470662" y="287934"/>
                      </a:cubicBezTo>
                      <a:cubicBezTo>
                        <a:pt x="484505" y="285166"/>
                        <a:pt x="499732" y="283782"/>
                        <a:pt x="513575" y="283782"/>
                      </a:cubicBezTo>
                      <a:cubicBezTo>
                        <a:pt x="538493" y="257480"/>
                        <a:pt x="580022" y="251943"/>
                        <a:pt x="610476" y="275476"/>
                      </a:cubicBezTo>
                      <a:cubicBezTo>
                        <a:pt x="640931" y="299009"/>
                        <a:pt x="699072" y="322542"/>
                        <a:pt x="699072" y="322542"/>
                      </a:cubicBezTo>
                      <a:cubicBezTo>
                        <a:pt x="660311" y="373761"/>
                        <a:pt x="620166" y="415290"/>
                        <a:pt x="557873" y="405600"/>
                      </a:cubicBezTo>
                      <a:cubicBezTo>
                        <a:pt x="545414" y="404216"/>
                        <a:pt x="534340" y="400063"/>
                        <a:pt x="523265" y="391757"/>
                      </a:cubicBezTo>
                      <a:cubicBezTo>
                        <a:pt x="506654" y="379298"/>
                        <a:pt x="496964" y="361302"/>
                        <a:pt x="495579" y="341922"/>
                      </a:cubicBezTo>
                      <a:cubicBezTo>
                        <a:pt x="480352" y="343306"/>
                        <a:pt x="463741" y="347459"/>
                        <a:pt x="449898" y="352997"/>
                      </a:cubicBezTo>
                      <a:cubicBezTo>
                        <a:pt x="416674" y="467893"/>
                        <a:pt x="426364" y="573100"/>
                        <a:pt x="442976" y="675538"/>
                      </a:cubicBezTo>
                      <a:cubicBezTo>
                        <a:pt x="451282" y="668617"/>
                        <a:pt x="459588" y="663080"/>
                        <a:pt x="467893" y="658927"/>
                      </a:cubicBezTo>
                      <a:cubicBezTo>
                        <a:pt x="467893" y="657543"/>
                        <a:pt x="467893" y="657543"/>
                        <a:pt x="467893" y="656158"/>
                      </a:cubicBezTo>
                      <a:cubicBezTo>
                        <a:pt x="467893" y="575869"/>
                        <a:pt x="532956" y="510807"/>
                        <a:pt x="613245" y="510807"/>
                      </a:cubicBezTo>
                      <a:cubicBezTo>
                        <a:pt x="689381" y="513575"/>
                        <a:pt x="809816" y="480352"/>
                        <a:pt x="809816" y="480352"/>
                      </a:cubicBezTo>
                      <a:cubicBezTo>
                        <a:pt x="809816" y="607708"/>
                        <a:pt x="795973" y="722605"/>
                        <a:pt x="683844" y="783514"/>
                      </a:cubicBezTo>
                      <a:cubicBezTo>
                        <a:pt x="663080" y="795973"/>
                        <a:pt x="638162" y="802894"/>
                        <a:pt x="611861" y="802894"/>
                      </a:cubicBezTo>
                      <a:cubicBezTo>
                        <a:pt x="552336" y="802894"/>
                        <a:pt x="502501" y="766902"/>
                        <a:pt x="478968" y="717067"/>
                      </a:cubicBezTo>
                      <a:cubicBezTo>
                        <a:pt x="466509" y="725373"/>
                        <a:pt x="456819" y="735063"/>
                        <a:pt x="452666" y="743369"/>
                      </a:cubicBezTo>
                      <a:cubicBezTo>
                        <a:pt x="459588" y="780053"/>
                        <a:pt x="465817" y="816045"/>
                        <a:pt x="469797" y="851517"/>
                      </a:cubicBezTo>
                      <a:lnTo>
                        <a:pt x="472852" y="939800"/>
                      </a:lnTo>
                      <a:lnTo>
                        <a:pt x="419433" y="939800"/>
                      </a:lnTo>
                      <a:lnTo>
                        <a:pt x="420481" y="916450"/>
                      </a:lnTo>
                      <a:cubicBezTo>
                        <a:pt x="419443" y="861554"/>
                        <a:pt x="409060" y="803933"/>
                        <a:pt x="398678" y="744753"/>
                      </a:cubicBezTo>
                      <a:cubicBezTo>
                        <a:pt x="393141" y="707377"/>
                        <a:pt x="386220" y="667233"/>
                        <a:pt x="380683" y="627088"/>
                      </a:cubicBezTo>
                      <a:cubicBezTo>
                        <a:pt x="368224" y="621551"/>
                        <a:pt x="355765" y="616014"/>
                        <a:pt x="344691" y="610476"/>
                      </a:cubicBezTo>
                      <a:cubicBezTo>
                        <a:pt x="337769" y="606323"/>
                        <a:pt x="329463" y="603555"/>
                        <a:pt x="322542" y="599402"/>
                      </a:cubicBezTo>
                      <a:cubicBezTo>
                        <a:pt x="296240" y="640931"/>
                        <a:pt x="250558" y="668617"/>
                        <a:pt x="197955" y="668617"/>
                      </a:cubicBezTo>
                      <a:cubicBezTo>
                        <a:pt x="171653" y="668617"/>
                        <a:pt x="146736" y="661695"/>
                        <a:pt x="125971" y="649237"/>
                      </a:cubicBezTo>
                      <a:cubicBezTo>
                        <a:pt x="13843" y="586943"/>
                        <a:pt x="0" y="473431"/>
                        <a:pt x="0" y="346075"/>
                      </a:cubicBezTo>
                      <a:cubicBezTo>
                        <a:pt x="0" y="346075"/>
                        <a:pt x="120434" y="379298"/>
                        <a:pt x="195186" y="376530"/>
                      </a:cubicBezTo>
                      <a:cubicBezTo>
                        <a:pt x="275476" y="376530"/>
                        <a:pt x="340538" y="441592"/>
                        <a:pt x="340538" y="521881"/>
                      </a:cubicBezTo>
                      <a:cubicBezTo>
                        <a:pt x="340538" y="530187"/>
                        <a:pt x="340538" y="537108"/>
                        <a:pt x="339154" y="545414"/>
                      </a:cubicBezTo>
                      <a:cubicBezTo>
                        <a:pt x="348844" y="549567"/>
                        <a:pt x="357149" y="555104"/>
                        <a:pt x="366840" y="559257"/>
                      </a:cubicBezTo>
                      <a:cubicBezTo>
                        <a:pt x="369608" y="560642"/>
                        <a:pt x="370992" y="560642"/>
                        <a:pt x="372377" y="562026"/>
                      </a:cubicBezTo>
                      <a:cubicBezTo>
                        <a:pt x="366840" y="470662"/>
                        <a:pt x="376530" y="373761"/>
                        <a:pt x="420827" y="271323"/>
                      </a:cubicBezTo>
                      <a:cubicBezTo>
                        <a:pt x="415290" y="261633"/>
                        <a:pt x="409753" y="253327"/>
                        <a:pt x="401447" y="245021"/>
                      </a:cubicBezTo>
                      <a:cubicBezTo>
                        <a:pt x="388988" y="253327"/>
                        <a:pt x="375145" y="258864"/>
                        <a:pt x="358534" y="258864"/>
                      </a:cubicBezTo>
                      <a:cubicBezTo>
                        <a:pt x="346075" y="258864"/>
                        <a:pt x="333616" y="254711"/>
                        <a:pt x="322542" y="249174"/>
                      </a:cubicBezTo>
                      <a:cubicBezTo>
                        <a:pt x="267170" y="218719"/>
                        <a:pt x="260248" y="161963"/>
                        <a:pt x="260248" y="98285"/>
                      </a:cubicBezTo>
                      <a:cubicBezTo>
                        <a:pt x="260248" y="98285"/>
                        <a:pt x="319773" y="114897"/>
                        <a:pt x="358534" y="113513"/>
                      </a:cubicBezTo>
                      <a:cubicBezTo>
                        <a:pt x="397294" y="113513"/>
                        <a:pt x="430517" y="145352"/>
                        <a:pt x="430517" y="185496"/>
                      </a:cubicBezTo>
                      <a:cubicBezTo>
                        <a:pt x="430517" y="188265"/>
                        <a:pt x="429133" y="191033"/>
                        <a:pt x="429133" y="193802"/>
                      </a:cubicBezTo>
                      <a:cubicBezTo>
                        <a:pt x="436055" y="200724"/>
                        <a:pt x="441592" y="206261"/>
                        <a:pt x="447129" y="213182"/>
                      </a:cubicBezTo>
                      <a:cubicBezTo>
                        <a:pt x="460972" y="188265"/>
                        <a:pt x="476199" y="163347"/>
                        <a:pt x="492811" y="138430"/>
                      </a:cubicBezTo>
                      <a:cubicBezTo>
                        <a:pt x="484505" y="125971"/>
                        <a:pt x="480352" y="113513"/>
                        <a:pt x="480352" y="98285"/>
                      </a:cubicBezTo>
                      <a:cubicBezTo>
                        <a:pt x="480352" y="85827"/>
                        <a:pt x="484505" y="73368"/>
                        <a:pt x="490042" y="62294"/>
                      </a:cubicBezTo>
                      <a:cubicBezTo>
                        <a:pt x="520497" y="6922"/>
                        <a:pt x="577253" y="0"/>
                        <a:pt x="640931" y="0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54" name="شكل حر: شكل 153">
                  <a:extLst>
                    <a:ext uri="{FF2B5EF4-FFF2-40B4-BE49-F238E27FC236}">
                      <a16:creationId xmlns:a16="http://schemas.microsoft.com/office/drawing/2014/main" id="{DC45E10E-4EF9-4140-95C5-6E47DB118921}"/>
                    </a:ext>
                  </a:extLst>
                </p:cNvPr>
                <p:cNvSpPr/>
                <p:nvPr/>
              </p:nvSpPr>
              <p:spPr>
                <a:xfrm>
                  <a:off x="4361938" y="3272536"/>
                  <a:ext cx="781930" cy="328088"/>
                </a:xfrm>
                <a:custGeom>
                  <a:avLst/>
                  <a:gdLst>
                    <a:gd name="connsiteX0" fmla="*/ 344681 w 718452"/>
                    <a:gd name="connsiteY0" fmla="*/ 0 h 167640"/>
                    <a:gd name="connsiteX1" fmla="*/ 398100 w 718452"/>
                    <a:gd name="connsiteY1" fmla="*/ 0 h 167640"/>
                    <a:gd name="connsiteX2" fmla="*/ 398679 w 718452"/>
                    <a:gd name="connsiteY2" fmla="*/ 16751 h 167640"/>
                    <a:gd name="connsiteX3" fmla="*/ 419443 w 718452"/>
                    <a:gd name="connsiteY3" fmla="*/ 15367 h 167640"/>
                    <a:gd name="connsiteX4" fmla="*/ 560642 w 718452"/>
                    <a:gd name="connsiteY4" fmla="*/ 72123 h 167640"/>
                    <a:gd name="connsiteX5" fmla="*/ 718452 w 718452"/>
                    <a:gd name="connsiteY5" fmla="*/ 167640 h 167640"/>
                    <a:gd name="connsiteX6" fmla="*/ 0 w 718452"/>
                    <a:gd name="connsiteY6" fmla="*/ 167640 h 167640"/>
                    <a:gd name="connsiteX7" fmla="*/ 184112 w 718452"/>
                    <a:gd name="connsiteY7" fmla="*/ 56896 h 167640"/>
                    <a:gd name="connsiteX8" fmla="*/ 272707 w 718452"/>
                    <a:gd name="connsiteY8" fmla="*/ 76276 h 167640"/>
                    <a:gd name="connsiteX9" fmla="*/ 343307 w 718452"/>
                    <a:gd name="connsiteY9" fmla="*/ 30594 h 167640"/>
                    <a:gd name="connsiteX10" fmla="*/ 344681 w 718452"/>
                    <a:gd name="connsiteY10" fmla="*/ 0 h 167640"/>
                    <a:gd name="connsiteX0" fmla="*/ 344681 w 718452"/>
                    <a:gd name="connsiteY0" fmla="*/ 0 h 167805"/>
                    <a:gd name="connsiteX1" fmla="*/ 398100 w 718452"/>
                    <a:gd name="connsiteY1" fmla="*/ 0 h 167805"/>
                    <a:gd name="connsiteX2" fmla="*/ 398679 w 718452"/>
                    <a:gd name="connsiteY2" fmla="*/ 16751 h 167805"/>
                    <a:gd name="connsiteX3" fmla="*/ 419443 w 718452"/>
                    <a:gd name="connsiteY3" fmla="*/ 15367 h 167805"/>
                    <a:gd name="connsiteX4" fmla="*/ 560642 w 718452"/>
                    <a:gd name="connsiteY4" fmla="*/ 72123 h 167805"/>
                    <a:gd name="connsiteX5" fmla="*/ 718452 w 718452"/>
                    <a:gd name="connsiteY5" fmla="*/ 167640 h 167805"/>
                    <a:gd name="connsiteX6" fmla="*/ 360791 w 718452"/>
                    <a:gd name="connsiteY6" fmla="*/ 167805 h 167805"/>
                    <a:gd name="connsiteX7" fmla="*/ 0 w 718452"/>
                    <a:gd name="connsiteY7" fmla="*/ 167640 h 167805"/>
                    <a:gd name="connsiteX8" fmla="*/ 184112 w 718452"/>
                    <a:gd name="connsiteY8" fmla="*/ 56896 h 167805"/>
                    <a:gd name="connsiteX9" fmla="*/ 272707 w 718452"/>
                    <a:gd name="connsiteY9" fmla="*/ 76276 h 167805"/>
                    <a:gd name="connsiteX10" fmla="*/ 343307 w 718452"/>
                    <a:gd name="connsiteY10" fmla="*/ 30594 h 167805"/>
                    <a:gd name="connsiteX11" fmla="*/ 344681 w 718452"/>
                    <a:gd name="connsiteY11" fmla="*/ 0 h 167805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1931" h="328088">
                      <a:moveTo>
                        <a:pt x="408160" y="0"/>
                      </a:moveTo>
                      <a:lnTo>
                        <a:pt x="461579" y="0"/>
                      </a:lnTo>
                      <a:lnTo>
                        <a:pt x="462158" y="16751"/>
                      </a:lnTo>
                      <a:cubicBezTo>
                        <a:pt x="469079" y="15367"/>
                        <a:pt x="476001" y="15367"/>
                        <a:pt x="482922" y="15367"/>
                      </a:cubicBezTo>
                      <a:cubicBezTo>
                        <a:pt x="536910" y="15367"/>
                        <a:pt x="586745" y="37516"/>
                        <a:pt x="624121" y="72123"/>
                      </a:cubicBezTo>
                      <a:cubicBezTo>
                        <a:pt x="691951" y="77661"/>
                        <a:pt x="748708" y="113652"/>
                        <a:pt x="781931" y="167640"/>
                      </a:cubicBezTo>
                      <a:cubicBezTo>
                        <a:pt x="700269" y="279841"/>
                        <a:pt x="547193" y="296823"/>
                        <a:pt x="379835" y="328088"/>
                      </a:cubicBezTo>
                      <a:cubicBezTo>
                        <a:pt x="246875" y="313750"/>
                        <a:pt x="115504" y="275609"/>
                        <a:pt x="0" y="204141"/>
                      </a:cubicBezTo>
                      <a:cubicBezTo>
                        <a:pt x="35992" y="137695"/>
                        <a:pt x="191560" y="78207"/>
                        <a:pt x="247591" y="56896"/>
                      </a:cubicBezTo>
                      <a:cubicBezTo>
                        <a:pt x="303622" y="35585"/>
                        <a:pt x="309885" y="63818"/>
                        <a:pt x="336186" y="76276"/>
                      </a:cubicBezTo>
                      <a:cubicBezTo>
                        <a:pt x="356951" y="56896"/>
                        <a:pt x="380484" y="41669"/>
                        <a:pt x="406786" y="30594"/>
                      </a:cubicBezTo>
                      <a:lnTo>
                        <a:pt x="408160" y="0"/>
                      </a:lnTo>
                      <a:close/>
                    </a:path>
                  </a:pathLst>
                </a:custGeom>
                <a:solidFill>
                  <a:srgbClr val="D7A9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144" name="مجموعة 143">
                <a:extLst>
                  <a:ext uri="{FF2B5EF4-FFF2-40B4-BE49-F238E27FC236}">
                    <a16:creationId xmlns:a16="http://schemas.microsoft.com/office/drawing/2014/main" id="{F9B3823D-3ECE-47F0-98FD-C7269D69812B}"/>
                  </a:ext>
                </a:extLst>
              </p:cNvPr>
              <p:cNvGrpSpPr/>
              <p:nvPr/>
            </p:nvGrpSpPr>
            <p:grpSpPr>
              <a:xfrm rot="17021444" flipH="1">
                <a:off x="5478959" y="272570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51" name="مستطيل: زوايا مستديرة 150">
                  <a:extLst>
                    <a:ext uri="{FF2B5EF4-FFF2-40B4-BE49-F238E27FC236}">
                      <a16:creationId xmlns:a16="http://schemas.microsoft.com/office/drawing/2014/main" id="{FBC191C0-63FA-418C-A687-1B101044BB4D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52" name="مستطيل: زوايا مستديرة 151">
                  <a:extLst>
                    <a:ext uri="{FF2B5EF4-FFF2-40B4-BE49-F238E27FC236}">
                      <a16:creationId xmlns:a16="http://schemas.microsoft.com/office/drawing/2014/main" id="{C252692A-6FCA-4050-8B59-A607CC89D4AC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145" name="مجموعة 144">
                <a:extLst>
                  <a:ext uri="{FF2B5EF4-FFF2-40B4-BE49-F238E27FC236}">
                    <a16:creationId xmlns:a16="http://schemas.microsoft.com/office/drawing/2014/main" id="{FF043DDE-573D-4504-A638-A5B0B75E8E95}"/>
                  </a:ext>
                </a:extLst>
              </p:cNvPr>
              <p:cNvGrpSpPr/>
              <p:nvPr/>
            </p:nvGrpSpPr>
            <p:grpSpPr>
              <a:xfrm rot="12796276" flipH="1">
                <a:off x="6507659" y="2817149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49" name="مستطيل: زوايا مستديرة 148">
                  <a:extLst>
                    <a:ext uri="{FF2B5EF4-FFF2-40B4-BE49-F238E27FC236}">
                      <a16:creationId xmlns:a16="http://schemas.microsoft.com/office/drawing/2014/main" id="{57957148-91C3-48B3-BB61-8B0D0FC03528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50" name="مستطيل: زوايا مستديرة 149">
                  <a:extLst>
                    <a:ext uri="{FF2B5EF4-FFF2-40B4-BE49-F238E27FC236}">
                      <a16:creationId xmlns:a16="http://schemas.microsoft.com/office/drawing/2014/main" id="{0037798F-0382-4EA0-A895-3D8399EAEE16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146" name="شكل حر: شكل 145">
                <a:extLst>
                  <a:ext uri="{FF2B5EF4-FFF2-40B4-BE49-F238E27FC236}">
                    <a16:creationId xmlns:a16="http://schemas.microsoft.com/office/drawing/2014/main" id="{B5EE9D77-69B1-4C02-BA12-59BC96B58BCE}"/>
                  </a:ext>
                </a:extLst>
              </p:cNvPr>
              <p:cNvSpPr/>
              <p:nvPr/>
            </p:nvSpPr>
            <p:spPr>
              <a:xfrm>
                <a:off x="5284960" y="18762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7" name="شكل حر: شكل 146">
                <a:extLst>
                  <a:ext uri="{FF2B5EF4-FFF2-40B4-BE49-F238E27FC236}">
                    <a16:creationId xmlns:a16="http://schemas.microsoft.com/office/drawing/2014/main" id="{5B75FEB4-6B02-4A71-BBF2-0BF70809FFEC}"/>
                  </a:ext>
                </a:extLst>
              </p:cNvPr>
              <p:cNvSpPr/>
              <p:nvPr/>
            </p:nvSpPr>
            <p:spPr>
              <a:xfrm>
                <a:off x="4909363" y="21875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8" name="شكل حر: شكل 147">
                <a:extLst>
                  <a:ext uri="{FF2B5EF4-FFF2-40B4-BE49-F238E27FC236}">
                    <a16:creationId xmlns:a16="http://schemas.microsoft.com/office/drawing/2014/main" id="{92F7421A-C2B3-4663-B6B7-A7F5F711150F}"/>
                  </a:ext>
                </a:extLst>
              </p:cNvPr>
              <p:cNvSpPr/>
              <p:nvPr/>
            </p:nvSpPr>
            <p:spPr>
              <a:xfrm>
                <a:off x="5022459" y="28879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155" name="مجموعة 154">
            <a:extLst>
              <a:ext uri="{FF2B5EF4-FFF2-40B4-BE49-F238E27FC236}">
                <a16:creationId xmlns:a16="http://schemas.microsoft.com/office/drawing/2014/main" id="{30FB68EE-355A-497C-989A-F7E692648109}"/>
              </a:ext>
            </a:extLst>
          </p:cNvPr>
          <p:cNvGrpSpPr/>
          <p:nvPr/>
        </p:nvGrpSpPr>
        <p:grpSpPr>
          <a:xfrm>
            <a:off x="11135359" y="5087363"/>
            <a:ext cx="491291" cy="491291"/>
            <a:chOff x="1964491" y="2085654"/>
            <a:chExt cx="1656080" cy="1656080"/>
          </a:xfrm>
        </p:grpSpPr>
        <p:sp>
          <p:nvSpPr>
            <p:cNvPr id="156" name="شكل بيضاوي 155">
              <a:extLst>
                <a:ext uri="{FF2B5EF4-FFF2-40B4-BE49-F238E27FC236}">
                  <a16:creationId xmlns:a16="http://schemas.microsoft.com/office/drawing/2014/main" id="{32C44B3A-2C8B-4CF9-9FC3-A5CB260DC22E}"/>
                </a:ext>
              </a:extLst>
            </p:cNvPr>
            <p:cNvSpPr/>
            <p:nvPr/>
          </p:nvSpPr>
          <p:spPr>
            <a:xfrm>
              <a:off x="1964491" y="2085654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57" name="مجموعة 156">
              <a:extLst>
                <a:ext uri="{FF2B5EF4-FFF2-40B4-BE49-F238E27FC236}">
                  <a16:creationId xmlns:a16="http://schemas.microsoft.com/office/drawing/2014/main" id="{1D96D51B-F336-4D7D-A388-12A2E7314D04}"/>
                </a:ext>
              </a:extLst>
            </p:cNvPr>
            <p:cNvGrpSpPr/>
            <p:nvPr/>
          </p:nvGrpSpPr>
          <p:grpSpPr>
            <a:xfrm>
              <a:off x="1995464" y="2319007"/>
              <a:ext cx="1365246" cy="1218662"/>
              <a:chOff x="5271777" y="4442667"/>
              <a:chExt cx="1608634" cy="1435918"/>
            </a:xfrm>
          </p:grpSpPr>
          <p:grpSp>
            <p:nvGrpSpPr>
              <p:cNvPr id="158" name="مجموعة 157">
                <a:extLst>
                  <a:ext uri="{FF2B5EF4-FFF2-40B4-BE49-F238E27FC236}">
                    <a16:creationId xmlns:a16="http://schemas.microsoft.com/office/drawing/2014/main" id="{D0FFFB47-BA2E-4F43-B083-E1959D4A2CB1}"/>
                  </a:ext>
                </a:extLst>
              </p:cNvPr>
              <p:cNvGrpSpPr/>
              <p:nvPr/>
            </p:nvGrpSpPr>
            <p:grpSpPr>
              <a:xfrm>
                <a:off x="6051945" y="4442667"/>
                <a:ext cx="828466" cy="1182218"/>
                <a:chOff x="4909394" y="4236527"/>
                <a:chExt cx="1590466" cy="2269589"/>
              </a:xfrm>
            </p:grpSpPr>
            <p:grpSp>
              <p:nvGrpSpPr>
                <p:cNvPr id="166" name="مجموعة 165">
                  <a:extLst>
                    <a:ext uri="{FF2B5EF4-FFF2-40B4-BE49-F238E27FC236}">
                      <a16:creationId xmlns:a16="http://schemas.microsoft.com/office/drawing/2014/main" id="{3E33060D-DB37-4B70-AADD-661BFC2F6413}"/>
                    </a:ext>
                  </a:extLst>
                </p:cNvPr>
                <p:cNvGrpSpPr/>
                <p:nvPr/>
              </p:nvGrpSpPr>
              <p:grpSpPr>
                <a:xfrm>
                  <a:off x="4909394" y="4236527"/>
                  <a:ext cx="1590466" cy="2269589"/>
                  <a:chOff x="4926578" y="4277608"/>
                  <a:chExt cx="1049829" cy="1498102"/>
                </a:xfrm>
              </p:grpSpPr>
              <p:sp>
                <p:nvSpPr>
                  <p:cNvPr id="170" name="شكل حر: شكل 169">
                    <a:extLst>
                      <a:ext uri="{FF2B5EF4-FFF2-40B4-BE49-F238E27FC236}">
                        <a16:creationId xmlns:a16="http://schemas.microsoft.com/office/drawing/2014/main" id="{8C17F8E6-E3AB-41A8-BE4D-67672CE3134C}"/>
                      </a:ext>
                    </a:extLst>
                  </p:cNvPr>
                  <p:cNvSpPr/>
                  <p:nvPr/>
                </p:nvSpPr>
                <p:spPr>
                  <a:xfrm>
                    <a:off x="4930351" y="4281344"/>
                    <a:ext cx="112077" cy="1494366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0D9DA7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71" name="شكل حر: شكل 170">
                    <a:extLst>
                      <a:ext uri="{FF2B5EF4-FFF2-40B4-BE49-F238E27FC236}">
                        <a16:creationId xmlns:a16="http://schemas.microsoft.com/office/drawing/2014/main" id="{7B92B99F-AB0F-4EDC-9026-950A417A1FAE}"/>
                      </a:ext>
                    </a:extLst>
                  </p:cNvPr>
                  <p:cNvSpPr/>
                  <p:nvPr/>
                </p:nvSpPr>
                <p:spPr>
                  <a:xfrm>
                    <a:off x="5117147" y="4277608"/>
                    <a:ext cx="859260" cy="672465"/>
                  </a:xfrm>
                  <a:custGeom>
                    <a:avLst/>
                    <a:gdLst>
                      <a:gd name="connsiteX0" fmla="*/ 237231 w 859260"/>
                      <a:gd name="connsiteY0" fmla="*/ 0 h 672465"/>
                      <a:gd name="connsiteX1" fmla="*/ 0 w 859260"/>
                      <a:gd name="connsiteY1" fmla="*/ 54171 h 672465"/>
                      <a:gd name="connsiteX2" fmla="*/ 0 w 859260"/>
                      <a:gd name="connsiteY2" fmla="*/ 672465 h 672465"/>
                      <a:gd name="connsiteX3" fmla="*/ 237231 w 859260"/>
                      <a:gd name="connsiteY3" fmla="*/ 618294 h 672465"/>
                      <a:gd name="connsiteX4" fmla="*/ 859261 w 859260"/>
                      <a:gd name="connsiteY4" fmla="*/ 622030 h 672465"/>
                      <a:gd name="connsiteX5" fmla="*/ 859261 w 859260"/>
                      <a:gd name="connsiteY5" fmla="*/ 3736 h 672465"/>
                      <a:gd name="connsiteX6" fmla="*/ 237231 w 859260"/>
                      <a:gd name="connsiteY6" fmla="*/ 0 h 672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59260" h="672465">
                        <a:moveTo>
                          <a:pt x="237231" y="0"/>
                        </a:moveTo>
                        <a:cubicBezTo>
                          <a:pt x="72850" y="0"/>
                          <a:pt x="0" y="54171"/>
                          <a:pt x="0" y="54171"/>
                        </a:cubicBezTo>
                        <a:lnTo>
                          <a:pt x="0" y="672465"/>
                        </a:lnTo>
                        <a:cubicBezTo>
                          <a:pt x="0" y="672465"/>
                          <a:pt x="70982" y="618294"/>
                          <a:pt x="237231" y="618294"/>
                        </a:cubicBezTo>
                        <a:cubicBezTo>
                          <a:pt x="435234" y="618294"/>
                          <a:pt x="629502" y="726636"/>
                          <a:pt x="859261" y="622030"/>
                        </a:cubicBezTo>
                        <a:lnTo>
                          <a:pt x="859261" y="3736"/>
                        </a:lnTo>
                        <a:cubicBezTo>
                          <a:pt x="569727" y="89662"/>
                          <a:pt x="435234" y="0"/>
                          <a:pt x="237231" y="0"/>
                        </a:cubicBezTo>
                        <a:close/>
                      </a:path>
                    </a:pathLst>
                  </a:custGeom>
                  <a:solidFill>
                    <a:srgbClr val="FFD77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72" name="شكل حر: شكل 171">
                    <a:extLst>
                      <a:ext uri="{FF2B5EF4-FFF2-40B4-BE49-F238E27FC236}">
                        <a16:creationId xmlns:a16="http://schemas.microsoft.com/office/drawing/2014/main" id="{F212EB8D-4F1A-42CB-8262-0874DD3498B9}"/>
                      </a:ext>
                    </a:extLst>
                  </p:cNvPr>
                  <p:cNvSpPr/>
                  <p:nvPr/>
                </p:nvSpPr>
                <p:spPr>
                  <a:xfrm>
                    <a:off x="4926579" y="547878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5BD6D2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73" name="شكل حر: شكل 172">
                    <a:extLst>
                      <a:ext uri="{FF2B5EF4-FFF2-40B4-BE49-F238E27FC236}">
                        <a16:creationId xmlns:a16="http://schemas.microsoft.com/office/drawing/2014/main" id="{46A07555-6394-403C-9E04-BB0B26FE2F5F}"/>
                      </a:ext>
                    </a:extLst>
                  </p:cNvPr>
                  <p:cNvSpPr/>
                  <p:nvPr/>
                </p:nvSpPr>
                <p:spPr>
                  <a:xfrm>
                    <a:off x="4926578" y="528447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5BD6D2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  <p:grpSp>
              <p:nvGrpSpPr>
                <p:cNvPr id="167" name="مجموعة 166">
                  <a:extLst>
                    <a:ext uri="{FF2B5EF4-FFF2-40B4-BE49-F238E27FC236}">
                      <a16:creationId xmlns:a16="http://schemas.microsoft.com/office/drawing/2014/main" id="{791C35E5-3F21-49A5-B5B3-6319D858AD05}"/>
                    </a:ext>
                  </a:extLst>
                </p:cNvPr>
                <p:cNvGrpSpPr/>
                <p:nvPr/>
              </p:nvGrpSpPr>
              <p:grpSpPr>
                <a:xfrm flipH="1">
                  <a:off x="4943898" y="4342251"/>
                  <a:ext cx="45719" cy="286037"/>
                  <a:chOff x="4033520" y="2580640"/>
                  <a:chExt cx="198120" cy="1239520"/>
                </a:xfrm>
                <a:solidFill>
                  <a:srgbClr val="FFFFFF"/>
                </a:solidFill>
              </p:grpSpPr>
              <p:sp>
                <p:nvSpPr>
                  <p:cNvPr id="168" name="مستطيل: زوايا مستديرة 167">
                    <a:extLst>
                      <a:ext uri="{FF2B5EF4-FFF2-40B4-BE49-F238E27FC236}">
                        <a16:creationId xmlns:a16="http://schemas.microsoft.com/office/drawing/2014/main" id="{61183441-B8CA-4480-80E4-65484244AAA1}"/>
                      </a:ext>
                    </a:extLst>
                  </p:cNvPr>
                  <p:cNvSpPr/>
                  <p:nvPr/>
                </p:nvSpPr>
                <p:spPr>
                  <a:xfrm>
                    <a:off x="4033520" y="2580640"/>
                    <a:ext cx="198120" cy="452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69" name="مستطيل: زوايا مستديرة 168">
                    <a:extLst>
                      <a:ext uri="{FF2B5EF4-FFF2-40B4-BE49-F238E27FC236}">
                        <a16:creationId xmlns:a16="http://schemas.microsoft.com/office/drawing/2014/main" id="{1B735450-7159-4CEF-9315-A930C89F7883}"/>
                      </a:ext>
                    </a:extLst>
                  </p:cNvPr>
                  <p:cNvSpPr/>
                  <p:nvPr/>
                </p:nvSpPr>
                <p:spPr>
                  <a:xfrm>
                    <a:off x="4033520" y="3114040"/>
                    <a:ext cx="198120" cy="706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159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A26F011F-9533-41C8-A7B7-94A4AF8784CA}"/>
                  </a:ext>
                </a:extLst>
              </p:cNvPr>
              <p:cNvSpPr/>
              <p:nvPr/>
            </p:nvSpPr>
            <p:spPr>
              <a:xfrm>
                <a:off x="5271777" y="5110528"/>
                <a:ext cx="984974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760058 w 823362"/>
                  <a:gd name="connsiteY0" fmla="*/ 173619 h 701328"/>
                  <a:gd name="connsiteX1" fmla="*/ 429920 w 823362"/>
                  <a:gd name="connsiteY1" fmla="*/ 175524 h 701328"/>
                  <a:gd name="connsiteX2" fmla="*/ 661524 w 823362"/>
                  <a:gd name="connsiteY2" fmla="*/ 124196 h 701328"/>
                  <a:gd name="connsiteX3" fmla="*/ 709097 w 823362"/>
                  <a:gd name="connsiteY3" fmla="*/ 49081 h 701328"/>
                  <a:gd name="connsiteX4" fmla="*/ 633982 w 823362"/>
                  <a:gd name="connsiteY4" fmla="*/ 1508 h 701328"/>
                  <a:gd name="connsiteX5" fmla="*/ 295965 w 823362"/>
                  <a:gd name="connsiteY5" fmla="*/ 76623 h 701328"/>
                  <a:gd name="connsiteX6" fmla="*/ 260911 w 823362"/>
                  <a:gd name="connsiteY6" fmla="*/ 100409 h 701328"/>
                  <a:gd name="connsiteX7" fmla="*/ 154499 w 823362"/>
                  <a:gd name="connsiteY7" fmla="*/ 238120 h 701328"/>
                  <a:gd name="connsiteX8" fmla="*/ 60605 w 823362"/>
                  <a:gd name="connsiteY8" fmla="*/ 238120 h 701328"/>
                  <a:gd name="connsiteX9" fmla="*/ 0 w 823362"/>
                  <a:gd name="connsiteY9" fmla="*/ 603419 h 701328"/>
                  <a:gd name="connsiteX10" fmla="*/ 123201 w 823362"/>
                  <a:gd name="connsiteY10" fmla="*/ 601175 h 701328"/>
                  <a:gd name="connsiteX11" fmla="*/ 386103 w 823362"/>
                  <a:gd name="connsiteY11" fmla="*/ 701328 h 701328"/>
                  <a:gd name="connsiteX12" fmla="*/ 611447 w 823362"/>
                  <a:gd name="connsiteY12" fmla="*/ 701328 h 701328"/>
                  <a:gd name="connsiteX13" fmla="*/ 686562 w 823362"/>
                  <a:gd name="connsiteY13" fmla="*/ 626213 h 701328"/>
                  <a:gd name="connsiteX14" fmla="*/ 666532 w 823362"/>
                  <a:gd name="connsiteY14" fmla="*/ 576137 h 701328"/>
                  <a:gd name="connsiteX15" fmla="*/ 674043 w 823362"/>
                  <a:gd name="connsiteY15" fmla="*/ 576137 h 701328"/>
                  <a:gd name="connsiteX16" fmla="*/ 749158 w 823362"/>
                  <a:gd name="connsiteY16" fmla="*/ 501022 h 701328"/>
                  <a:gd name="connsiteX17" fmla="*/ 727875 w 823362"/>
                  <a:gd name="connsiteY17" fmla="*/ 448441 h 701328"/>
                  <a:gd name="connsiteX18" fmla="*/ 786715 w 823362"/>
                  <a:gd name="connsiteY18" fmla="*/ 375830 h 701328"/>
                  <a:gd name="connsiteX19" fmla="*/ 711601 w 823362"/>
                  <a:gd name="connsiteY19" fmla="*/ 300716 h 701328"/>
                  <a:gd name="connsiteX20" fmla="*/ 781648 w 823362"/>
                  <a:gd name="connsiteY20" fmla="*/ 299446 h 701328"/>
                  <a:gd name="connsiteX21" fmla="*/ 822653 w 823362"/>
                  <a:gd name="connsiteY21" fmla="*/ 230500 h 701328"/>
                  <a:gd name="connsiteX22" fmla="*/ 760058 w 823362"/>
                  <a:gd name="connsiteY22" fmla="*/ 173619 h 701328"/>
                  <a:gd name="connsiteX0" fmla="*/ 921670 w 984974"/>
                  <a:gd name="connsiteY0" fmla="*/ 173619 h 701328"/>
                  <a:gd name="connsiteX1" fmla="*/ 591532 w 984974"/>
                  <a:gd name="connsiteY1" fmla="*/ 175524 h 701328"/>
                  <a:gd name="connsiteX2" fmla="*/ 823136 w 984974"/>
                  <a:gd name="connsiteY2" fmla="*/ 124196 h 701328"/>
                  <a:gd name="connsiteX3" fmla="*/ 870709 w 984974"/>
                  <a:gd name="connsiteY3" fmla="*/ 49081 h 701328"/>
                  <a:gd name="connsiteX4" fmla="*/ 795594 w 984974"/>
                  <a:gd name="connsiteY4" fmla="*/ 1508 h 701328"/>
                  <a:gd name="connsiteX5" fmla="*/ 457577 w 984974"/>
                  <a:gd name="connsiteY5" fmla="*/ 76623 h 701328"/>
                  <a:gd name="connsiteX6" fmla="*/ 422523 w 984974"/>
                  <a:gd name="connsiteY6" fmla="*/ 100409 h 701328"/>
                  <a:gd name="connsiteX7" fmla="*/ 316111 w 984974"/>
                  <a:gd name="connsiteY7" fmla="*/ 238120 h 701328"/>
                  <a:gd name="connsiteX8" fmla="*/ 0 w 984974"/>
                  <a:gd name="connsiteY8" fmla="*/ 276278 h 701328"/>
                  <a:gd name="connsiteX9" fmla="*/ 161612 w 984974"/>
                  <a:gd name="connsiteY9" fmla="*/ 603419 h 701328"/>
                  <a:gd name="connsiteX10" fmla="*/ 284813 w 984974"/>
                  <a:gd name="connsiteY10" fmla="*/ 601175 h 701328"/>
                  <a:gd name="connsiteX11" fmla="*/ 547715 w 984974"/>
                  <a:gd name="connsiteY11" fmla="*/ 701328 h 701328"/>
                  <a:gd name="connsiteX12" fmla="*/ 773059 w 984974"/>
                  <a:gd name="connsiteY12" fmla="*/ 701328 h 701328"/>
                  <a:gd name="connsiteX13" fmla="*/ 848174 w 984974"/>
                  <a:gd name="connsiteY13" fmla="*/ 626213 h 701328"/>
                  <a:gd name="connsiteX14" fmla="*/ 828144 w 984974"/>
                  <a:gd name="connsiteY14" fmla="*/ 576137 h 701328"/>
                  <a:gd name="connsiteX15" fmla="*/ 835655 w 984974"/>
                  <a:gd name="connsiteY15" fmla="*/ 576137 h 701328"/>
                  <a:gd name="connsiteX16" fmla="*/ 910770 w 984974"/>
                  <a:gd name="connsiteY16" fmla="*/ 501022 h 701328"/>
                  <a:gd name="connsiteX17" fmla="*/ 889487 w 984974"/>
                  <a:gd name="connsiteY17" fmla="*/ 448441 h 701328"/>
                  <a:gd name="connsiteX18" fmla="*/ 948327 w 984974"/>
                  <a:gd name="connsiteY18" fmla="*/ 375830 h 701328"/>
                  <a:gd name="connsiteX19" fmla="*/ 873213 w 984974"/>
                  <a:gd name="connsiteY19" fmla="*/ 300716 h 701328"/>
                  <a:gd name="connsiteX20" fmla="*/ 943260 w 984974"/>
                  <a:gd name="connsiteY20" fmla="*/ 299446 h 701328"/>
                  <a:gd name="connsiteX21" fmla="*/ 984265 w 984974"/>
                  <a:gd name="connsiteY21" fmla="*/ 230500 h 701328"/>
                  <a:gd name="connsiteX22" fmla="*/ 921670 w 984974"/>
                  <a:gd name="connsiteY22" fmla="*/ 173619 h 701328"/>
                  <a:gd name="connsiteX0" fmla="*/ 921670 w 984974"/>
                  <a:gd name="connsiteY0" fmla="*/ 173619 h 701328"/>
                  <a:gd name="connsiteX1" fmla="*/ 591532 w 984974"/>
                  <a:gd name="connsiteY1" fmla="*/ 175524 h 701328"/>
                  <a:gd name="connsiteX2" fmla="*/ 823136 w 984974"/>
                  <a:gd name="connsiteY2" fmla="*/ 124196 h 701328"/>
                  <a:gd name="connsiteX3" fmla="*/ 870709 w 984974"/>
                  <a:gd name="connsiteY3" fmla="*/ 49081 h 701328"/>
                  <a:gd name="connsiteX4" fmla="*/ 795594 w 984974"/>
                  <a:gd name="connsiteY4" fmla="*/ 1508 h 701328"/>
                  <a:gd name="connsiteX5" fmla="*/ 457577 w 984974"/>
                  <a:gd name="connsiteY5" fmla="*/ 76623 h 701328"/>
                  <a:gd name="connsiteX6" fmla="*/ 422523 w 984974"/>
                  <a:gd name="connsiteY6" fmla="*/ 100409 h 701328"/>
                  <a:gd name="connsiteX7" fmla="*/ 316111 w 984974"/>
                  <a:gd name="connsiteY7" fmla="*/ 238120 h 701328"/>
                  <a:gd name="connsiteX8" fmla="*/ 0 w 984974"/>
                  <a:gd name="connsiteY8" fmla="*/ 276278 h 701328"/>
                  <a:gd name="connsiteX9" fmla="*/ 161612 w 984974"/>
                  <a:gd name="connsiteY9" fmla="*/ 603419 h 701328"/>
                  <a:gd name="connsiteX10" fmla="*/ 284813 w 984974"/>
                  <a:gd name="connsiteY10" fmla="*/ 601175 h 701328"/>
                  <a:gd name="connsiteX11" fmla="*/ 547715 w 984974"/>
                  <a:gd name="connsiteY11" fmla="*/ 701328 h 701328"/>
                  <a:gd name="connsiteX12" fmla="*/ 773059 w 984974"/>
                  <a:gd name="connsiteY12" fmla="*/ 701328 h 701328"/>
                  <a:gd name="connsiteX13" fmla="*/ 848174 w 984974"/>
                  <a:gd name="connsiteY13" fmla="*/ 626213 h 701328"/>
                  <a:gd name="connsiteX14" fmla="*/ 828144 w 984974"/>
                  <a:gd name="connsiteY14" fmla="*/ 576137 h 701328"/>
                  <a:gd name="connsiteX15" fmla="*/ 835655 w 984974"/>
                  <a:gd name="connsiteY15" fmla="*/ 576137 h 701328"/>
                  <a:gd name="connsiteX16" fmla="*/ 910770 w 984974"/>
                  <a:gd name="connsiteY16" fmla="*/ 501022 h 701328"/>
                  <a:gd name="connsiteX17" fmla="*/ 889487 w 984974"/>
                  <a:gd name="connsiteY17" fmla="*/ 448441 h 701328"/>
                  <a:gd name="connsiteX18" fmla="*/ 948327 w 984974"/>
                  <a:gd name="connsiteY18" fmla="*/ 375830 h 701328"/>
                  <a:gd name="connsiteX19" fmla="*/ 873213 w 984974"/>
                  <a:gd name="connsiteY19" fmla="*/ 300716 h 701328"/>
                  <a:gd name="connsiteX20" fmla="*/ 943260 w 984974"/>
                  <a:gd name="connsiteY20" fmla="*/ 299446 h 701328"/>
                  <a:gd name="connsiteX21" fmla="*/ 984265 w 984974"/>
                  <a:gd name="connsiteY21" fmla="*/ 230500 h 701328"/>
                  <a:gd name="connsiteX22" fmla="*/ 921670 w 984974"/>
                  <a:gd name="connsiteY22" fmla="*/ 173619 h 701328"/>
                  <a:gd name="connsiteX0" fmla="*/ 921670 w 984974"/>
                  <a:gd name="connsiteY0" fmla="*/ 173619 h 701328"/>
                  <a:gd name="connsiteX1" fmla="*/ 591532 w 984974"/>
                  <a:gd name="connsiteY1" fmla="*/ 175524 h 701328"/>
                  <a:gd name="connsiteX2" fmla="*/ 823136 w 984974"/>
                  <a:gd name="connsiteY2" fmla="*/ 124196 h 701328"/>
                  <a:gd name="connsiteX3" fmla="*/ 870709 w 984974"/>
                  <a:gd name="connsiteY3" fmla="*/ 49081 h 701328"/>
                  <a:gd name="connsiteX4" fmla="*/ 795594 w 984974"/>
                  <a:gd name="connsiteY4" fmla="*/ 1508 h 701328"/>
                  <a:gd name="connsiteX5" fmla="*/ 457577 w 984974"/>
                  <a:gd name="connsiteY5" fmla="*/ 76623 h 701328"/>
                  <a:gd name="connsiteX6" fmla="*/ 422523 w 984974"/>
                  <a:gd name="connsiteY6" fmla="*/ 100409 h 701328"/>
                  <a:gd name="connsiteX7" fmla="*/ 316111 w 984974"/>
                  <a:gd name="connsiteY7" fmla="*/ 238120 h 701328"/>
                  <a:gd name="connsiteX8" fmla="*/ 0 w 984974"/>
                  <a:gd name="connsiteY8" fmla="*/ 276278 h 701328"/>
                  <a:gd name="connsiteX9" fmla="*/ 161612 w 984974"/>
                  <a:gd name="connsiteY9" fmla="*/ 603419 h 701328"/>
                  <a:gd name="connsiteX10" fmla="*/ 284813 w 984974"/>
                  <a:gd name="connsiteY10" fmla="*/ 601175 h 701328"/>
                  <a:gd name="connsiteX11" fmla="*/ 547715 w 984974"/>
                  <a:gd name="connsiteY11" fmla="*/ 701328 h 701328"/>
                  <a:gd name="connsiteX12" fmla="*/ 773059 w 984974"/>
                  <a:gd name="connsiteY12" fmla="*/ 701328 h 701328"/>
                  <a:gd name="connsiteX13" fmla="*/ 848174 w 984974"/>
                  <a:gd name="connsiteY13" fmla="*/ 626213 h 701328"/>
                  <a:gd name="connsiteX14" fmla="*/ 828144 w 984974"/>
                  <a:gd name="connsiteY14" fmla="*/ 576137 h 701328"/>
                  <a:gd name="connsiteX15" fmla="*/ 835655 w 984974"/>
                  <a:gd name="connsiteY15" fmla="*/ 576137 h 701328"/>
                  <a:gd name="connsiteX16" fmla="*/ 910770 w 984974"/>
                  <a:gd name="connsiteY16" fmla="*/ 501022 h 701328"/>
                  <a:gd name="connsiteX17" fmla="*/ 889487 w 984974"/>
                  <a:gd name="connsiteY17" fmla="*/ 448441 h 701328"/>
                  <a:gd name="connsiteX18" fmla="*/ 948327 w 984974"/>
                  <a:gd name="connsiteY18" fmla="*/ 375830 h 701328"/>
                  <a:gd name="connsiteX19" fmla="*/ 873213 w 984974"/>
                  <a:gd name="connsiteY19" fmla="*/ 300716 h 701328"/>
                  <a:gd name="connsiteX20" fmla="*/ 943260 w 984974"/>
                  <a:gd name="connsiteY20" fmla="*/ 299446 h 701328"/>
                  <a:gd name="connsiteX21" fmla="*/ 984265 w 984974"/>
                  <a:gd name="connsiteY21" fmla="*/ 230500 h 701328"/>
                  <a:gd name="connsiteX22" fmla="*/ 921670 w 984974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4974" h="701328">
                    <a:moveTo>
                      <a:pt x="921670" y="173619"/>
                    </a:moveTo>
                    <a:lnTo>
                      <a:pt x="591532" y="175524"/>
                    </a:lnTo>
                    <a:lnTo>
                      <a:pt x="823136" y="124196"/>
                    </a:lnTo>
                    <a:cubicBezTo>
                      <a:pt x="856938" y="116684"/>
                      <a:pt x="878220" y="82882"/>
                      <a:pt x="870709" y="49081"/>
                    </a:cubicBezTo>
                    <a:cubicBezTo>
                      <a:pt x="863197" y="15279"/>
                      <a:pt x="829396" y="-6004"/>
                      <a:pt x="795594" y="1508"/>
                    </a:cubicBezTo>
                    <a:lnTo>
                      <a:pt x="457577" y="76623"/>
                    </a:lnTo>
                    <a:cubicBezTo>
                      <a:pt x="445058" y="80379"/>
                      <a:pt x="432539" y="87890"/>
                      <a:pt x="422523" y="100409"/>
                    </a:cubicBezTo>
                    <a:lnTo>
                      <a:pt x="316111" y="238120"/>
                    </a:lnTo>
                    <a:lnTo>
                      <a:pt x="0" y="276278"/>
                    </a:lnTo>
                    <a:cubicBezTo>
                      <a:pt x="29928" y="406275"/>
                      <a:pt x="80806" y="512329"/>
                      <a:pt x="161612" y="603419"/>
                    </a:cubicBezTo>
                    <a:cubicBezTo>
                      <a:pt x="182477" y="603419"/>
                      <a:pt x="263948" y="601175"/>
                      <a:pt x="284813" y="601175"/>
                    </a:cubicBezTo>
                    <a:cubicBezTo>
                      <a:pt x="373699" y="601175"/>
                      <a:pt x="379958" y="701328"/>
                      <a:pt x="547715" y="701328"/>
                    </a:cubicBezTo>
                    <a:lnTo>
                      <a:pt x="773059" y="701328"/>
                    </a:lnTo>
                    <a:cubicBezTo>
                      <a:pt x="814373" y="701328"/>
                      <a:pt x="848174" y="667527"/>
                      <a:pt x="848174" y="626213"/>
                    </a:cubicBezTo>
                    <a:cubicBezTo>
                      <a:pt x="848174" y="606183"/>
                      <a:pt x="840663" y="588656"/>
                      <a:pt x="828144" y="576137"/>
                    </a:cubicBezTo>
                    <a:lnTo>
                      <a:pt x="835655" y="576137"/>
                    </a:lnTo>
                    <a:cubicBezTo>
                      <a:pt x="876968" y="576137"/>
                      <a:pt x="910770" y="542335"/>
                      <a:pt x="910770" y="501022"/>
                    </a:cubicBezTo>
                    <a:cubicBezTo>
                      <a:pt x="910770" y="480991"/>
                      <a:pt x="903259" y="462213"/>
                      <a:pt x="889487" y="448441"/>
                    </a:cubicBezTo>
                    <a:cubicBezTo>
                      <a:pt x="923289" y="440930"/>
                      <a:pt x="948327" y="410884"/>
                      <a:pt x="948327" y="375830"/>
                    </a:cubicBezTo>
                    <a:cubicBezTo>
                      <a:pt x="948327" y="334517"/>
                      <a:pt x="914526" y="300716"/>
                      <a:pt x="873213" y="300716"/>
                    </a:cubicBezTo>
                    <a:cubicBezTo>
                      <a:pt x="985885" y="300716"/>
                      <a:pt x="830588" y="299446"/>
                      <a:pt x="943260" y="299446"/>
                    </a:cubicBezTo>
                    <a:cubicBezTo>
                      <a:pt x="978313" y="299446"/>
                      <a:pt x="987863" y="251471"/>
                      <a:pt x="984265" y="230500"/>
                    </a:cubicBezTo>
                    <a:cubicBezTo>
                      <a:pt x="980667" y="209529"/>
                      <a:pt x="956723" y="173619"/>
                      <a:pt x="921670" y="17361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60" name="شكل حر: شكل 159">
                <a:extLst>
                  <a:ext uri="{FF2B5EF4-FFF2-40B4-BE49-F238E27FC236}">
                    <a16:creationId xmlns:a16="http://schemas.microsoft.com/office/drawing/2014/main" id="{F6CA5272-A262-4517-8D9A-75BD5CE00E9C}"/>
                  </a:ext>
                </a:extLst>
              </p:cNvPr>
              <p:cNvSpPr/>
              <p:nvPr/>
            </p:nvSpPr>
            <p:spPr>
              <a:xfrm>
                <a:off x="5687476" y="4579087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61" name="شكل حر: شكل 160">
                <a:extLst>
                  <a:ext uri="{FF2B5EF4-FFF2-40B4-BE49-F238E27FC236}">
                    <a16:creationId xmlns:a16="http://schemas.microsoft.com/office/drawing/2014/main" id="{0182B98D-62D7-468F-B5F4-EDB91602A075}"/>
                  </a:ext>
                </a:extLst>
              </p:cNvPr>
              <p:cNvSpPr/>
              <p:nvPr/>
            </p:nvSpPr>
            <p:spPr>
              <a:xfrm>
                <a:off x="5374183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62" name="شكل حر: شكل 161">
                <a:extLst>
                  <a:ext uri="{FF2B5EF4-FFF2-40B4-BE49-F238E27FC236}">
                    <a16:creationId xmlns:a16="http://schemas.microsoft.com/office/drawing/2014/main" id="{D957D6E7-35BE-4179-AF65-78B82B1BDDA3}"/>
                  </a:ext>
                </a:extLst>
              </p:cNvPr>
              <p:cNvSpPr/>
              <p:nvPr/>
            </p:nvSpPr>
            <p:spPr>
              <a:xfrm>
                <a:off x="6190112" y="5728897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63" name="مجموعة 162">
                <a:extLst>
                  <a:ext uri="{FF2B5EF4-FFF2-40B4-BE49-F238E27FC236}">
                    <a16:creationId xmlns:a16="http://schemas.microsoft.com/office/drawing/2014/main" id="{C9829D34-E0F5-42EF-894C-EAE4ED40F4CD}"/>
                  </a:ext>
                </a:extLst>
              </p:cNvPr>
              <p:cNvGrpSpPr/>
              <p:nvPr/>
            </p:nvGrpSpPr>
            <p:grpSpPr>
              <a:xfrm rot="17021444" flipH="1">
                <a:off x="5733783" y="556953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64" name="مستطيل: زوايا مستديرة 163">
                  <a:extLst>
                    <a:ext uri="{FF2B5EF4-FFF2-40B4-BE49-F238E27FC236}">
                      <a16:creationId xmlns:a16="http://schemas.microsoft.com/office/drawing/2014/main" id="{C1211327-AFB5-4598-BD47-54B5B6573594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65" name="مستطيل: زوايا مستديرة 164">
                  <a:extLst>
                    <a:ext uri="{FF2B5EF4-FFF2-40B4-BE49-F238E27FC236}">
                      <a16:creationId xmlns:a16="http://schemas.microsoft.com/office/drawing/2014/main" id="{62754801-D721-4438-B9A9-5FE77227733A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174" name="مجموعة 173">
            <a:extLst>
              <a:ext uri="{FF2B5EF4-FFF2-40B4-BE49-F238E27FC236}">
                <a16:creationId xmlns:a16="http://schemas.microsoft.com/office/drawing/2014/main" id="{DB0E4D6A-975E-4D4B-BD62-2C3C3588BBC5}"/>
              </a:ext>
            </a:extLst>
          </p:cNvPr>
          <p:cNvGrpSpPr/>
          <p:nvPr/>
        </p:nvGrpSpPr>
        <p:grpSpPr>
          <a:xfrm>
            <a:off x="11110377" y="4335664"/>
            <a:ext cx="491291" cy="491291"/>
            <a:chOff x="4025798" y="2012775"/>
            <a:chExt cx="1656080" cy="1656080"/>
          </a:xfrm>
        </p:grpSpPr>
        <p:sp>
          <p:nvSpPr>
            <p:cNvPr id="175" name="شكل بيضاوي 174">
              <a:extLst>
                <a:ext uri="{FF2B5EF4-FFF2-40B4-BE49-F238E27FC236}">
                  <a16:creationId xmlns:a16="http://schemas.microsoft.com/office/drawing/2014/main" id="{F3149B07-DF07-4294-9CB0-32D6E1F50940}"/>
                </a:ext>
              </a:extLst>
            </p:cNvPr>
            <p:cNvSpPr/>
            <p:nvPr/>
          </p:nvSpPr>
          <p:spPr>
            <a:xfrm>
              <a:off x="4025798" y="2012775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176" name="شكل بيضاوي 175">
              <a:extLst>
                <a:ext uri="{FF2B5EF4-FFF2-40B4-BE49-F238E27FC236}">
                  <a16:creationId xmlns:a16="http://schemas.microsoft.com/office/drawing/2014/main" id="{4EF0D2FE-AA0B-4A59-A3A5-2FF41A303D77}"/>
                </a:ext>
              </a:extLst>
            </p:cNvPr>
            <p:cNvSpPr/>
            <p:nvPr/>
          </p:nvSpPr>
          <p:spPr>
            <a:xfrm>
              <a:off x="4430920" y="2324687"/>
              <a:ext cx="920771" cy="920771"/>
            </a:xfrm>
            <a:prstGeom prst="ellipse">
              <a:avLst/>
            </a:prstGeom>
            <a:solidFill>
              <a:srgbClr val="B7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77" name="شكل حر: شكل 176">
              <a:extLst>
                <a:ext uri="{FF2B5EF4-FFF2-40B4-BE49-F238E27FC236}">
                  <a16:creationId xmlns:a16="http://schemas.microsoft.com/office/drawing/2014/main" id="{64922A22-E386-4C78-8B95-6DE17FC1F174}"/>
                </a:ext>
              </a:extLst>
            </p:cNvPr>
            <p:cNvSpPr/>
            <p:nvPr/>
          </p:nvSpPr>
          <p:spPr>
            <a:xfrm>
              <a:off x="4411816" y="2302939"/>
              <a:ext cx="945333" cy="945333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85800 h 723900"/>
                <a:gd name="connsiteX6" fmla="*/ 38100 w 723900"/>
                <a:gd name="connsiteY6" fmla="*/ 361950 h 723900"/>
                <a:gd name="connsiteX7" fmla="*/ 361950 w 723900"/>
                <a:gd name="connsiteY7" fmla="*/ 38100 h 723900"/>
                <a:gd name="connsiteX8" fmla="*/ 492443 w 723900"/>
                <a:gd name="connsiteY8" fmla="*/ 65723 h 723900"/>
                <a:gd name="connsiteX9" fmla="*/ 461963 w 723900"/>
                <a:gd name="connsiteY9" fmla="*/ 90488 h 723900"/>
                <a:gd name="connsiteX10" fmla="*/ 449580 w 723900"/>
                <a:gd name="connsiteY10" fmla="*/ 95250 h 723900"/>
                <a:gd name="connsiteX11" fmla="*/ 431483 w 723900"/>
                <a:gd name="connsiteY11" fmla="*/ 95250 h 723900"/>
                <a:gd name="connsiteX12" fmla="*/ 424815 w 723900"/>
                <a:gd name="connsiteY12" fmla="*/ 94298 h 723900"/>
                <a:gd name="connsiteX13" fmla="*/ 351473 w 723900"/>
                <a:gd name="connsiteY13" fmla="*/ 66675 h 723900"/>
                <a:gd name="connsiteX14" fmla="*/ 265748 w 723900"/>
                <a:gd name="connsiteY14" fmla="*/ 95250 h 723900"/>
                <a:gd name="connsiteX15" fmla="*/ 274320 w 723900"/>
                <a:gd name="connsiteY15" fmla="*/ 123825 h 723900"/>
                <a:gd name="connsiteX16" fmla="*/ 276225 w 723900"/>
                <a:gd name="connsiteY16" fmla="*/ 123825 h 723900"/>
                <a:gd name="connsiteX17" fmla="*/ 302895 w 723900"/>
                <a:gd name="connsiteY17" fmla="*/ 123825 h 723900"/>
                <a:gd name="connsiteX18" fmla="*/ 319088 w 723900"/>
                <a:gd name="connsiteY18" fmla="*/ 115253 h 723900"/>
                <a:gd name="connsiteX19" fmla="*/ 329565 w 723900"/>
                <a:gd name="connsiteY19" fmla="*/ 99060 h 723900"/>
                <a:gd name="connsiteX20" fmla="*/ 337185 w 723900"/>
                <a:gd name="connsiteY20" fmla="*/ 95250 h 723900"/>
                <a:gd name="connsiteX21" fmla="*/ 352425 w 723900"/>
                <a:gd name="connsiteY21" fmla="*/ 95250 h 723900"/>
                <a:gd name="connsiteX22" fmla="*/ 332423 w 723900"/>
                <a:gd name="connsiteY22" fmla="*/ 128588 h 723900"/>
                <a:gd name="connsiteX23" fmla="*/ 307658 w 723900"/>
                <a:gd name="connsiteY23" fmla="*/ 142875 h 723900"/>
                <a:gd name="connsiteX24" fmla="*/ 281940 w 723900"/>
                <a:gd name="connsiteY24" fmla="*/ 142875 h 723900"/>
                <a:gd name="connsiteX25" fmla="*/ 271463 w 723900"/>
                <a:gd name="connsiteY25" fmla="*/ 145733 h 723900"/>
                <a:gd name="connsiteX26" fmla="*/ 247650 w 723900"/>
                <a:gd name="connsiteY26" fmla="*/ 161925 h 723900"/>
                <a:gd name="connsiteX27" fmla="*/ 228600 w 723900"/>
                <a:gd name="connsiteY27" fmla="*/ 161925 h 723900"/>
                <a:gd name="connsiteX28" fmla="*/ 219075 w 723900"/>
                <a:gd name="connsiteY28" fmla="*/ 171450 h 723900"/>
                <a:gd name="connsiteX29" fmla="*/ 219075 w 723900"/>
                <a:gd name="connsiteY29" fmla="*/ 180975 h 723900"/>
                <a:gd name="connsiteX30" fmla="*/ 209550 w 723900"/>
                <a:gd name="connsiteY30" fmla="*/ 190500 h 723900"/>
                <a:gd name="connsiteX31" fmla="*/ 200978 w 723900"/>
                <a:gd name="connsiteY31" fmla="*/ 190500 h 723900"/>
                <a:gd name="connsiteX32" fmla="*/ 184785 w 723900"/>
                <a:gd name="connsiteY32" fmla="*/ 199073 h 723900"/>
                <a:gd name="connsiteX33" fmla="*/ 173355 w 723900"/>
                <a:gd name="connsiteY33" fmla="*/ 217170 h 723900"/>
                <a:gd name="connsiteX34" fmla="*/ 171450 w 723900"/>
                <a:gd name="connsiteY34" fmla="*/ 222885 h 723900"/>
                <a:gd name="connsiteX35" fmla="*/ 171450 w 723900"/>
                <a:gd name="connsiteY35" fmla="*/ 228600 h 723900"/>
                <a:gd name="connsiteX36" fmla="*/ 180975 w 723900"/>
                <a:gd name="connsiteY36" fmla="*/ 238125 h 723900"/>
                <a:gd name="connsiteX37" fmla="*/ 215265 w 723900"/>
                <a:gd name="connsiteY37" fmla="*/ 238125 h 723900"/>
                <a:gd name="connsiteX38" fmla="*/ 221933 w 723900"/>
                <a:gd name="connsiteY38" fmla="*/ 235268 h 723900"/>
                <a:gd name="connsiteX39" fmla="*/ 251460 w 723900"/>
                <a:gd name="connsiteY39" fmla="*/ 205740 h 723900"/>
                <a:gd name="connsiteX40" fmla="*/ 264795 w 723900"/>
                <a:gd name="connsiteY40" fmla="*/ 200025 h 723900"/>
                <a:gd name="connsiteX41" fmla="*/ 268605 w 723900"/>
                <a:gd name="connsiteY41" fmla="*/ 200025 h 723900"/>
                <a:gd name="connsiteX42" fmla="*/ 278130 w 723900"/>
                <a:gd name="connsiteY42" fmla="*/ 207645 h 723900"/>
                <a:gd name="connsiteX43" fmla="*/ 283845 w 723900"/>
                <a:gd name="connsiteY43" fmla="*/ 231458 h 723900"/>
                <a:gd name="connsiteX44" fmla="*/ 293370 w 723900"/>
                <a:gd name="connsiteY44" fmla="*/ 239077 h 723900"/>
                <a:gd name="connsiteX45" fmla="*/ 295275 w 723900"/>
                <a:gd name="connsiteY45" fmla="*/ 239077 h 723900"/>
                <a:gd name="connsiteX46" fmla="*/ 304800 w 723900"/>
                <a:gd name="connsiteY46" fmla="*/ 229552 h 723900"/>
                <a:gd name="connsiteX47" fmla="*/ 304800 w 723900"/>
                <a:gd name="connsiteY47" fmla="*/ 204788 h 723900"/>
                <a:gd name="connsiteX48" fmla="*/ 307658 w 723900"/>
                <a:gd name="connsiteY48" fmla="*/ 198120 h 723900"/>
                <a:gd name="connsiteX49" fmla="*/ 314325 w 723900"/>
                <a:gd name="connsiteY49" fmla="*/ 190500 h 723900"/>
                <a:gd name="connsiteX50" fmla="*/ 321945 w 723900"/>
                <a:gd name="connsiteY50" fmla="*/ 212408 h 723900"/>
                <a:gd name="connsiteX51" fmla="*/ 330518 w 723900"/>
                <a:gd name="connsiteY51" fmla="*/ 219075 h 723900"/>
                <a:gd name="connsiteX52" fmla="*/ 339090 w 723900"/>
                <a:gd name="connsiteY52" fmla="*/ 219075 h 723900"/>
                <a:gd name="connsiteX53" fmla="*/ 345758 w 723900"/>
                <a:gd name="connsiteY53" fmla="*/ 216218 h 723900"/>
                <a:gd name="connsiteX54" fmla="*/ 349568 w 723900"/>
                <a:gd name="connsiteY54" fmla="*/ 212408 h 723900"/>
                <a:gd name="connsiteX55" fmla="*/ 356235 w 723900"/>
                <a:gd name="connsiteY55" fmla="*/ 209550 h 723900"/>
                <a:gd name="connsiteX56" fmla="*/ 361950 w 723900"/>
                <a:gd name="connsiteY56" fmla="*/ 209550 h 723900"/>
                <a:gd name="connsiteX57" fmla="*/ 371475 w 723900"/>
                <a:gd name="connsiteY57" fmla="*/ 219075 h 723900"/>
                <a:gd name="connsiteX58" fmla="*/ 371475 w 723900"/>
                <a:gd name="connsiteY58" fmla="*/ 228600 h 723900"/>
                <a:gd name="connsiteX59" fmla="*/ 381000 w 723900"/>
                <a:gd name="connsiteY59" fmla="*/ 238125 h 723900"/>
                <a:gd name="connsiteX60" fmla="*/ 415290 w 723900"/>
                <a:gd name="connsiteY60" fmla="*/ 238125 h 723900"/>
                <a:gd name="connsiteX61" fmla="*/ 423863 w 723900"/>
                <a:gd name="connsiteY61" fmla="*/ 250508 h 723900"/>
                <a:gd name="connsiteX62" fmla="*/ 421005 w 723900"/>
                <a:gd name="connsiteY62" fmla="*/ 259080 h 723900"/>
                <a:gd name="connsiteX63" fmla="*/ 410528 w 723900"/>
                <a:gd name="connsiteY63" fmla="*/ 265748 h 723900"/>
                <a:gd name="connsiteX64" fmla="*/ 364808 w 723900"/>
                <a:gd name="connsiteY64" fmla="*/ 258127 h 723900"/>
                <a:gd name="connsiteX65" fmla="*/ 358140 w 723900"/>
                <a:gd name="connsiteY65" fmla="*/ 258127 h 723900"/>
                <a:gd name="connsiteX66" fmla="*/ 319088 w 723900"/>
                <a:gd name="connsiteY66" fmla="*/ 265748 h 723900"/>
                <a:gd name="connsiteX67" fmla="*/ 308610 w 723900"/>
                <a:gd name="connsiteY67" fmla="*/ 264795 h 723900"/>
                <a:gd name="connsiteX68" fmla="*/ 247650 w 723900"/>
                <a:gd name="connsiteY68" fmla="*/ 247650 h 723900"/>
                <a:gd name="connsiteX69" fmla="*/ 133350 w 723900"/>
                <a:gd name="connsiteY69" fmla="*/ 352425 h 723900"/>
                <a:gd name="connsiteX70" fmla="*/ 190500 w 723900"/>
                <a:gd name="connsiteY70" fmla="*/ 419100 h 723900"/>
                <a:gd name="connsiteX71" fmla="*/ 285750 w 723900"/>
                <a:gd name="connsiteY71" fmla="*/ 495300 h 723900"/>
                <a:gd name="connsiteX72" fmla="*/ 285750 w 723900"/>
                <a:gd name="connsiteY72" fmla="*/ 554355 h 723900"/>
                <a:gd name="connsiteX73" fmla="*/ 297180 w 723900"/>
                <a:gd name="connsiteY73" fmla="*/ 584835 h 723900"/>
                <a:gd name="connsiteX74" fmla="*/ 324803 w 723900"/>
                <a:gd name="connsiteY74" fmla="*/ 618173 h 723900"/>
                <a:gd name="connsiteX75" fmla="*/ 346710 w 723900"/>
                <a:gd name="connsiteY75" fmla="*/ 628650 h 723900"/>
                <a:gd name="connsiteX76" fmla="*/ 369570 w 723900"/>
                <a:gd name="connsiteY76" fmla="*/ 628650 h 723900"/>
                <a:gd name="connsiteX77" fmla="*/ 389573 w 723900"/>
                <a:gd name="connsiteY77" fmla="*/ 620078 h 723900"/>
                <a:gd name="connsiteX78" fmla="*/ 412433 w 723900"/>
                <a:gd name="connsiteY78" fmla="*/ 597218 h 723900"/>
                <a:gd name="connsiteX79" fmla="*/ 422910 w 723900"/>
                <a:gd name="connsiteY79" fmla="*/ 581978 h 723900"/>
                <a:gd name="connsiteX80" fmla="*/ 441960 w 723900"/>
                <a:gd name="connsiteY80" fmla="*/ 542925 h 723900"/>
                <a:gd name="connsiteX81" fmla="*/ 446723 w 723900"/>
                <a:gd name="connsiteY81" fmla="*/ 521970 h 723900"/>
                <a:gd name="connsiteX82" fmla="*/ 446723 w 723900"/>
                <a:gd name="connsiteY82" fmla="*/ 478155 h 723900"/>
                <a:gd name="connsiteX83" fmla="*/ 455295 w 723900"/>
                <a:gd name="connsiteY83" fmla="*/ 458153 h 723900"/>
                <a:gd name="connsiteX84" fmla="*/ 505778 w 723900"/>
                <a:gd name="connsiteY84" fmla="*/ 407670 h 723900"/>
                <a:gd name="connsiteX85" fmla="*/ 504825 w 723900"/>
                <a:gd name="connsiteY85" fmla="*/ 393383 h 723900"/>
                <a:gd name="connsiteX86" fmla="*/ 416243 w 723900"/>
                <a:gd name="connsiteY86" fmla="*/ 300038 h 723900"/>
                <a:gd name="connsiteX87" fmla="*/ 424815 w 723900"/>
                <a:gd name="connsiteY87" fmla="*/ 285750 h 723900"/>
                <a:gd name="connsiteX88" fmla="*/ 428625 w 723900"/>
                <a:gd name="connsiteY88" fmla="*/ 285750 h 723900"/>
                <a:gd name="connsiteX89" fmla="*/ 482918 w 723900"/>
                <a:gd name="connsiteY89" fmla="*/ 356235 h 723900"/>
                <a:gd name="connsiteX90" fmla="*/ 510540 w 723900"/>
                <a:gd name="connsiteY90" fmla="*/ 359093 h 723900"/>
                <a:gd name="connsiteX91" fmla="*/ 541973 w 723900"/>
                <a:gd name="connsiteY91" fmla="*/ 332423 h 723900"/>
                <a:gd name="connsiteX92" fmla="*/ 541020 w 723900"/>
                <a:gd name="connsiteY92" fmla="*/ 317183 h 723900"/>
                <a:gd name="connsiteX93" fmla="*/ 512445 w 723900"/>
                <a:gd name="connsiteY93" fmla="*/ 300038 h 723900"/>
                <a:gd name="connsiteX94" fmla="*/ 508635 w 723900"/>
                <a:gd name="connsiteY94" fmla="*/ 287655 h 723900"/>
                <a:gd name="connsiteX95" fmla="*/ 509588 w 723900"/>
                <a:gd name="connsiteY95" fmla="*/ 285750 h 723900"/>
                <a:gd name="connsiteX96" fmla="*/ 522923 w 723900"/>
                <a:gd name="connsiteY96" fmla="*/ 281940 h 723900"/>
                <a:gd name="connsiteX97" fmla="*/ 557213 w 723900"/>
                <a:gd name="connsiteY97" fmla="*/ 302895 h 723900"/>
                <a:gd name="connsiteX98" fmla="*/ 566738 w 723900"/>
                <a:gd name="connsiteY98" fmla="*/ 305753 h 723900"/>
                <a:gd name="connsiteX99" fmla="*/ 577215 w 723900"/>
                <a:gd name="connsiteY99" fmla="*/ 305753 h 723900"/>
                <a:gd name="connsiteX100" fmla="*/ 594360 w 723900"/>
                <a:gd name="connsiteY100" fmla="*/ 317183 h 723900"/>
                <a:gd name="connsiteX101" fmla="*/ 621983 w 723900"/>
                <a:gd name="connsiteY101" fmla="*/ 380048 h 723900"/>
                <a:gd name="connsiteX102" fmla="*/ 639128 w 723900"/>
                <a:gd name="connsiteY102" fmla="*/ 391478 h 723900"/>
                <a:gd name="connsiteX103" fmla="*/ 639128 w 723900"/>
                <a:gd name="connsiteY103" fmla="*/ 391478 h 723900"/>
                <a:gd name="connsiteX104" fmla="*/ 655320 w 723900"/>
                <a:gd name="connsiteY104" fmla="*/ 375285 h 723900"/>
                <a:gd name="connsiteX105" fmla="*/ 655320 w 723900"/>
                <a:gd name="connsiteY105" fmla="*/ 348615 h 723900"/>
                <a:gd name="connsiteX106" fmla="*/ 659130 w 723900"/>
                <a:gd name="connsiteY106" fmla="*/ 340995 h 723900"/>
                <a:gd name="connsiteX107" fmla="*/ 681038 w 723900"/>
                <a:gd name="connsiteY107" fmla="*/ 323850 h 723900"/>
                <a:gd name="connsiteX108" fmla="*/ 683895 w 723900"/>
                <a:gd name="connsiteY108" fmla="*/ 362903 h 723900"/>
                <a:gd name="connsiteX109" fmla="*/ 361950 w 723900"/>
                <a:gd name="connsiteY109" fmla="*/ 6858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85800"/>
                  </a:moveTo>
                  <a:cubicBezTo>
                    <a:pt x="183833" y="685800"/>
                    <a:pt x="38100" y="540068"/>
                    <a:pt x="38100" y="361950"/>
                  </a:cubicBezTo>
                  <a:cubicBezTo>
                    <a:pt x="38100" y="183833"/>
                    <a:pt x="183833" y="38100"/>
                    <a:pt x="361950" y="38100"/>
                  </a:cubicBezTo>
                  <a:cubicBezTo>
                    <a:pt x="408623" y="38100"/>
                    <a:pt x="452438" y="47625"/>
                    <a:pt x="492443" y="65723"/>
                  </a:cubicBezTo>
                  <a:lnTo>
                    <a:pt x="461963" y="90488"/>
                  </a:lnTo>
                  <a:cubicBezTo>
                    <a:pt x="458153" y="93345"/>
                    <a:pt x="454343" y="95250"/>
                    <a:pt x="449580" y="95250"/>
                  </a:cubicBezTo>
                  <a:lnTo>
                    <a:pt x="431483" y="95250"/>
                  </a:lnTo>
                  <a:cubicBezTo>
                    <a:pt x="429578" y="95250"/>
                    <a:pt x="426720" y="95250"/>
                    <a:pt x="424815" y="94298"/>
                  </a:cubicBezTo>
                  <a:cubicBezTo>
                    <a:pt x="424815" y="94298"/>
                    <a:pt x="378143" y="66675"/>
                    <a:pt x="351473" y="66675"/>
                  </a:cubicBezTo>
                  <a:cubicBezTo>
                    <a:pt x="325755" y="66675"/>
                    <a:pt x="283845" y="82868"/>
                    <a:pt x="265748" y="95250"/>
                  </a:cubicBezTo>
                  <a:cubicBezTo>
                    <a:pt x="238125" y="113348"/>
                    <a:pt x="267653" y="121920"/>
                    <a:pt x="274320" y="123825"/>
                  </a:cubicBezTo>
                  <a:cubicBezTo>
                    <a:pt x="275273" y="123825"/>
                    <a:pt x="276225" y="123825"/>
                    <a:pt x="276225" y="123825"/>
                  </a:cubicBezTo>
                  <a:lnTo>
                    <a:pt x="302895" y="123825"/>
                  </a:lnTo>
                  <a:cubicBezTo>
                    <a:pt x="309563" y="123825"/>
                    <a:pt x="315278" y="120968"/>
                    <a:pt x="319088" y="115253"/>
                  </a:cubicBezTo>
                  <a:lnTo>
                    <a:pt x="329565" y="99060"/>
                  </a:lnTo>
                  <a:cubicBezTo>
                    <a:pt x="331470" y="96203"/>
                    <a:pt x="334328" y="95250"/>
                    <a:pt x="337185" y="95250"/>
                  </a:cubicBezTo>
                  <a:lnTo>
                    <a:pt x="352425" y="95250"/>
                  </a:lnTo>
                  <a:lnTo>
                    <a:pt x="332423" y="128588"/>
                  </a:lnTo>
                  <a:cubicBezTo>
                    <a:pt x="327660" y="137160"/>
                    <a:pt x="318135" y="142875"/>
                    <a:pt x="307658" y="142875"/>
                  </a:cubicBezTo>
                  <a:lnTo>
                    <a:pt x="281940" y="142875"/>
                  </a:lnTo>
                  <a:cubicBezTo>
                    <a:pt x="278130" y="142875"/>
                    <a:pt x="274320" y="143828"/>
                    <a:pt x="271463" y="145733"/>
                  </a:cubicBezTo>
                  <a:lnTo>
                    <a:pt x="247650" y="161925"/>
                  </a:lnTo>
                  <a:lnTo>
                    <a:pt x="228600" y="161925"/>
                  </a:lnTo>
                  <a:cubicBezTo>
                    <a:pt x="222885" y="161925"/>
                    <a:pt x="219075" y="165735"/>
                    <a:pt x="219075" y="171450"/>
                  </a:cubicBezTo>
                  <a:lnTo>
                    <a:pt x="219075" y="180975"/>
                  </a:lnTo>
                  <a:cubicBezTo>
                    <a:pt x="219075" y="186690"/>
                    <a:pt x="215265" y="190500"/>
                    <a:pt x="209550" y="190500"/>
                  </a:cubicBezTo>
                  <a:lnTo>
                    <a:pt x="200978" y="190500"/>
                  </a:lnTo>
                  <a:cubicBezTo>
                    <a:pt x="194310" y="190500"/>
                    <a:pt x="188595" y="193358"/>
                    <a:pt x="184785" y="199073"/>
                  </a:cubicBezTo>
                  <a:lnTo>
                    <a:pt x="173355" y="217170"/>
                  </a:lnTo>
                  <a:cubicBezTo>
                    <a:pt x="172403" y="219075"/>
                    <a:pt x="171450" y="220980"/>
                    <a:pt x="171450" y="222885"/>
                  </a:cubicBezTo>
                  <a:lnTo>
                    <a:pt x="171450" y="228600"/>
                  </a:lnTo>
                  <a:cubicBezTo>
                    <a:pt x="171450" y="234315"/>
                    <a:pt x="175260" y="238125"/>
                    <a:pt x="180975" y="238125"/>
                  </a:cubicBezTo>
                  <a:lnTo>
                    <a:pt x="215265" y="238125"/>
                  </a:lnTo>
                  <a:cubicBezTo>
                    <a:pt x="218123" y="238125"/>
                    <a:pt x="220027" y="237173"/>
                    <a:pt x="221933" y="235268"/>
                  </a:cubicBezTo>
                  <a:lnTo>
                    <a:pt x="251460" y="205740"/>
                  </a:lnTo>
                  <a:cubicBezTo>
                    <a:pt x="255270" y="201930"/>
                    <a:pt x="260033" y="200025"/>
                    <a:pt x="264795" y="200025"/>
                  </a:cubicBezTo>
                  <a:lnTo>
                    <a:pt x="268605" y="200025"/>
                  </a:lnTo>
                  <a:cubicBezTo>
                    <a:pt x="273368" y="200025"/>
                    <a:pt x="277178" y="202883"/>
                    <a:pt x="278130" y="207645"/>
                  </a:cubicBezTo>
                  <a:lnTo>
                    <a:pt x="283845" y="231458"/>
                  </a:lnTo>
                  <a:cubicBezTo>
                    <a:pt x="284798" y="235268"/>
                    <a:pt x="288608" y="239077"/>
                    <a:pt x="293370" y="239077"/>
                  </a:cubicBezTo>
                  <a:lnTo>
                    <a:pt x="295275" y="239077"/>
                  </a:lnTo>
                  <a:cubicBezTo>
                    <a:pt x="300990" y="239077"/>
                    <a:pt x="304800" y="235268"/>
                    <a:pt x="304800" y="229552"/>
                  </a:cubicBezTo>
                  <a:lnTo>
                    <a:pt x="304800" y="204788"/>
                  </a:lnTo>
                  <a:cubicBezTo>
                    <a:pt x="304800" y="201930"/>
                    <a:pt x="305753" y="200025"/>
                    <a:pt x="307658" y="198120"/>
                  </a:cubicBezTo>
                  <a:lnTo>
                    <a:pt x="314325" y="190500"/>
                  </a:lnTo>
                  <a:lnTo>
                    <a:pt x="321945" y="212408"/>
                  </a:lnTo>
                  <a:cubicBezTo>
                    <a:pt x="322898" y="216218"/>
                    <a:pt x="326708" y="219075"/>
                    <a:pt x="330518" y="219075"/>
                  </a:cubicBezTo>
                  <a:lnTo>
                    <a:pt x="339090" y="219075"/>
                  </a:lnTo>
                  <a:cubicBezTo>
                    <a:pt x="341948" y="219075"/>
                    <a:pt x="343853" y="218123"/>
                    <a:pt x="345758" y="216218"/>
                  </a:cubicBezTo>
                  <a:lnTo>
                    <a:pt x="349568" y="212408"/>
                  </a:lnTo>
                  <a:cubicBezTo>
                    <a:pt x="351473" y="210502"/>
                    <a:pt x="353378" y="209550"/>
                    <a:pt x="356235" y="209550"/>
                  </a:cubicBezTo>
                  <a:lnTo>
                    <a:pt x="361950" y="209550"/>
                  </a:lnTo>
                  <a:cubicBezTo>
                    <a:pt x="367665" y="209550"/>
                    <a:pt x="371475" y="213360"/>
                    <a:pt x="371475" y="219075"/>
                  </a:cubicBezTo>
                  <a:lnTo>
                    <a:pt x="371475" y="228600"/>
                  </a:lnTo>
                  <a:cubicBezTo>
                    <a:pt x="371475" y="234315"/>
                    <a:pt x="375285" y="238125"/>
                    <a:pt x="381000" y="238125"/>
                  </a:cubicBezTo>
                  <a:lnTo>
                    <a:pt x="415290" y="238125"/>
                  </a:lnTo>
                  <a:cubicBezTo>
                    <a:pt x="421958" y="238125"/>
                    <a:pt x="426720" y="244793"/>
                    <a:pt x="423863" y="250508"/>
                  </a:cubicBezTo>
                  <a:lnTo>
                    <a:pt x="421005" y="259080"/>
                  </a:lnTo>
                  <a:cubicBezTo>
                    <a:pt x="419100" y="263843"/>
                    <a:pt x="415290" y="266700"/>
                    <a:pt x="410528" y="265748"/>
                  </a:cubicBezTo>
                  <a:lnTo>
                    <a:pt x="364808" y="258127"/>
                  </a:lnTo>
                  <a:cubicBezTo>
                    <a:pt x="362903" y="258127"/>
                    <a:pt x="360045" y="258127"/>
                    <a:pt x="358140" y="258127"/>
                  </a:cubicBezTo>
                  <a:lnTo>
                    <a:pt x="319088" y="265748"/>
                  </a:lnTo>
                  <a:cubicBezTo>
                    <a:pt x="315278" y="266700"/>
                    <a:pt x="312420" y="265748"/>
                    <a:pt x="308610" y="264795"/>
                  </a:cubicBezTo>
                  <a:cubicBezTo>
                    <a:pt x="296228" y="260033"/>
                    <a:pt x="261938" y="247650"/>
                    <a:pt x="247650" y="247650"/>
                  </a:cubicBezTo>
                  <a:cubicBezTo>
                    <a:pt x="134303" y="247650"/>
                    <a:pt x="133350" y="323850"/>
                    <a:pt x="133350" y="352425"/>
                  </a:cubicBezTo>
                  <a:cubicBezTo>
                    <a:pt x="133350" y="390525"/>
                    <a:pt x="155258" y="419100"/>
                    <a:pt x="190500" y="419100"/>
                  </a:cubicBezTo>
                  <a:cubicBezTo>
                    <a:pt x="232410" y="419100"/>
                    <a:pt x="285750" y="417195"/>
                    <a:pt x="285750" y="495300"/>
                  </a:cubicBezTo>
                  <a:lnTo>
                    <a:pt x="285750" y="554355"/>
                  </a:lnTo>
                  <a:cubicBezTo>
                    <a:pt x="285750" y="565785"/>
                    <a:pt x="289560" y="576263"/>
                    <a:pt x="297180" y="584835"/>
                  </a:cubicBezTo>
                  <a:lnTo>
                    <a:pt x="324803" y="618173"/>
                  </a:lnTo>
                  <a:cubicBezTo>
                    <a:pt x="330518" y="624840"/>
                    <a:pt x="338138" y="628650"/>
                    <a:pt x="346710" y="628650"/>
                  </a:cubicBezTo>
                  <a:lnTo>
                    <a:pt x="369570" y="628650"/>
                  </a:lnTo>
                  <a:cubicBezTo>
                    <a:pt x="377190" y="628650"/>
                    <a:pt x="384810" y="625793"/>
                    <a:pt x="389573" y="620078"/>
                  </a:cubicBezTo>
                  <a:lnTo>
                    <a:pt x="412433" y="597218"/>
                  </a:lnTo>
                  <a:cubicBezTo>
                    <a:pt x="417195" y="592455"/>
                    <a:pt x="420053" y="587693"/>
                    <a:pt x="422910" y="581978"/>
                  </a:cubicBezTo>
                  <a:lnTo>
                    <a:pt x="441960" y="542925"/>
                  </a:lnTo>
                  <a:cubicBezTo>
                    <a:pt x="444818" y="536258"/>
                    <a:pt x="446723" y="528638"/>
                    <a:pt x="446723" y="521970"/>
                  </a:cubicBezTo>
                  <a:lnTo>
                    <a:pt x="446723" y="478155"/>
                  </a:lnTo>
                  <a:cubicBezTo>
                    <a:pt x="446723" y="470535"/>
                    <a:pt x="449580" y="462915"/>
                    <a:pt x="455295" y="458153"/>
                  </a:cubicBezTo>
                  <a:lnTo>
                    <a:pt x="505778" y="407670"/>
                  </a:lnTo>
                  <a:cubicBezTo>
                    <a:pt x="509588" y="403860"/>
                    <a:pt x="509588" y="396240"/>
                    <a:pt x="504825" y="393383"/>
                  </a:cubicBezTo>
                  <a:cubicBezTo>
                    <a:pt x="504825" y="393383"/>
                    <a:pt x="447675" y="360998"/>
                    <a:pt x="416243" y="300038"/>
                  </a:cubicBezTo>
                  <a:cubicBezTo>
                    <a:pt x="413385" y="293370"/>
                    <a:pt x="417195" y="285750"/>
                    <a:pt x="424815" y="285750"/>
                  </a:cubicBezTo>
                  <a:lnTo>
                    <a:pt x="428625" y="285750"/>
                  </a:lnTo>
                  <a:lnTo>
                    <a:pt x="482918" y="356235"/>
                  </a:lnTo>
                  <a:cubicBezTo>
                    <a:pt x="489585" y="364808"/>
                    <a:pt x="501968" y="365760"/>
                    <a:pt x="510540" y="359093"/>
                  </a:cubicBezTo>
                  <a:lnTo>
                    <a:pt x="541973" y="332423"/>
                  </a:lnTo>
                  <a:cubicBezTo>
                    <a:pt x="546735" y="328613"/>
                    <a:pt x="546735" y="320040"/>
                    <a:pt x="541020" y="317183"/>
                  </a:cubicBezTo>
                  <a:lnTo>
                    <a:pt x="512445" y="300038"/>
                  </a:lnTo>
                  <a:cubicBezTo>
                    <a:pt x="508635" y="297180"/>
                    <a:pt x="506730" y="292418"/>
                    <a:pt x="508635" y="287655"/>
                  </a:cubicBezTo>
                  <a:lnTo>
                    <a:pt x="509588" y="285750"/>
                  </a:lnTo>
                  <a:cubicBezTo>
                    <a:pt x="512445" y="280988"/>
                    <a:pt x="518160" y="279083"/>
                    <a:pt x="522923" y="281940"/>
                  </a:cubicBezTo>
                  <a:lnTo>
                    <a:pt x="557213" y="302895"/>
                  </a:lnTo>
                  <a:cubicBezTo>
                    <a:pt x="560070" y="304800"/>
                    <a:pt x="563880" y="305753"/>
                    <a:pt x="566738" y="305753"/>
                  </a:cubicBezTo>
                  <a:lnTo>
                    <a:pt x="577215" y="305753"/>
                  </a:lnTo>
                  <a:cubicBezTo>
                    <a:pt x="584835" y="305753"/>
                    <a:pt x="591503" y="310515"/>
                    <a:pt x="594360" y="317183"/>
                  </a:cubicBezTo>
                  <a:lnTo>
                    <a:pt x="621983" y="380048"/>
                  </a:lnTo>
                  <a:cubicBezTo>
                    <a:pt x="624840" y="386715"/>
                    <a:pt x="631508" y="391478"/>
                    <a:pt x="639128" y="391478"/>
                  </a:cubicBezTo>
                  <a:lnTo>
                    <a:pt x="639128" y="391478"/>
                  </a:lnTo>
                  <a:cubicBezTo>
                    <a:pt x="647700" y="391478"/>
                    <a:pt x="655320" y="383858"/>
                    <a:pt x="655320" y="375285"/>
                  </a:cubicBezTo>
                  <a:lnTo>
                    <a:pt x="655320" y="348615"/>
                  </a:lnTo>
                  <a:cubicBezTo>
                    <a:pt x="655320" y="345758"/>
                    <a:pt x="656273" y="342900"/>
                    <a:pt x="659130" y="340995"/>
                  </a:cubicBezTo>
                  <a:lnTo>
                    <a:pt x="681038" y="323850"/>
                  </a:lnTo>
                  <a:cubicBezTo>
                    <a:pt x="682943" y="336233"/>
                    <a:pt x="683895" y="349568"/>
                    <a:pt x="683895" y="362903"/>
                  </a:cubicBezTo>
                  <a:cubicBezTo>
                    <a:pt x="685800" y="540068"/>
                    <a:pt x="540068" y="685800"/>
                    <a:pt x="361950" y="685800"/>
                  </a:cubicBezTo>
                  <a:close/>
                </a:path>
              </a:pathLst>
            </a:custGeom>
            <a:solidFill>
              <a:srgbClr val="0D9DA7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78" name="شكل حر: شكل 177">
              <a:extLst>
                <a:ext uri="{FF2B5EF4-FFF2-40B4-BE49-F238E27FC236}">
                  <a16:creationId xmlns:a16="http://schemas.microsoft.com/office/drawing/2014/main" id="{B7476EE5-E0CD-4D18-977D-BBD67B93C0FF}"/>
                </a:ext>
              </a:extLst>
            </p:cNvPr>
            <p:cNvSpPr/>
            <p:nvPr/>
          </p:nvSpPr>
          <p:spPr>
            <a:xfrm>
              <a:off x="4124708" y="2880429"/>
              <a:ext cx="1330349" cy="584111"/>
            </a:xfrm>
            <a:custGeom>
              <a:avLst/>
              <a:gdLst>
                <a:gd name="connsiteX0" fmla="*/ 2156395 w 2156396"/>
                <a:gd name="connsiteY0" fmla="*/ 98012 h 906659"/>
                <a:gd name="connsiteX1" fmla="*/ 2059353 w 2156396"/>
                <a:gd name="connsiteY1" fmla="*/ 1 h 906659"/>
                <a:gd name="connsiteX2" fmla="*/ 2007702 w 2156396"/>
                <a:gd name="connsiteY2" fmla="*/ 14500 h 906659"/>
                <a:gd name="connsiteX3" fmla="*/ 1588675 w 2156396"/>
                <a:gd name="connsiteY3" fmla="*/ 254081 h 906659"/>
                <a:gd name="connsiteX4" fmla="*/ 1588160 w 2156396"/>
                <a:gd name="connsiteY4" fmla="*/ 336686 h 906659"/>
                <a:gd name="connsiteX5" fmla="*/ 1390532 w 2156396"/>
                <a:gd name="connsiteY5" fmla="*/ 490084 h 906659"/>
                <a:gd name="connsiteX6" fmla="*/ 955675 w 2156396"/>
                <a:gd name="connsiteY6" fmla="*/ 490084 h 906659"/>
                <a:gd name="connsiteX7" fmla="*/ 955675 w 2156396"/>
                <a:gd name="connsiteY7" fmla="*/ 392066 h 906659"/>
                <a:gd name="connsiteX8" fmla="*/ 1396756 w 2156396"/>
                <a:gd name="connsiteY8" fmla="*/ 392066 h 906659"/>
                <a:gd name="connsiteX9" fmla="*/ 1494774 w 2156396"/>
                <a:gd name="connsiteY9" fmla="*/ 294048 h 906659"/>
                <a:gd name="connsiteX10" fmla="*/ 1396756 w 2156396"/>
                <a:gd name="connsiteY10" fmla="*/ 196030 h 906659"/>
                <a:gd name="connsiteX11" fmla="*/ 808648 w 2156396"/>
                <a:gd name="connsiteY11" fmla="*/ 196030 h 906659"/>
                <a:gd name="connsiteX12" fmla="*/ 692962 w 2156396"/>
                <a:gd name="connsiteY12" fmla="*/ 229062 h 906659"/>
                <a:gd name="connsiteX13" fmla="*/ 0 w 2156396"/>
                <a:gd name="connsiteY13" fmla="*/ 563597 h 906659"/>
                <a:gd name="connsiteX14" fmla="*/ 343063 w 2156396"/>
                <a:gd name="connsiteY14" fmla="*/ 906660 h 906659"/>
                <a:gd name="connsiteX15" fmla="*/ 931171 w 2156396"/>
                <a:gd name="connsiteY15" fmla="*/ 686120 h 906659"/>
                <a:gd name="connsiteX16" fmla="*/ 1389160 w 2156396"/>
                <a:gd name="connsiteY16" fmla="*/ 686120 h 906659"/>
                <a:gd name="connsiteX17" fmla="*/ 1447137 w 2156396"/>
                <a:gd name="connsiteY17" fmla="*/ 667129 h 906659"/>
                <a:gd name="connsiteX18" fmla="*/ 2120202 w 2156396"/>
                <a:gd name="connsiteY18" fmla="*/ 173486 h 906659"/>
                <a:gd name="connsiteX19" fmla="*/ 2156395 w 2156396"/>
                <a:gd name="connsiteY19" fmla="*/ 98012 h 906659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6396" h="946803">
                  <a:moveTo>
                    <a:pt x="2156395" y="98012"/>
                  </a:moveTo>
                  <a:cubicBezTo>
                    <a:pt x="2156662" y="44148"/>
                    <a:pt x="2113213" y="268"/>
                    <a:pt x="2059353" y="1"/>
                  </a:cubicBezTo>
                  <a:cubicBezTo>
                    <a:pt x="2041119" y="-89"/>
                    <a:pt x="2023225" y="4934"/>
                    <a:pt x="2007702" y="14500"/>
                  </a:cubicBezTo>
                  <a:lnTo>
                    <a:pt x="1588675" y="254081"/>
                  </a:lnTo>
                  <a:cubicBezTo>
                    <a:pt x="1594333" y="281345"/>
                    <a:pt x="1594157" y="309495"/>
                    <a:pt x="1588160" y="336686"/>
                  </a:cubicBezTo>
                  <a:cubicBezTo>
                    <a:pt x="1566178" y="427688"/>
                    <a:pt x="1484141" y="491363"/>
                    <a:pt x="1390532" y="490084"/>
                  </a:cubicBezTo>
                  <a:lnTo>
                    <a:pt x="955675" y="490084"/>
                  </a:lnTo>
                  <a:lnTo>
                    <a:pt x="955675" y="392066"/>
                  </a:lnTo>
                  <a:lnTo>
                    <a:pt x="1396756" y="392066"/>
                  </a:lnTo>
                  <a:cubicBezTo>
                    <a:pt x="1450889" y="392066"/>
                    <a:pt x="1494774" y="348181"/>
                    <a:pt x="1494774" y="294048"/>
                  </a:cubicBezTo>
                  <a:cubicBezTo>
                    <a:pt x="1494774" y="239915"/>
                    <a:pt x="1450889" y="196030"/>
                    <a:pt x="1396756" y="196030"/>
                  </a:cubicBezTo>
                  <a:lnTo>
                    <a:pt x="808648" y="196030"/>
                  </a:lnTo>
                  <a:cubicBezTo>
                    <a:pt x="767760" y="196040"/>
                    <a:pt x="727690" y="207481"/>
                    <a:pt x="692962" y="229062"/>
                  </a:cubicBezTo>
                  <a:lnTo>
                    <a:pt x="0" y="563597"/>
                  </a:lnTo>
                  <a:cubicBezTo>
                    <a:pt x="74212" y="705742"/>
                    <a:pt x="74315" y="783044"/>
                    <a:pt x="250426" y="946803"/>
                  </a:cubicBezTo>
                  <a:cubicBezTo>
                    <a:pt x="408945" y="788283"/>
                    <a:pt x="707567" y="686120"/>
                    <a:pt x="931171" y="686120"/>
                  </a:cubicBezTo>
                  <a:lnTo>
                    <a:pt x="1389160" y="686120"/>
                  </a:lnTo>
                  <a:cubicBezTo>
                    <a:pt x="1410013" y="686117"/>
                    <a:pt x="1430325" y="679464"/>
                    <a:pt x="1447137" y="667129"/>
                  </a:cubicBezTo>
                  <a:lnTo>
                    <a:pt x="2120202" y="173486"/>
                  </a:lnTo>
                  <a:cubicBezTo>
                    <a:pt x="2143023" y="155068"/>
                    <a:pt x="2156319" y="127339"/>
                    <a:pt x="2156395" y="98012"/>
                  </a:cubicBezTo>
                  <a:close/>
                </a:path>
              </a:pathLst>
            </a:custGeom>
            <a:gradFill>
              <a:gsLst>
                <a:gs pos="0">
                  <a:srgbClr val="F0C9B6"/>
                </a:gs>
                <a:gs pos="76000">
                  <a:srgbClr val="EFC4AF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79" name="شكل حر: شكل 178">
              <a:extLst>
                <a:ext uri="{FF2B5EF4-FFF2-40B4-BE49-F238E27FC236}">
                  <a16:creationId xmlns:a16="http://schemas.microsoft.com/office/drawing/2014/main" id="{24E12DE3-2F85-48C2-92C2-D480ECFF23B9}"/>
                </a:ext>
              </a:extLst>
            </p:cNvPr>
            <p:cNvSpPr/>
            <p:nvPr/>
          </p:nvSpPr>
          <p:spPr>
            <a:xfrm>
              <a:off x="4545844" y="2269998"/>
              <a:ext cx="234203" cy="266612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80" name="شكل حر: شكل 179">
              <a:extLst>
                <a:ext uri="{FF2B5EF4-FFF2-40B4-BE49-F238E27FC236}">
                  <a16:creationId xmlns:a16="http://schemas.microsoft.com/office/drawing/2014/main" id="{093AC314-3529-4AA1-8DC8-5739070686F7}"/>
                </a:ext>
              </a:extLst>
            </p:cNvPr>
            <p:cNvSpPr/>
            <p:nvPr/>
          </p:nvSpPr>
          <p:spPr>
            <a:xfrm>
              <a:off x="4304201" y="2470318"/>
              <a:ext cx="154416" cy="17578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81" name="شكل حر: شكل 180">
              <a:extLst>
                <a:ext uri="{FF2B5EF4-FFF2-40B4-BE49-F238E27FC236}">
                  <a16:creationId xmlns:a16="http://schemas.microsoft.com/office/drawing/2014/main" id="{7086A17D-F66A-4589-9BC9-DC84BB93B9A8}"/>
                </a:ext>
              </a:extLst>
            </p:cNvPr>
            <p:cNvSpPr/>
            <p:nvPr/>
          </p:nvSpPr>
          <p:spPr>
            <a:xfrm>
              <a:off x="4376962" y="2920918"/>
              <a:ext cx="84596" cy="9630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82" name="مستطيل: زوايا مستديرة 181">
              <a:extLst>
                <a:ext uri="{FF2B5EF4-FFF2-40B4-BE49-F238E27FC236}">
                  <a16:creationId xmlns:a16="http://schemas.microsoft.com/office/drawing/2014/main" id="{8264E8F0-59B1-4842-9A9E-420F7E42745F}"/>
                </a:ext>
              </a:extLst>
            </p:cNvPr>
            <p:cNvSpPr/>
            <p:nvPr/>
          </p:nvSpPr>
          <p:spPr>
            <a:xfrm rot="4042901" flipH="1">
              <a:off x="4471498" y="3241881"/>
              <a:ext cx="29414" cy="671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83" name="مستطيل: زوايا مستديرة 182">
              <a:extLst>
                <a:ext uri="{FF2B5EF4-FFF2-40B4-BE49-F238E27FC236}">
                  <a16:creationId xmlns:a16="http://schemas.microsoft.com/office/drawing/2014/main" id="{CE164A39-7F52-4224-9FBF-6ABE97BDF1AF}"/>
                </a:ext>
              </a:extLst>
            </p:cNvPr>
            <p:cNvSpPr/>
            <p:nvPr/>
          </p:nvSpPr>
          <p:spPr>
            <a:xfrm rot="4042901" flipH="1">
              <a:off x="4380993" y="3260733"/>
              <a:ext cx="29414" cy="1048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199" name="مجموعة 198">
            <a:extLst>
              <a:ext uri="{FF2B5EF4-FFF2-40B4-BE49-F238E27FC236}">
                <a16:creationId xmlns:a16="http://schemas.microsoft.com/office/drawing/2014/main" id="{A7C8BA2F-933D-4CA1-A3BF-2D739B282AC6}"/>
              </a:ext>
            </a:extLst>
          </p:cNvPr>
          <p:cNvGrpSpPr/>
          <p:nvPr/>
        </p:nvGrpSpPr>
        <p:grpSpPr>
          <a:xfrm>
            <a:off x="11130697" y="2181185"/>
            <a:ext cx="491291" cy="491291"/>
            <a:chOff x="5800432" y="4106525"/>
            <a:chExt cx="1656080" cy="1656080"/>
          </a:xfrm>
        </p:grpSpPr>
        <p:sp>
          <p:nvSpPr>
            <p:cNvPr id="200" name="شكل بيضاوي 199">
              <a:extLst>
                <a:ext uri="{FF2B5EF4-FFF2-40B4-BE49-F238E27FC236}">
                  <a16:creationId xmlns:a16="http://schemas.microsoft.com/office/drawing/2014/main" id="{E4BFC245-993B-417B-B620-E4C564756C06}"/>
                </a:ext>
              </a:extLst>
            </p:cNvPr>
            <p:cNvSpPr/>
            <p:nvPr/>
          </p:nvSpPr>
          <p:spPr>
            <a:xfrm>
              <a:off x="5800432" y="4106525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01" name="مجموعة 200">
              <a:extLst>
                <a:ext uri="{FF2B5EF4-FFF2-40B4-BE49-F238E27FC236}">
                  <a16:creationId xmlns:a16="http://schemas.microsoft.com/office/drawing/2014/main" id="{5F9D8591-8BC1-4418-A682-D819CD0B045B}"/>
                </a:ext>
              </a:extLst>
            </p:cNvPr>
            <p:cNvGrpSpPr/>
            <p:nvPr/>
          </p:nvGrpSpPr>
          <p:grpSpPr>
            <a:xfrm>
              <a:off x="6097568" y="4213185"/>
              <a:ext cx="1003087" cy="1548201"/>
              <a:chOff x="7764323" y="1927027"/>
              <a:chExt cx="1310091" cy="2022044"/>
            </a:xfrm>
          </p:grpSpPr>
          <p:sp>
            <p:nvSpPr>
              <p:cNvPr id="202" name="شكل حر: شكل 201">
                <a:extLst>
                  <a:ext uri="{FF2B5EF4-FFF2-40B4-BE49-F238E27FC236}">
                    <a16:creationId xmlns:a16="http://schemas.microsoft.com/office/drawing/2014/main" id="{160D0214-15E8-4248-8E55-57FC5919B948}"/>
                  </a:ext>
                </a:extLst>
              </p:cNvPr>
              <p:cNvSpPr/>
              <p:nvPr/>
            </p:nvSpPr>
            <p:spPr>
              <a:xfrm>
                <a:off x="7890739" y="3540761"/>
                <a:ext cx="1150992" cy="408310"/>
              </a:xfrm>
              <a:custGeom>
                <a:avLst/>
                <a:gdLst>
                  <a:gd name="connsiteX0" fmla="*/ 492053 w 1093767"/>
                  <a:gd name="connsiteY0" fmla="*/ 0 h 223010"/>
                  <a:gd name="connsiteX1" fmla="*/ 706678 w 1093767"/>
                  <a:gd name="connsiteY1" fmla="*/ 0 h 223010"/>
                  <a:gd name="connsiteX2" fmla="*/ 753188 w 1093767"/>
                  <a:gd name="connsiteY2" fmla="*/ 13556 h 223010"/>
                  <a:gd name="connsiteX3" fmla="*/ 852833 w 1093767"/>
                  <a:gd name="connsiteY3" fmla="*/ 76942 h 223010"/>
                  <a:gd name="connsiteX4" fmla="*/ 1093767 w 1093767"/>
                  <a:gd name="connsiteY4" fmla="*/ 223010 h 223010"/>
                  <a:gd name="connsiteX5" fmla="*/ 0 w 1093767"/>
                  <a:gd name="connsiteY5" fmla="*/ 223010 h 223010"/>
                  <a:gd name="connsiteX6" fmla="*/ 413117 w 1093767"/>
                  <a:gd name="connsiteY6" fmla="*/ 84545 h 223010"/>
                  <a:gd name="connsiteX7" fmla="*/ 492053 w 1093767"/>
                  <a:gd name="connsiteY7" fmla="*/ 26875 h 223010"/>
                  <a:gd name="connsiteX8" fmla="*/ 492053 w 1093767"/>
                  <a:gd name="connsiteY8" fmla="*/ 0 h 223010"/>
                  <a:gd name="connsiteX0" fmla="*/ 492053 w 1093767"/>
                  <a:gd name="connsiteY0" fmla="*/ 0 h 223010"/>
                  <a:gd name="connsiteX1" fmla="*/ 706678 w 1093767"/>
                  <a:gd name="connsiteY1" fmla="*/ 0 h 223010"/>
                  <a:gd name="connsiteX2" fmla="*/ 753188 w 1093767"/>
                  <a:gd name="connsiteY2" fmla="*/ 13556 h 223010"/>
                  <a:gd name="connsiteX3" fmla="*/ 852833 w 1093767"/>
                  <a:gd name="connsiteY3" fmla="*/ 76942 h 223010"/>
                  <a:gd name="connsiteX4" fmla="*/ 1093767 w 1093767"/>
                  <a:gd name="connsiteY4" fmla="*/ 223010 h 223010"/>
                  <a:gd name="connsiteX5" fmla="*/ 540818 w 1093767"/>
                  <a:gd name="connsiteY5" fmla="*/ 220837 h 223010"/>
                  <a:gd name="connsiteX6" fmla="*/ 0 w 1093767"/>
                  <a:gd name="connsiteY6" fmla="*/ 223010 h 223010"/>
                  <a:gd name="connsiteX7" fmla="*/ 413117 w 1093767"/>
                  <a:gd name="connsiteY7" fmla="*/ 84545 h 223010"/>
                  <a:gd name="connsiteX8" fmla="*/ 492053 w 1093767"/>
                  <a:gd name="connsiteY8" fmla="*/ 26875 h 223010"/>
                  <a:gd name="connsiteX9" fmla="*/ 492053 w 1093767"/>
                  <a:gd name="connsiteY9" fmla="*/ 0 h 223010"/>
                  <a:gd name="connsiteX0" fmla="*/ 492053 w 1093767"/>
                  <a:gd name="connsiteY0" fmla="*/ 0 h 404952"/>
                  <a:gd name="connsiteX1" fmla="*/ 706678 w 1093767"/>
                  <a:gd name="connsiteY1" fmla="*/ 0 h 404952"/>
                  <a:gd name="connsiteX2" fmla="*/ 753188 w 1093767"/>
                  <a:gd name="connsiteY2" fmla="*/ 13556 h 404952"/>
                  <a:gd name="connsiteX3" fmla="*/ 852833 w 1093767"/>
                  <a:gd name="connsiteY3" fmla="*/ 76942 h 404952"/>
                  <a:gd name="connsiteX4" fmla="*/ 1093767 w 1093767"/>
                  <a:gd name="connsiteY4" fmla="*/ 223010 h 404952"/>
                  <a:gd name="connsiteX5" fmla="*/ 540818 w 1093767"/>
                  <a:gd name="connsiteY5" fmla="*/ 404952 h 404952"/>
                  <a:gd name="connsiteX6" fmla="*/ 0 w 1093767"/>
                  <a:gd name="connsiteY6" fmla="*/ 223010 h 404952"/>
                  <a:gd name="connsiteX7" fmla="*/ 413117 w 1093767"/>
                  <a:gd name="connsiteY7" fmla="*/ 84545 h 404952"/>
                  <a:gd name="connsiteX8" fmla="*/ 492053 w 1093767"/>
                  <a:gd name="connsiteY8" fmla="*/ 26875 h 404952"/>
                  <a:gd name="connsiteX9" fmla="*/ 492053 w 1093767"/>
                  <a:gd name="connsiteY9" fmla="*/ 0 h 404952"/>
                  <a:gd name="connsiteX0" fmla="*/ 506981 w 1108695"/>
                  <a:gd name="connsiteY0" fmla="*/ 0 h 404952"/>
                  <a:gd name="connsiteX1" fmla="*/ 721606 w 1108695"/>
                  <a:gd name="connsiteY1" fmla="*/ 0 h 404952"/>
                  <a:gd name="connsiteX2" fmla="*/ 768116 w 1108695"/>
                  <a:gd name="connsiteY2" fmla="*/ 13556 h 404952"/>
                  <a:gd name="connsiteX3" fmla="*/ 867761 w 1108695"/>
                  <a:gd name="connsiteY3" fmla="*/ 76942 h 404952"/>
                  <a:gd name="connsiteX4" fmla="*/ 1108695 w 1108695"/>
                  <a:gd name="connsiteY4" fmla="*/ 223010 h 404952"/>
                  <a:gd name="connsiteX5" fmla="*/ 555746 w 1108695"/>
                  <a:gd name="connsiteY5" fmla="*/ 404952 h 404952"/>
                  <a:gd name="connsiteX6" fmla="*/ 0 w 1108695"/>
                  <a:gd name="connsiteY6" fmla="*/ 232962 h 404952"/>
                  <a:gd name="connsiteX7" fmla="*/ 428045 w 1108695"/>
                  <a:gd name="connsiteY7" fmla="*/ 84545 h 404952"/>
                  <a:gd name="connsiteX8" fmla="*/ 506981 w 1108695"/>
                  <a:gd name="connsiteY8" fmla="*/ 26875 h 404952"/>
                  <a:gd name="connsiteX9" fmla="*/ 506981 w 1108695"/>
                  <a:gd name="connsiteY9" fmla="*/ 0 h 404952"/>
                  <a:gd name="connsiteX0" fmla="*/ 519421 w 1121135"/>
                  <a:gd name="connsiteY0" fmla="*/ 0 h 404952"/>
                  <a:gd name="connsiteX1" fmla="*/ 734046 w 1121135"/>
                  <a:gd name="connsiteY1" fmla="*/ 0 h 404952"/>
                  <a:gd name="connsiteX2" fmla="*/ 780556 w 1121135"/>
                  <a:gd name="connsiteY2" fmla="*/ 13556 h 404952"/>
                  <a:gd name="connsiteX3" fmla="*/ 880201 w 1121135"/>
                  <a:gd name="connsiteY3" fmla="*/ 76942 h 404952"/>
                  <a:gd name="connsiteX4" fmla="*/ 1121135 w 1121135"/>
                  <a:gd name="connsiteY4" fmla="*/ 223010 h 404952"/>
                  <a:gd name="connsiteX5" fmla="*/ 568186 w 1121135"/>
                  <a:gd name="connsiteY5" fmla="*/ 404952 h 404952"/>
                  <a:gd name="connsiteX6" fmla="*/ 0 w 1121135"/>
                  <a:gd name="connsiteY6" fmla="*/ 240426 h 404952"/>
                  <a:gd name="connsiteX7" fmla="*/ 440485 w 1121135"/>
                  <a:gd name="connsiteY7" fmla="*/ 84545 h 404952"/>
                  <a:gd name="connsiteX8" fmla="*/ 519421 w 1121135"/>
                  <a:gd name="connsiteY8" fmla="*/ 26875 h 404952"/>
                  <a:gd name="connsiteX9" fmla="*/ 519421 w 1121135"/>
                  <a:gd name="connsiteY9" fmla="*/ 0 h 404952"/>
                  <a:gd name="connsiteX0" fmla="*/ 519421 w 1150991"/>
                  <a:gd name="connsiteY0" fmla="*/ 0 h 404952"/>
                  <a:gd name="connsiteX1" fmla="*/ 734046 w 1150991"/>
                  <a:gd name="connsiteY1" fmla="*/ 0 h 404952"/>
                  <a:gd name="connsiteX2" fmla="*/ 780556 w 1150991"/>
                  <a:gd name="connsiteY2" fmla="*/ 13556 h 404952"/>
                  <a:gd name="connsiteX3" fmla="*/ 880201 w 1150991"/>
                  <a:gd name="connsiteY3" fmla="*/ 76942 h 404952"/>
                  <a:gd name="connsiteX4" fmla="*/ 1150991 w 1150991"/>
                  <a:gd name="connsiteY4" fmla="*/ 232962 h 404952"/>
                  <a:gd name="connsiteX5" fmla="*/ 568186 w 1150991"/>
                  <a:gd name="connsiteY5" fmla="*/ 404952 h 404952"/>
                  <a:gd name="connsiteX6" fmla="*/ 0 w 1150991"/>
                  <a:gd name="connsiteY6" fmla="*/ 240426 h 404952"/>
                  <a:gd name="connsiteX7" fmla="*/ 440485 w 1150991"/>
                  <a:gd name="connsiteY7" fmla="*/ 84545 h 404952"/>
                  <a:gd name="connsiteX8" fmla="*/ 519421 w 1150991"/>
                  <a:gd name="connsiteY8" fmla="*/ 26875 h 404952"/>
                  <a:gd name="connsiteX9" fmla="*/ 519421 w 1150991"/>
                  <a:gd name="connsiteY9" fmla="*/ 0 h 404952"/>
                  <a:gd name="connsiteX0" fmla="*/ 519421 w 1150991"/>
                  <a:gd name="connsiteY0" fmla="*/ 0 h 407380"/>
                  <a:gd name="connsiteX1" fmla="*/ 734046 w 1150991"/>
                  <a:gd name="connsiteY1" fmla="*/ 0 h 407380"/>
                  <a:gd name="connsiteX2" fmla="*/ 780556 w 1150991"/>
                  <a:gd name="connsiteY2" fmla="*/ 13556 h 407380"/>
                  <a:gd name="connsiteX3" fmla="*/ 880201 w 1150991"/>
                  <a:gd name="connsiteY3" fmla="*/ 76942 h 407380"/>
                  <a:gd name="connsiteX4" fmla="*/ 1150991 w 1150991"/>
                  <a:gd name="connsiteY4" fmla="*/ 232962 h 407380"/>
                  <a:gd name="connsiteX5" fmla="*/ 568186 w 1150991"/>
                  <a:gd name="connsiteY5" fmla="*/ 404952 h 407380"/>
                  <a:gd name="connsiteX6" fmla="*/ 0 w 1150991"/>
                  <a:gd name="connsiteY6" fmla="*/ 240426 h 407380"/>
                  <a:gd name="connsiteX7" fmla="*/ 440485 w 1150991"/>
                  <a:gd name="connsiteY7" fmla="*/ 84545 h 407380"/>
                  <a:gd name="connsiteX8" fmla="*/ 519421 w 1150991"/>
                  <a:gd name="connsiteY8" fmla="*/ 26875 h 407380"/>
                  <a:gd name="connsiteX9" fmla="*/ 519421 w 1150991"/>
                  <a:gd name="connsiteY9" fmla="*/ 0 h 40738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0991" h="408310">
                    <a:moveTo>
                      <a:pt x="519421" y="0"/>
                    </a:moveTo>
                    <a:lnTo>
                      <a:pt x="734046" y="0"/>
                    </a:lnTo>
                    <a:lnTo>
                      <a:pt x="780556" y="13556"/>
                    </a:lnTo>
                    <a:cubicBezTo>
                      <a:pt x="817153" y="28073"/>
                      <a:pt x="851025" y="49462"/>
                      <a:pt x="880201" y="76942"/>
                    </a:cubicBezTo>
                    <a:cubicBezTo>
                      <a:pt x="978979" y="85138"/>
                      <a:pt x="1098042" y="149172"/>
                      <a:pt x="1150991" y="232962"/>
                    </a:cubicBezTo>
                    <a:cubicBezTo>
                      <a:pt x="994043" y="335076"/>
                      <a:pt x="787335" y="427240"/>
                      <a:pt x="568186" y="404952"/>
                    </a:cubicBezTo>
                    <a:cubicBezTo>
                      <a:pt x="373815" y="397383"/>
                      <a:pt x="157051" y="372397"/>
                      <a:pt x="0" y="240426"/>
                    </a:cubicBezTo>
                    <a:cubicBezTo>
                      <a:pt x="78392" y="91069"/>
                      <a:pt x="287922" y="12599"/>
                      <a:pt x="440485" y="84545"/>
                    </a:cubicBezTo>
                    <a:cubicBezTo>
                      <a:pt x="463623" y="61315"/>
                      <a:pt x="490255" y="41859"/>
                      <a:pt x="519421" y="26875"/>
                    </a:cubicBezTo>
                    <a:lnTo>
                      <a:pt x="519421" y="0"/>
                    </a:lnTo>
                    <a:close/>
                  </a:path>
                </a:pathLst>
              </a:custGeom>
              <a:solidFill>
                <a:srgbClr val="D7A9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03" name="مجموعة 202">
                <a:extLst>
                  <a:ext uri="{FF2B5EF4-FFF2-40B4-BE49-F238E27FC236}">
                    <a16:creationId xmlns:a16="http://schemas.microsoft.com/office/drawing/2014/main" id="{EF6C1C1D-B48F-43FC-BB26-9B0BA261EC3D}"/>
                  </a:ext>
                </a:extLst>
              </p:cNvPr>
              <p:cNvGrpSpPr/>
              <p:nvPr/>
            </p:nvGrpSpPr>
            <p:grpSpPr>
              <a:xfrm>
                <a:off x="7970519" y="2339340"/>
                <a:ext cx="949343" cy="899501"/>
                <a:chOff x="1276719" y="5185399"/>
                <a:chExt cx="833152" cy="789413"/>
              </a:xfrm>
            </p:grpSpPr>
            <p:sp>
              <p:nvSpPr>
                <p:cNvPr id="211" name="شكل حر: شكل 210">
                  <a:extLst>
                    <a:ext uri="{FF2B5EF4-FFF2-40B4-BE49-F238E27FC236}">
                      <a16:creationId xmlns:a16="http://schemas.microsoft.com/office/drawing/2014/main" id="{454F3E99-03D4-4135-A9DB-1587C497BEB8}"/>
                    </a:ext>
                  </a:extLst>
                </p:cNvPr>
                <p:cNvSpPr/>
                <p:nvPr/>
              </p:nvSpPr>
              <p:spPr>
                <a:xfrm>
                  <a:off x="1276719" y="5185399"/>
                  <a:ext cx="833152" cy="789413"/>
                </a:xfrm>
                <a:custGeom>
                  <a:avLst/>
                  <a:gdLst>
                    <a:gd name="connsiteX0" fmla="*/ 416576 w 833152"/>
                    <a:gd name="connsiteY0" fmla="*/ 164549 h 789413"/>
                    <a:gd name="connsiteX1" fmla="*/ 0 w 833152"/>
                    <a:gd name="connsiteY1" fmla="*/ 213558 h 789413"/>
                    <a:gd name="connsiteX2" fmla="*/ 416576 w 833152"/>
                    <a:gd name="connsiteY2" fmla="*/ 789414 h 789413"/>
                    <a:gd name="connsiteX3" fmla="*/ 833153 w 833152"/>
                    <a:gd name="connsiteY3" fmla="*/ 213558 h 789413"/>
                    <a:gd name="connsiteX4" fmla="*/ 416576 w 833152"/>
                    <a:gd name="connsiteY4" fmla="*/ 164549 h 78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152" h="789413">
                      <a:moveTo>
                        <a:pt x="416576" y="164549"/>
                      </a:moveTo>
                      <a:cubicBezTo>
                        <a:pt x="262198" y="-141757"/>
                        <a:pt x="0" y="42027"/>
                        <a:pt x="0" y="213558"/>
                      </a:cubicBezTo>
                      <a:cubicBezTo>
                        <a:pt x="0" y="470855"/>
                        <a:pt x="416576" y="789414"/>
                        <a:pt x="416576" y="789414"/>
                      </a:cubicBezTo>
                      <a:cubicBezTo>
                        <a:pt x="416576" y="789414"/>
                        <a:pt x="833153" y="470855"/>
                        <a:pt x="833153" y="213558"/>
                      </a:cubicBezTo>
                      <a:cubicBezTo>
                        <a:pt x="833153" y="42027"/>
                        <a:pt x="570955" y="-141757"/>
                        <a:pt x="416576" y="164549"/>
                      </a:cubicBezTo>
                      <a:close/>
                    </a:path>
                  </a:pathLst>
                </a:custGeom>
                <a:solidFill>
                  <a:srgbClr val="FFD778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212" name="مجموعة 211">
                  <a:extLst>
                    <a:ext uri="{FF2B5EF4-FFF2-40B4-BE49-F238E27FC236}">
                      <a16:creationId xmlns:a16="http://schemas.microsoft.com/office/drawing/2014/main" id="{110F86F4-99F5-4D1F-96C0-9234C8EA11D4}"/>
                    </a:ext>
                  </a:extLst>
                </p:cNvPr>
                <p:cNvGrpSpPr/>
                <p:nvPr/>
              </p:nvGrpSpPr>
              <p:grpSpPr>
                <a:xfrm rot="20111266" flipH="1">
                  <a:off x="1361769" y="5314118"/>
                  <a:ext cx="69276" cy="296134"/>
                  <a:chOff x="3946762" y="2156920"/>
                  <a:chExt cx="300203" cy="1283273"/>
                </a:xfrm>
                <a:solidFill>
                  <a:srgbClr val="FFFFFF"/>
                </a:solidFill>
              </p:grpSpPr>
              <p:sp>
                <p:nvSpPr>
                  <p:cNvPr id="213" name="مستطيل: زوايا مستديرة 212">
                    <a:extLst>
                      <a:ext uri="{FF2B5EF4-FFF2-40B4-BE49-F238E27FC236}">
                        <a16:creationId xmlns:a16="http://schemas.microsoft.com/office/drawing/2014/main" id="{0CAB9994-6146-4D26-BFBE-7DDEA4DD9D00}"/>
                      </a:ext>
                    </a:extLst>
                  </p:cNvPr>
                  <p:cNvSpPr/>
                  <p:nvPr/>
                </p:nvSpPr>
                <p:spPr>
                  <a:xfrm rot="20111266">
                    <a:off x="3946762" y="2156920"/>
                    <a:ext cx="198122" cy="452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14" name="مستطيل: زوايا مستديرة 213">
                    <a:extLst>
                      <a:ext uri="{FF2B5EF4-FFF2-40B4-BE49-F238E27FC236}">
                        <a16:creationId xmlns:a16="http://schemas.microsoft.com/office/drawing/2014/main" id="{2BD71C9E-37E8-4DDD-ADB7-7FF699A9126B}"/>
                      </a:ext>
                    </a:extLst>
                  </p:cNvPr>
                  <p:cNvSpPr/>
                  <p:nvPr/>
                </p:nvSpPr>
                <p:spPr>
                  <a:xfrm rot="211711">
                    <a:off x="4048845" y="2734074"/>
                    <a:ext cx="198120" cy="706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204" name="شكل حر: شكل 203">
                <a:extLst>
                  <a:ext uri="{FF2B5EF4-FFF2-40B4-BE49-F238E27FC236}">
                    <a16:creationId xmlns:a16="http://schemas.microsoft.com/office/drawing/2014/main" id="{402A61CB-168A-4E81-AB27-DB91CACC89D5}"/>
                  </a:ext>
                </a:extLst>
              </p:cNvPr>
              <p:cNvSpPr/>
              <p:nvPr/>
            </p:nvSpPr>
            <p:spPr>
              <a:xfrm>
                <a:off x="8004175" y="2662518"/>
                <a:ext cx="1070239" cy="878242"/>
              </a:xfrm>
              <a:custGeom>
                <a:avLst/>
                <a:gdLst>
                  <a:gd name="connsiteX0" fmla="*/ 975704 w 1070239"/>
                  <a:gd name="connsiteY0" fmla="*/ 243 h 878242"/>
                  <a:gd name="connsiteX1" fmla="*/ 1066471 w 1070239"/>
                  <a:gd name="connsiteY1" fmla="*/ 3734 h 878242"/>
                  <a:gd name="connsiteX2" fmla="*/ 960078 w 1070239"/>
                  <a:gd name="connsiteY2" fmla="*/ 407974 h 878242"/>
                  <a:gd name="connsiteX3" fmla="*/ 618326 w 1070239"/>
                  <a:gd name="connsiteY3" fmla="*/ 518084 h 878242"/>
                  <a:gd name="connsiteX4" fmla="*/ 518539 w 1070239"/>
                  <a:gd name="connsiteY4" fmla="*/ 636209 h 878242"/>
                  <a:gd name="connsiteX5" fmla="*/ 493695 w 1070239"/>
                  <a:gd name="connsiteY5" fmla="*/ 743394 h 878242"/>
                  <a:gd name="connsiteX6" fmla="*/ 496276 w 1070239"/>
                  <a:gd name="connsiteY6" fmla="*/ 877074 h 878242"/>
                  <a:gd name="connsiteX7" fmla="*/ 520156 w 1070239"/>
                  <a:gd name="connsiteY7" fmla="*/ 871226 h 878242"/>
                  <a:gd name="connsiteX8" fmla="*/ 551125 w 1070239"/>
                  <a:gd name="connsiteY8" fmla="*/ 869642 h 878242"/>
                  <a:gd name="connsiteX9" fmla="*/ 610429 w 1070239"/>
                  <a:gd name="connsiteY9" fmla="*/ 875274 h 878242"/>
                  <a:gd name="connsiteX10" fmla="*/ 620612 w 1070239"/>
                  <a:gd name="connsiteY10" fmla="*/ 878242 h 878242"/>
                  <a:gd name="connsiteX11" fmla="*/ 405987 w 1070239"/>
                  <a:gd name="connsiteY11" fmla="*/ 878242 h 878242"/>
                  <a:gd name="connsiteX12" fmla="*/ 405987 w 1070239"/>
                  <a:gd name="connsiteY12" fmla="*/ 743394 h 878242"/>
                  <a:gd name="connsiteX13" fmla="*/ 402374 w 1070239"/>
                  <a:gd name="connsiteY13" fmla="*/ 703962 h 878242"/>
                  <a:gd name="connsiteX14" fmla="*/ 356541 w 1070239"/>
                  <a:gd name="connsiteY14" fmla="*/ 617940 h 878242"/>
                  <a:gd name="connsiteX15" fmla="*/ 90694 w 1070239"/>
                  <a:gd name="connsiteY15" fmla="*/ 527304 h 878242"/>
                  <a:gd name="connsiteX16" fmla="*/ 3089 w 1070239"/>
                  <a:gd name="connsiteY16" fmla="*/ 194431 h 878242"/>
                  <a:gd name="connsiteX17" fmla="*/ 335999 w 1070239"/>
                  <a:gd name="connsiteY17" fmla="*/ 282035 h 878242"/>
                  <a:gd name="connsiteX18" fmla="*/ 426529 w 1070239"/>
                  <a:gd name="connsiteY18" fmla="*/ 569181 h 878242"/>
                  <a:gd name="connsiteX19" fmla="*/ 444558 w 1070239"/>
                  <a:gd name="connsiteY19" fmla="*/ 594230 h 878242"/>
                  <a:gd name="connsiteX20" fmla="*/ 552190 w 1070239"/>
                  <a:gd name="connsiteY20" fmla="*/ 460036 h 878242"/>
                  <a:gd name="connsiteX21" fmla="*/ 662095 w 1070239"/>
                  <a:gd name="connsiteY21" fmla="*/ 110265 h 878242"/>
                  <a:gd name="connsiteX22" fmla="*/ 975704 w 1070239"/>
                  <a:gd name="connsiteY22" fmla="*/ 243 h 87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70239" h="878242">
                    <a:moveTo>
                      <a:pt x="975704" y="243"/>
                    </a:moveTo>
                    <a:cubicBezTo>
                      <a:pt x="1029435" y="-1124"/>
                      <a:pt x="1066471" y="3734"/>
                      <a:pt x="1066471" y="3734"/>
                    </a:cubicBezTo>
                    <a:cubicBezTo>
                      <a:pt x="1066471" y="3734"/>
                      <a:pt x="1101156" y="266896"/>
                      <a:pt x="960078" y="407974"/>
                    </a:cubicBezTo>
                    <a:cubicBezTo>
                      <a:pt x="862047" y="506074"/>
                      <a:pt x="704969" y="519184"/>
                      <a:pt x="618326" y="518084"/>
                    </a:cubicBezTo>
                    <a:cubicBezTo>
                      <a:pt x="573150" y="545618"/>
                      <a:pt x="538134" y="587070"/>
                      <a:pt x="518539" y="636209"/>
                    </a:cubicBezTo>
                    <a:cubicBezTo>
                      <a:pt x="503657" y="670078"/>
                      <a:pt x="495233" y="706432"/>
                      <a:pt x="493695" y="743394"/>
                    </a:cubicBezTo>
                    <a:lnTo>
                      <a:pt x="496276" y="877074"/>
                    </a:lnTo>
                    <a:lnTo>
                      <a:pt x="520156" y="871226"/>
                    </a:lnTo>
                    <a:cubicBezTo>
                      <a:pt x="530479" y="870227"/>
                      <a:pt x="540802" y="869642"/>
                      <a:pt x="551125" y="869642"/>
                    </a:cubicBezTo>
                    <a:cubicBezTo>
                      <a:pt x="571164" y="869639"/>
                      <a:pt x="591014" y="871549"/>
                      <a:pt x="610429" y="875274"/>
                    </a:cubicBezTo>
                    <a:lnTo>
                      <a:pt x="620612" y="878242"/>
                    </a:lnTo>
                    <a:lnTo>
                      <a:pt x="405987" y="878242"/>
                    </a:lnTo>
                    <a:lnTo>
                      <a:pt x="405987" y="743394"/>
                    </a:lnTo>
                    <a:cubicBezTo>
                      <a:pt x="406583" y="730148"/>
                      <a:pt x="405366" y="716878"/>
                      <a:pt x="402374" y="703962"/>
                    </a:cubicBezTo>
                    <a:cubicBezTo>
                      <a:pt x="392623" y="672669"/>
                      <a:pt x="377073" y="643488"/>
                      <a:pt x="356541" y="617940"/>
                    </a:cubicBezTo>
                    <a:cubicBezTo>
                      <a:pt x="283111" y="617010"/>
                      <a:pt x="165844" y="602489"/>
                      <a:pt x="90694" y="527304"/>
                    </a:cubicBezTo>
                    <a:cubicBezTo>
                      <a:pt x="-25402" y="411208"/>
                      <a:pt x="3089" y="194431"/>
                      <a:pt x="3089" y="194431"/>
                    </a:cubicBezTo>
                    <a:cubicBezTo>
                      <a:pt x="3089" y="194431"/>
                      <a:pt x="219866" y="165905"/>
                      <a:pt x="335999" y="282035"/>
                    </a:cubicBezTo>
                    <a:cubicBezTo>
                      <a:pt x="418923" y="364962"/>
                      <a:pt x="428076" y="499228"/>
                      <a:pt x="426529" y="569181"/>
                    </a:cubicBezTo>
                    <a:cubicBezTo>
                      <a:pt x="433041" y="577157"/>
                      <a:pt x="439064" y="585522"/>
                      <a:pt x="444558" y="594230"/>
                    </a:cubicBezTo>
                    <a:cubicBezTo>
                      <a:pt x="468188" y="540920"/>
                      <a:pt x="505281" y="494671"/>
                      <a:pt x="552190" y="460036"/>
                    </a:cubicBezTo>
                    <a:cubicBezTo>
                      <a:pt x="550195" y="375388"/>
                      <a:pt x="560965" y="211395"/>
                      <a:pt x="662095" y="110265"/>
                    </a:cubicBezTo>
                    <a:cubicBezTo>
                      <a:pt x="750226" y="22091"/>
                      <a:pt x="886153" y="2521"/>
                      <a:pt x="975704" y="243"/>
                    </a:cubicBezTo>
                    <a:close/>
                  </a:path>
                </a:pathLst>
              </a:custGeom>
              <a:solidFill>
                <a:srgbClr val="0D9D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05" name="مجموعة 204">
                <a:extLst>
                  <a:ext uri="{FF2B5EF4-FFF2-40B4-BE49-F238E27FC236}">
                    <a16:creationId xmlns:a16="http://schemas.microsoft.com/office/drawing/2014/main" id="{0F02CB8E-B6C4-44A8-BDCF-E1558AD36074}"/>
                  </a:ext>
                </a:extLst>
              </p:cNvPr>
              <p:cNvGrpSpPr/>
              <p:nvPr/>
            </p:nvGrpSpPr>
            <p:grpSpPr>
              <a:xfrm rot="12796276" flipH="1">
                <a:off x="8869860" y="2832390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209" name="مستطيل: زوايا مستديرة 208">
                  <a:extLst>
                    <a:ext uri="{FF2B5EF4-FFF2-40B4-BE49-F238E27FC236}">
                      <a16:creationId xmlns:a16="http://schemas.microsoft.com/office/drawing/2014/main" id="{0D714886-1192-465D-909A-64C8F6A0A41F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10" name="مستطيل: زوايا مستديرة 209">
                  <a:extLst>
                    <a:ext uri="{FF2B5EF4-FFF2-40B4-BE49-F238E27FC236}">
                      <a16:creationId xmlns:a16="http://schemas.microsoft.com/office/drawing/2014/main" id="{F41DCD4B-E762-49AB-AC80-16059EA12FBD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206" name="شكل حر: شكل 205">
                <a:extLst>
                  <a:ext uri="{FF2B5EF4-FFF2-40B4-BE49-F238E27FC236}">
                    <a16:creationId xmlns:a16="http://schemas.microsoft.com/office/drawing/2014/main" id="{4D7EA9A4-6F1E-4C3B-A617-EFEC29C8169F}"/>
                  </a:ext>
                </a:extLst>
              </p:cNvPr>
              <p:cNvSpPr/>
              <p:nvPr/>
            </p:nvSpPr>
            <p:spPr>
              <a:xfrm>
                <a:off x="8139920" y="19270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7" name="شكل حر: شكل 206">
                <a:extLst>
                  <a:ext uri="{FF2B5EF4-FFF2-40B4-BE49-F238E27FC236}">
                    <a16:creationId xmlns:a16="http://schemas.microsoft.com/office/drawing/2014/main" id="{BADD8677-4EA3-49A6-9CB4-E62BF7FC86AA}"/>
                  </a:ext>
                </a:extLst>
              </p:cNvPr>
              <p:cNvSpPr/>
              <p:nvPr/>
            </p:nvSpPr>
            <p:spPr>
              <a:xfrm>
                <a:off x="7764323" y="22383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8" name="شكل حر: شكل 207">
                <a:extLst>
                  <a:ext uri="{FF2B5EF4-FFF2-40B4-BE49-F238E27FC236}">
                    <a16:creationId xmlns:a16="http://schemas.microsoft.com/office/drawing/2014/main" id="{4C8B7AF6-EBCF-4769-8BF8-617538CDC052}"/>
                  </a:ext>
                </a:extLst>
              </p:cNvPr>
              <p:cNvSpPr/>
              <p:nvPr/>
            </p:nvSpPr>
            <p:spPr>
              <a:xfrm>
                <a:off x="7877419" y="29387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8018811-B73B-404D-8CFB-1ABC2D34C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80" y="2035905"/>
            <a:ext cx="2899254" cy="391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3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5A1EA10-B63A-4D9B-9585-46DA8DC3AE44}"/>
              </a:ext>
            </a:extLst>
          </p:cNvPr>
          <p:cNvGrpSpPr/>
          <p:nvPr/>
        </p:nvGrpSpPr>
        <p:grpSpPr>
          <a:xfrm>
            <a:off x="2819400" y="402581"/>
            <a:ext cx="6553200" cy="1210441"/>
            <a:chOff x="2819400" y="402581"/>
            <a:chExt cx="6553200" cy="1210441"/>
          </a:xfrm>
        </p:grpSpPr>
        <p:grpSp>
          <p:nvGrpSpPr>
            <p:cNvPr id="5" name="رسم 9" descr="شريط مطوي طويل ، ترويسة">
              <a:extLst>
                <a:ext uri="{FF2B5EF4-FFF2-40B4-BE49-F238E27FC236}">
                  <a16:creationId xmlns:a16="http://schemas.microsoft.com/office/drawing/2014/main" id="{2802D471-AE32-4210-BCCD-8EB465DF573A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DB597686-A12D-46F3-B430-9E4458F727DA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940D1D04-18C1-4644-BE1A-696336052C51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9CAC11BA-CC31-497F-AD63-C1C2AEDB72F4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4B000921-82F6-49F3-A37D-E924F10052B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36E6103B-0371-4A6C-8DAD-7E4360E32E88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6FB0BAD5-A22D-4497-AF00-B312B13416F8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E25B75BC-A876-4488-9BA5-AAA7C4A57E7E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AD52E460-A01D-4845-8A2C-974070C6EE7B}"/>
                </a:ext>
              </a:extLst>
            </p:cNvPr>
            <p:cNvGrpSpPr/>
            <p:nvPr/>
          </p:nvGrpSpPr>
          <p:grpSpPr>
            <a:xfrm>
              <a:off x="8341010" y="880101"/>
              <a:ext cx="529763" cy="529761"/>
              <a:chOff x="2549102" y="1768979"/>
              <a:chExt cx="2705805" cy="2705796"/>
            </a:xfrm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041BA27A-70C4-413C-9EB0-5B041CF43C93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D6567E76-5BBF-4E1A-ABFF-EDD5DF37937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B0C904A-C7B2-48E7-B874-AF00E47B04E4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تطوير العمل التطوّعي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EAA5802-F60E-46D3-836D-2DC914410497}"/>
              </a:ext>
            </a:extLst>
          </p:cNvPr>
          <p:cNvSpPr txBox="1"/>
          <p:nvPr/>
        </p:nvSpPr>
        <p:spPr>
          <a:xfrm>
            <a:off x="873760" y="5454134"/>
            <a:ext cx="29546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حسن </a:t>
            </a:r>
            <a:r>
              <a:rPr lang="ar-SA" dirty="0">
                <a:solidFill>
                  <a:srgbClr val="FF88A8"/>
                </a:solidFill>
              </a:rPr>
              <a:t>اختيار</a:t>
            </a:r>
            <a:r>
              <a:rPr lang="ar-SA" dirty="0"/>
              <a:t> الأفراد المتطوّعين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57D639D-771E-4FCC-8B4E-36CB39F160D6}"/>
              </a:ext>
            </a:extLst>
          </p:cNvPr>
          <p:cNvSpPr txBox="1"/>
          <p:nvPr/>
        </p:nvSpPr>
        <p:spPr>
          <a:xfrm>
            <a:off x="4683760" y="5413494"/>
            <a:ext cx="2791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>
                <a:solidFill>
                  <a:srgbClr val="FF88A8"/>
                </a:solidFill>
              </a:rPr>
              <a:t>تطبيقُ</a:t>
            </a:r>
            <a:r>
              <a:rPr lang="ar-SA" dirty="0"/>
              <a:t> التّخطيط، والتّنظيم، والتّوجيه لنجاحِ العمل التطوعيّ.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09E081C-8048-49C1-8E7C-3E106A203922}"/>
              </a:ext>
            </a:extLst>
          </p:cNvPr>
          <p:cNvSpPr txBox="1"/>
          <p:nvPr/>
        </p:nvSpPr>
        <p:spPr>
          <a:xfrm>
            <a:off x="8534400" y="5413494"/>
            <a:ext cx="263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دعمُ </a:t>
            </a:r>
            <a:r>
              <a:rPr lang="ar-SA" dirty="0">
                <a:solidFill>
                  <a:srgbClr val="FF88A8"/>
                </a:solidFill>
              </a:rPr>
              <a:t>التّواصل الفعّال </a:t>
            </a:r>
            <a:r>
              <a:rPr lang="ar-SA" dirty="0"/>
              <a:t>بين المتطوّعين.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2504CF4-3B7D-4A8B-94A1-77E4E2A669F6}"/>
              </a:ext>
            </a:extLst>
          </p:cNvPr>
          <p:cNvSpPr txBox="1"/>
          <p:nvPr/>
        </p:nvSpPr>
        <p:spPr>
          <a:xfrm>
            <a:off x="1032827" y="3050877"/>
            <a:ext cx="263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نشر </a:t>
            </a:r>
            <a:r>
              <a:rPr lang="ar-SA" dirty="0">
                <a:solidFill>
                  <a:srgbClr val="FF88A8"/>
                </a:solidFill>
              </a:rPr>
              <a:t>ثقافة</a:t>
            </a:r>
            <a:r>
              <a:rPr lang="ar-SA" dirty="0"/>
              <a:t> التطوّع بين النّاس من خلال الجامعات والمدارس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8D1CD79-EA11-4ADA-BCE3-DBF98F7EC9B5}"/>
              </a:ext>
            </a:extLst>
          </p:cNvPr>
          <p:cNvSpPr txBox="1"/>
          <p:nvPr/>
        </p:nvSpPr>
        <p:spPr>
          <a:xfrm>
            <a:off x="4664710" y="3061037"/>
            <a:ext cx="2862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التّعريفُ </a:t>
            </a:r>
            <a:r>
              <a:rPr lang="ar-SA" dirty="0">
                <a:solidFill>
                  <a:srgbClr val="FF88A8"/>
                </a:solidFill>
              </a:rPr>
              <a:t>بالإنجازاتِ</a:t>
            </a:r>
            <a:r>
              <a:rPr lang="ar-SA" dirty="0"/>
              <a:t> </a:t>
            </a:r>
          </a:p>
          <a:p>
            <a:r>
              <a:rPr lang="ar-SA" dirty="0"/>
              <a:t>في الحملاتِ التطوعيّة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97066C7-EE89-43E7-B675-1FF6C0EF7D18}"/>
              </a:ext>
            </a:extLst>
          </p:cNvPr>
          <p:cNvSpPr txBox="1"/>
          <p:nvPr/>
        </p:nvSpPr>
        <p:spPr>
          <a:xfrm>
            <a:off x="8249920" y="3118256"/>
            <a:ext cx="3205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FF88A8"/>
                </a:solidFill>
              </a:rPr>
              <a:t>الإعلانُ</a:t>
            </a:r>
            <a:r>
              <a:rPr lang="ar-SA" sz="2000" dirty="0">
                <a:solidFill>
                  <a:srgbClr val="13637A"/>
                </a:solidFill>
              </a:rPr>
              <a:t> عن الحملات التطوعيّة في مُختلفِ وسائل الإعلام بشكلٍ مُستمرّ.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DEC00665-3F67-486B-98B4-1C0885D3A57E}"/>
              </a:ext>
            </a:extLst>
          </p:cNvPr>
          <p:cNvGrpSpPr/>
          <p:nvPr/>
        </p:nvGrpSpPr>
        <p:grpSpPr>
          <a:xfrm>
            <a:off x="1786844" y="4245201"/>
            <a:ext cx="1128487" cy="1128487"/>
            <a:chOff x="802640" y="2306320"/>
            <a:chExt cx="1656080" cy="1656080"/>
          </a:xfrm>
        </p:grpSpPr>
        <p:sp>
          <p:nvSpPr>
            <p:cNvPr id="25" name="شكل بيضاوي 24">
              <a:extLst>
                <a:ext uri="{FF2B5EF4-FFF2-40B4-BE49-F238E27FC236}">
                  <a16:creationId xmlns:a16="http://schemas.microsoft.com/office/drawing/2014/main" id="{22C81648-7DAC-44A8-A60C-A68D90ABF485}"/>
                </a:ext>
              </a:extLst>
            </p:cNvPr>
            <p:cNvSpPr/>
            <p:nvPr/>
          </p:nvSpPr>
          <p:spPr>
            <a:xfrm>
              <a:off x="802640" y="230632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8BC33B1D-6CA8-4037-B733-CFABC589D4E3}"/>
                </a:ext>
              </a:extLst>
            </p:cNvPr>
            <p:cNvGrpSpPr/>
            <p:nvPr/>
          </p:nvGrpSpPr>
          <p:grpSpPr>
            <a:xfrm>
              <a:off x="911254" y="2581536"/>
              <a:ext cx="1433162" cy="1373627"/>
              <a:chOff x="348686" y="1994291"/>
              <a:chExt cx="2658701" cy="2548257"/>
            </a:xfrm>
          </p:grpSpPr>
          <p:sp>
            <p:nvSpPr>
              <p:cNvPr id="27" name="شكل حر: شكل 26">
                <a:extLst>
                  <a:ext uri="{FF2B5EF4-FFF2-40B4-BE49-F238E27FC236}">
                    <a16:creationId xmlns:a16="http://schemas.microsoft.com/office/drawing/2014/main" id="{107EA6C8-24F5-4985-8347-1B6235565CFA}"/>
                  </a:ext>
                </a:extLst>
              </p:cNvPr>
              <p:cNvSpPr/>
              <p:nvPr/>
            </p:nvSpPr>
            <p:spPr>
              <a:xfrm>
                <a:off x="1014475" y="2985465"/>
                <a:ext cx="1135880" cy="1557083"/>
              </a:xfrm>
              <a:custGeom>
                <a:avLst/>
                <a:gdLst>
                  <a:gd name="connsiteX0" fmla="*/ 272201 w 274462"/>
                  <a:gd name="connsiteY0" fmla="*/ 87630 h 376237"/>
                  <a:gd name="connsiteX1" fmla="*/ 264581 w 274462"/>
                  <a:gd name="connsiteY1" fmla="*/ 61913 h 376237"/>
                  <a:gd name="connsiteX2" fmla="*/ 238863 w 274462"/>
                  <a:gd name="connsiteY2" fmla="*/ 69533 h 376237"/>
                  <a:gd name="connsiteX3" fmla="*/ 200763 w 274462"/>
                  <a:gd name="connsiteY3" fmla="*/ 137160 h 376237"/>
                  <a:gd name="connsiteX4" fmla="*/ 226481 w 274462"/>
                  <a:gd name="connsiteY4" fmla="*/ 35243 h 376237"/>
                  <a:gd name="connsiteX5" fmla="*/ 212193 w 274462"/>
                  <a:gd name="connsiteY5" fmla="*/ 12383 h 376237"/>
                  <a:gd name="connsiteX6" fmla="*/ 189333 w 274462"/>
                  <a:gd name="connsiteY6" fmla="*/ 26670 h 376237"/>
                  <a:gd name="connsiteX7" fmla="*/ 167426 w 274462"/>
                  <a:gd name="connsiteY7" fmla="*/ 114300 h 376237"/>
                  <a:gd name="connsiteX8" fmla="*/ 167426 w 274462"/>
                  <a:gd name="connsiteY8" fmla="*/ 19050 h 376237"/>
                  <a:gd name="connsiteX9" fmla="*/ 148376 w 274462"/>
                  <a:gd name="connsiteY9" fmla="*/ 0 h 376237"/>
                  <a:gd name="connsiteX10" fmla="*/ 129326 w 274462"/>
                  <a:gd name="connsiteY10" fmla="*/ 19050 h 376237"/>
                  <a:gd name="connsiteX11" fmla="*/ 129326 w 274462"/>
                  <a:gd name="connsiteY11" fmla="*/ 120968 h 376237"/>
                  <a:gd name="connsiteX12" fmla="*/ 107418 w 274462"/>
                  <a:gd name="connsiteY12" fmla="*/ 26670 h 376237"/>
                  <a:gd name="connsiteX13" fmla="*/ 84558 w 274462"/>
                  <a:gd name="connsiteY13" fmla="*/ 12383 h 376237"/>
                  <a:gd name="connsiteX14" fmla="*/ 70271 w 274462"/>
                  <a:gd name="connsiteY14" fmla="*/ 35243 h 376237"/>
                  <a:gd name="connsiteX15" fmla="*/ 96941 w 274462"/>
                  <a:gd name="connsiteY15" fmla="*/ 148590 h 376237"/>
                  <a:gd name="connsiteX16" fmla="*/ 90273 w 274462"/>
                  <a:gd name="connsiteY16" fmla="*/ 186690 h 376237"/>
                  <a:gd name="connsiteX17" fmla="*/ 89321 w 274462"/>
                  <a:gd name="connsiteY17" fmla="*/ 185738 h 376237"/>
                  <a:gd name="connsiteX18" fmla="*/ 22646 w 274462"/>
                  <a:gd name="connsiteY18" fmla="*/ 132398 h 376237"/>
                  <a:gd name="connsiteX19" fmla="*/ 738 w 274462"/>
                  <a:gd name="connsiteY19" fmla="*/ 144780 h 376237"/>
                  <a:gd name="connsiteX20" fmla="*/ 13121 w 274462"/>
                  <a:gd name="connsiteY20" fmla="*/ 166688 h 376237"/>
                  <a:gd name="connsiteX21" fmla="*/ 49316 w 274462"/>
                  <a:gd name="connsiteY21" fmla="*/ 206693 h 376237"/>
                  <a:gd name="connsiteX22" fmla="*/ 112181 w 274462"/>
                  <a:gd name="connsiteY22" fmla="*/ 274320 h 376237"/>
                  <a:gd name="connsiteX23" fmla="*/ 112181 w 274462"/>
                  <a:gd name="connsiteY23" fmla="*/ 376238 h 376237"/>
                  <a:gd name="connsiteX24" fmla="*/ 196001 w 274462"/>
                  <a:gd name="connsiteY24" fmla="*/ 376238 h 376237"/>
                  <a:gd name="connsiteX25" fmla="*/ 196001 w 274462"/>
                  <a:gd name="connsiteY25" fmla="*/ 268605 h 376237"/>
                  <a:gd name="connsiteX26" fmla="*/ 232196 w 274462"/>
                  <a:gd name="connsiteY26" fmla="*/ 159068 h 376237"/>
                  <a:gd name="connsiteX27" fmla="*/ 272201 w 274462"/>
                  <a:gd name="connsiteY27" fmla="*/ 87630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4462" h="376237">
                    <a:moveTo>
                      <a:pt x="272201" y="87630"/>
                    </a:moveTo>
                    <a:cubicBezTo>
                      <a:pt x="276963" y="78105"/>
                      <a:pt x="274106" y="66675"/>
                      <a:pt x="264581" y="61913"/>
                    </a:cubicBezTo>
                    <a:cubicBezTo>
                      <a:pt x="255056" y="57150"/>
                      <a:pt x="243626" y="60008"/>
                      <a:pt x="238863" y="69533"/>
                    </a:cubicBezTo>
                    <a:lnTo>
                      <a:pt x="200763" y="137160"/>
                    </a:lnTo>
                    <a:lnTo>
                      <a:pt x="226481" y="35243"/>
                    </a:lnTo>
                    <a:cubicBezTo>
                      <a:pt x="229338" y="24765"/>
                      <a:pt x="222671" y="14288"/>
                      <a:pt x="212193" y="12383"/>
                    </a:cubicBezTo>
                    <a:cubicBezTo>
                      <a:pt x="201716" y="9525"/>
                      <a:pt x="191238" y="16193"/>
                      <a:pt x="189333" y="26670"/>
                    </a:cubicBezTo>
                    <a:lnTo>
                      <a:pt x="167426" y="114300"/>
                    </a:lnTo>
                    <a:lnTo>
                      <a:pt x="167426" y="19050"/>
                    </a:lnTo>
                    <a:cubicBezTo>
                      <a:pt x="167426" y="8573"/>
                      <a:pt x="158853" y="0"/>
                      <a:pt x="148376" y="0"/>
                    </a:cubicBezTo>
                    <a:cubicBezTo>
                      <a:pt x="137898" y="0"/>
                      <a:pt x="129326" y="8573"/>
                      <a:pt x="129326" y="19050"/>
                    </a:cubicBezTo>
                    <a:lnTo>
                      <a:pt x="129326" y="120968"/>
                    </a:lnTo>
                    <a:lnTo>
                      <a:pt x="107418" y="26670"/>
                    </a:lnTo>
                    <a:cubicBezTo>
                      <a:pt x="105513" y="16193"/>
                      <a:pt x="95036" y="10478"/>
                      <a:pt x="84558" y="12383"/>
                    </a:cubicBezTo>
                    <a:cubicBezTo>
                      <a:pt x="74081" y="14288"/>
                      <a:pt x="68366" y="24765"/>
                      <a:pt x="70271" y="35243"/>
                    </a:cubicBezTo>
                    <a:lnTo>
                      <a:pt x="96941" y="148590"/>
                    </a:lnTo>
                    <a:cubicBezTo>
                      <a:pt x="95988" y="161925"/>
                      <a:pt x="93131" y="175260"/>
                      <a:pt x="90273" y="186690"/>
                    </a:cubicBezTo>
                    <a:cubicBezTo>
                      <a:pt x="90273" y="186690"/>
                      <a:pt x="90273" y="185738"/>
                      <a:pt x="89321" y="185738"/>
                    </a:cubicBezTo>
                    <a:cubicBezTo>
                      <a:pt x="73128" y="160973"/>
                      <a:pt x="47411" y="139065"/>
                      <a:pt x="22646" y="132398"/>
                    </a:cubicBezTo>
                    <a:cubicBezTo>
                      <a:pt x="13121" y="129540"/>
                      <a:pt x="3596" y="135255"/>
                      <a:pt x="738" y="144780"/>
                    </a:cubicBezTo>
                    <a:cubicBezTo>
                      <a:pt x="-2119" y="154305"/>
                      <a:pt x="3596" y="163830"/>
                      <a:pt x="13121" y="166688"/>
                    </a:cubicBezTo>
                    <a:cubicBezTo>
                      <a:pt x="25503" y="169545"/>
                      <a:pt x="36933" y="187643"/>
                      <a:pt x="49316" y="206693"/>
                    </a:cubicBezTo>
                    <a:cubicBezTo>
                      <a:pt x="64556" y="230505"/>
                      <a:pt x="83606" y="258127"/>
                      <a:pt x="112181" y="274320"/>
                    </a:cubicBezTo>
                    <a:lnTo>
                      <a:pt x="112181" y="376238"/>
                    </a:lnTo>
                    <a:lnTo>
                      <a:pt x="196001" y="376238"/>
                    </a:lnTo>
                    <a:lnTo>
                      <a:pt x="196001" y="268605"/>
                    </a:lnTo>
                    <a:cubicBezTo>
                      <a:pt x="227433" y="252413"/>
                      <a:pt x="231243" y="184785"/>
                      <a:pt x="232196" y="159068"/>
                    </a:cubicBezTo>
                    <a:lnTo>
                      <a:pt x="272201" y="8763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" name="شكل حر: شكل 27">
                <a:extLst>
                  <a:ext uri="{FF2B5EF4-FFF2-40B4-BE49-F238E27FC236}">
                    <a16:creationId xmlns:a16="http://schemas.microsoft.com/office/drawing/2014/main" id="{807DF6C0-B117-44CA-85AB-7B7A5D5A57B8}"/>
                  </a:ext>
                </a:extLst>
              </p:cNvPr>
              <p:cNvSpPr/>
              <p:nvPr/>
            </p:nvSpPr>
            <p:spPr>
              <a:xfrm>
                <a:off x="348686" y="1994291"/>
                <a:ext cx="1353113" cy="1402491"/>
              </a:xfrm>
              <a:custGeom>
                <a:avLst/>
                <a:gdLst>
                  <a:gd name="connsiteX0" fmla="*/ 119063 w 333784"/>
                  <a:gd name="connsiteY0" fmla="*/ 239078 h 334327"/>
                  <a:gd name="connsiteX1" fmla="*/ 139065 w 333784"/>
                  <a:gd name="connsiteY1" fmla="*/ 319088 h 334327"/>
                  <a:gd name="connsiteX2" fmla="*/ 157162 w 333784"/>
                  <a:gd name="connsiteY2" fmla="*/ 333375 h 334327"/>
                  <a:gd name="connsiteX3" fmla="*/ 161925 w 333784"/>
                  <a:gd name="connsiteY3" fmla="*/ 332423 h 334327"/>
                  <a:gd name="connsiteX4" fmla="*/ 176212 w 333784"/>
                  <a:gd name="connsiteY4" fmla="*/ 309563 h 334327"/>
                  <a:gd name="connsiteX5" fmla="*/ 158115 w 333784"/>
                  <a:gd name="connsiteY5" fmla="*/ 234315 h 334327"/>
                  <a:gd name="connsiteX6" fmla="*/ 208598 w 333784"/>
                  <a:gd name="connsiteY6" fmla="*/ 324803 h 334327"/>
                  <a:gd name="connsiteX7" fmla="*/ 225742 w 333784"/>
                  <a:gd name="connsiteY7" fmla="*/ 334328 h 334327"/>
                  <a:gd name="connsiteX8" fmla="*/ 235267 w 333784"/>
                  <a:gd name="connsiteY8" fmla="*/ 331470 h 334327"/>
                  <a:gd name="connsiteX9" fmla="*/ 242887 w 333784"/>
                  <a:gd name="connsiteY9" fmla="*/ 305753 h 334327"/>
                  <a:gd name="connsiteX10" fmla="*/ 199073 w 333784"/>
                  <a:gd name="connsiteY10" fmla="*/ 226695 h 334327"/>
                  <a:gd name="connsiteX11" fmla="*/ 263843 w 333784"/>
                  <a:gd name="connsiteY11" fmla="*/ 296228 h 334327"/>
                  <a:gd name="connsiteX12" fmla="*/ 278130 w 333784"/>
                  <a:gd name="connsiteY12" fmla="*/ 301943 h 334327"/>
                  <a:gd name="connsiteX13" fmla="*/ 291465 w 333784"/>
                  <a:gd name="connsiteY13" fmla="*/ 297180 h 334327"/>
                  <a:gd name="connsiteX14" fmla="*/ 292418 w 333784"/>
                  <a:gd name="connsiteY14" fmla="*/ 270510 h 334327"/>
                  <a:gd name="connsiteX15" fmla="*/ 222885 w 333784"/>
                  <a:gd name="connsiteY15" fmla="*/ 196215 h 334327"/>
                  <a:gd name="connsiteX16" fmla="*/ 303848 w 333784"/>
                  <a:gd name="connsiteY16" fmla="*/ 250508 h 334327"/>
                  <a:gd name="connsiteX17" fmla="*/ 314325 w 333784"/>
                  <a:gd name="connsiteY17" fmla="*/ 253365 h 334327"/>
                  <a:gd name="connsiteX18" fmla="*/ 330518 w 333784"/>
                  <a:gd name="connsiteY18" fmla="*/ 244793 h 334327"/>
                  <a:gd name="connsiteX19" fmla="*/ 325755 w 333784"/>
                  <a:gd name="connsiteY19" fmla="*/ 218122 h 334327"/>
                  <a:gd name="connsiteX20" fmla="*/ 228600 w 333784"/>
                  <a:gd name="connsiteY20" fmla="*/ 153353 h 334327"/>
                  <a:gd name="connsiteX21" fmla="*/ 207645 w 333784"/>
                  <a:gd name="connsiteY21" fmla="*/ 120968 h 334327"/>
                  <a:gd name="connsiteX22" fmla="*/ 208598 w 333784"/>
                  <a:gd name="connsiteY22" fmla="*/ 120968 h 334327"/>
                  <a:gd name="connsiteX23" fmla="*/ 293370 w 333784"/>
                  <a:gd name="connsiteY23" fmla="*/ 114300 h 334327"/>
                  <a:gd name="connsiteX24" fmla="*/ 300037 w 333784"/>
                  <a:gd name="connsiteY24" fmla="*/ 90487 h 334327"/>
                  <a:gd name="connsiteX25" fmla="*/ 276225 w 333784"/>
                  <a:gd name="connsiteY25" fmla="*/ 83820 h 334327"/>
                  <a:gd name="connsiteX26" fmla="*/ 222885 w 333784"/>
                  <a:gd name="connsiteY26" fmla="*/ 80010 h 334327"/>
                  <a:gd name="connsiteX27" fmla="*/ 130492 w 333784"/>
                  <a:gd name="connsiteY27" fmla="*/ 74295 h 334327"/>
                  <a:gd name="connsiteX28" fmla="*/ 60960 w 333784"/>
                  <a:gd name="connsiteY28" fmla="*/ 0 h 334327"/>
                  <a:gd name="connsiteX29" fmla="*/ 0 w 333784"/>
                  <a:gd name="connsiteY29" fmla="*/ 57150 h 334327"/>
                  <a:gd name="connsiteX30" fmla="*/ 73342 w 333784"/>
                  <a:gd name="connsiteY30" fmla="*/ 135255 h 334327"/>
                  <a:gd name="connsiteX31" fmla="*/ 119063 w 333784"/>
                  <a:gd name="connsiteY31" fmla="*/ 239078 h 334327"/>
                  <a:gd name="connsiteX0" fmla="*/ 119063 w 333784"/>
                  <a:gd name="connsiteY0" fmla="*/ 240217 h 335467"/>
                  <a:gd name="connsiteX1" fmla="*/ 139065 w 333784"/>
                  <a:gd name="connsiteY1" fmla="*/ 320227 h 335467"/>
                  <a:gd name="connsiteX2" fmla="*/ 157162 w 333784"/>
                  <a:gd name="connsiteY2" fmla="*/ 334514 h 335467"/>
                  <a:gd name="connsiteX3" fmla="*/ 161925 w 333784"/>
                  <a:gd name="connsiteY3" fmla="*/ 333562 h 335467"/>
                  <a:gd name="connsiteX4" fmla="*/ 176212 w 333784"/>
                  <a:gd name="connsiteY4" fmla="*/ 310702 h 335467"/>
                  <a:gd name="connsiteX5" fmla="*/ 158115 w 333784"/>
                  <a:gd name="connsiteY5" fmla="*/ 235454 h 335467"/>
                  <a:gd name="connsiteX6" fmla="*/ 208598 w 333784"/>
                  <a:gd name="connsiteY6" fmla="*/ 325942 h 335467"/>
                  <a:gd name="connsiteX7" fmla="*/ 225742 w 333784"/>
                  <a:gd name="connsiteY7" fmla="*/ 335467 h 335467"/>
                  <a:gd name="connsiteX8" fmla="*/ 235267 w 333784"/>
                  <a:gd name="connsiteY8" fmla="*/ 332609 h 335467"/>
                  <a:gd name="connsiteX9" fmla="*/ 242887 w 333784"/>
                  <a:gd name="connsiteY9" fmla="*/ 306892 h 335467"/>
                  <a:gd name="connsiteX10" fmla="*/ 199073 w 333784"/>
                  <a:gd name="connsiteY10" fmla="*/ 227834 h 335467"/>
                  <a:gd name="connsiteX11" fmla="*/ 263843 w 333784"/>
                  <a:gd name="connsiteY11" fmla="*/ 297367 h 335467"/>
                  <a:gd name="connsiteX12" fmla="*/ 278130 w 333784"/>
                  <a:gd name="connsiteY12" fmla="*/ 303082 h 335467"/>
                  <a:gd name="connsiteX13" fmla="*/ 291465 w 333784"/>
                  <a:gd name="connsiteY13" fmla="*/ 298319 h 335467"/>
                  <a:gd name="connsiteX14" fmla="*/ 292418 w 333784"/>
                  <a:gd name="connsiteY14" fmla="*/ 271649 h 335467"/>
                  <a:gd name="connsiteX15" fmla="*/ 222885 w 333784"/>
                  <a:gd name="connsiteY15" fmla="*/ 197354 h 335467"/>
                  <a:gd name="connsiteX16" fmla="*/ 303848 w 333784"/>
                  <a:gd name="connsiteY16" fmla="*/ 251647 h 335467"/>
                  <a:gd name="connsiteX17" fmla="*/ 314325 w 333784"/>
                  <a:gd name="connsiteY17" fmla="*/ 254504 h 335467"/>
                  <a:gd name="connsiteX18" fmla="*/ 330518 w 333784"/>
                  <a:gd name="connsiteY18" fmla="*/ 245932 h 335467"/>
                  <a:gd name="connsiteX19" fmla="*/ 325755 w 333784"/>
                  <a:gd name="connsiteY19" fmla="*/ 219261 h 335467"/>
                  <a:gd name="connsiteX20" fmla="*/ 228600 w 333784"/>
                  <a:gd name="connsiteY20" fmla="*/ 154492 h 335467"/>
                  <a:gd name="connsiteX21" fmla="*/ 207645 w 333784"/>
                  <a:gd name="connsiteY21" fmla="*/ 122107 h 335467"/>
                  <a:gd name="connsiteX22" fmla="*/ 208598 w 333784"/>
                  <a:gd name="connsiteY22" fmla="*/ 122107 h 335467"/>
                  <a:gd name="connsiteX23" fmla="*/ 293370 w 333784"/>
                  <a:gd name="connsiteY23" fmla="*/ 115439 h 335467"/>
                  <a:gd name="connsiteX24" fmla="*/ 300037 w 333784"/>
                  <a:gd name="connsiteY24" fmla="*/ 91626 h 335467"/>
                  <a:gd name="connsiteX25" fmla="*/ 276225 w 333784"/>
                  <a:gd name="connsiteY25" fmla="*/ 84959 h 335467"/>
                  <a:gd name="connsiteX26" fmla="*/ 222885 w 333784"/>
                  <a:gd name="connsiteY26" fmla="*/ 81149 h 335467"/>
                  <a:gd name="connsiteX27" fmla="*/ 130492 w 333784"/>
                  <a:gd name="connsiteY27" fmla="*/ 75434 h 335467"/>
                  <a:gd name="connsiteX28" fmla="*/ 56406 w 333784"/>
                  <a:gd name="connsiteY28" fmla="*/ 0 h 335467"/>
                  <a:gd name="connsiteX29" fmla="*/ 0 w 333784"/>
                  <a:gd name="connsiteY29" fmla="*/ 58289 h 335467"/>
                  <a:gd name="connsiteX30" fmla="*/ 73342 w 333784"/>
                  <a:gd name="connsiteY30" fmla="*/ 136394 h 335467"/>
                  <a:gd name="connsiteX31" fmla="*/ 119063 w 333784"/>
                  <a:gd name="connsiteY31" fmla="*/ 240217 h 335467"/>
                  <a:gd name="connsiteX0" fmla="*/ 115647 w 330368"/>
                  <a:gd name="connsiteY0" fmla="*/ 240217 h 335467"/>
                  <a:gd name="connsiteX1" fmla="*/ 135649 w 330368"/>
                  <a:gd name="connsiteY1" fmla="*/ 320227 h 335467"/>
                  <a:gd name="connsiteX2" fmla="*/ 153746 w 330368"/>
                  <a:gd name="connsiteY2" fmla="*/ 334514 h 335467"/>
                  <a:gd name="connsiteX3" fmla="*/ 158509 w 330368"/>
                  <a:gd name="connsiteY3" fmla="*/ 333562 h 335467"/>
                  <a:gd name="connsiteX4" fmla="*/ 172796 w 330368"/>
                  <a:gd name="connsiteY4" fmla="*/ 310702 h 335467"/>
                  <a:gd name="connsiteX5" fmla="*/ 154699 w 330368"/>
                  <a:gd name="connsiteY5" fmla="*/ 235454 h 335467"/>
                  <a:gd name="connsiteX6" fmla="*/ 205182 w 330368"/>
                  <a:gd name="connsiteY6" fmla="*/ 325942 h 335467"/>
                  <a:gd name="connsiteX7" fmla="*/ 222326 w 330368"/>
                  <a:gd name="connsiteY7" fmla="*/ 335467 h 335467"/>
                  <a:gd name="connsiteX8" fmla="*/ 231851 w 330368"/>
                  <a:gd name="connsiteY8" fmla="*/ 332609 h 335467"/>
                  <a:gd name="connsiteX9" fmla="*/ 239471 w 330368"/>
                  <a:gd name="connsiteY9" fmla="*/ 306892 h 335467"/>
                  <a:gd name="connsiteX10" fmla="*/ 195657 w 330368"/>
                  <a:gd name="connsiteY10" fmla="*/ 227834 h 335467"/>
                  <a:gd name="connsiteX11" fmla="*/ 260427 w 330368"/>
                  <a:gd name="connsiteY11" fmla="*/ 297367 h 335467"/>
                  <a:gd name="connsiteX12" fmla="*/ 274714 w 330368"/>
                  <a:gd name="connsiteY12" fmla="*/ 303082 h 335467"/>
                  <a:gd name="connsiteX13" fmla="*/ 288049 w 330368"/>
                  <a:gd name="connsiteY13" fmla="*/ 298319 h 335467"/>
                  <a:gd name="connsiteX14" fmla="*/ 289002 w 330368"/>
                  <a:gd name="connsiteY14" fmla="*/ 271649 h 335467"/>
                  <a:gd name="connsiteX15" fmla="*/ 219469 w 330368"/>
                  <a:gd name="connsiteY15" fmla="*/ 197354 h 335467"/>
                  <a:gd name="connsiteX16" fmla="*/ 300432 w 330368"/>
                  <a:gd name="connsiteY16" fmla="*/ 251647 h 335467"/>
                  <a:gd name="connsiteX17" fmla="*/ 310909 w 330368"/>
                  <a:gd name="connsiteY17" fmla="*/ 254504 h 335467"/>
                  <a:gd name="connsiteX18" fmla="*/ 327102 w 330368"/>
                  <a:gd name="connsiteY18" fmla="*/ 245932 h 335467"/>
                  <a:gd name="connsiteX19" fmla="*/ 322339 w 330368"/>
                  <a:gd name="connsiteY19" fmla="*/ 219261 h 335467"/>
                  <a:gd name="connsiteX20" fmla="*/ 225184 w 330368"/>
                  <a:gd name="connsiteY20" fmla="*/ 154492 h 335467"/>
                  <a:gd name="connsiteX21" fmla="*/ 204229 w 330368"/>
                  <a:gd name="connsiteY21" fmla="*/ 122107 h 335467"/>
                  <a:gd name="connsiteX22" fmla="*/ 205182 w 330368"/>
                  <a:gd name="connsiteY22" fmla="*/ 122107 h 335467"/>
                  <a:gd name="connsiteX23" fmla="*/ 289954 w 330368"/>
                  <a:gd name="connsiteY23" fmla="*/ 115439 h 335467"/>
                  <a:gd name="connsiteX24" fmla="*/ 296621 w 330368"/>
                  <a:gd name="connsiteY24" fmla="*/ 91626 h 335467"/>
                  <a:gd name="connsiteX25" fmla="*/ 272809 w 330368"/>
                  <a:gd name="connsiteY25" fmla="*/ 84959 h 335467"/>
                  <a:gd name="connsiteX26" fmla="*/ 219469 w 330368"/>
                  <a:gd name="connsiteY26" fmla="*/ 81149 h 335467"/>
                  <a:gd name="connsiteX27" fmla="*/ 127076 w 330368"/>
                  <a:gd name="connsiteY27" fmla="*/ 75434 h 335467"/>
                  <a:gd name="connsiteX28" fmla="*/ 52990 w 330368"/>
                  <a:gd name="connsiteY28" fmla="*/ 0 h 335467"/>
                  <a:gd name="connsiteX29" fmla="*/ 0 w 330368"/>
                  <a:gd name="connsiteY29" fmla="*/ 63982 h 335467"/>
                  <a:gd name="connsiteX30" fmla="*/ 69926 w 330368"/>
                  <a:gd name="connsiteY30" fmla="*/ 136394 h 335467"/>
                  <a:gd name="connsiteX31" fmla="*/ 115647 w 330368"/>
                  <a:gd name="connsiteY31" fmla="*/ 240217 h 335467"/>
                  <a:gd name="connsiteX0" fmla="*/ 112231 w 326952"/>
                  <a:gd name="connsiteY0" fmla="*/ 240217 h 335467"/>
                  <a:gd name="connsiteX1" fmla="*/ 132233 w 326952"/>
                  <a:gd name="connsiteY1" fmla="*/ 320227 h 335467"/>
                  <a:gd name="connsiteX2" fmla="*/ 150330 w 326952"/>
                  <a:gd name="connsiteY2" fmla="*/ 334514 h 335467"/>
                  <a:gd name="connsiteX3" fmla="*/ 155093 w 326952"/>
                  <a:gd name="connsiteY3" fmla="*/ 333562 h 335467"/>
                  <a:gd name="connsiteX4" fmla="*/ 169380 w 326952"/>
                  <a:gd name="connsiteY4" fmla="*/ 310702 h 335467"/>
                  <a:gd name="connsiteX5" fmla="*/ 151283 w 326952"/>
                  <a:gd name="connsiteY5" fmla="*/ 235454 h 335467"/>
                  <a:gd name="connsiteX6" fmla="*/ 201766 w 326952"/>
                  <a:gd name="connsiteY6" fmla="*/ 325942 h 335467"/>
                  <a:gd name="connsiteX7" fmla="*/ 218910 w 326952"/>
                  <a:gd name="connsiteY7" fmla="*/ 335467 h 335467"/>
                  <a:gd name="connsiteX8" fmla="*/ 228435 w 326952"/>
                  <a:gd name="connsiteY8" fmla="*/ 332609 h 335467"/>
                  <a:gd name="connsiteX9" fmla="*/ 236055 w 326952"/>
                  <a:gd name="connsiteY9" fmla="*/ 306892 h 335467"/>
                  <a:gd name="connsiteX10" fmla="*/ 192241 w 326952"/>
                  <a:gd name="connsiteY10" fmla="*/ 227834 h 335467"/>
                  <a:gd name="connsiteX11" fmla="*/ 257011 w 326952"/>
                  <a:gd name="connsiteY11" fmla="*/ 297367 h 335467"/>
                  <a:gd name="connsiteX12" fmla="*/ 271298 w 326952"/>
                  <a:gd name="connsiteY12" fmla="*/ 303082 h 335467"/>
                  <a:gd name="connsiteX13" fmla="*/ 284633 w 326952"/>
                  <a:gd name="connsiteY13" fmla="*/ 298319 h 335467"/>
                  <a:gd name="connsiteX14" fmla="*/ 285586 w 326952"/>
                  <a:gd name="connsiteY14" fmla="*/ 271649 h 335467"/>
                  <a:gd name="connsiteX15" fmla="*/ 216053 w 326952"/>
                  <a:gd name="connsiteY15" fmla="*/ 197354 h 335467"/>
                  <a:gd name="connsiteX16" fmla="*/ 297016 w 326952"/>
                  <a:gd name="connsiteY16" fmla="*/ 251647 h 335467"/>
                  <a:gd name="connsiteX17" fmla="*/ 307493 w 326952"/>
                  <a:gd name="connsiteY17" fmla="*/ 254504 h 335467"/>
                  <a:gd name="connsiteX18" fmla="*/ 323686 w 326952"/>
                  <a:gd name="connsiteY18" fmla="*/ 245932 h 335467"/>
                  <a:gd name="connsiteX19" fmla="*/ 318923 w 326952"/>
                  <a:gd name="connsiteY19" fmla="*/ 219261 h 335467"/>
                  <a:gd name="connsiteX20" fmla="*/ 221768 w 326952"/>
                  <a:gd name="connsiteY20" fmla="*/ 154492 h 335467"/>
                  <a:gd name="connsiteX21" fmla="*/ 200813 w 326952"/>
                  <a:gd name="connsiteY21" fmla="*/ 122107 h 335467"/>
                  <a:gd name="connsiteX22" fmla="*/ 201766 w 326952"/>
                  <a:gd name="connsiteY22" fmla="*/ 122107 h 335467"/>
                  <a:gd name="connsiteX23" fmla="*/ 286538 w 326952"/>
                  <a:gd name="connsiteY23" fmla="*/ 115439 h 335467"/>
                  <a:gd name="connsiteX24" fmla="*/ 293205 w 326952"/>
                  <a:gd name="connsiteY24" fmla="*/ 91626 h 335467"/>
                  <a:gd name="connsiteX25" fmla="*/ 269393 w 326952"/>
                  <a:gd name="connsiteY25" fmla="*/ 84959 h 335467"/>
                  <a:gd name="connsiteX26" fmla="*/ 216053 w 326952"/>
                  <a:gd name="connsiteY26" fmla="*/ 81149 h 335467"/>
                  <a:gd name="connsiteX27" fmla="*/ 123660 w 326952"/>
                  <a:gd name="connsiteY27" fmla="*/ 75434 h 335467"/>
                  <a:gd name="connsiteX28" fmla="*/ 49574 w 326952"/>
                  <a:gd name="connsiteY28" fmla="*/ 0 h 335467"/>
                  <a:gd name="connsiteX29" fmla="*/ 0 w 326952"/>
                  <a:gd name="connsiteY29" fmla="*/ 63982 h 335467"/>
                  <a:gd name="connsiteX30" fmla="*/ 66510 w 326952"/>
                  <a:gd name="connsiteY30" fmla="*/ 136394 h 335467"/>
                  <a:gd name="connsiteX31" fmla="*/ 112231 w 326952"/>
                  <a:gd name="connsiteY31" fmla="*/ 240217 h 335467"/>
                  <a:gd name="connsiteX0" fmla="*/ 112231 w 326952"/>
                  <a:gd name="connsiteY0" fmla="*/ 243633 h 338883"/>
                  <a:gd name="connsiteX1" fmla="*/ 132233 w 326952"/>
                  <a:gd name="connsiteY1" fmla="*/ 323643 h 338883"/>
                  <a:gd name="connsiteX2" fmla="*/ 150330 w 326952"/>
                  <a:gd name="connsiteY2" fmla="*/ 337930 h 338883"/>
                  <a:gd name="connsiteX3" fmla="*/ 155093 w 326952"/>
                  <a:gd name="connsiteY3" fmla="*/ 336978 h 338883"/>
                  <a:gd name="connsiteX4" fmla="*/ 169380 w 326952"/>
                  <a:gd name="connsiteY4" fmla="*/ 314118 h 338883"/>
                  <a:gd name="connsiteX5" fmla="*/ 151283 w 326952"/>
                  <a:gd name="connsiteY5" fmla="*/ 238870 h 338883"/>
                  <a:gd name="connsiteX6" fmla="*/ 201766 w 326952"/>
                  <a:gd name="connsiteY6" fmla="*/ 329358 h 338883"/>
                  <a:gd name="connsiteX7" fmla="*/ 218910 w 326952"/>
                  <a:gd name="connsiteY7" fmla="*/ 338883 h 338883"/>
                  <a:gd name="connsiteX8" fmla="*/ 228435 w 326952"/>
                  <a:gd name="connsiteY8" fmla="*/ 336025 h 338883"/>
                  <a:gd name="connsiteX9" fmla="*/ 236055 w 326952"/>
                  <a:gd name="connsiteY9" fmla="*/ 310308 h 338883"/>
                  <a:gd name="connsiteX10" fmla="*/ 192241 w 326952"/>
                  <a:gd name="connsiteY10" fmla="*/ 231250 h 338883"/>
                  <a:gd name="connsiteX11" fmla="*/ 257011 w 326952"/>
                  <a:gd name="connsiteY11" fmla="*/ 300783 h 338883"/>
                  <a:gd name="connsiteX12" fmla="*/ 271298 w 326952"/>
                  <a:gd name="connsiteY12" fmla="*/ 306498 h 338883"/>
                  <a:gd name="connsiteX13" fmla="*/ 284633 w 326952"/>
                  <a:gd name="connsiteY13" fmla="*/ 301735 h 338883"/>
                  <a:gd name="connsiteX14" fmla="*/ 285586 w 326952"/>
                  <a:gd name="connsiteY14" fmla="*/ 275065 h 338883"/>
                  <a:gd name="connsiteX15" fmla="*/ 216053 w 326952"/>
                  <a:gd name="connsiteY15" fmla="*/ 200770 h 338883"/>
                  <a:gd name="connsiteX16" fmla="*/ 297016 w 326952"/>
                  <a:gd name="connsiteY16" fmla="*/ 255063 h 338883"/>
                  <a:gd name="connsiteX17" fmla="*/ 307493 w 326952"/>
                  <a:gd name="connsiteY17" fmla="*/ 257920 h 338883"/>
                  <a:gd name="connsiteX18" fmla="*/ 323686 w 326952"/>
                  <a:gd name="connsiteY18" fmla="*/ 249348 h 338883"/>
                  <a:gd name="connsiteX19" fmla="*/ 318923 w 326952"/>
                  <a:gd name="connsiteY19" fmla="*/ 222677 h 338883"/>
                  <a:gd name="connsiteX20" fmla="*/ 221768 w 326952"/>
                  <a:gd name="connsiteY20" fmla="*/ 157908 h 338883"/>
                  <a:gd name="connsiteX21" fmla="*/ 200813 w 326952"/>
                  <a:gd name="connsiteY21" fmla="*/ 125523 h 338883"/>
                  <a:gd name="connsiteX22" fmla="*/ 201766 w 326952"/>
                  <a:gd name="connsiteY22" fmla="*/ 125523 h 338883"/>
                  <a:gd name="connsiteX23" fmla="*/ 286538 w 326952"/>
                  <a:gd name="connsiteY23" fmla="*/ 118855 h 338883"/>
                  <a:gd name="connsiteX24" fmla="*/ 293205 w 326952"/>
                  <a:gd name="connsiteY24" fmla="*/ 95042 h 338883"/>
                  <a:gd name="connsiteX25" fmla="*/ 269393 w 326952"/>
                  <a:gd name="connsiteY25" fmla="*/ 88375 h 338883"/>
                  <a:gd name="connsiteX26" fmla="*/ 216053 w 326952"/>
                  <a:gd name="connsiteY26" fmla="*/ 84565 h 338883"/>
                  <a:gd name="connsiteX27" fmla="*/ 123660 w 326952"/>
                  <a:gd name="connsiteY27" fmla="*/ 78850 h 338883"/>
                  <a:gd name="connsiteX28" fmla="*/ 47297 w 326952"/>
                  <a:gd name="connsiteY28" fmla="*/ 0 h 338883"/>
                  <a:gd name="connsiteX29" fmla="*/ 0 w 326952"/>
                  <a:gd name="connsiteY29" fmla="*/ 67398 h 338883"/>
                  <a:gd name="connsiteX30" fmla="*/ 66510 w 326952"/>
                  <a:gd name="connsiteY30" fmla="*/ 139810 h 338883"/>
                  <a:gd name="connsiteX31" fmla="*/ 112231 w 326952"/>
                  <a:gd name="connsiteY31" fmla="*/ 243633 h 33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6952" h="338883">
                    <a:moveTo>
                      <a:pt x="112231" y="243633"/>
                    </a:moveTo>
                    <a:lnTo>
                      <a:pt x="132233" y="323643"/>
                    </a:lnTo>
                    <a:cubicBezTo>
                      <a:pt x="134138" y="332215"/>
                      <a:pt x="141758" y="337930"/>
                      <a:pt x="150330" y="337930"/>
                    </a:cubicBezTo>
                    <a:cubicBezTo>
                      <a:pt x="152235" y="337930"/>
                      <a:pt x="153188" y="337930"/>
                      <a:pt x="155093" y="336978"/>
                    </a:cubicBezTo>
                    <a:cubicBezTo>
                      <a:pt x="165571" y="334120"/>
                      <a:pt x="171285" y="324595"/>
                      <a:pt x="169380" y="314118"/>
                    </a:cubicBezTo>
                    <a:lnTo>
                      <a:pt x="151283" y="238870"/>
                    </a:lnTo>
                    <a:lnTo>
                      <a:pt x="201766" y="329358"/>
                    </a:lnTo>
                    <a:cubicBezTo>
                      <a:pt x="205576" y="336025"/>
                      <a:pt x="211291" y="338883"/>
                      <a:pt x="218910" y="338883"/>
                    </a:cubicBezTo>
                    <a:cubicBezTo>
                      <a:pt x="221768" y="338883"/>
                      <a:pt x="225578" y="337930"/>
                      <a:pt x="228435" y="336025"/>
                    </a:cubicBezTo>
                    <a:cubicBezTo>
                      <a:pt x="237960" y="331263"/>
                      <a:pt x="240818" y="318880"/>
                      <a:pt x="236055" y="310308"/>
                    </a:cubicBezTo>
                    <a:lnTo>
                      <a:pt x="192241" y="231250"/>
                    </a:lnTo>
                    <a:lnTo>
                      <a:pt x="257011" y="300783"/>
                    </a:lnTo>
                    <a:cubicBezTo>
                      <a:pt x="260821" y="304593"/>
                      <a:pt x="265583" y="306498"/>
                      <a:pt x="271298" y="306498"/>
                    </a:cubicBezTo>
                    <a:cubicBezTo>
                      <a:pt x="276061" y="306498"/>
                      <a:pt x="280823" y="304593"/>
                      <a:pt x="284633" y="301735"/>
                    </a:cubicBezTo>
                    <a:cubicBezTo>
                      <a:pt x="292253" y="294115"/>
                      <a:pt x="292253" y="282685"/>
                      <a:pt x="285586" y="275065"/>
                    </a:cubicBezTo>
                    <a:lnTo>
                      <a:pt x="216053" y="200770"/>
                    </a:lnTo>
                    <a:lnTo>
                      <a:pt x="297016" y="255063"/>
                    </a:lnTo>
                    <a:cubicBezTo>
                      <a:pt x="299873" y="256968"/>
                      <a:pt x="303683" y="257920"/>
                      <a:pt x="307493" y="257920"/>
                    </a:cubicBezTo>
                    <a:cubicBezTo>
                      <a:pt x="313208" y="257920"/>
                      <a:pt x="319876" y="255063"/>
                      <a:pt x="323686" y="249348"/>
                    </a:cubicBezTo>
                    <a:cubicBezTo>
                      <a:pt x="329401" y="240775"/>
                      <a:pt x="327496" y="228393"/>
                      <a:pt x="318923" y="222677"/>
                    </a:cubicBezTo>
                    <a:lnTo>
                      <a:pt x="221768" y="157908"/>
                    </a:lnTo>
                    <a:cubicBezTo>
                      <a:pt x="213196" y="147430"/>
                      <a:pt x="206528" y="136000"/>
                      <a:pt x="200813" y="125523"/>
                    </a:cubicBezTo>
                    <a:lnTo>
                      <a:pt x="201766" y="125523"/>
                    </a:lnTo>
                    <a:cubicBezTo>
                      <a:pt x="230341" y="132190"/>
                      <a:pt x="263678" y="131238"/>
                      <a:pt x="286538" y="118855"/>
                    </a:cubicBezTo>
                    <a:cubicBezTo>
                      <a:pt x="295111" y="114092"/>
                      <a:pt x="297968" y="103615"/>
                      <a:pt x="293205" y="95042"/>
                    </a:cubicBezTo>
                    <a:cubicBezTo>
                      <a:pt x="288443" y="86470"/>
                      <a:pt x="277966" y="83613"/>
                      <a:pt x="269393" y="88375"/>
                    </a:cubicBezTo>
                    <a:cubicBezTo>
                      <a:pt x="258916" y="94090"/>
                      <a:pt x="237960" y="89328"/>
                      <a:pt x="216053" y="84565"/>
                    </a:cubicBezTo>
                    <a:cubicBezTo>
                      <a:pt x="188430" y="77898"/>
                      <a:pt x="156046" y="70278"/>
                      <a:pt x="123660" y="78850"/>
                    </a:cubicBezTo>
                    <a:lnTo>
                      <a:pt x="47297" y="0"/>
                    </a:lnTo>
                    <a:lnTo>
                      <a:pt x="0" y="67398"/>
                    </a:lnTo>
                    <a:lnTo>
                      <a:pt x="66510" y="139810"/>
                    </a:lnTo>
                    <a:cubicBezTo>
                      <a:pt x="51271" y="173148"/>
                      <a:pt x="94133" y="225535"/>
                      <a:pt x="112231" y="2436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98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9" name="شكل حر: شكل 28">
                <a:extLst>
                  <a:ext uri="{FF2B5EF4-FFF2-40B4-BE49-F238E27FC236}">
                    <a16:creationId xmlns:a16="http://schemas.microsoft.com/office/drawing/2014/main" id="{B31D3858-A71C-497C-8E1D-177572F6C051}"/>
                  </a:ext>
                </a:extLst>
              </p:cNvPr>
              <p:cNvSpPr/>
              <p:nvPr/>
            </p:nvSpPr>
            <p:spPr>
              <a:xfrm>
                <a:off x="1703047" y="1999005"/>
                <a:ext cx="1304340" cy="1464790"/>
              </a:xfrm>
              <a:custGeom>
                <a:avLst/>
                <a:gdLst>
                  <a:gd name="connsiteX0" fmla="*/ 20243 w 323138"/>
                  <a:gd name="connsiteY0" fmla="*/ 205740 h 350520"/>
                  <a:gd name="connsiteX1" fmla="*/ 26911 w 323138"/>
                  <a:gd name="connsiteY1" fmla="*/ 204788 h 350520"/>
                  <a:gd name="connsiteX2" fmla="*/ 99301 w 323138"/>
                  <a:gd name="connsiteY2" fmla="*/ 179070 h 350520"/>
                  <a:gd name="connsiteX3" fmla="*/ 13576 w 323138"/>
                  <a:gd name="connsiteY3" fmla="*/ 238125 h 350520"/>
                  <a:gd name="connsiteX4" fmla="*/ 8813 w 323138"/>
                  <a:gd name="connsiteY4" fmla="*/ 264795 h 350520"/>
                  <a:gd name="connsiteX5" fmla="*/ 24053 w 323138"/>
                  <a:gd name="connsiteY5" fmla="*/ 273368 h 350520"/>
                  <a:gd name="connsiteX6" fmla="*/ 34531 w 323138"/>
                  <a:gd name="connsiteY6" fmla="*/ 269558 h 350520"/>
                  <a:gd name="connsiteX7" fmla="*/ 108826 w 323138"/>
                  <a:gd name="connsiteY7" fmla="*/ 218122 h 350520"/>
                  <a:gd name="connsiteX8" fmla="*/ 45961 w 323138"/>
                  <a:gd name="connsiteY8" fmla="*/ 289560 h 350520"/>
                  <a:gd name="connsiteX9" fmla="*/ 47866 w 323138"/>
                  <a:gd name="connsiteY9" fmla="*/ 316230 h 350520"/>
                  <a:gd name="connsiteX10" fmla="*/ 60248 w 323138"/>
                  <a:gd name="connsiteY10" fmla="*/ 320993 h 350520"/>
                  <a:gd name="connsiteX11" fmla="*/ 74536 w 323138"/>
                  <a:gd name="connsiteY11" fmla="*/ 314325 h 350520"/>
                  <a:gd name="connsiteX12" fmla="*/ 142163 w 323138"/>
                  <a:gd name="connsiteY12" fmla="*/ 237172 h 350520"/>
                  <a:gd name="connsiteX13" fmla="*/ 96443 w 323138"/>
                  <a:gd name="connsiteY13" fmla="*/ 322898 h 350520"/>
                  <a:gd name="connsiteX14" fmla="*/ 104063 w 323138"/>
                  <a:gd name="connsiteY14" fmla="*/ 348615 h 350520"/>
                  <a:gd name="connsiteX15" fmla="*/ 112636 w 323138"/>
                  <a:gd name="connsiteY15" fmla="*/ 350520 h 350520"/>
                  <a:gd name="connsiteX16" fmla="*/ 129781 w 323138"/>
                  <a:gd name="connsiteY16" fmla="*/ 340043 h 350520"/>
                  <a:gd name="connsiteX17" fmla="*/ 185026 w 323138"/>
                  <a:gd name="connsiteY17" fmla="*/ 237172 h 350520"/>
                  <a:gd name="connsiteX18" fmla="*/ 215506 w 323138"/>
                  <a:gd name="connsiteY18" fmla="*/ 213360 h 350520"/>
                  <a:gd name="connsiteX19" fmla="*/ 215506 w 323138"/>
                  <a:gd name="connsiteY19" fmla="*/ 214313 h 350520"/>
                  <a:gd name="connsiteX20" fmla="*/ 230746 w 323138"/>
                  <a:gd name="connsiteY20" fmla="*/ 298133 h 350520"/>
                  <a:gd name="connsiteX21" fmla="*/ 255511 w 323138"/>
                  <a:gd name="connsiteY21" fmla="*/ 302895 h 350520"/>
                  <a:gd name="connsiteX22" fmla="*/ 260273 w 323138"/>
                  <a:gd name="connsiteY22" fmla="*/ 278130 h 350520"/>
                  <a:gd name="connsiteX23" fmla="*/ 259321 w 323138"/>
                  <a:gd name="connsiteY23" fmla="*/ 223838 h 350520"/>
                  <a:gd name="connsiteX24" fmla="*/ 256463 w 323138"/>
                  <a:gd name="connsiteY24" fmla="*/ 131445 h 350520"/>
                  <a:gd name="connsiteX25" fmla="*/ 323138 w 323138"/>
                  <a:gd name="connsiteY25" fmla="*/ 55245 h 350520"/>
                  <a:gd name="connsiteX26" fmla="*/ 260273 w 323138"/>
                  <a:gd name="connsiteY26" fmla="*/ 0 h 350520"/>
                  <a:gd name="connsiteX27" fmla="*/ 189788 w 323138"/>
                  <a:gd name="connsiteY27" fmla="*/ 80962 h 350520"/>
                  <a:gd name="connsiteX28" fmla="*/ 90728 w 323138"/>
                  <a:gd name="connsiteY28" fmla="*/ 139065 h 350520"/>
                  <a:gd name="connsiteX29" fmla="*/ 12623 w 323138"/>
                  <a:gd name="connsiteY29" fmla="*/ 166688 h 350520"/>
                  <a:gd name="connsiteX30" fmla="*/ 1193 w 323138"/>
                  <a:gd name="connsiteY30" fmla="*/ 191453 h 350520"/>
                  <a:gd name="connsiteX31" fmla="*/ 20243 w 323138"/>
                  <a:gd name="connsiteY31" fmla="*/ 205740 h 350520"/>
                  <a:gd name="connsiteX0" fmla="*/ 20243 w 323138"/>
                  <a:gd name="connsiteY0" fmla="*/ 209156 h 353936"/>
                  <a:gd name="connsiteX1" fmla="*/ 26911 w 323138"/>
                  <a:gd name="connsiteY1" fmla="*/ 208204 h 353936"/>
                  <a:gd name="connsiteX2" fmla="*/ 99301 w 323138"/>
                  <a:gd name="connsiteY2" fmla="*/ 182486 h 353936"/>
                  <a:gd name="connsiteX3" fmla="*/ 13576 w 323138"/>
                  <a:gd name="connsiteY3" fmla="*/ 241541 h 353936"/>
                  <a:gd name="connsiteX4" fmla="*/ 8813 w 323138"/>
                  <a:gd name="connsiteY4" fmla="*/ 268211 h 353936"/>
                  <a:gd name="connsiteX5" fmla="*/ 24053 w 323138"/>
                  <a:gd name="connsiteY5" fmla="*/ 276784 h 353936"/>
                  <a:gd name="connsiteX6" fmla="*/ 34531 w 323138"/>
                  <a:gd name="connsiteY6" fmla="*/ 272974 h 353936"/>
                  <a:gd name="connsiteX7" fmla="*/ 108826 w 323138"/>
                  <a:gd name="connsiteY7" fmla="*/ 221538 h 353936"/>
                  <a:gd name="connsiteX8" fmla="*/ 45961 w 323138"/>
                  <a:gd name="connsiteY8" fmla="*/ 292976 h 353936"/>
                  <a:gd name="connsiteX9" fmla="*/ 47866 w 323138"/>
                  <a:gd name="connsiteY9" fmla="*/ 319646 h 353936"/>
                  <a:gd name="connsiteX10" fmla="*/ 60248 w 323138"/>
                  <a:gd name="connsiteY10" fmla="*/ 324409 h 353936"/>
                  <a:gd name="connsiteX11" fmla="*/ 74536 w 323138"/>
                  <a:gd name="connsiteY11" fmla="*/ 317741 h 353936"/>
                  <a:gd name="connsiteX12" fmla="*/ 142163 w 323138"/>
                  <a:gd name="connsiteY12" fmla="*/ 240588 h 353936"/>
                  <a:gd name="connsiteX13" fmla="*/ 96443 w 323138"/>
                  <a:gd name="connsiteY13" fmla="*/ 326314 h 353936"/>
                  <a:gd name="connsiteX14" fmla="*/ 104063 w 323138"/>
                  <a:gd name="connsiteY14" fmla="*/ 352031 h 353936"/>
                  <a:gd name="connsiteX15" fmla="*/ 112636 w 323138"/>
                  <a:gd name="connsiteY15" fmla="*/ 353936 h 353936"/>
                  <a:gd name="connsiteX16" fmla="*/ 129781 w 323138"/>
                  <a:gd name="connsiteY16" fmla="*/ 343459 h 353936"/>
                  <a:gd name="connsiteX17" fmla="*/ 185026 w 323138"/>
                  <a:gd name="connsiteY17" fmla="*/ 240588 h 353936"/>
                  <a:gd name="connsiteX18" fmla="*/ 215506 w 323138"/>
                  <a:gd name="connsiteY18" fmla="*/ 216776 h 353936"/>
                  <a:gd name="connsiteX19" fmla="*/ 215506 w 323138"/>
                  <a:gd name="connsiteY19" fmla="*/ 217729 h 353936"/>
                  <a:gd name="connsiteX20" fmla="*/ 230746 w 323138"/>
                  <a:gd name="connsiteY20" fmla="*/ 301549 h 353936"/>
                  <a:gd name="connsiteX21" fmla="*/ 255511 w 323138"/>
                  <a:gd name="connsiteY21" fmla="*/ 306311 h 353936"/>
                  <a:gd name="connsiteX22" fmla="*/ 260273 w 323138"/>
                  <a:gd name="connsiteY22" fmla="*/ 281546 h 353936"/>
                  <a:gd name="connsiteX23" fmla="*/ 259321 w 323138"/>
                  <a:gd name="connsiteY23" fmla="*/ 227254 h 353936"/>
                  <a:gd name="connsiteX24" fmla="*/ 256463 w 323138"/>
                  <a:gd name="connsiteY24" fmla="*/ 134861 h 353936"/>
                  <a:gd name="connsiteX25" fmla="*/ 323138 w 323138"/>
                  <a:gd name="connsiteY25" fmla="*/ 58661 h 353936"/>
                  <a:gd name="connsiteX26" fmla="*/ 273936 w 323138"/>
                  <a:gd name="connsiteY26" fmla="*/ 0 h 353936"/>
                  <a:gd name="connsiteX27" fmla="*/ 189788 w 323138"/>
                  <a:gd name="connsiteY27" fmla="*/ 84378 h 353936"/>
                  <a:gd name="connsiteX28" fmla="*/ 90728 w 323138"/>
                  <a:gd name="connsiteY28" fmla="*/ 142481 h 353936"/>
                  <a:gd name="connsiteX29" fmla="*/ 12623 w 323138"/>
                  <a:gd name="connsiteY29" fmla="*/ 170104 h 353936"/>
                  <a:gd name="connsiteX30" fmla="*/ 1193 w 323138"/>
                  <a:gd name="connsiteY30" fmla="*/ 194869 h 353936"/>
                  <a:gd name="connsiteX31" fmla="*/ 20243 w 323138"/>
                  <a:gd name="connsiteY31" fmla="*/ 209156 h 353936"/>
                  <a:gd name="connsiteX0" fmla="*/ 20243 w 319722"/>
                  <a:gd name="connsiteY0" fmla="*/ 209156 h 353936"/>
                  <a:gd name="connsiteX1" fmla="*/ 26911 w 319722"/>
                  <a:gd name="connsiteY1" fmla="*/ 208204 h 353936"/>
                  <a:gd name="connsiteX2" fmla="*/ 99301 w 319722"/>
                  <a:gd name="connsiteY2" fmla="*/ 182486 h 353936"/>
                  <a:gd name="connsiteX3" fmla="*/ 13576 w 319722"/>
                  <a:gd name="connsiteY3" fmla="*/ 241541 h 353936"/>
                  <a:gd name="connsiteX4" fmla="*/ 8813 w 319722"/>
                  <a:gd name="connsiteY4" fmla="*/ 268211 h 353936"/>
                  <a:gd name="connsiteX5" fmla="*/ 24053 w 319722"/>
                  <a:gd name="connsiteY5" fmla="*/ 276784 h 353936"/>
                  <a:gd name="connsiteX6" fmla="*/ 34531 w 319722"/>
                  <a:gd name="connsiteY6" fmla="*/ 272974 h 353936"/>
                  <a:gd name="connsiteX7" fmla="*/ 108826 w 319722"/>
                  <a:gd name="connsiteY7" fmla="*/ 221538 h 353936"/>
                  <a:gd name="connsiteX8" fmla="*/ 45961 w 319722"/>
                  <a:gd name="connsiteY8" fmla="*/ 292976 h 353936"/>
                  <a:gd name="connsiteX9" fmla="*/ 47866 w 319722"/>
                  <a:gd name="connsiteY9" fmla="*/ 319646 h 353936"/>
                  <a:gd name="connsiteX10" fmla="*/ 60248 w 319722"/>
                  <a:gd name="connsiteY10" fmla="*/ 324409 h 353936"/>
                  <a:gd name="connsiteX11" fmla="*/ 74536 w 319722"/>
                  <a:gd name="connsiteY11" fmla="*/ 317741 h 353936"/>
                  <a:gd name="connsiteX12" fmla="*/ 142163 w 319722"/>
                  <a:gd name="connsiteY12" fmla="*/ 240588 h 353936"/>
                  <a:gd name="connsiteX13" fmla="*/ 96443 w 319722"/>
                  <a:gd name="connsiteY13" fmla="*/ 326314 h 353936"/>
                  <a:gd name="connsiteX14" fmla="*/ 104063 w 319722"/>
                  <a:gd name="connsiteY14" fmla="*/ 352031 h 353936"/>
                  <a:gd name="connsiteX15" fmla="*/ 112636 w 319722"/>
                  <a:gd name="connsiteY15" fmla="*/ 353936 h 353936"/>
                  <a:gd name="connsiteX16" fmla="*/ 129781 w 319722"/>
                  <a:gd name="connsiteY16" fmla="*/ 343459 h 353936"/>
                  <a:gd name="connsiteX17" fmla="*/ 185026 w 319722"/>
                  <a:gd name="connsiteY17" fmla="*/ 240588 h 353936"/>
                  <a:gd name="connsiteX18" fmla="*/ 215506 w 319722"/>
                  <a:gd name="connsiteY18" fmla="*/ 216776 h 353936"/>
                  <a:gd name="connsiteX19" fmla="*/ 215506 w 319722"/>
                  <a:gd name="connsiteY19" fmla="*/ 217729 h 353936"/>
                  <a:gd name="connsiteX20" fmla="*/ 230746 w 319722"/>
                  <a:gd name="connsiteY20" fmla="*/ 301549 h 353936"/>
                  <a:gd name="connsiteX21" fmla="*/ 255511 w 319722"/>
                  <a:gd name="connsiteY21" fmla="*/ 306311 h 353936"/>
                  <a:gd name="connsiteX22" fmla="*/ 260273 w 319722"/>
                  <a:gd name="connsiteY22" fmla="*/ 281546 h 353936"/>
                  <a:gd name="connsiteX23" fmla="*/ 259321 w 319722"/>
                  <a:gd name="connsiteY23" fmla="*/ 227254 h 353936"/>
                  <a:gd name="connsiteX24" fmla="*/ 256463 w 319722"/>
                  <a:gd name="connsiteY24" fmla="*/ 134861 h 353936"/>
                  <a:gd name="connsiteX25" fmla="*/ 319722 w 319722"/>
                  <a:gd name="connsiteY25" fmla="*/ 60938 h 353936"/>
                  <a:gd name="connsiteX26" fmla="*/ 273936 w 319722"/>
                  <a:gd name="connsiteY26" fmla="*/ 0 h 353936"/>
                  <a:gd name="connsiteX27" fmla="*/ 189788 w 319722"/>
                  <a:gd name="connsiteY27" fmla="*/ 84378 h 353936"/>
                  <a:gd name="connsiteX28" fmla="*/ 90728 w 319722"/>
                  <a:gd name="connsiteY28" fmla="*/ 142481 h 353936"/>
                  <a:gd name="connsiteX29" fmla="*/ 12623 w 319722"/>
                  <a:gd name="connsiteY29" fmla="*/ 170104 h 353936"/>
                  <a:gd name="connsiteX30" fmla="*/ 1193 w 319722"/>
                  <a:gd name="connsiteY30" fmla="*/ 194869 h 353936"/>
                  <a:gd name="connsiteX31" fmla="*/ 20243 w 319722"/>
                  <a:gd name="connsiteY31" fmla="*/ 209156 h 353936"/>
                  <a:gd name="connsiteX0" fmla="*/ 20243 w 308336"/>
                  <a:gd name="connsiteY0" fmla="*/ 209156 h 353936"/>
                  <a:gd name="connsiteX1" fmla="*/ 26911 w 308336"/>
                  <a:gd name="connsiteY1" fmla="*/ 208204 h 353936"/>
                  <a:gd name="connsiteX2" fmla="*/ 99301 w 308336"/>
                  <a:gd name="connsiteY2" fmla="*/ 182486 h 353936"/>
                  <a:gd name="connsiteX3" fmla="*/ 13576 w 308336"/>
                  <a:gd name="connsiteY3" fmla="*/ 241541 h 353936"/>
                  <a:gd name="connsiteX4" fmla="*/ 8813 w 308336"/>
                  <a:gd name="connsiteY4" fmla="*/ 268211 h 353936"/>
                  <a:gd name="connsiteX5" fmla="*/ 24053 w 308336"/>
                  <a:gd name="connsiteY5" fmla="*/ 276784 h 353936"/>
                  <a:gd name="connsiteX6" fmla="*/ 34531 w 308336"/>
                  <a:gd name="connsiteY6" fmla="*/ 272974 h 353936"/>
                  <a:gd name="connsiteX7" fmla="*/ 108826 w 308336"/>
                  <a:gd name="connsiteY7" fmla="*/ 221538 h 353936"/>
                  <a:gd name="connsiteX8" fmla="*/ 45961 w 308336"/>
                  <a:gd name="connsiteY8" fmla="*/ 292976 h 353936"/>
                  <a:gd name="connsiteX9" fmla="*/ 47866 w 308336"/>
                  <a:gd name="connsiteY9" fmla="*/ 319646 h 353936"/>
                  <a:gd name="connsiteX10" fmla="*/ 60248 w 308336"/>
                  <a:gd name="connsiteY10" fmla="*/ 324409 h 353936"/>
                  <a:gd name="connsiteX11" fmla="*/ 74536 w 308336"/>
                  <a:gd name="connsiteY11" fmla="*/ 317741 h 353936"/>
                  <a:gd name="connsiteX12" fmla="*/ 142163 w 308336"/>
                  <a:gd name="connsiteY12" fmla="*/ 240588 h 353936"/>
                  <a:gd name="connsiteX13" fmla="*/ 96443 w 308336"/>
                  <a:gd name="connsiteY13" fmla="*/ 326314 h 353936"/>
                  <a:gd name="connsiteX14" fmla="*/ 104063 w 308336"/>
                  <a:gd name="connsiteY14" fmla="*/ 352031 h 353936"/>
                  <a:gd name="connsiteX15" fmla="*/ 112636 w 308336"/>
                  <a:gd name="connsiteY15" fmla="*/ 353936 h 353936"/>
                  <a:gd name="connsiteX16" fmla="*/ 129781 w 308336"/>
                  <a:gd name="connsiteY16" fmla="*/ 343459 h 353936"/>
                  <a:gd name="connsiteX17" fmla="*/ 185026 w 308336"/>
                  <a:gd name="connsiteY17" fmla="*/ 240588 h 353936"/>
                  <a:gd name="connsiteX18" fmla="*/ 215506 w 308336"/>
                  <a:gd name="connsiteY18" fmla="*/ 216776 h 353936"/>
                  <a:gd name="connsiteX19" fmla="*/ 215506 w 308336"/>
                  <a:gd name="connsiteY19" fmla="*/ 217729 h 353936"/>
                  <a:gd name="connsiteX20" fmla="*/ 230746 w 308336"/>
                  <a:gd name="connsiteY20" fmla="*/ 301549 h 353936"/>
                  <a:gd name="connsiteX21" fmla="*/ 255511 w 308336"/>
                  <a:gd name="connsiteY21" fmla="*/ 306311 h 353936"/>
                  <a:gd name="connsiteX22" fmla="*/ 260273 w 308336"/>
                  <a:gd name="connsiteY22" fmla="*/ 281546 h 353936"/>
                  <a:gd name="connsiteX23" fmla="*/ 259321 w 308336"/>
                  <a:gd name="connsiteY23" fmla="*/ 227254 h 353936"/>
                  <a:gd name="connsiteX24" fmla="*/ 256463 w 308336"/>
                  <a:gd name="connsiteY24" fmla="*/ 134861 h 353936"/>
                  <a:gd name="connsiteX25" fmla="*/ 308336 w 308336"/>
                  <a:gd name="connsiteY25" fmla="*/ 60938 h 353936"/>
                  <a:gd name="connsiteX26" fmla="*/ 273936 w 308336"/>
                  <a:gd name="connsiteY26" fmla="*/ 0 h 353936"/>
                  <a:gd name="connsiteX27" fmla="*/ 189788 w 308336"/>
                  <a:gd name="connsiteY27" fmla="*/ 84378 h 353936"/>
                  <a:gd name="connsiteX28" fmla="*/ 90728 w 308336"/>
                  <a:gd name="connsiteY28" fmla="*/ 142481 h 353936"/>
                  <a:gd name="connsiteX29" fmla="*/ 12623 w 308336"/>
                  <a:gd name="connsiteY29" fmla="*/ 170104 h 353936"/>
                  <a:gd name="connsiteX30" fmla="*/ 1193 w 308336"/>
                  <a:gd name="connsiteY30" fmla="*/ 194869 h 353936"/>
                  <a:gd name="connsiteX31" fmla="*/ 20243 w 308336"/>
                  <a:gd name="connsiteY31" fmla="*/ 209156 h 353936"/>
                  <a:gd name="connsiteX0" fmla="*/ 20243 w 315167"/>
                  <a:gd name="connsiteY0" fmla="*/ 209156 h 353936"/>
                  <a:gd name="connsiteX1" fmla="*/ 26911 w 315167"/>
                  <a:gd name="connsiteY1" fmla="*/ 208204 h 353936"/>
                  <a:gd name="connsiteX2" fmla="*/ 99301 w 315167"/>
                  <a:gd name="connsiteY2" fmla="*/ 182486 h 353936"/>
                  <a:gd name="connsiteX3" fmla="*/ 13576 w 315167"/>
                  <a:gd name="connsiteY3" fmla="*/ 241541 h 353936"/>
                  <a:gd name="connsiteX4" fmla="*/ 8813 w 315167"/>
                  <a:gd name="connsiteY4" fmla="*/ 268211 h 353936"/>
                  <a:gd name="connsiteX5" fmla="*/ 24053 w 315167"/>
                  <a:gd name="connsiteY5" fmla="*/ 276784 h 353936"/>
                  <a:gd name="connsiteX6" fmla="*/ 34531 w 315167"/>
                  <a:gd name="connsiteY6" fmla="*/ 272974 h 353936"/>
                  <a:gd name="connsiteX7" fmla="*/ 108826 w 315167"/>
                  <a:gd name="connsiteY7" fmla="*/ 221538 h 353936"/>
                  <a:gd name="connsiteX8" fmla="*/ 45961 w 315167"/>
                  <a:gd name="connsiteY8" fmla="*/ 292976 h 353936"/>
                  <a:gd name="connsiteX9" fmla="*/ 47866 w 315167"/>
                  <a:gd name="connsiteY9" fmla="*/ 319646 h 353936"/>
                  <a:gd name="connsiteX10" fmla="*/ 60248 w 315167"/>
                  <a:gd name="connsiteY10" fmla="*/ 324409 h 353936"/>
                  <a:gd name="connsiteX11" fmla="*/ 74536 w 315167"/>
                  <a:gd name="connsiteY11" fmla="*/ 317741 h 353936"/>
                  <a:gd name="connsiteX12" fmla="*/ 142163 w 315167"/>
                  <a:gd name="connsiteY12" fmla="*/ 240588 h 353936"/>
                  <a:gd name="connsiteX13" fmla="*/ 96443 w 315167"/>
                  <a:gd name="connsiteY13" fmla="*/ 326314 h 353936"/>
                  <a:gd name="connsiteX14" fmla="*/ 104063 w 315167"/>
                  <a:gd name="connsiteY14" fmla="*/ 352031 h 353936"/>
                  <a:gd name="connsiteX15" fmla="*/ 112636 w 315167"/>
                  <a:gd name="connsiteY15" fmla="*/ 353936 h 353936"/>
                  <a:gd name="connsiteX16" fmla="*/ 129781 w 315167"/>
                  <a:gd name="connsiteY16" fmla="*/ 343459 h 353936"/>
                  <a:gd name="connsiteX17" fmla="*/ 185026 w 315167"/>
                  <a:gd name="connsiteY17" fmla="*/ 240588 h 353936"/>
                  <a:gd name="connsiteX18" fmla="*/ 215506 w 315167"/>
                  <a:gd name="connsiteY18" fmla="*/ 216776 h 353936"/>
                  <a:gd name="connsiteX19" fmla="*/ 215506 w 315167"/>
                  <a:gd name="connsiteY19" fmla="*/ 217729 h 353936"/>
                  <a:gd name="connsiteX20" fmla="*/ 230746 w 315167"/>
                  <a:gd name="connsiteY20" fmla="*/ 301549 h 353936"/>
                  <a:gd name="connsiteX21" fmla="*/ 255511 w 315167"/>
                  <a:gd name="connsiteY21" fmla="*/ 306311 h 353936"/>
                  <a:gd name="connsiteX22" fmla="*/ 260273 w 315167"/>
                  <a:gd name="connsiteY22" fmla="*/ 281546 h 353936"/>
                  <a:gd name="connsiteX23" fmla="*/ 259321 w 315167"/>
                  <a:gd name="connsiteY23" fmla="*/ 227254 h 353936"/>
                  <a:gd name="connsiteX24" fmla="*/ 256463 w 315167"/>
                  <a:gd name="connsiteY24" fmla="*/ 134861 h 353936"/>
                  <a:gd name="connsiteX25" fmla="*/ 315167 w 315167"/>
                  <a:gd name="connsiteY25" fmla="*/ 60938 h 353936"/>
                  <a:gd name="connsiteX26" fmla="*/ 273936 w 315167"/>
                  <a:gd name="connsiteY26" fmla="*/ 0 h 353936"/>
                  <a:gd name="connsiteX27" fmla="*/ 189788 w 315167"/>
                  <a:gd name="connsiteY27" fmla="*/ 84378 h 353936"/>
                  <a:gd name="connsiteX28" fmla="*/ 90728 w 315167"/>
                  <a:gd name="connsiteY28" fmla="*/ 142481 h 353936"/>
                  <a:gd name="connsiteX29" fmla="*/ 12623 w 315167"/>
                  <a:gd name="connsiteY29" fmla="*/ 170104 h 353936"/>
                  <a:gd name="connsiteX30" fmla="*/ 1193 w 315167"/>
                  <a:gd name="connsiteY30" fmla="*/ 194869 h 353936"/>
                  <a:gd name="connsiteX31" fmla="*/ 20243 w 315167"/>
                  <a:gd name="connsiteY31" fmla="*/ 209156 h 35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5167" h="353936">
                    <a:moveTo>
                      <a:pt x="20243" y="209156"/>
                    </a:moveTo>
                    <a:cubicBezTo>
                      <a:pt x="22148" y="209156"/>
                      <a:pt x="24053" y="209156"/>
                      <a:pt x="26911" y="208204"/>
                    </a:cubicBezTo>
                    <a:lnTo>
                      <a:pt x="99301" y="182486"/>
                    </a:lnTo>
                    <a:lnTo>
                      <a:pt x="13576" y="241541"/>
                    </a:lnTo>
                    <a:cubicBezTo>
                      <a:pt x="5003" y="247256"/>
                      <a:pt x="3098" y="259638"/>
                      <a:pt x="8813" y="268211"/>
                    </a:cubicBezTo>
                    <a:cubicBezTo>
                      <a:pt x="12623" y="273926"/>
                      <a:pt x="18338" y="276784"/>
                      <a:pt x="24053" y="276784"/>
                    </a:cubicBezTo>
                    <a:cubicBezTo>
                      <a:pt x="27863" y="276784"/>
                      <a:pt x="31673" y="275831"/>
                      <a:pt x="34531" y="272974"/>
                    </a:cubicBezTo>
                    <a:lnTo>
                      <a:pt x="108826" y="221538"/>
                    </a:lnTo>
                    <a:lnTo>
                      <a:pt x="45961" y="292976"/>
                    </a:lnTo>
                    <a:cubicBezTo>
                      <a:pt x="39293" y="300596"/>
                      <a:pt x="40246" y="312979"/>
                      <a:pt x="47866" y="319646"/>
                    </a:cubicBezTo>
                    <a:cubicBezTo>
                      <a:pt x="51676" y="322504"/>
                      <a:pt x="55486" y="324409"/>
                      <a:pt x="60248" y="324409"/>
                    </a:cubicBezTo>
                    <a:cubicBezTo>
                      <a:pt x="65963" y="324409"/>
                      <a:pt x="70726" y="322504"/>
                      <a:pt x="74536" y="317741"/>
                    </a:cubicBezTo>
                    <a:lnTo>
                      <a:pt x="142163" y="240588"/>
                    </a:lnTo>
                    <a:lnTo>
                      <a:pt x="96443" y="326314"/>
                    </a:lnTo>
                    <a:cubicBezTo>
                      <a:pt x="91681" y="335839"/>
                      <a:pt x="94538" y="347269"/>
                      <a:pt x="104063" y="352031"/>
                    </a:cubicBezTo>
                    <a:cubicBezTo>
                      <a:pt x="106921" y="353936"/>
                      <a:pt x="109778" y="353936"/>
                      <a:pt x="112636" y="353936"/>
                    </a:cubicBezTo>
                    <a:cubicBezTo>
                      <a:pt x="119303" y="353936"/>
                      <a:pt x="125971" y="350126"/>
                      <a:pt x="129781" y="343459"/>
                    </a:cubicBezTo>
                    <a:lnTo>
                      <a:pt x="185026" y="240588"/>
                    </a:lnTo>
                    <a:cubicBezTo>
                      <a:pt x="194551" y="231063"/>
                      <a:pt x="205028" y="223444"/>
                      <a:pt x="215506" y="216776"/>
                    </a:cubicBezTo>
                    <a:lnTo>
                      <a:pt x="215506" y="217729"/>
                    </a:lnTo>
                    <a:cubicBezTo>
                      <a:pt x="211696" y="247256"/>
                      <a:pt x="216458" y="280594"/>
                      <a:pt x="230746" y="301549"/>
                    </a:cubicBezTo>
                    <a:cubicBezTo>
                      <a:pt x="236461" y="310121"/>
                      <a:pt x="246938" y="312026"/>
                      <a:pt x="255511" y="306311"/>
                    </a:cubicBezTo>
                    <a:cubicBezTo>
                      <a:pt x="264083" y="300596"/>
                      <a:pt x="265988" y="290119"/>
                      <a:pt x="260273" y="281546"/>
                    </a:cubicBezTo>
                    <a:cubicBezTo>
                      <a:pt x="253606" y="271069"/>
                      <a:pt x="256463" y="250113"/>
                      <a:pt x="259321" y="227254"/>
                    </a:cubicBezTo>
                    <a:cubicBezTo>
                      <a:pt x="263131" y="199631"/>
                      <a:pt x="266941" y="166294"/>
                      <a:pt x="256463" y="134861"/>
                    </a:cubicBezTo>
                    <a:lnTo>
                      <a:pt x="315167" y="60938"/>
                    </a:lnTo>
                    <a:lnTo>
                      <a:pt x="273936" y="0"/>
                    </a:lnTo>
                    <a:cubicBezTo>
                      <a:pt x="250441" y="26987"/>
                      <a:pt x="213283" y="57391"/>
                      <a:pt x="189788" y="84378"/>
                    </a:cubicBezTo>
                    <a:cubicBezTo>
                      <a:pt x="155498" y="75806"/>
                      <a:pt x="107873" y="124384"/>
                      <a:pt x="90728" y="142481"/>
                    </a:cubicBezTo>
                    <a:lnTo>
                      <a:pt x="12623" y="170104"/>
                    </a:lnTo>
                    <a:cubicBezTo>
                      <a:pt x="3098" y="173913"/>
                      <a:pt x="-2617" y="184391"/>
                      <a:pt x="1193" y="194869"/>
                    </a:cubicBezTo>
                    <a:cubicBezTo>
                      <a:pt x="5003" y="204394"/>
                      <a:pt x="12623" y="209156"/>
                      <a:pt x="20243" y="209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0" name="شكل حر: شكل 29">
                <a:extLst>
                  <a:ext uri="{FF2B5EF4-FFF2-40B4-BE49-F238E27FC236}">
                    <a16:creationId xmlns:a16="http://schemas.microsoft.com/office/drawing/2014/main" id="{3DC12BFB-671C-421D-AF14-5102FDE1EA6F}"/>
                  </a:ext>
                </a:extLst>
              </p:cNvPr>
              <p:cNvSpPr/>
              <p:nvPr/>
            </p:nvSpPr>
            <p:spPr>
              <a:xfrm>
                <a:off x="683228" y="329082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1" name="شكل حر: شكل 30">
                <a:extLst>
                  <a:ext uri="{FF2B5EF4-FFF2-40B4-BE49-F238E27FC236}">
                    <a16:creationId xmlns:a16="http://schemas.microsoft.com/office/drawing/2014/main" id="{CBABC398-4DD0-42D2-9953-CDD85E493075}"/>
                  </a:ext>
                </a:extLst>
              </p:cNvPr>
              <p:cNvSpPr/>
              <p:nvPr/>
            </p:nvSpPr>
            <p:spPr>
              <a:xfrm>
                <a:off x="954768" y="3982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018C4B99-CDF1-4EF5-B17E-A8686A246131}"/>
                  </a:ext>
                </a:extLst>
              </p:cNvPr>
              <p:cNvSpPr/>
              <p:nvPr/>
            </p:nvSpPr>
            <p:spPr>
              <a:xfrm>
                <a:off x="2397759" y="324502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id="{4D62A6E6-E757-4FAE-B29E-AAD0D1B4219E}"/>
                  </a:ext>
                </a:extLst>
              </p:cNvPr>
              <p:cNvSpPr/>
              <p:nvPr/>
            </p:nvSpPr>
            <p:spPr>
              <a:xfrm>
                <a:off x="2197138" y="4151602"/>
                <a:ext cx="149820" cy="17055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4" name="شكل حر: شكل 33">
                <a:extLst>
                  <a:ext uri="{FF2B5EF4-FFF2-40B4-BE49-F238E27FC236}">
                    <a16:creationId xmlns:a16="http://schemas.microsoft.com/office/drawing/2014/main" id="{E75742A1-0D78-4020-A824-D20CF6BC7E77}"/>
                  </a:ext>
                </a:extLst>
              </p:cNvPr>
              <p:cNvSpPr/>
              <p:nvPr/>
            </p:nvSpPr>
            <p:spPr>
              <a:xfrm>
                <a:off x="462498" y="2626357"/>
                <a:ext cx="111406" cy="12682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35" name="مجموعة 34">
                <a:extLst>
                  <a:ext uri="{FF2B5EF4-FFF2-40B4-BE49-F238E27FC236}">
                    <a16:creationId xmlns:a16="http://schemas.microsoft.com/office/drawing/2014/main" id="{F75951F1-2EC6-42CA-80CE-E29103918E9F}"/>
                  </a:ext>
                </a:extLst>
              </p:cNvPr>
              <p:cNvGrpSpPr/>
              <p:nvPr/>
            </p:nvGrpSpPr>
            <p:grpSpPr>
              <a:xfrm rot="18959311" flipH="1">
                <a:off x="1396370" y="380969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39" name="مستطيل: زوايا مستديرة 38">
                  <a:extLst>
                    <a:ext uri="{FF2B5EF4-FFF2-40B4-BE49-F238E27FC236}">
                      <a16:creationId xmlns:a16="http://schemas.microsoft.com/office/drawing/2014/main" id="{262CADF1-102D-4698-A4A2-A5A8654F019B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40" name="مستطيل: زوايا مستديرة 39">
                  <a:extLst>
                    <a:ext uri="{FF2B5EF4-FFF2-40B4-BE49-F238E27FC236}">
                      <a16:creationId xmlns:a16="http://schemas.microsoft.com/office/drawing/2014/main" id="{B8144676-D63A-424F-A6CA-D3813ECB4597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36" name="مجموعة 35">
                <a:extLst>
                  <a:ext uri="{FF2B5EF4-FFF2-40B4-BE49-F238E27FC236}">
                    <a16:creationId xmlns:a16="http://schemas.microsoft.com/office/drawing/2014/main" id="{EB989A3E-CF72-4A8B-9287-1D91226B4BB9}"/>
                  </a:ext>
                </a:extLst>
              </p:cNvPr>
              <p:cNvGrpSpPr/>
              <p:nvPr/>
            </p:nvGrpSpPr>
            <p:grpSpPr>
              <a:xfrm rot="18959311" flipH="1">
                <a:off x="553090" y="221965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37" name="مستطيل: زوايا مستديرة 36">
                  <a:extLst>
                    <a:ext uri="{FF2B5EF4-FFF2-40B4-BE49-F238E27FC236}">
                      <a16:creationId xmlns:a16="http://schemas.microsoft.com/office/drawing/2014/main" id="{80631E55-9681-4BB4-925B-1FF5E8909BA1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8" name="مستطيل: زوايا مستديرة 37">
                  <a:extLst>
                    <a:ext uri="{FF2B5EF4-FFF2-40B4-BE49-F238E27FC236}">
                      <a16:creationId xmlns:a16="http://schemas.microsoft.com/office/drawing/2014/main" id="{A9667A30-4FEF-4C63-A5B4-68D1267235C6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FB8DD799-5FA2-4620-95CB-418F520279A9}"/>
              </a:ext>
            </a:extLst>
          </p:cNvPr>
          <p:cNvGrpSpPr/>
          <p:nvPr/>
        </p:nvGrpSpPr>
        <p:grpSpPr>
          <a:xfrm>
            <a:off x="1786844" y="1866712"/>
            <a:ext cx="1128487" cy="1128487"/>
            <a:chOff x="3159760" y="2336800"/>
            <a:chExt cx="1656080" cy="1656080"/>
          </a:xfrm>
        </p:grpSpPr>
        <p:sp>
          <p:nvSpPr>
            <p:cNvPr id="42" name="شكل بيضاوي 41">
              <a:extLst>
                <a:ext uri="{FF2B5EF4-FFF2-40B4-BE49-F238E27FC236}">
                  <a16:creationId xmlns:a16="http://schemas.microsoft.com/office/drawing/2014/main" id="{9704D2DB-F355-4B7A-B292-F770C1B4ABD2}"/>
                </a:ext>
              </a:extLst>
            </p:cNvPr>
            <p:cNvSpPr/>
            <p:nvPr/>
          </p:nvSpPr>
          <p:spPr>
            <a:xfrm>
              <a:off x="3159760" y="233680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43" name="مجموعة 42">
              <a:extLst>
                <a:ext uri="{FF2B5EF4-FFF2-40B4-BE49-F238E27FC236}">
                  <a16:creationId xmlns:a16="http://schemas.microsoft.com/office/drawing/2014/main" id="{ECD9F983-1661-4DC2-906C-EF9BD37A3C89}"/>
                </a:ext>
              </a:extLst>
            </p:cNvPr>
            <p:cNvGrpSpPr/>
            <p:nvPr/>
          </p:nvGrpSpPr>
          <p:grpSpPr>
            <a:xfrm>
              <a:off x="3208020" y="2701540"/>
              <a:ext cx="1333500" cy="994170"/>
              <a:chOff x="3526368" y="2508501"/>
              <a:chExt cx="2161504" cy="1611477"/>
            </a:xfrm>
          </p:grpSpPr>
          <p:sp>
            <p:nvSpPr>
              <p:cNvPr id="44" name="شكل حر: شكل 43">
                <a:extLst>
                  <a:ext uri="{FF2B5EF4-FFF2-40B4-BE49-F238E27FC236}">
                    <a16:creationId xmlns:a16="http://schemas.microsoft.com/office/drawing/2014/main" id="{9F5694CF-7033-44BB-BA26-C32624E14D73}"/>
                  </a:ext>
                </a:extLst>
              </p:cNvPr>
              <p:cNvSpPr/>
              <p:nvPr/>
            </p:nvSpPr>
            <p:spPr>
              <a:xfrm>
                <a:off x="3526368" y="3173177"/>
                <a:ext cx="2156396" cy="946801"/>
              </a:xfrm>
              <a:custGeom>
                <a:avLst/>
                <a:gdLst>
                  <a:gd name="connsiteX0" fmla="*/ 2156395 w 2156396"/>
                  <a:gd name="connsiteY0" fmla="*/ 98012 h 906659"/>
                  <a:gd name="connsiteX1" fmla="*/ 2059353 w 2156396"/>
                  <a:gd name="connsiteY1" fmla="*/ 1 h 906659"/>
                  <a:gd name="connsiteX2" fmla="*/ 2007702 w 2156396"/>
                  <a:gd name="connsiteY2" fmla="*/ 14500 h 906659"/>
                  <a:gd name="connsiteX3" fmla="*/ 1588675 w 2156396"/>
                  <a:gd name="connsiteY3" fmla="*/ 254081 h 906659"/>
                  <a:gd name="connsiteX4" fmla="*/ 1588160 w 2156396"/>
                  <a:gd name="connsiteY4" fmla="*/ 336686 h 906659"/>
                  <a:gd name="connsiteX5" fmla="*/ 1390532 w 2156396"/>
                  <a:gd name="connsiteY5" fmla="*/ 490084 h 906659"/>
                  <a:gd name="connsiteX6" fmla="*/ 955675 w 2156396"/>
                  <a:gd name="connsiteY6" fmla="*/ 490084 h 906659"/>
                  <a:gd name="connsiteX7" fmla="*/ 955675 w 2156396"/>
                  <a:gd name="connsiteY7" fmla="*/ 392066 h 906659"/>
                  <a:gd name="connsiteX8" fmla="*/ 1396756 w 2156396"/>
                  <a:gd name="connsiteY8" fmla="*/ 392066 h 906659"/>
                  <a:gd name="connsiteX9" fmla="*/ 1494774 w 2156396"/>
                  <a:gd name="connsiteY9" fmla="*/ 294048 h 906659"/>
                  <a:gd name="connsiteX10" fmla="*/ 1396756 w 2156396"/>
                  <a:gd name="connsiteY10" fmla="*/ 196030 h 906659"/>
                  <a:gd name="connsiteX11" fmla="*/ 808648 w 2156396"/>
                  <a:gd name="connsiteY11" fmla="*/ 196030 h 906659"/>
                  <a:gd name="connsiteX12" fmla="*/ 692962 w 2156396"/>
                  <a:gd name="connsiteY12" fmla="*/ 229062 h 906659"/>
                  <a:gd name="connsiteX13" fmla="*/ 0 w 2156396"/>
                  <a:gd name="connsiteY13" fmla="*/ 563597 h 906659"/>
                  <a:gd name="connsiteX14" fmla="*/ 343063 w 2156396"/>
                  <a:gd name="connsiteY14" fmla="*/ 906660 h 906659"/>
                  <a:gd name="connsiteX15" fmla="*/ 931171 w 2156396"/>
                  <a:gd name="connsiteY15" fmla="*/ 686120 h 906659"/>
                  <a:gd name="connsiteX16" fmla="*/ 1389160 w 2156396"/>
                  <a:gd name="connsiteY16" fmla="*/ 686120 h 906659"/>
                  <a:gd name="connsiteX17" fmla="*/ 1447137 w 2156396"/>
                  <a:gd name="connsiteY17" fmla="*/ 667129 h 906659"/>
                  <a:gd name="connsiteX18" fmla="*/ 2120202 w 2156396"/>
                  <a:gd name="connsiteY18" fmla="*/ 173486 h 906659"/>
                  <a:gd name="connsiteX19" fmla="*/ 2156395 w 2156396"/>
                  <a:gd name="connsiteY19" fmla="*/ 98012 h 906659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6396" h="946803">
                    <a:moveTo>
                      <a:pt x="2156395" y="98012"/>
                    </a:moveTo>
                    <a:cubicBezTo>
                      <a:pt x="2156662" y="44148"/>
                      <a:pt x="2113213" y="268"/>
                      <a:pt x="2059353" y="1"/>
                    </a:cubicBezTo>
                    <a:cubicBezTo>
                      <a:pt x="2041119" y="-89"/>
                      <a:pt x="2023225" y="4934"/>
                      <a:pt x="2007702" y="14500"/>
                    </a:cubicBezTo>
                    <a:lnTo>
                      <a:pt x="1588675" y="254081"/>
                    </a:lnTo>
                    <a:cubicBezTo>
                      <a:pt x="1594333" y="281345"/>
                      <a:pt x="1594157" y="309495"/>
                      <a:pt x="1588160" y="336686"/>
                    </a:cubicBezTo>
                    <a:cubicBezTo>
                      <a:pt x="1566178" y="427688"/>
                      <a:pt x="1484141" y="491363"/>
                      <a:pt x="1390532" y="490084"/>
                    </a:cubicBezTo>
                    <a:lnTo>
                      <a:pt x="955675" y="490084"/>
                    </a:lnTo>
                    <a:lnTo>
                      <a:pt x="955675" y="392066"/>
                    </a:lnTo>
                    <a:lnTo>
                      <a:pt x="1396756" y="392066"/>
                    </a:lnTo>
                    <a:cubicBezTo>
                      <a:pt x="1450889" y="392066"/>
                      <a:pt x="1494774" y="348181"/>
                      <a:pt x="1494774" y="294048"/>
                    </a:cubicBezTo>
                    <a:cubicBezTo>
                      <a:pt x="1494774" y="239915"/>
                      <a:pt x="1450889" y="196030"/>
                      <a:pt x="1396756" y="196030"/>
                    </a:cubicBezTo>
                    <a:lnTo>
                      <a:pt x="808648" y="196030"/>
                    </a:lnTo>
                    <a:cubicBezTo>
                      <a:pt x="767760" y="196040"/>
                      <a:pt x="727690" y="207481"/>
                      <a:pt x="692962" y="229062"/>
                    </a:cubicBezTo>
                    <a:lnTo>
                      <a:pt x="0" y="563597"/>
                    </a:lnTo>
                    <a:cubicBezTo>
                      <a:pt x="74212" y="705742"/>
                      <a:pt x="74315" y="783044"/>
                      <a:pt x="250426" y="946803"/>
                    </a:cubicBezTo>
                    <a:cubicBezTo>
                      <a:pt x="408945" y="788283"/>
                      <a:pt x="707567" y="686120"/>
                      <a:pt x="931171" y="686120"/>
                    </a:cubicBezTo>
                    <a:lnTo>
                      <a:pt x="1389160" y="686120"/>
                    </a:lnTo>
                    <a:cubicBezTo>
                      <a:pt x="1410013" y="686117"/>
                      <a:pt x="1430325" y="679464"/>
                      <a:pt x="1447137" y="667129"/>
                    </a:cubicBezTo>
                    <a:lnTo>
                      <a:pt x="2120202" y="173486"/>
                    </a:lnTo>
                    <a:cubicBezTo>
                      <a:pt x="2143023" y="155068"/>
                      <a:pt x="2156319" y="127339"/>
                      <a:pt x="2156395" y="980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5" name="شكل حر: شكل 44">
                <a:extLst>
                  <a:ext uri="{FF2B5EF4-FFF2-40B4-BE49-F238E27FC236}">
                    <a16:creationId xmlns:a16="http://schemas.microsoft.com/office/drawing/2014/main" id="{23063E14-ED11-4D3D-ACF3-4E35DF3AA0EC}"/>
                  </a:ext>
                </a:extLst>
              </p:cNvPr>
              <p:cNvSpPr/>
              <p:nvPr/>
            </p:nvSpPr>
            <p:spPr>
              <a:xfrm>
                <a:off x="4436479" y="2584439"/>
                <a:ext cx="833152" cy="789413"/>
              </a:xfrm>
              <a:custGeom>
                <a:avLst/>
                <a:gdLst>
                  <a:gd name="connsiteX0" fmla="*/ 416576 w 833152"/>
                  <a:gd name="connsiteY0" fmla="*/ 164549 h 789413"/>
                  <a:gd name="connsiteX1" fmla="*/ 0 w 833152"/>
                  <a:gd name="connsiteY1" fmla="*/ 213558 h 789413"/>
                  <a:gd name="connsiteX2" fmla="*/ 416576 w 833152"/>
                  <a:gd name="connsiteY2" fmla="*/ 789414 h 789413"/>
                  <a:gd name="connsiteX3" fmla="*/ 833153 w 833152"/>
                  <a:gd name="connsiteY3" fmla="*/ 213558 h 789413"/>
                  <a:gd name="connsiteX4" fmla="*/ 416576 w 833152"/>
                  <a:gd name="connsiteY4" fmla="*/ 164549 h 78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152" h="789413">
                    <a:moveTo>
                      <a:pt x="416576" y="164549"/>
                    </a:moveTo>
                    <a:cubicBezTo>
                      <a:pt x="262198" y="-141757"/>
                      <a:pt x="0" y="42027"/>
                      <a:pt x="0" y="213558"/>
                    </a:cubicBezTo>
                    <a:cubicBezTo>
                      <a:pt x="0" y="470855"/>
                      <a:pt x="416576" y="789414"/>
                      <a:pt x="416576" y="789414"/>
                    </a:cubicBezTo>
                    <a:cubicBezTo>
                      <a:pt x="416576" y="789414"/>
                      <a:pt x="833153" y="470855"/>
                      <a:pt x="833153" y="213558"/>
                    </a:cubicBezTo>
                    <a:cubicBezTo>
                      <a:pt x="833153" y="42027"/>
                      <a:pt x="570955" y="-141757"/>
                      <a:pt x="416576" y="164549"/>
                    </a:cubicBezTo>
                    <a:close/>
                  </a:path>
                </a:pathLst>
              </a:custGeom>
              <a:solidFill>
                <a:srgbClr val="FF88A8"/>
              </a:solidFill>
              <a:ln w="24408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46" name="مجموعة 45">
                <a:extLst>
                  <a:ext uri="{FF2B5EF4-FFF2-40B4-BE49-F238E27FC236}">
                    <a16:creationId xmlns:a16="http://schemas.microsoft.com/office/drawing/2014/main" id="{237FCAE4-7678-454E-A66C-19F14DB2E559}"/>
                  </a:ext>
                </a:extLst>
              </p:cNvPr>
              <p:cNvGrpSpPr/>
              <p:nvPr/>
            </p:nvGrpSpPr>
            <p:grpSpPr>
              <a:xfrm rot="4042901" flipH="1">
                <a:off x="4103752" y="3676846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53" name="مستطيل: زوايا مستديرة 52">
                  <a:extLst>
                    <a:ext uri="{FF2B5EF4-FFF2-40B4-BE49-F238E27FC236}">
                      <a16:creationId xmlns:a16="http://schemas.microsoft.com/office/drawing/2014/main" id="{32903EA9-C9DB-4124-ADD3-09213B11D4E3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54" name="مستطيل: زوايا مستديرة 53">
                  <a:extLst>
                    <a:ext uri="{FF2B5EF4-FFF2-40B4-BE49-F238E27FC236}">
                      <a16:creationId xmlns:a16="http://schemas.microsoft.com/office/drawing/2014/main" id="{7E775983-8A50-4290-A6A6-998333284EAB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47" name="مجموعة 46">
                <a:extLst>
                  <a:ext uri="{FF2B5EF4-FFF2-40B4-BE49-F238E27FC236}">
                    <a16:creationId xmlns:a16="http://schemas.microsoft.com/office/drawing/2014/main" id="{6A2FC798-5C8D-4438-8087-090546F03DA2}"/>
                  </a:ext>
                </a:extLst>
              </p:cNvPr>
              <p:cNvGrpSpPr/>
              <p:nvPr/>
            </p:nvGrpSpPr>
            <p:grpSpPr>
              <a:xfrm rot="20111266" flipH="1">
                <a:off x="4521529" y="271315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51" name="مستطيل: زوايا مستديرة 50">
                  <a:extLst>
                    <a:ext uri="{FF2B5EF4-FFF2-40B4-BE49-F238E27FC236}">
                      <a16:creationId xmlns:a16="http://schemas.microsoft.com/office/drawing/2014/main" id="{8667B0F5-783A-41C1-8FCF-2C534127E62A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52" name="مستطيل: زوايا مستديرة 51">
                  <a:extLst>
                    <a:ext uri="{FF2B5EF4-FFF2-40B4-BE49-F238E27FC236}">
                      <a16:creationId xmlns:a16="http://schemas.microsoft.com/office/drawing/2014/main" id="{2193DDF5-C6F1-4841-9EE3-24BEFAF0CB19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48" name="شكل حر: شكل 47">
                <a:extLst>
                  <a:ext uri="{FF2B5EF4-FFF2-40B4-BE49-F238E27FC236}">
                    <a16:creationId xmlns:a16="http://schemas.microsoft.com/office/drawing/2014/main" id="{6994DA46-68DF-4EEF-A0AA-971C59559833}"/>
                  </a:ext>
                </a:extLst>
              </p:cNvPr>
              <p:cNvSpPr/>
              <p:nvPr/>
            </p:nvSpPr>
            <p:spPr>
              <a:xfrm>
                <a:off x="5323839" y="277766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9" name="شكل حر: شكل 48">
                <a:extLst>
                  <a:ext uri="{FF2B5EF4-FFF2-40B4-BE49-F238E27FC236}">
                    <a16:creationId xmlns:a16="http://schemas.microsoft.com/office/drawing/2014/main" id="{C7DCD057-9C01-433E-99D9-CE33EF398984}"/>
                  </a:ext>
                </a:extLst>
              </p:cNvPr>
              <p:cNvSpPr/>
              <p:nvPr/>
            </p:nvSpPr>
            <p:spPr>
              <a:xfrm>
                <a:off x="4046188" y="250850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50" name="شكل حر: شكل 49">
                <a:extLst>
                  <a:ext uri="{FF2B5EF4-FFF2-40B4-BE49-F238E27FC236}">
                    <a16:creationId xmlns:a16="http://schemas.microsoft.com/office/drawing/2014/main" id="{C2782346-086C-4570-BC54-543B65F7A75D}"/>
                  </a:ext>
                </a:extLst>
              </p:cNvPr>
              <p:cNvSpPr/>
              <p:nvPr/>
            </p:nvSpPr>
            <p:spPr>
              <a:xfrm>
                <a:off x="4317728" y="320040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363B95F3-91F7-4362-B8BC-3D8A889FC42C}"/>
              </a:ext>
            </a:extLst>
          </p:cNvPr>
          <p:cNvGrpSpPr/>
          <p:nvPr/>
        </p:nvGrpSpPr>
        <p:grpSpPr>
          <a:xfrm>
            <a:off x="9288417" y="1877573"/>
            <a:ext cx="1128487" cy="1128487"/>
            <a:chOff x="9154160" y="4196080"/>
            <a:chExt cx="1656080" cy="1656080"/>
          </a:xfrm>
        </p:grpSpPr>
        <p:sp>
          <p:nvSpPr>
            <p:cNvPr id="56" name="شكل بيضاوي 55">
              <a:extLst>
                <a:ext uri="{FF2B5EF4-FFF2-40B4-BE49-F238E27FC236}">
                  <a16:creationId xmlns:a16="http://schemas.microsoft.com/office/drawing/2014/main" id="{DF3F1100-3119-48E1-A5E6-9D71CB6E7974}"/>
                </a:ext>
              </a:extLst>
            </p:cNvPr>
            <p:cNvSpPr/>
            <p:nvPr/>
          </p:nvSpPr>
          <p:spPr>
            <a:xfrm>
              <a:off x="9154160" y="419608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57" name="مجموعة 56">
              <a:extLst>
                <a:ext uri="{FF2B5EF4-FFF2-40B4-BE49-F238E27FC236}">
                  <a16:creationId xmlns:a16="http://schemas.microsoft.com/office/drawing/2014/main" id="{A839E041-EABC-4E07-99D4-A25D4CF08892}"/>
                </a:ext>
              </a:extLst>
            </p:cNvPr>
            <p:cNvGrpSpPr/>
            <p:nvPr/>
          </p:nvGrpSpPr>
          <p:grpSpPr>
            <a:xfrm>
              <a:off x="9312122" y="4289118"/>
              <a:ext cx="1348846" cy="1364919"/>
              <a:chOff x="7477170" y="4543354"/>
              <a:chExt cx="1250143" cy="1265041"/>
            </a:xfrm>
          </p:grpSpPr>
          <p:grpSp>
            <p:nvGrpSpPr>
              <p:cNvPr id="58" name="مجموعة 57">
                <a:extLst>
                  <a:ext uri="{FF2B5EF4-FFF2-40B4-BE49-F238E27FC236}">
                    <a16:creationId xmlns:a16="http://schemas.microsoft.com/office/drawing/2014/main" id="{6709D4AD-F9DF-4FBA-8E2B-4BEF047E71D6}"/>
                  </a:ext>
                </a:extLst>
              </p:cNvPr>
              <p:cNvGrpSpPr/>
              <p:nvPr/>
            </p:nvGrpSpPr>
            <p:grpSpPr>
              <a:xfrm>
                <a:off x="7646993" y="4728079"/>
                <a:ext cx="1080320" cy="1080316"/>
                <a:chOff x="7299752" y="4681780"/>
                <a:chExt cx="1080320" cy="1080316"/>
              </a:xfrm>
            </p:grpSpPr>
            <p:sp>
              <p:nvSpPr>
                <p:cNvPr id="65" name="شكل حر: شكل 64">
                  <a:extLst>
                    <a:ext uri="{FF2B5EF4-FFF2-40B4-BE49-F238E27FC236}">
                      <a16:creationId xmlns:a16="http://schemas.microsoft.com/office/drawing/2014/main" id="{DE4223E9-3E00-406F-AABB-E5B36C81B1B6}"/>
                    </a:ext>
                  </a:extLst>
                </p:cNvPr>
                <p:cNvSpPr/>
                <p:nvPr/>
              </p:nvSpPr>
              <p:spPr>
                <a:xfrm>
                  <a:off x="7299752" y="4681780"/>
                  <a:ext cx="1080320" cy="1080316"/>
                </a:xfrm>
                <a:custGeom>
                  <a:avLst/>
                  <a:gdLst>
                    <a:gd name="connsiteX0" fmla="*/ 2856490 w 2856490"/>
                    <a:gd name="connsiteY0" fmla="*/ 1430655 h 2856480"/>
                    <a:gd name="connsiteX1" fmla="*/ 2306669 w 2856490"/>
                    <a:gd name="connsiteY1" fmla="*/ 1112587 h 2856480"/>
                    <a:gd name="connsiteX2" fmla="*/ 2165718 w 2856490"/>
                    <a:gd name="connsiteY2" fmla="*/ 1125217 h 2856480"/>
                    <a:gd name="connsiteX3" fmla="*/ 2165652 w 2856490"/>
                    <a:gd name="connsiteY3" fmla="*/ 1125055 h 2856480"/>
                    <a:gd name="connsiteX4" fmla="*/ 2275999 w 2856490"/>
                    <a:gd name="connsiteY4" fmla="*/ 1033720 h 2856480"/>
                    <a:gd name="connsiteX5" fmla="*/ 2439877 w 2856490"/>
                    <a:gd name="connsiteY5" fmla="*/ 420024 h 2856480"/>
                    <a:gd name="connsiteX6" fmla="*/ 1826181 w 2856490"/>
                    <a:gd name="connsiteY6" fmla="*/ 583902 h 2856480"/>
                    <a:gd name="connsiteX7" fmla="*/ 1735445 w 2856490"/>
                    <a:gd name="connsiteY7" fmla="*/ 692496 h 2856480"/>
                    <a:gd name="connsiteX8" fmla="*/ 1735284 w 2856490"/>
                    <a:gd name="connsiteY8" fmla="*/ 692429 h 2856480"/>
                    <a:gd name="connsiteX9" fmla="*/ 1748723 w 2856490"/>
                    <a:gd name="connsiteY9" fmla="*/ 549821 h 2856480"/>
                    <a:gd name="connsiteX10" fmla="*/ 1430655 w 2856490"/>
                    <a:gd name="connsiteY10" fmla="*/ 0 h 2856480"/>
                    <a:gd name="connsiteX11" fmla="*/ 1112587 w 2856490"/>
                    <a:gd name="connsiteY11" fmla="*/ 549821 h 2856480"/>
                    <a:gd name="connsiteX12" fmla="*/ 1125217 w 2856490"/>
                    <a:gd name="connsiteY12" fmla="*/ 690772 h 2856480"/>
                    <a:gd name="connsiteX13" fmla="*/ 1125055 w 2856490"/>
                    <a:gd name="connsiteY13" fmla="*/ 690839 h 2856480"/>
                    <a:gd name="connsiteX14" fmla="*/ 1033710 w 2856490"/>
                    <a:gd name="connsiteY14" fmla="*/ 580492 h 2856480"/>
                    <a:gd name="connsiteX15" fmla="*/ 420024 w 2856490"/>
                    <a:gd name="connsiteY15" fmla="*/ 416614 h 2856480"/>
                    <a:gd name="connsiteX16" fmla="*/ 583902 w 2856490"/>
                    <a:gd name="connsiteY16" fmla="*/ 1030300 h 2856480"/>
                    <a:gd name="connsiteX17" fmla="*/ 692496 w 2856490"/>
                    <a:gd name="connsiteY17" fmla="*/ 1121035 h 2856480"/>
                    <a:gd name="connsiteX18" fmla="*/ 692429 w 2856490"/>
                    <a:gd name="connsiteY18" fmla="*/ 1121197 h 2856480"/>
                    <a:gd name="connsiteX19" fmla="*/ 549821 w 2856490"/>
                    <a:gd name="connsiteY19" fmla="*/ 1107758 h 2856480"/>
                    <a:gd name="connsiteX20" fmla="*/ 0 w 2856490"/>
                    <a:gd name="connsiteY20" fmla="*/ 1425826 h 2856480"/>
                    <a:gd name="connsiteX21" fmla="*/ 549821 w 2856490"/>
                    <a:gd name="connsiteY21" fmla="*/ 1743894 h 2856480"/>
                    <a:gd name="connsiteX22" fmla="*/ 690772 w 2856490"/>
                    <a:gd name="connsiteY22" fmla="*/ 1731264 h 2856480"/>
                    <a:gd name="connsiteX23" fmla="*/ 690839 w 2856490"/>
                    <a:gd name="connsiteY23" fmla="*/ 1731426 h 2856480"/>
                    <a:gd name="connsiteX24" fmla="*/ 580501 w 2856490"/>
                    <a:gd name="connsiteY24" fmla="*/ 1822761 h 2856480"/>
                    <a:gd name="connsiteX25" fmla="*/ 416624 w 2856490"/>
                    <a:gd name="connsiteY25" fmla="*/ 2436457 h 2856480"/>
                    <a:gd name="connsiteX26" fmla="*/ 1030310 w 2856490"/>
                    <a:gd name="connsiteY26" fmla="*/ 2272580 h 2856480"/>
                    <a:gd name="connsiteX27" fmla="*/ 1121045 w 2856490"/>
                    <a:gd name="connsiteY27" fmla="*/ 2163985 h 2856480"/>
                    <a:gd name="connsiteX28" fmla="*/ 1121207 w 2856490"/>
                    <a:gd name="connsiteY28" fmla="*/ 2164052 h 2856480"/>
                    <a:gd name="connsiteX29" fmla="*/ 1107767 w 2856490"/>
                    <a:gd name="connsiteY29" fmla="*/ 2306660 h 2856480"/>
                    <a:gd name="connsiteX30" fmla="*/ 1425835 w 2856490"/>
                    <a:gd name="connsiteY30" fmla="*/ 2856481 h 2856480"/>
                    <a:gd name="connsiteX31" fmla="*/ 1743904 w 2856490"/>
                    <a:gd name="connsiteY31" fmla="*/ 2306660 h 2856480"/>
                    <a:gd name="connsiteX32" fmla="*/ 1731274 w 2856490"/>
                    <a:gd name="connsiteY32" fmla="*/ 2165709 h 2856480"/>
                    <a:gd name="connsiteX33" fmla="*/ 1731436 w 2856490"/>
                    <a:gd name="connsiteY33" fmla="*/ 2165642 h 2856480"/>
                    <a:gd name="connsiteX34" fmla="*/ 1822780 w 2856490"/>
                    <a:gd name="connsiteY34" fmla="*/ 2275989 h 2856480"/>
                    <a:gd name="connsiteX35" fmla="*/ 2436467 w 2856490"/>
                    <a:gd name="connsiteY35" fmla="*/ 2439867 h 2856480"/>
                    <a:gd name="connsiteX36" fmla="*/ 2272589 w 2856490"/>
                    <a:gd name="connsiteY36" fmla="*/ 1826171 h 2856480"/>
                    <a:gd name="connsiteX37" fmla="*/ 2163994 w 2856490"/>
                    <a:gd name="connsiteY37" fmla="*/ 1735436 h 2856480"/>
                    <a:gd name="connsiteX38" fmla="*/ 2164061 w 2856490"/>
                    <a:gd name="connsiteY38" fmla="*/ 1735274 h 2856480"/>
                    <a:gd name="connsiteX39" fmla="*/ 2306669 w 2856490"/>
                    <a:gd name="connsiteY39" fmla="*/ 1748714 h 2856480"/>
                    <a:gd name="connsiteX40" fmla="*/ 2856490 w 2856490"/>
                    <a:gd name="connsiteY40" fmla="*/ 1430655 h 2856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56490" h="2856480">
                      <a:moveTo>
                        <a:pt x="2856490" y="1430655"/>
                      </a:moveTo>
                      <a:cubicBezTo>
                        <a:pt x="2856490" y="1254995"/>
                        <a:pt x="2610326" y="1112587"/>
                        <a:pt x="2306669" y="1112587"/>
                      </a:cubicBezTo>
                      <a:cubicBezTo>
                        <a:pt x="2262312" y="1112587"/>
                        <a:pt x="2214687" y="1117140"/>
                        <a:pt x="2165718" y="1125217"/>
                      </a:cubicBezTo>
                      <a:cubicBezTo>
                        <a:pt x="2165623" y="1125236"/>
                        <a:pt x="2165566" y="1125112"/>
                        <a:pt x="2165652" y="1125055"/>
                      </a:cubicBezTo>
                      <a:cubicBezTo>
                        <a:pt x="2206743" y="1096070"/>
                        <a:pt x="2244271" y="1065438"/>
                        <a:pt x="2275999" y="1033720"/>
                      </a:cubicBezTo>
                      <a:cubicBezTo>
                        <a:pt x="2490721" y="818998"/>
                        <a:pt x="2564092" y="544240"/>
                        <a:pt x="2439877" y="420024"/>
                      </a:cubicBezTo>
                      <a:cubicBezTo>
                        <a:pt x="2315661" y="295808"/>
                        <a:pt x="2040903" y="369179"/>
                        <a:pt x="1826181" y="583902"/>
                      </a:cubicBezTo>
                      <a:cubicBezTo>
                        <a:pt x="1794815" y="615267"/>
                        <a:pt x="1764354" y="652167"/>
                        <a:pt x="1735445" y="692496"/>
                      </a:cubicBezTo>
                      <a:cubicBezTo>
                        <a:pt x="1735388" y="692582"/>
                        <a:pt x="1735265" y="692525"/>
                        <a:pt x="1735284" y="692429"/>
                      </a:cubicBezTo>
                      <a:cubicBezTo>
                        <a:pt x="1743837" y="642880"/>
                        <a:pt x="1748723" y="594684"/>
                        <a:pt x="1748723" y="549821"/>
                      </a:cubicBezTo>
                      <a:cubicBezTo>
                        <a:pt x="1748723" y="246164"/>
                        <a:pt x="1606325" y="0"/>
                        <a:pt x="1430655" y="0"/>
                      </a:cubicBezTo>
                      <a:cubicBezTo>
                        <a:pt x="1254986" y="0"/>
                        <a:pt x="1112587" y="246164"/>
                        <a:pt x="1112587" y="549821"/>
                      </a:cubicBezTo>
                      <a:cubicBezTo>
                        <a:pt x="1112587" y="594179"/>
                        <a:pt x="1117140" y="641804"/>
                        <a:pt x="1125217" y="690772"/>
                      </a:cubicBezTo>
                      <a:cubicBezTo>
                        <a:pt x="1125236" y="690867"/>
                        <a:pt x="1125112" y="690925"/>
                        <a:pt x="1125055" y="690839"/>
                      </a:cubicBezTo>
                      <a:cubicBezTo>
                        <a:pt x="1096070" y="649748"/>
                        <a:pt x="1065438" y="612219"/>
                        <a:pt x="1033710" y="580492"/>
                      </a:cubicBezTo>
                      <a:cubicBezTo>
                        <a:pt x="818998" y="365769"/>
                        <a:pt x="544230" y="292398"/>
                        <a:pt x="420024" y="416614"/>
                      </a:cubicBezTo>
                      <a:cubicBezTo>
                        <a:pt x="295808" y="540830"/>
                        <a:pt x="369180" y="815588"/>
                        <a:pt x="583902" y="1030300"/>
                      </a:cubicBezTo>
                      <a:cubicBezTo>
                        <a:pt x="615267" y="1061666"/>
                        <a:pt x="652167" y="1092127"/>
                        <a:pt x="692496" y="1121035"/>
                      </a:cubicBezTo>
                      <a:cubicBezTo>
                        <a:pt x="692582" y="1121093"/>
                        <a:pt x="692525" y="1121216"/>
                        <a:pt x="692429" y="1121197"/>
                      </a:cubicBezTo>
                      <a:cubicBezTo>
                        <a:pt x="642880" y="1112644"/>
                        <a:pt x="594684" y="1107758"/>
                        <a:pt x="549821" y="1107758"/>
                      </a:cubicBezTo>
                      <a:cubicBezTo>
                        <a:pt x="246164" y="1107758"/>
                        <a:pt x="0" y="1250166"/>
                        <a:pt x="0" y="1425826"/>
                      </a:cubicBezTo>
                      <a:cubicBezTo>
                        <a:pt x="0" y="1601486"/>
                        <a:pt x="246164" y="1743894"/>
                        <a:pt x="549821" y="1743894"/>
                      </a:cubicBezTo>
                      <a:cubicBezTo>
                        <a:pt x="594179" y="1743894"/>
                        <a:pt x="641804" y="1739341"/>
                        <a:pt x="690772" y="1731264"/>
                      </a:cubicBezTo>
                      <a:cubicBezTo>
                        <a:pt x="690867" y="1731245"/>
                        <a:pt x="690924" y="1731369"/>
                        <a:pt x="690839" y="1731426"/>
                      </a:cubicBezTo>
                      <a:cubicBezTo>
                        <a:pt x="649748" y="1760411"/>
                        <a:pt x="612219" y="1791043"/>
                        <a:pt x="580501" y="1822761"/>
                      </a:cubicBezTo>
                      <a:cubicBezTo>
                        <a:pt x="365789" y="2037483"/>
                        <a:pt x="292408" y="2312242"/>
                        <a:pt x="416624" y="2436457"/>
                      </a:cubicBezTo>
                      <a:cubicBezTo>
                        <a:pt x="540839" y="2560673"/>
                        <a:pt x="815597" y="2487302"/>
                        <a:pt x="1030310" y="2272580"/>
                      </a:cubicBezTo>
                      <a:cubicBezTo>
                        <a:pt x="1061676" y="2241214"/>
                        <a:pt x="1092137" y="2204314"/>
                        <a:pt x="1121045" y="2163985"/>
                      </a:cubicBezTo>
                      <a:cubicBezTo>
                        <a:pt x="1121102" y="2163899"/>
                        <a:pt x="1121226" y="2163956"/>
                        <a:pt x="1121207" y="2164052"/>
                      </a:cubicBezTo>
                      <a:cubicBezTo>
                        <a:pt x="1112653" y="2213601"/>
                        <a:pt x="1107767" y="2261797"/>
                        <a:pt x="1107767" y="2306660"/>
                      </a:cubicBezTo>
                      <a:cubicBezTo>
                        <a:pt x="1107767" y="2610317"/>
                        <a:pt x="1250175" y="2856481"/>
                        <a:pt x="1425835" y="2856481"/>
                      </a:cubicBezTo>
                      <a:cubicBezTo>
                        <a:pt x="1601495" y="2856481"/>
                        <a:pt x="1743904" y="2610317"/>
                        <a:pt x="1743904" y="2306660"/>
                      </a:cubicBezTo>
                      <a:cubicBezTo>
                        <a:pt x="1743904" y="2262302"/>
                        <a:pt x="1739351" y="2214677"/>
                        <a:pt x="1731274" y="2165709"/>
                      </a:cubicBezTo>
                      <a:cubicBezTo>
                        <a:pt x="1731254" y="2165614"/>
                        <a:pt x="1731378" y="2165556"/>
                        <a:pt x="1731436" y="2165642"/>
                      </a:cubicBezTo>
                      <a:cubicBezTo>
                        <a:pt x="1760420" y="2206733"/>
                        <a:pt x="1791053" y="2244261"/>
                        <a:pt x="1822780" y="2275989"/>
                      </a:cubicBezTo>
                      <a:cubicBezTo>
                        <a:pt x="2037493" y="2490712"/>
                        <a:pt x="2312261" y="2564073"/>
                        <a:pt x="2436467" y="2439867"/>
                      </a:cubicBezTo>
                      <a:cubicBezTo>
                        <a:pt x="2560682" y="2315652"/>
                        <a:pt x="2487311" y="2040893"/>
                        <a:pt x="2272589" y="1826171"/>
                      </a:cubicBezTo>
                      <a:cubicBezTo>
                        <a:pt x="2241223" y="1794805"/>
                        <a:pt x="2204323" y="1764344"/>
                        <a:pt x="2163994" y="1735436"/>
                      </a:cubicBezTo>
                      <a:cubicBezTo>
                        <a:pt x="2163909" y="1735379"/>
                        <a:pt x="2163966" y="1735255"/>
                        <a:pt x="2164061" y="1735274"/>
                      </a:cubicBezTo>
                      <a:cubicBezTo>
                        <a:pt x="2213610" y="1743827"/>
                        <a:pt x="2261816" y="1748714"/>
                        <a:pt x="2306669" y="1748714"/>
                      </a:cubicBezTo>
                      <a:cubicBezTo>
                        <a:pt x="2610326" y="1748723"/>
                        <a:pt x="2856490" y="1606315"/>
                        <a:pt x="2856490" y="14306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66" name="شكل بيضاوي 65">
                  <a:extLst>
                    <a:ext uri="{FF2B5EF4-FFF2-40B4-BE49-F238E27FC236}">
                      <a16:creationId xmlns:a16="http://schemas.microsoft.com/office/drawing/2014/main" id="{E4895A13-6FA0-4BB5-98C9-6817B9EF2514}"/>
                    </a:ext>
                  </a:extLst>
                </p:cNvPr>
                <p:cNvSpPr/>
                <p:nvPr/>
              </p:nvSpPr>
              <p:spPr>
                <a:xfrm>
                  <a:off x="7673602" y="5055628"/>
                  <a:ext cx="332621" cy="332621"/>
                </a:xfrm>
                <a:prstGeom prst="ellipse">
                  <a:avLst/>
                </a:prstGeom>
                <a:solidFill>
                  <a:srgbClr val="C793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pic>
              <p:nvPicPr>
                <p:cNvPr id="67" name="رسم 66" descr="وجه مبتسم بتعبئة مصمتة مع تعبئة خالصة">
                  <a:extLst>
                    <a:ext uri="{FF2B5EF4-FFF2-40B4-BE49-F238E27FC236}">
                      <a16:creationId xmlns:a16="http://schemas.microsoft.com/office/drawing/2014/main" id="{54BFAE53-4EEC-4AAF-8BAA-175846F0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9733" y="4951758"/>
                  <a:ext cx="540359" cy="540360"/>
                </a:xfrm>
                <a:prstGeom prst="rect">
                  <a:avLst/>
                </a:prstGeom>
              </p:spPr>
            </p:pic>
          </p:grpSp>
          <p:sp>
            <p:nvSpPr>
              <p:cNvPr id="59" name="شكل حر: شكل 58">
                <a:extLst>
                  <a:ext uri="{FF2B5EF4-FFF2-40B4-BE49-F238E27FC236}">
                    <a16:creationId xmlns:a16="http://schemas.microsoft.com/office/drawing/2014/main" id="{B11212AD-ED7C-413F-8959-5858FFD549FB}"/>
                  </a:ext>
                </a:extLst>
              </p:cNvPr>
              <p:cNvSpPr/>
              <p:nvPr/>
            </p:nvSpPr>
            <p:spPr>
              <a:xfrm>
                <a:off x="7811010" y="4543354"/>
                <a:ext cx="233939" cy="26631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60" name="شكل حر: شكل 59">
                <a:extLst>
                  <a:ext uri="{FF2B5EF4-FFF2-40B4-BE49-F238E27FC236}">
                    <a16:creationId xmlns:a16="http://schemas.microsoft.com/office/drawing/2014/main" id="{3DA68B62-3B43-4D5C-9580-C1E9AC4CC073}"/>
                  </a:ext>
                </a:extLst>
              </p:cNvPr>
              <p:cNvSpPr/>
              <p:nvPr/>
            </p:nvSpPr>
            <p:spPr>
              <a:xfrm>
                <a:off x="7477170" y="477254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61" name="شكل حر: شكل 60">
                <a:extLst>
                  <a:ext uri="{FF2B5EF4-FFF2-40B4-BE49-F238E27FC236}">
                    <a16:creationId xmlns:a16="http://schemas.microsoft.com/office/drawing/2014/main" id="{CF4E76F3-EE68-47AF-B332-04AF68F5C420}"/>
                  </a:ext>
                </a:extLst>
              </p:cNvPr>
              <p:cNvSpPr/>
              <p:nvPr/>
            </p:nvSpPr>
            <p:spPr>
              <a:xfrm>
                <a:off x="7529059" y="543997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62" name="مجموعة 61">
                <a:extLst>
                  <a:ext uri="{FF2B5EF4-FFF2-40B4-BE49-F238E27FC236}">
                    <a16:creationId xmlns:a16="http://schemas.microsoft.com/office/drawing/2014/main" id="{EE650E4D-F8E3-4858-9055-E710402923D9}"/>
                  </a:ext>
                </a:extLst>
              </p:cNvPr>
              <p:cNvGrpSpPr/>
              <p:nvPr/>
            </p:nvGrpSpPr>
            <p:grpSpPr>
              <a:xfrm rot="1897349" flipH="1">
                <a:off x="8031796" y="5069670"/>
                <a:ext cx="45719" cy="195435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63" name="مستطيل: زوايا مستديرة 62">
                  <a:extLst>
                    <a:ext uri="{FF2B5EF4-FFF2-40B4-BE49-F238E27FC236}">
                      <a16:creationId xmlns:a16="http://schemas.microsoft.com/office/drawing/2014/main" id="{CDA9774C-4BE3-4016-8697-3AC4AAD03D12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64" name="مستطيل: زوايا مستديرة 63">
                  <a:extLst>
                    <a:ext uri="{FF2B5EF4-FFF2-40B4-BE49-F238E27FC236}">
                      <a16:creationId xmlns:a16="http://schemas.microsoft.com/office/drawing/2014/main" id="{5292FB3C-E207-4BE6-84FC-967E3B94499B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8CEB6460-2772-4B9F-8C3F-411CD3553552}"/>
              </a:ext>
            </a:extLst>
          </p:cNvPr>
          <p:cNvGrpSpPr/>
          <p:nvPr/>
        </p:nvGrpSpPr>
        <p:grpSpPr>
          <a:xfrm>
            <a:off x="5531757" y="1885533"/>
            <a:ext cx="1128487" cy="1128487"/>
            <a:chOff x="128266" y="2070219"/>
            <a:chExt cx="1656080" cy="1656080"/>
          </a:xfrm>
        </p:grpSpPr>
        <p:sp>
          <p:nvSpPr>
            <p:cNvPr id="69" name="شكل بيضاوي 68">
              <a:extLst>
                <a:ext uri="{FF2B5EF4-FFF2-40B4-BE49-F238E27FC236}">
                  <a16:creationId xmlns:a16="http://schemas.microsoft.com/office/drawing/2014/main" id="{8A950124-426D-484B-803D-7A46AD754465}"/>
                </a:ext>
              </a:extLst>
            </p:cNvPr>
            <p:cNvSpPr/>
            <p:nvPr/>
          </p:nvSpPr>
          <p:spPr>
            <a:xfrm>
              <a:off x="128266" y="2070219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70" name="مجموعة 69">
              <a:extLst>
                <a:ext uri="{FF2B5EF4-FFF2-40B4-BE49-F238E27FC236}">
                  <a16:creationId xmlns:a16="http://schemas.microsoft.com/office/drawing/2014/main" id="{B373B17E-1E7A-4FD2-910A-A2F0033F8D65}"/>
                </a:ext>
              </a:extLst>
            </p:cNvPr>
            <p:cNvGrpSpPr/>
            <p:nvPr/>
          </p:nvGrpSpPr>
          <p:grpSpPr>
            <a:xfrm>
              <a:off x="159339" y="2135849"/>
              <a:ext cx="1253795" cy="1411261"/>
              <a:chOff x="7163589" y="4396338"/>
              <a:chExt cx="1374919" cy="1547598"/>
            </a:xfrm>
          </p:grpSpPr>
          <p:grpSp>
            <p:nvGrpSpPr>
              <p:cNvPr id="71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B55F3046-E10D-4498-B960-2FBE9FD4269E}"/>
                  </a:ext>
                </a:extLst>
              </p:cNvPr>
              <p:cNvGrpSpPr/>
              <p:nvPr/>
            </p:nvGrpSpPr>
            <p:grpSpPr>
              <a:xfrm rot="3214725" flipH="1">
                <a:off x="7644383" y="4770003"/>
                <a:ext cx="969843" cy="818406"/>
                <a:chOff x="5663883" y="2286678"/>
                <a:chExt cx="4637825" cy="3913649"/>
              </a:xfrm>
              <a:solidFill>
                <a:srgbClr val="0D9DA7"/>
              </a:solidFill>
            </p:grpSpPr>
            <p:sp>
              <p:nvSpPr>
                <p:cNvPr id="87" name="شكل حر: شكل 86">
                  <a:extLst>
                    <a:ext uri="{FF2B5EF4-FFF2-40B4-BE49-F238E27FC236}">
                      <a16:creationId xmlns:a16="http://schemas.microsoft.com/office/drawing/2014/main" id="{8677FC53-6B22-4AB5-832F-FC6A742ABAE8}"/>
                    </a:ext>
                  </a:extLst>
                </p:cNvPr>
                <p:cNvSpPr/>
                <p:nvPr/>
              </p:nvSpPr>
              <p:spPr>
                <a:xfrm>
                  <a:off x="5663883" y="2286678"/>
                  <a:ext cx="4637825" cy="3913649"/>
                </a:xfrm>
                <a:custGeom>
                  <a:avLst/>
                  <a:gdLst>
                    <a:gd name="connsiteX0" fmla="*/ 3403185 w 4637825"/>
                    <a:gd name="connsiteY0" fmla="*/ 932905 h 3913649"/>
                    <a:gd name="connsiteX1" fmla="*/ 3383168 w 4637825"/>
                    <a:gd name="connsiteY1" fmla="*/ 941192 h 3913649"/>
                    <a:gd name="connsiteX2" fmla="*/ 3392091 w 4637825"/>
                    <a:gd name="connsiteY2" fmla="*/ 924219 h 3913649"/>
                    <a:gd name="connsiteX3" fmla="*/ 3420180 w 4637825"/>
                    <a:gd name="connsiteY3" fmla="*/ 858053 h 3913649"/>
                    <a:gd name="connsiteX4" fmla="*/ 3439926 w 4637825"/>
                    <a:gd name="connsiteY4" fmla="*/ 789323 h 3913649"/>
                    <a:gd name="connsiteX5" fmla="*/ 3447048 w 4637825"/>
                    <a:gd name="connsiteY5" fmla="*/ 754383 h 3913649"/>
                    <a:gd name="connsiteX6" fmla="*/ 3452349 w 4637825"/>
                    <a:gd name="connsiteY6" fmla="*/ 719179 h 3913649"/>
                    <a:gd name="connsiteX7" fmla="*/ 3444733 w 4637825"/>
                    <a:gd name="connsiteY7" fmla="*/ 708313 h 3913649"/>
                    <a:gd name="connsiteX8" fmla="*/ 3433425 w 4637825"/>
                    <a:gd name="connsiteY8" fmla="*/ 715850 h 3913649"/>
                    <a:gd name="connsiteX9" fmla="*/ 3433310 w 4637825"/>
                    <a:gd name="connsiteY9" fmla="*/ 716400 h 3913649"/>
                    <a:gd name="connsiteX10" fmla="*/ 3426595 w 4637825"/>
                    <a:gd name="connsiteY10" fmla="*/ 750325 h 3913649"/>
                    <a:gd name="connsiteX11" fmla="*/ 3418151 w 4637825"/>
                    <a:gd name="connsiteY11" fmla="*/ 783794 h 3913649"/>
                    <a:gd name="connsiteX12" fmla="*/ 3396141 w 4637825"/>
                    <a:gd name="connsiteY12" fmla="*/ 848973 h 3913649"/>
                    <a:gd name="connsiteX13" fmla="*/ 3366545 w 4637825"/>
                    <a:gd name="connsiteY13" fmla="*/ 910645 h 3913649"/>
                    <a:gd name="connsiteX14" fmla="*/ 3348864 w 4637825"/>
                    <a:gd name="connsiteY14" fmla="*/ 939620 h 3913649"/>
                    <a:gd name="connsiteX15" fmla="*/ 3331669 w 4637825"/>
                    <a:gd name="connsiteY15" fmla="*/ 963030 h 3913649"/>
                    <a:gd name="connsiteX16" fmla="*/ 2764134 w 4637825"/>
                    <a:gd name="connsiteY16" fmla="*/ 1282192 h 3913649"/>
                    <a:gd name="connsiteX17" fmla="*/ 2781215 w 4637825"/>
                    <a:gd name="connsiteY17" fmla="*/ 1253238 h 3913649"/>
                    <a:gd name="connsiteX18" fmla="*/ 2837015 w 4637825"/>
                    <a:gd name="connsiteY18" fmla="*/ 1130580 h 3913649"/>
                    <a:gd name="connsiteX19" fmla="*/ 2841551 w 4637825"/>
                    <a:gd name="connsiteY19" fmla="*/ 1117957 h 3913649"/>
                    <a:gd name="connsiteX20" fmla="*/ 3164584 w 4637825"/>
                    <a:gd name="connsiteY20" fmla="*/ 845452 h 3913649"/>
                    <a:gd name="connsiteX21" fmla="*/ 3054156 w 4637825"/>
                    <a:gd name="connsiteY21" fmla="*/ 377336 h 3913649"/>
                    <a:gd name="connsiteX22" fmla="*/ 2663028 w 4637825"/>
                    <a:gd name="connsiteY22" fmla="*/ 17 h 3913649"/>
                    <a:gd name="connsiteX23" fmla="*/ 2662928 w 4637825"/>
                    <a:gd name="connsiteY23" fmla="*/ 67 h 3913649"/>
                    <a:gd name="connsiteX24" fmla="*/ 2792780 w 4637825"/>
                    <a:gd name="connsiteY24" fmla="*/ 460468 h 3913649"/>
                    <a:gd name="connsiteX25" fmla="*/ 2826049 w 4637825"/>
                    <a:gd name="connsiteY25" fmla="*/ 1087053 h 3913649"/>
                    <a:gd name="connsiteX26" fmla="*/ 2813547 w 4637825"/>
                    <a:gd name="connsiteY26" fmla="*/ 1121900 h 3913649"/>
                    <a:gd name="connsiteX27" fmla="*/ 2756519 w 4637825"/>
                    <a:gd name="connsiteY27" fmla="*/ 1238779 h 3913649"/>
                    <a:gd name="connsiteX28" fmla="*/ 2680045 w 4637825"/>
                    <a:gd name="connsiteY28" fmla="*/ 1343307 h 3913649"/>
                    <a:gd name="connsiteX29" fmla="*/ 2351204 w 4637825"/>
                    <a:gd name="connsiteY29" fmla="*/ 1627035 h 3913649"/>
                    <a:gd name="connsiteX30" fmla="*/ 2186690 w 4637825"/>
                    <a:gd name="connsiteY30" fmla="*/ 1802157 h 3913649"/>
                    <a:gd name="connsiteX31" fmla="*/ 2124390 w 4637825"/>
                    <a:gd name="connsiteY31" fmla="*/ 1538545 h 3913649"/>
                    <a:gd name="connsiteX32" fmla="*/ 2178661 w 4637825"/>
                    <a:gd name="connsiteY32" fmla="*/ 1390912 h 3913649"/>
                    <a:gd name="connsiteX33" fmla="*/ 2179482 w 4637825"/>
                    <a:gd name="connsiteY33" fmla="*/ 1390112 h 3913649"/>
                    <a:gd name="connsiteX34" fmla="*/ 1876116 w 4637825"/>
                    <a:gd name="connsiteY34" fmla="*/ 692632 h 3913649"/>
                    <a:gd name="connsiteX35" fmla="*/ 1376010 w 4637825"/>
                    <a:gd name="connsiteY35" fmla="*/ 616830 h 3913649"/>
                    <a:gd name="connsiteX36" fmla="*/ 1209561 w 4637825"/>
                    <a:gd name="connsiteY36" fmla="*/ 571510 h 3913649"/>
                    <a:gd name="connsiteX37" fmla="*/ 1209468 w 4637825"/>
                    <a:gd name="connsiteY37" fmla="*/ 571603 h 3913649"/>
                    <a:gd name="connsiteX38" fmla="*/ 1254809 w 4637825"/>
                    <a:gd name="connsiteY38" fmla="*/ 738102 h 3913649"/>
                    <a:gd name="connsiteX39" fmla="*/ 1330690 w 4637825"/>
                    <a:gd name="connsiteY39" fmla="*/ 1238365 h 3913649"/>
                    <a:gd name="connsiteX40" fmla="*/ 2027978 w 4637825"/>
                    <a:gd name="connsiteY40" fmla="*/ 1541696 h 3913649"/>
                    <a:gd name="connsiteX41" fmla="*/ 2028770 w 4637825"/>
                    <a:gd name="connsiteY41" fmla="*/ 1540881 h 3913649"/>
                    <a:gd name="connsiteX42" fmla="*/ 2128412 w 4637825"/>
                    <a:gd name="connsiteY42" fmla="*/ 1870951 h 3913649"/>
                    <a:gd name="connsiteX43" fmla="*/ 1724340 w 4637825"/>
                    <a:gd name="connsiteY43" fmla="*/ 2494593 h 3913649"/>
                    <a:gd name="connsiteX44" fmla="*/ 1723139 w 4637825"/>
                    <a:gd name="connsiteY44" fmla="*/ 2451102 h 3913649"/>
                    <a:gd name="connsiteX45" fmla="*/ 1687249 w 4637825"/>
                    <a:gd name="connsiteY45" fmla="*/ 2300633 h 3913649"/>
                    <a:gd name="connsiteX46" fmla="*/ 1666911 w 4637825"/>
                    <a:gd name="connsiteY46" fmla="*/ 2307263 h 3913649"/>
                    <a:gd name="connsiteX47" fmla="*/ 1688628 w 4637825"/>
                    <a:gd name="connsiteY47" fmla="*/ 2390044 h 3913649"/>
                    <a:gd name="connsiteX48" fmla="*/ 1676891 w 4637825"/>
                    <a:gd name="connsiteY48" fmla="*/ 2594720 h 3913649"/>
                    <a:gd name="connsiteX49" fmla="*/ 1642636 w 4637825"/>
                    <a:gd name="connsiteY49" fmla="*/ 2673023 h 3913649"/>
                    <a:gd name="connsiteX50" fmla="*/ 1479173 w 4637825"/>
                    <a:gd name="connsiteY50" fmla="*/ 3170121 h 3913649"/>
                    <a:gd name="connsiteX51" fmla="*/ 1298601 w 4637825"/>
                    <a:gd name="connsiteY51" fmla="*/ 2971860 h 3913649"/>
                    <a:gd name="connsiteX52" fmla="*/ 1254038 w 4637825"/>
                    <a:gd name="connsiteY52" fmla="*/ 2874948 h 3913649"/>
                    <a:gd name="connsiteX53" fmla="*/ 1261568 w 4637825"/>
                    <a:gd name="connsiteY53" fmla="*/ 2836343 h 3913649"/>
                    <a:gd name="connsiteX54" fmla="*/ 1261803 w 4637825"/>
                    <a:gd name="connsiteY54" fmla="*/ 2835222 h 3913649"/>
                    <a:gd name="connsiteX55" fmla="*/ 620637 w 4637825"/>
                    <a:gd name="connsiteY55" fmla="*/ 2426071 h 3913649"/>
                    <a:gd name="connsiteX56" fmla="*/ 163452 w 4637825"/>
                    <a:gd name="connsiteY56" fmla="*/ 2642483 h 3913649"/>
                    <a:gd name="connsiteX57" fmla="*/ 67 w 4637825"/>
                    <a:gd name="connsiteY57" fmla="*/ 2697854 h 3913649"/>
                    <a:gd name="connsiteX58" fmla="*/ 38 w 4637825"/>
                    <a:gd name="connsiteY58" fmla="*/ 2697983 h 3913649"/>
                    <a:gd name="connsiteX59" fmla="*/ 130633 w 4637825"/>
                    <a:gd name="connsiteY59" fmla="*/ 2810776 h 3913649"/>
                    <a:gd name="connsiteX60" fmla="*/ 472962 w 4637825"/>
                    <a:gd name="connsiteY60" fmla="*/ 3183380 h 3913649"/>
                    <a:gd name="connsiteX61" fmla="*/ 1220784 w 4637825"/>
                    <a:gd name="connsiteY61" fmla="*/ 3045584 h 3913649"/>
                    <a:gd name="connsiteX62" fmla="*/ 1220991 w 4637825"/>
                    <a:gd name="connsiteY62" fmla="*/ 3044462 h 3913649"/>
                    <a:gd name="connsiteX63" fmla="*/ 1225456 w 4637825"/>
                    <a:gd name="connsiteY63" fmla="*/ 3021559 h 3913649"/>
                    <a:gd name="connsiteX64" fmla="*/ 1296722 w 4637825"/>
                    <a:gd name="connsiteY64" fmla="*/ 2990584 h 3913649"/>
                    <a:gd name="connsiteX65" fmla="*/ 1465772 w 4637825"/>
                    <a:gd name="connsiteY65" fmla="*/ 3228199 h 3913649"/>
                    <a:gd name="connsiteX66" fmla="*/ 1388426 w 4637825"/>
                    <a:gd name="connsiteY66" fmla="*/ 3913649 h 3913649"/>
                    <a:gd name="connsiteX67" fmla="*/ 1495582 w 4637825"/>
                    <a:gd name="connsiteY67" fmla="*/ 3913649 h 3913649"/>
                    <a:gd name="connsiteX68" fmla="*/ 1676769 w 4637825"/>
                    <a:gd name="connsiteY68" fmla="*/ 2815098 h 3913649"/>
                    <a:gd name="connsiteX69" fmla="*/ 1935059 w 4637825"/>
                    <a:gd name="connsiteY69" fmla="*/ 2620231 h 3913649"/>
                    <a:gd name="connsiteX70" fmla="*/ 1956104 w 4637825"/>
                    <a:gd name="connsiteY70" fmla="*/ 2652856 h 3913649"/>
                    <a:gd name="connsiteX71" fmla="*/ 1955804 w 4637825"/>
                    <a:gd name="connsiteY71" fmla="*/ 2657271 h 3913649"/>
                    <a:gd name="connsiteX72" fmla="*/ 2658849 w 4637825"/>
                    <a:gd name="connsiteY72" fmla="*/ 2947022 h 3913649"/>
                    <a:gd name="connsiteX73" fmla="*/ 3070951 w 4637825"/>
                    <a:gd name="connsiteY73" fmla="*/ 2653435 h 3913649"/>
                    <a:gd name="connsiteX74" fmla="*/ 3222084 w 4637825"/>
                    <a:gd name="connsiteY74" fmla="*/ 2570146 h 3913649"/>
                    <a:gd name="connsiteX75" fmla="*/ 3222084 w 4637825"/>
                    <a:gd name="connsiteY75" fmla="*/ 2570017 h 3913649"/>
                    <a:gd name="connsiteX76" fmla="*/ 3073716 w 4637825"/>
                    <a:gd name="connsiteY76" fmla="*/ 2481999 h 3913649"/>
                    <a:gd name="connsiteX77" fmla="*/ 2671294 w 4637825"/>
                    <a:gd name="connsiteY77" fmla="*/ 2175554 h 3913649"/>
                    <a:gd name="connsiteX78" fmla="*/ 1959262 w 4637825"/>
                    <a:gd name="connsiteY78" fmla="*/ 2442980 h 3913649"/>
                    <a:gd name="connsiteX79" fmla="*/ 1959262 w 4637825"/>
                    <a:gd name="connsiteY79" fmla="*/ 2444123 h 3913649"/>
                    <a:gd name="connsiteX80" fmla="*/ 1890989 w 4637825"/>
                    <a:gd name="connsiteY80" fmla="*/ 2585826 h 3913649"/>
                    <a:gd name="connsiteX81" fmla="*/ 1735134 w 4637825"/>
                    <a:gd name="connsiteY81" fmla="*/ 2663522 h 3913649"/>
                    <a:gd name="connsiteX82" fmla="*/ 2391537 w 4637825"/>
                    <a:gd name="connsiteY82" fmla="*/ 1667361 h 3913649"/>
                    <a:gd name="connsiteX83" fmla="*/ 3415430 w 4637825"/>
                    <a:gd name="connsiteY83" fmla="*/ 962452 h 3913649"/>
                    <a:gd name="connsiteX84" fmla="*/ 4637825 w 4637825"/>
                    <a:gd name="connsiteY84" fmla="*/ 702434 h 3913649"/>
                    <a:gd name="connsiteX85" fmla="*/ 4637825 w 4637825"/>
                    <a:gd name="connsiteY85" fmla="*/ 695490 h 3913649"/>
                    <a:gd name="connsiteX86" fmla="*/ 3403185 w 4637825"/>
                    <a:gd name="connsiteY86" fmla="*/ 932905 h 391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4637825" h="3913649">
                      <a:moveTo>
                        <a:pt x="3403185" y="932905"/>
                      </a:moveTo>
                      <a:cubicBezTo>
                        <a:pt x="3396491" y="935627"/>
                        <a:pt x="3389841" y="938427"/>
                        <a:pt x="3383168" y="941192"/>
                      </a:cubicBezTo>
                      <a:cubicBezTo>
                        <a:pt x="3386269" y="935584"/>
                        <a:pt x="3389262" y="929933"/>
                        <a:pt x="3392091" y="924219"/>
                      </a:cubicBezTo>
                      <a:cubicBezTo>
                        <a:pt x="3402885" y="902701"/>
                        <a:pt x="3412115" y="880556"/>
                        <a:pt x="3420180" y="858053"/>
                      </a:cubicBezTo>
                      <a:cubicBezTo>
                        <a:pt x="3427810" y="835407"/>
                        <a:pt x="3434846" y="812590"/>
                        <a:pt x="3439926" y="789323"/>
                      </a:cubicBezTo>
                      <a:cubicBezTo>
                        <a:pt x="3442919" y="777800"/>
                        <a:pt x="3444662" y="766013"/>
                        <a:pt x="3447048" y="754383"/>
                      </a:cubicBezTo>
                      <a:cubicBezTo>
                        <a:pt x="3449098" y="742681"/>
                        <a:pt x="3450570" y="730894"/>
                        <a:pt x="3452349" y="719179"/>
                      </a:cubicBezTo>
                      <a:cubicBezTo>
                        <a:pt x="3453106" y="714142"/>
                        <a:pt x="3449784" y="709320"/>
                        <a:pt x="3444733" y="708313"/>
                      </a:cubicBezTo>
                      <a:cubicBezTo>
                        <a:pt x="3439525" y="707270"/>
                        <a:pt x="3434468" y="710649"/>
                        <a:pt x="3433425" y="715850"/>
                      </a:cubicBezTo>
                      <a:lnTo>
                        <a:pt x="3433310" y="716400"/>
                      </a:lnTo>
                      <a:cubicBezTo>
                        <a:pt x="3431046" y="727715"/>
                        <a:pt x="3429103" y="739081"/>
                        <a:pt x="3426595" y="750325"/>
                      </a:cubicBezTo>
                      <a:cubicBezTo>
                        <a:pt x="3423752" y="761491"/>
                        <a:pt x="3421573" y="772807"/>
                        <a:pt x="3418151" y="783794"/>
                      </a:cubicBezTo>
                      <a:cubicBezTo>
                        <a:pt x="3412222" y="806018"/>
                        <a:pt x="3404421" y="827642"/>
                        <a:pt x="3396141" y="848973"/>
                      </a:cubicBezTo>
                      <a:cubicBezTo>
                        <a:pt x="3387433" y="870140"/>
                        <a:pt x="3377668" y="890821"/>
                        <a:pt x="3366545" y="910645"/>
                      </a:cubicBezTo>
                      <a:cubicBezTo>
                        <a:pt x="3361044" y="920582"/>
                        <a:pt x="3355101" y="930248"/>
                        <a:pt x="3348864" y="939620"/>
                      </a:cubicBezTo>
                      <a:cubicBezTo>
                        <a:pt x="3343449" y="947700"/>
                        <a:pt x="3337441" y="956030"/>
                        <a:pt x="3331669" y="963030"/>
                      </a:cubicBezTo>
                      <a:cubicBezTo>
                        <a:pt x="3132451" y="1049791"/>
                        <a:pt x="2942085" y="1157041"/>
                        <a:pt x="2764134" y="1282192"/>
                      </a:cubicBezTo>
                      <a:cubicBezTo>
                        <a:pt x="2770078" y="1272691"/>
                        <a:pt x="2775785" y="1263039"/>
                        <a:pt x="2781215" y="1253238"/>
                      </a:cubicBezTo>
                      <a:cubicBezTo>
                        <a:pt x="2803010" y="1213876"/>
                        <a:pt x="2822663" y="1173192"/>
                        <a:pt x="2837015" y="1130580"/>
                      </a:cubicBezTo>
                      <a:cubicBezTo>
                        <a:pt x="2838650" y="1126408"/>
                        <a:pt x="2840108" y="1122186"/>
                        <a:pt x="2841551" y="1117957"/>
                      </a:cubicBezTo>
                      <a:cubicBezTo>
                        <a:pt x="3036539" y="1146561"/>
                        <a:pt x="3147196" y="980233"/>
                        <a:pt x="3164584" y="845452"/>
                      </a:cubicBezTo>
                      <a:cubicBezTo>
                        <a:pt x="3183365" y="699855"/>
                        <a:pt x="3157876" y="550900"/>
                        <a:pt x="3054156" y="377336"/>
                      </a:cubicBezTo>
                      <a:cubicBezTo>
                        <a:pt x="2924340" y="160116"/>
                        <a:pt x="2669915" y="4211"/>
                        <a:pt x="2663028" y="17"/>
                      </a:cubicBezTo>
                      <a:cubicBezTo>
                        <a:pt x="2662971" y="-19"/>
                        <a:pt x="2662907" y="3"/>
                        <a:pt x="2662928" y="67"/>
                      </a:cubicBezTo>
                      <a:cubicBezTo>
                        <a:pt x="2664786" y="5825"/>
                        <a:pt x="2725615" y="194649"/>
                        <a:pt x="2792780" y="460468"/>
                      </a:cubicBezTo>
                      <a:cubicBezTo>
                        <a:pt x="2850023" y="687010"/>
                        <a:pt x="2833007" y="994084"/>
                        <a:pt x="2826049" y="1087053"/>
                      </a:cubicBezTo>
                      <a:cubicBezTo>
                        <a:pt x="2822320" y="1098826"/>
                        <a:pt x="2818391" y="1110527"/>
                        <a:pt x="2813547" y="1121900"/>
                      </a:cubicBezTo>
                      <a:cubicBezTo>
                        <a:pt x="2798574" y="1162734"/>
                        <a:pt x="2778500" y="1201474"/>
                        <a:pt x="2756519" y="1238779"/>
                      </a:cubicBezTo>
                      <a:cubicBezTo>
                        <a:pt x="2734523" y="1276091"/>
                        <a:pt x="2708377" y="1310810"/>
                        <a:pt x="2680045" y="1343307"/>
                      </a:cubicBezTo>
                      <a:cubicBezTo>
                        <a:pt x="2564309" y="1430360"/>
                        <a:pt x="2454338" y="1525179"/>
                        <a:pt x="2351204" y="1627035"/>
                      </a:cubicBezTo>
                      <a:cubicBezTo>
                        <a:pt x="2294225" y="1683320"/>
                        <a:pt x="2239354" y="1741764"/>
                        <a:pt x="2186690" y="1802157"/>
                      </a:cubicBezTo>
                      <a:cubicBezTo>
                        <a:pt x="2207943" y="1672262"/>
                        <a:pt x="2124390" y="1538545"/>
                        <a:pt x="2124390" y="1538545"/>
                      </a:cubicBezTo>
                      <a:cubicBezTo>
                        <a:pt x="2114939" y="1483496"/>
                        <a:pt x="2138134" y="1429346"/>
                        <a:pt x="2178661" y="1390912"/>
                      </a:cubicBezTo>
                      <a:cubicBezTo>
                        <a:pt x="2178939" y="1390648"/>
                        <a:pt x="2179211" y="1390384"/>
                        <a:pt x="2179482" y="1390112"/>
                      </a:cubicBezTo>
                      <a:cubicBezTo>
                        <a:pt x="2404203" y="1165270"/>
                        <a:pt x="2172688" y="838201"/>
                        <a:pt x="1876116" y="692632"/>
                      </a:cubicBezTo>
                      <a:cubicBezTo>
                        <a:pt x="1708431" y="610329"/>
                        <a:pt x="1508898" y="625745"/>
                        <a:pt x="1376010" y="616830"/>
                      </a:cubicBezTo>
                      <a:cubicBezTo>
                        <a:pt x="1272604" y="609894"/>
                        <a:pt x="1213854" y="574203"/>
                        <a:pt x="1209561" y="571510"/>
                      </a:cubicBezTo>
                      <a:cubicBezTo>
                        <a:pt x="1209497" y="571467"/>
                        <a:pt x="1209425" y="571539"/>
                        <a:pt x="1209468" y="571603"/>
                      </a:cubicBezTo>
                      <a:cubicBezTo>
                        <a:pt x="1212161" y="575903"/>
                        <a:pt x="1247851" y="634654"/>
                        <a:pt x="1254809" y="738102"/>
                      </a:cubicBezTo>
                      <a:cubicBezTo>
                        <a:pt x="1263746" y="871040"/>
                        <a:pt x="1248380" y="1070644"/>
                        <a:pt x="1330690" y="1238365"/>
                      </a:cubicBezTo>
                      <a:cubicBezTo>
                        <a:pt x="1476266" y="1535016"/>
                        <a:pt x="1803264" y="1766545"/>
                        <a:pt x="2027978" y="1541696"/>
                      </a:cubicBezTo>
                      <a:cubicBezTo>
                        <a:pt x="2028249" y="1541424"/>
                        <a:pt x="2028513" y="1541153"/>
                        <a:pt x="2028770" y="1540881"/>
                      </a:cubicBezTo>
                      <a:cubicBezTo>
                        <a:pt x="2051952" y="1516421"/>
                        <a:pt x="2191877" y="1558162"/>
                        <a:pt x="2128412" y="1870951"/>
                      </a:cubicBezTo>
                      <a:cubicBezTo>
                        <a:pt x="1970627" y="2062389"/>
                        <a:pt x="1834618" y="2271994"/>
                        <a:pt x="1724340" y="2494593"/>
                      </a:cubicBezTo>
                      <a:cubicBezTo>
                        <a:pt x="1724968" y="2474662"/>
                        <a:pt x="1724482" y="2458632"/>
                        <a:pt x="1723139" y="2451102"/>
                      </a:cubicBezTo>
                      <a:cubicBezTo>
                        <a:pt x="1719482" y="2399867"/>
                        <a:pt x="1705666" y="2348382"/>
                        <a:pt x="1687249" y="2300633"/>
                      </a:cubicBezTo>
                      <a:cubicBezTo>
                        <a:pt x="1682977" y="2287696"/>
                        <a:pt x="1662768" y="2294397"/>
                        <a:pt x="1666911" y="2307263"/>
                      </a:cubicBezTo>
                      <a:cubicBezTo>
                        <a:pt x="1675484" y="2333995"/>
                        <a:pt x="1684242" y="2362256"/>
                        <a:pt x="1688628" y="2390044"/>
                      </a:cubicBezTo>
                      <a:cubicBezTo>
                        <a:pt x="1700494" y="2457417"/>
                        <a:pt x="1698522" y="2529412"/>
                        <a:pt x="1676891" y="2594720"/>
                      </a:cubicBezTo>
                      <a:cubicBezTo>
                        <a:pt x="1665132" y="2620666"/>
                        <a:pt x="1653695" y="2646763"/>
                        <a:pt x="1642636" y="2673023"/>
                      </a:cubicBezTo>
                      <a:cubicBezTo>
                        <a:pt x="1574657" y="2833822"/>
                        <a:pt x="1520085" y="3000278"/>
                        <a:pt x="1479173" y="3170121"/>
                      </a:cubicBezTo>
                      <a:cubicBezTo>
                        <a:pt x="1445962" y="3086017"/>
                        <a:pt x="1378961" y="3017516"/>
                        <a:pt x="1298601" y="2971860"/>
                      </a:cubicBezTo>
                      <a:cubicBezTo>
                        <a:pt x="1264468" y="2952472"/>
                        <a:pt x="1246523" y="2913482"/>
                        <a:pt x="1254038" y="2874948"/>
                      </a:cubicBezTo>
                      <a:lnTo>
                        <a:pt x="1261568" y="2836343"/>
                      </a:lnTo>
                      <a:cubicBezTo>
                        <a:pt x="1261653" y="2835972"/>
                        <a:pt x="1261732" y="2835593"/>
                        <a:pt x="1261803" y="2835222"/>
                      </a:cubicBezTo>
                      <a:cubicBezTo>
                        <a:pt x="1322646" y="2523204"/>
                        <a:pt x="947943" y="2381194"/>
                        <a:pt x="620637" y="2426071"/>
                      </a:cubicBezTo>
                      <a:cubicBezTo>
                        <a:pt x="435578" y="2451445"/>
                        <a:pt x="278666" y="2575668"/>
                        <a:pt x="163452" y="2642483"/>
                      </a:cubicBezTo>
                      <a:cubicBezTo>
                        <a:pt x="73798" y="2694483"/>
                        <a:pt x="5139" y="2697683"/>
                        <a:pt x="67" y="2697854"/>
                      </a:cubicBezTo>
                      <a:cubicBezTo>
                        <a:pt x="-5" y="2697854"/>
                        <a:pt x="-26" y="2697954"/>
                        <a:pt x="38" y="2697983"/>
                      </a:cubicBezTo>
                      <a:cubicBezTo>
                        <a:pt x="4667" y="2700048"/>
                        <a:pt x="67090" y="2728851"/>
                        <a:pt x="130633" y="2810776"/>
                      </a:cubicBezTo>
                      <a:cubicBezTo>
                        <a:pt x="212286" y="2916060"/>
                        <a:pt x="311013" y="3090211"/>
                        <a:pt x="472962" y="3183380"/>
                      </a:cubicBezTo>
                      <a:cubicBezTo>
                        <a:pt x="759390" y="3348157"/>
                        <a:pt x="1159941" y="3357594"/>
                        <a:pt x="1220784" y="3045584"/>
                      </a:cubicBezTo>
                      <a:cubicBezTo>
                        <a:pt x="1220855" y="3045212"/>
                        <a:pt x="1220927" y="3044833"/>
                        <a:pt x="1220991" y="3044462"/>
                      </a:cubicBezTo>
                      <a:lnTo>
                        <a:pt x="1225456" y="3021559"/>
                      </a:lnTo>
                      <a:cubicBezTo>
                        <a:pt x="1231785" y="2989105"/>
                        <a:pt x="1268933" y="2972675"/>
                        <a:pt x="1296722" y="2990584"/>
                      </a:cubicBezTo>
                      <a:cubicBezTo>
                        <a:pt x="1382282" y="3045741"/>
                        <a:pt x="1449227" y="3128494"/>
                        <a:pt x="1465772" y="3228199"/>
                      </a:cubicBezTo>
                      <a:cubicBezTo>
                        <a:pt x="1415965" y="3452963"/>
                        <a:pt x="1389919" y="3683156"/>
                        <a:pt x="1388426" y="3913649"/>
                      </a:cubicBezTo>
                      <a:lnTo>
                        <a:pt x="1495582" y="3913649"/>
                      </a:lnTo>
                      <a:cubicBezTo>
                        <a:pt x="1490539" y="3541331"/>
                        <a:pt x="1551511" y="3167463"/>
                        <a:pt x="1676769" y="2815098"/>
                      </a:cubicBezTo>
                      <a:cubicBezTo>
                        <a:pt x="1728047" y="2711163"/>
                        <a:pt x="1865536" y="2603778"/>
                        <a:pt x="1935059" y="2620231"/>
                      </a:cubicBezTo>
                      <a:cubicBezTo>
                        <a:pt x="1949568" y="2623660"/>
                        <a:pt x="1957890" y="2638054"/>
                        <a:pt x="1956104" y="2652856"/>
                      </a:cubicBezTo>
                      <a:cubicBezTo>
                        <a:pt x="1955933" y="2654306"/>
                        <a:pt x="1955826" y="2655778"/>
                        <a:pt x="1955804" y="2657271"/>
                      </a:cubicBezTo>
                      <a:cubicBezTo>
                        <a:pt x="1950675" y="2975118"/>
                        <a:pt x="2344489" y="3048877"/>
                        <a:pt x="2658849" y="2947022"/>
                      </a:cubicBezTo>
                      <a:cubicBezTo>
                        <a:pt x="2836586" y="2889436"/>
                        <a:pt x="2969252" y="2739510"/>
                        <a:pt x="3070951" y="2653435"/>
                      </a:cubicBezTo>
                      <a:cubicBezTo>
                        <a:pt x="3150089" y="2586448"/>
                        <a:pt x="3217126" y="2571203"/>
                        <a:pt x="3222084" y="2570146"/>
                      </a:cubicBezTo>
                      <a:cubicBezTo>
                        <a:pt x="3222155" y="2570132"/>
                        <a:pt x="3222155" y="2570031"/>
                        <a:pt x="3222084" y="2570017"/>
                      </a:cubicBezTo>
                      <a:cubicBezTo>
                        <a:pt x="3217162" y="2568803"/>
                        <a:pt x="3150653" y="2551443"/>
                        <a:pt x="3073716" y="2481999"/>
                      </a:cubicBezTo>
                      <a:cubicBezTo>
                        <a:pt x="2974846" y="2392759"/>
                        <a:pt x="2847087" y="2238726"/>
                        <a:pt x="2671294" y="2175554"/>
                      </a:cubicBezTo>
                      <a:cubicBezTo>
                        <a:pt x="2360383" y="2063832"/>
                        <a:pt x="1964391" y="2125126"/>
                        <a:pt x="1959262" y="2442980"/>
                      </a:cubicBezTo>
                      <a:cubicBezTo>
                        <a:pt x="1959255" y="2443365"/>
                        <a:pt x="1959255" y="2443744"/>
                        <a:pt x="1959262" y="2444123"/>
                      </a:cubicBezTo>
                      <a:cubicBezTo>
                        <a:pt x="1959862" y="2499980"/>
                        <a:pt x="1945939" y="2575796"/>
                        <a:pt x="1890989" y="2585826"/>
                      </a:cubicBezTo>
                      <a:cubicBezTo>
                        <a:pt x="1840754" y="2594999"/>
                        <a:pt x="1784347" y="2624588"/>
                        <a:pt x="1735134" y="2663522"/>
                      </a:cubicBezTo>
                      <a:cubicBezTo>
                        <a:pt x="1887831" y="2294954"/>
                        <a:pt x="2111838" y="1954940"/>
                        <a:pt x="2391537" y="1667361"/>
                      </a:cubicBezTo>
                      <a:cubicBezTo>
                        <a:pt x="2681595" y="1369217"/>
                        <a:pt x="3031282" y="1127672"/>
                        <a:pt x="3415430" y="962452"/>
                      </a:cubicBezTo>
                      <a:cubicBezTo>
                        <a:pt x="3799370" y="796681"/>
                        <a:pt x="4217387" y="708334"/>
                        <a:pt x="4637825" y="702434"/>
                      </a:cubicBezTo>
                      <a:lnTo>
                        <a:pt x="4637825" y="695490"/>
                      </a:lnTo>
                      <a:cubicBezTo>
                        <a:pt x="4216537" y="693047"/>
                        <a:pt x="3794248" y="773228"/>
                        <a:pt x="3403185" y="932905"/>
                      </a:cubicBezTo>
                      <a:close/>
                    </a:path>
                  </a:pathLst>
                </a:custGeom>
                <a:grpFill/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88" name="رسم 20" descr="قوس من أوراق الشجر والليمونس">
                  <a:extLst>
                    <a:ext uri="{FF2B5EF4-FFF2-40B4-BE49-F238E27FC236}">
                      <a16:creationId xmlns:a16="http://schemas.microsoft.com/office/drawing/2014/main" id="{EFB9536D-7739-4FDE-8F9C-2A4B5985F1B3}"/>
                    </a:ext>
                  </a:extLst>
                </p:cNvPr>
                <p:cNvGrpSpPr/>
                <p:nvPr/>
              </p:nvGrpSpPr>
              <p:grpSpPr>
                <a:xfrm>
                  <a:off x="5890397" y="3016114"/>
                  <a:ext cx="2803046" cy="2308224"/>
                  <a:chOff x="5890397" y="3016114"/>
                  <a:chExt cx="2803046" cy="2308224"/>
                </a:xfrm>
                <a:grpFill/>
              </p:grpSpPr>
              <p:sp>
                <p:nvSpPr>
                  <p:cNvPr id="89" name="شكل حر: شكل 88">
                    <a:extLst>
                      <a:ext uri="{FF2B5EF4-FFF2-40B4-BE49-F238E27FC236}">
                        <a16:creationId xmlns:a16="http://schemas.microsoft.com/office/drawing/2014/main" id="{3E340048-017D-445F-8575-7B2B31535126}"/>
                      </a:ext>
                    </a:extLst>
                  </p:cNvPr>
                  <p:cNvSpPr/>
                  <p:nvPr/>
                </p:nvSpPr>
                <p:spPr>
                  <a:xfrm>
                    <a:off x="8244559" y="4652123"/>
                    <a:ext cx="448884" cy="458948"/>
                  </a:xfrm>
                  <a:custGeom>
                    <a:avLst/>
                    <a:gdLst>
                      <a:gd name="connsiteX0" fmla="*/ 0 w 448884"/>
                      <a:gd name="connsiteY0" fmla="*/ 192513 h 458948"/>
                      <a:gd name="connsiteX1" fmla="*/ 198403 w 448884"/>
                      <a:gd name="connsiteY1" fmla="*/ 432 h 458948"/>
                      <a:gd name="connsiteX2" fmla="*/ 200525 w 448884"/>
                      <a:gd name="connsiteY2" fmla="*/ 425 h 458948"/>
                      <a:gd name="connsiteX3" fmla="*/ 200561 w 448884"/>
                      <a:gd name="connsiteY3" fmla="*/ 2575 h 458948"/>
                      <a:gd name="connsiteX4" fmla="*/ 18595 w 448884"/>
                      <a:gd name="connsiteY4" fmla="*/ 192278 h 458948"/>
                      <a:gd name="connsiteX5" fmla="*/ 18645 w 448884"/>
                      <a:gd name="connsiteY5" fmla="*/ 192399 h 458948"/>
                      <a:gd name="connsiteX6" fmla="*/ 200675 w 448884"/>
                      <a:gd name="connsiteY6" fmla="*/ 191292 h 458948"/>
                      <a:gd name="connsiteX7" fmla="*/ 296044 w 448884"/>
                      <a:gd name="connsiteY7" fmla="*/ 97030 h 458948"/>
                      <a:gd name="connsiteX8" fmla="*/ 298137 w 448884"/>
                      <a:gd name="connsiteY8" fmla="*/ 97016 h 458948"/>
                      <a:gd name="connsiteX9" fmla="*/ 298201 w 448884"/>
                      <a:gd name="connsiteY9" fmla="*/ 99166 h 458948"/>
                      <a:gd name="connsiteX10" fmla="*/ 211719 w 448884"/>
                      <a:gd name="connsiteY10" fmla="*/ 191221 h 458948"/>
                      <a:gd name="connsiteX11" fmla="*/ 447356 w 448884"/>
                      <a:gd name="connsiteY11" fmla="*/ 189785 h 458948"/>
                      <a:gd name="connsiteX12" fmla="*/ 448884 w 448884"/>
                      <a:gd name="connsiteY12" fmla="*/ 191278 h 458948"/>
                      <a:gd name="connsiteX13" fmla="*/ 447392 w 448884"/>
                      <a:gd name="connsiteY13" fmla="*/ 192828 h 458948"/>
                      <a:gd name="connsiteX14" fmla="*/ 211205 w 448884"/>
                      <a:gd name="connsiteY14" fmla="*/ 197493 h 458948"/>
                      <a:gd name="connsiteX15" fmla="*/ 278035 w 448884"/>
                      <a:gd name="connsiteY15" fmla="*/ 271445 h 458948"/>
                      <a:gd name="connsiteX16" fmla="*/ 278049 w 448884"/>
                      <a:gd name="connsiteY16" fmla="*/ 273524 h 458948"/>
                      <a:gd name="connsiteX17" fmla="*/ 275899 w 448884"/>
                      <a:gd name="connsiteY17" fmla="*/ 273602 h 458948"/>
                      <a:gd name="connsiteX18" fmla="*/ 199546 w 448884"/>
                      <a:gd name="connsiteY18" fmla="*/ 198264 h 458948"/>
                      <a:gd name="connsiteX19" fmla="*/ 18195 w 448884"/>
                      <a:gd name="connsiteY19" fmla="*/ 201314 h 458948"/>
                      <a:gd name="connsiteX20" fmla="*/ 18145 w 448884"/>
                      <a:gd name="connsiteY20" fmla="*/ 201436 h 458948"/>
                      <a:gd name="connsiteX21" fmla="*/ 265019 w 448884"/>
                      <a:gd name="connsiteY21" fmla="*/ 456361 h 458948"/>
                      <a:gd name="connsiteX22" fmla="*/ 265026 w 448884"/>
                      <a:gd name="connsiteY22" fmla="*/ 458489 h 458948"/>
                      <a:gd name="connsiteX23" fmla="*/ 262876 w 448884"/>
                      <a:gd name="connsiteY23" fmla="*/ 458518 h 458948"/>
                      <a:gd name="connsiteX24" fmla="*/ 29 w 448884"/>
                      <a:gd name="connsiteY24" fmla="*/ 201658 h 458948"/>
                      <a:gd name="connsiteX25" fmla="*/ 0 w 448884"/>
                      <a:gd name="connsiteY25" fmla="*/ 192513 h 458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8884" h="458948">
                        <a:moveTo>
                          <a:pt x="0" y="192513"/>
                        </a:moveTo>
                        <a:cubicBezTo>
                          <a:pt x="30504" y="156537"/>
                          <a:pt x="198403" y="432"/>
                          <a:pt x="198403" y="432"/>
                        </a:cubicBezTo>
                        <a:cubicBezTo>
                          <a:pt x="198989" y="-139"/>
                          <a:pt x="199932" y="-146"/>
                          <a:pt x="200525" y="425"/>
                        </a:cubicBezTo>
                        <a:cubicBezTo>
                          <a:pt x="201125" y="1011"/>
                          <a:pt x="201146" y="1968"/>
                          <a:pt x="200561" y="2575"/>
                        </a:cubicBezTo>
                        <a:lnTo>
                          <a:pt x="18595" y="192278"/>
                        </a:lnTo>
                        <a:cubicBezTo>
                          <a:pt x="18552" y="192321"/>
                          <a:pt x="18581" y="192399"/>
                          <a:pt x="18645" y="192399"/>
                        </a:cubicBezTo>
                        <a:lnTo>
                          <a:pt x="200675" y="191292"/>
                        </a:lnTo>
                        <a:cubicBezTo>
                          <a:pt x="222249" y="169304"/>
                          <a:pt x="296044" y="97030"/>
                          <a:pt x="296044" y="97030"/>
                        </a:cubicBezTo>
                        <a:cubicBezTo>
                          <a:pt x="296623" y="96473"/>
                          <a:pt x="297544" y="96466"/>
                          <a:pt x="298137" y="97016"/>
                        </a:cubicBezTo>
                        <a:cubicBezTo>
                          <a:pt x="298751" y="97594"/>
                          <a:pt x="298780" y="98552"/>
                          <a:pt x="298201" y="99166"/>
                        </a:cubicBezTo>
                        <a:lnTo>
                          <a:pt x="211719" y="191221"/>
                        </a:lnTo>
                        <a:lnTo>
                          <a:pt x="447356" y="189785"/>
                        </a:lnTo>
                        <a:cubicBezTo>
                          <a:pt x="448185" y="189777"/>
                          <a:pt x="448871" y="190442"/>
                          <a:pt x="448884" y="191278"/>
                        </a:cubicBezTo>
                        <a:cubicBezTo>
                          <a:pt x="448899" y="192114"/>
                          <a:pt x="448234" y="192813"/>
                          <a:pt x="447392" y="192828"/>
                        </a:cubicBezTo>
                        <a:lnTo>
                          <a:pt x="211205" y="197493"/>
                        </a:lnTo>
                        <a:lnTo>
                          <a:pt x="278035" y="271445"/>
                        </a:lnTo>
                        <a:cubicBezTo>
                          <a:pt x="278577" y="272023"/>
                          <a:pt x="278592" y="272931"/>
                          <a:pt x="278049" y="273524"/>
                        </a:cubicBezTo>
                        <a:cubicBezTo>
                          <a:pt x="277477" y="274138"/>
                          <a:pt x="276513" y="274174"/>
                          <a:pt x="275899" y="273602"/>
                        </a:cubicBezTo>
                        <a:cubicBezTo>
                          <a:pt x="275899" y="273602"/>
                          <a:pt x="202897" y="202593"/>
                          <a:pt x="199546" y="198264"/>
                        </a:cubicBezTo>
                        <a:lnTo>
                          <a:pt x="18195" y="201314"/>
                        </a:lnTo>
                        <a:cubicBezTo>
                          <a:pt x="18131" y="201314"/>
                          <a:pt x="18102" y="201393"/>
                          <a:pt x="18145" y="201436"/>
                        </a:cubicBezTo>
                        <a:lnTo>
                          <a:pt x="265019" y="456361"/>
                        </a:lnTo>
                        <a:cubicBezTo>
                          <a:pt x="265597" y="456946"/>
                          <a:pt x="265605" y="457896"/>
                          <a:pt x="265026" y="458489"/>
                        </a:cubicBezTo>
                        <a:cubicBezTo>
                          <a:pt x="264440" y="459090"/>
                          <a:pt x="263476" y="459104"/>
                          <a:pt x="262876" y="458518"/>
                        </a:cubicBezTo>
                        <a:lnTo>
                          <a:pt x="29" y="201658"/>
                        </a:lnTo>
                        <a:lnTo>
                          <a:pt x="0" y="192513"/>
                        </a:ln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90" name="شكل حر: شكل 89">
                    <a:extLst>
                      <a:ext uri="{FF2B5EF4-FFF2-40B4-BE49-F238E27FC236}">
                        <a16:creationId xmlns:a16="http://schemas.microsoft.com/office/drawing/2014/main" id="{4CF0307A-E14E-4441-873B-6D53D2446B29}"/>
                      </a:ext>
                    </a:extLst>
                  </p:cNvPr>
                  <p:cNvSpPr/>
                  <p:nvPr/>
                </p:nvSpPr>
                <p:spPr>
                  <a:xfrm>
                    <a:off x="5890397" y="4884552"/>
                    <a:ext cx="509492" cy="439785"/>
                  </a:xfrm>
                  <a:custGeom>
                    <a:avLst/>
                    <a:gdLst>
                      <a:gd name="connsiteX0" fmla="*/ 505409 w 509492"/>
                      <a:gd name="connsiteY0" fmla="*/ 237619 h 439785"/>
                      <a:gd name="connsiteX1" fmla="*/ 441309 w 509492"/>
                      <a:gd name="connsiteY1" fmla="*/ 225432 h 439785"/>
                      <a:gd name="connsiteX2" fmla="*/ 280903 w 509492"/>
                      <a:gd name="connsiteY2" fmla="*/ 647 h 439785"/>
                      <a:gd name="connsiteX3" fmla="*/ 278817 w 509492"/>
                      <a:gd name="connsiteY3" fmla="*/ 254 h 439785"/>
                      <a:gd name="connsiteX4" fmla="*/ 278395 w 509492"/>
                      <a:gd name="connsiteY4" fmla="*/ 2361 h 439785"/>
                      <a:gd name="connsiteX5" fmla="*/ 423149 w 509492"/>
                      <a:gd name="connsiteY5" fmla="*/ 221981 h 439785"/>
                      <a:gd name="connsiteX6" fmla="*/ 244148 w 509492"/>
                      <a:gd name="connsiteY6" fmla="*/ 187941 h 439785"/>
                      <a:gd name="connsiteX7" fmla="*/ 167396 w 509492"/>
                      <a:gd name="connsiteY7" fmla="*/ 77992 h 439785"/>
                      <a:gd name="connsiteX8" fmla="*/ 165338 w 509492"/>
                      <a:gd name="connsiteY8" fmla="*/ 77599 h 439785"/>
                      <a:gd name="connsiteX9" fmla="*/ 164881 w 509492"/>
                      <a:gd name="connsiteY9" fmla="*/ 79699 h 439785"/>
                      <a:gd name="connsiteX10" fmla="*/ 233297 w 509492"/>
                      <a:gd name="connsiteY10" fmla="*/ 185877 h 439785"/>
                      <a:gd name="connsiteX11" fmla="*/ 1804 w 509492"/>
                      <a:gd name="connsiteY11" fmla="*/ 141857 h 439785"/>
                      <a:gd name="connsiteX12" fmla="*/ 32 w 509492"/>
                      <a:gd name="connsiteY12" fmla="*/ 143043 h 439785"/>
                      <a:gd name="connsiteX13" fmla="*/ 1218 w 509492"/>
                      <a:gd name="connsiteY13" fmla="*/ 144836 h 439785"/>
                      <a:gd name="connsiteX14" fmla="*/ 232668 w 509492"/>
                      <a:gd name="connsiteY14" fmla="*/ 192135 h 439785"/>
                      <a:gd name="connsiteX15" fmla="*/ 153565 w 509492"/>
                      <a:gd name="connsiteY15" fmla="*/ 252785 h 439785"/>
                      <a:gd name="connsiteX16" fmla="*/ 153180 w 509492"/>
                      <a:gd name="connsiteY16" fmla="*/ 254829 h 439785"/>
                      <a:gd name="connsiteX17" fmla="*/ 155280 w 509492"/>
                      <a:gd name="connsiteY17" fmla="*/ 255300 h 439785"/>
                      <a:gd name="connsiteX18" fmla="*/ 243998 w 509492"/>
                      <a:gd name="connsiteY18" fmla="*/ 195014 h 439785"/>
                      <a:gd name="connsiteX19" fmla="*/ 421970 w 509492"/>
                      <a:gd name="connsiteY19" fmla="*/ 230840 h 439785"/>
                      <a:gd name="connsiteX20" fmla="*/ 132934 w 509492"/>
                      <a:gd name="connsiteY20" fmla="*/ 437016 h 439785"/>
                      <a:gd name="connsiteX21" fmla="*/ 132541 w 509492"/>
                      <a:gd name="connsiteY21" fmla="*/ 439108 h 439785"/>
                      <a:gd name="connsiteX22" fmla="*/ 134649 w 509492"/>
                      <a:gd name="connsiteY22" fmla="*/ 439530 h 439785"/>
                      <a:gd name="connsiteX23" fmla="*/ 439608 w 509492"/>
                      <a:gd name="connsiteY23" fmla="*/ 234433 h 439785"/>
                      <a:gd name="connsiteX24" fmla="*/ 503466 w 509492"/>
                      <a:gd name="connsiteY24" fmla="*/ 247485 h 439785"/>
                      <a:gd name="connsiteX25" fmla="*/ 503531 w 509492"/>
                      <a:gd name="connsiteY25" fmla="*/ 247499 h 439785"/>
                      <a:gd name="connsiteX26" fmla="*/ 509403 w 509492"/>
                      <a:gd name="connsiteY26" fmla="*/ 243506 h 439785"/>
                      <a:gd name="connsiteX27" fmla="*/ 505409 w 509492"/>
                      <a:gd name="connsiteY27" fmla="*/ 237619 h 43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09492" h="439785">
                        <a:moveTo>
                          <a:pt x="505409" y="237619"/>
                        </a:moveTo>
                        <a:lnTo>
                          <a:pt x="441309" y="225432"/>
                        </a:lnTo>
                        <a:cubicBezTo>
                          <a:pt x="417813" y="184534"/>
                          <a:pt x="280903" y="647"/>
                          <a:pt x="280903" y="647"/>
                        </a:cubicBezTo>
                        <a:cubicBezTo>
                          <a:pt x="280431" y="-25"/>
                          <a:pt x="279503" y="-203"/>
                          <a:pt x="278817" y="254"/>
                        </a:cubicBezTo>
                        <a:cubicBezTo>
                          <a:pt x="278117" y="718"/>
                          <a:pt x="277931" y="1661"/>
                          <a:pt x="278395" y="2361"/>
                        </a:cubicBezTo>
                        <a:lnTo>
                          <a:pt x="423149" y="221981"/>
                        </a:lnTo>
                        <a:lnTo>
                          <a:pt x="244148" y="187941"/>
                        </a:lnTo>
                        <a:cubicBezTo>
                          <a:pt x="226903" y="162417"/>
                          <a:pt x="167396" y="77992"/>
                          <a:pt x="167396" y="77992"/>
                        </a:cubicBezTo>
                        <a:cubicBezTo>
                          <a:pt x="166924" y="77342"/>
                          <a:pt x="166017" y="77164"/>
                          <a:pt x="165338" y="77599"/>
                        </a:cubicBezTo>
                        <a:cubicBezTo>
                          <a:pt x="164631" y="78056"/>
                          <a:pt x="164431" y="78992"/>
                          <a:pt x="164881" y="79699"/>
                        </a:cubicBezTo>
                        <a:lnTo>
                          <a:pt x="233297" y="185877"/>
                        </a:lnTo>
                        <a:lnTo>
                          <a:pt x="1804" y="141857"/>
                        </a:lnTo>
                        <a:cubicBezTo>
                          <a:pt x="989" y="141700"/>
                          <a:pt x="196" y="142229"/>
                          <a:pt x="32" y="143043"/>
                        </a:cubicBezTo>
                        <a:cubicBezTo>
                          <a:pt x="-139" y="143865"/>
                          <a:pt x="396" y="144672"/>
                          <a:pt x="1218" y="144836"/>
                        </a:cubicBezTo>
                        <a:lnTo>
                          <a:pt x="232668" y="192135"/>
                        </a:lnTo>
                        <a:lnTo>
                          <a:pt x="153565" y="252785"/>
                        </a:lnTo>
                        <a:cubicBezTo>
                          <a:pt x="152923" y="253257"/>
                          <a:pt x="152744" y="254150"/>
                          <a:pt x="153180" y="254829"/>
                        </a:cubicBezTo>
                        <a:cubicBezTo>
                          <a:pt x="153630" y="255536"/>
                          <a:pt x="154573" y="255750"/>
                          <a:pt x="155280" y="255300"/>
                        </a:cubicBezTo>
                        <a:cubicBezTo>
                          <a:pt x="155280" y="255300"/>
                          <a:pt x="239919" y="198664"/>
                          <a:pt x="243998" y="195014"/>
                        </a:cubicBezTo>
                        <a:lnTo>
                          <a:pt x="421970" y="230840"/>
                        </a:lnTo>
                        <a:lnTo>
                          <a:pt x="132934" y="437016"/>
                        </a:lnTo>
                        <a:cubicBezTo>
                          <a:pt x="132256" y="437487"/>
                          <a:pt x="132077" y="438423"/>
                          <a:pt x="132541" y="439108"/>
                        </a:cubicBezTo>
                        <a:cubicBezTo>
                          <a:pt x="133006" y="439809"/>
                          <a:pt x="133956" y="439994"/>
                          <a:pt x="134649" y="439530"/>
                        </a:cubicBezTo>
                        <a:lnTo>
                          <a:pt x="439608" y="234433"/>
                        </a:lnTo>
                        <a:lnTo>
                          <a:pt x="503466" y="247485"/>
                        </a:lnTo>
                        <a:cubicBezTo>
                          <a:pt x="503481" y="247485"/>
                          <a:pt x="503524" y="247499"/>
                          <a:pt x="503531" y="247499"/>
                        </a:cubicBezTo>
                        <a:cubicBezTo>
                          <a:pt x="506252" y="248021"/>
                          <a:pt x="508888" y="246227"/>
                          <a:pt x="509403" y="243506"/>
                        </a:cubicBezTo>
                        <a:cubicBezTo>
                          <a:pt x="509924" y="240770"/>
                          <a:pt x="508131" y="238133"/>
                          <a:pt x="505409" y="237619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91" name="شكل حر: شكل 90">
                    <a:extLst>
                      <a:ext uri="{FF2B5EF4-FFF2-40B4-BE49-F238E27FC236}">
                        <a16:creationId xmlns:a16="http://schemas.microsoft.com/office/drawing/2014/main" id="{AD715982-6B6C-46C3-AFA8-91B22D0217E6}"/>
                      </a:ext>
                    </a:extLst>
                  </p:cNvPr>
                  <p:cNvSpPr/>
                  <p:nvPr/>
                </p:nvSpPr>
                <p:spPr>
                  <a:xfrm>
                    <a:off x="7026127" y="3016114"/>
                    <a:ext cx="421750" cy="380735"/>
                  </a:xfrm>
                  <a:custGeom>
                    <a:avLst/>
                    <a:gdLst>
                      <a:gd name="connsiteX0" fmla="*/ 420368 w 421750"/>
                      <a:gd name="connsiteY0" fmla="*/ 372263 h 380735"/>
                      <a:gd name="connsiteX1" fmla="*/ 375441 w 421750"/>
                      <a:gd name="connsiteY1" fmla="*/ 324935 h 380735"/>
                      <a:gd name="connsiteX2" fmla="*/ 376462 w 421750"/>
                      <a:gd name="connsiteY2" fmla="*/ 48786 h 380735"/>
                      <a:gd name="connsiteX3" fmla="*/ 374998 w 421750"/>
                      <a:gd name="connsiteY3" fmla="*/ 47251 h 380735"/>
                      <a:gd name="connsiteX4" fmla="*/ 373426 w 421750"/>
                      <a:gd name="connsiteY4" fmla="*/ 48715 h 380735"/>
                      <a:gd name="connsiteX5" fmla="*/ 362718 w 421750"/>
                      <a:gd name="connsiteY5" fmla="*/ 311526 h 380735"/>
                      <a:gd name="connsiteX6" fmla="*/ 237274 w 421750"/>
                      <a:gd name="connsiteY6" fmla="*/ 179381 h 380735"/>
                      <a:gd name="connsiteX7" fmla="*/ 239159 w 421750"/>
                      <a:gd name="connsiteY7" fmla="*/ 45307 h 380735"/>
                      <a:gd name="connsiteX8" fmla="*/ 237716 w 421750"/>
                      <a:gd name="connsiteY8" fmla="*/ 43786 h 380735"/>
                      <a:gd name="connsiteX9" fmla="*/ 236123 w 421750"/>
                      <a:gd name="connsiteY9" fmla="*/ 45229 h 380735"/>
                      <a:gd name="connsiteX10" fmla="*/ 229672 w 421750"/>
                      <a:gd name="connsiteY10" fmla="*/ 171373 h 380735"/>
                      <a:gd name="connsiteX11" fmla="*/ 67431 w 421750"/>
                      <a:gd name="connsiteY11" fmla="*/ 473 h 380735"/>
                      <a:gd name="connsiteX12" fmla="*/ 65295 w 421750"/>
                      <a:gd name="connsiteY12" fmla="*/ 402 h 380735"/>
                      <a:gd name="connsiteX13" fmla="*/ 65209 w 421750"/>
                      <a:gd name="connsiteY13" fmla="*/ 2552 h 380735"/>
                      <a:gd name="connsiteX14" fmla="*/ 225493 w 421750"/>
                      <a:gd name="connsiteY14" fmla="*/ 176088 h 380735"/>
                      <a:gd name="connsiteX15" fmla="*/ 125867 w 421750"/>
                      <a:gd name="connsiteY15" fmla="*/ 179139 h 380735"/>
                      <a:gd name="connsiteX16" fmla="*/ 124359 w 421750"/>
                      <a:gd name="connsiteY16" fmla="*/ 180574 h 380735"/>
                      <a:gd name="connsiteX17" fmla="*/ 125788 w 421750"/>
                      <a:gd name="connsiteY17" fmla="*/ 182182 h 380735"/>
                      <a:gd name="connsiteX18" fmla="*/ 233009 w 421750"/>
                      <a:gd name="connsiteY18" fmla="*/ 185032 h 380735"/>
                      <a:gd name="connsiteX19" fmla="*/ 356574 w 421750"/>
                      <a:gd name="connsiteY19" fmla="*/ 318027 h 380735"/>
                      <a:gd name="connsiteX20" fmla="*/ 1544 w 421750"/>
                      <a:gd name="connsiteY20" fmla="*/ 316656 h 380735"/>
                      <a:gd name="connsiteX21" fmla="*/ 1 w 421750"/>
                      <a:gd name="connsiteY21" fmla="*/ 318127 h 380735"/>
                      <a:gd name="connsiteX22" fmla="*/ 1472 w 421750"/>
                      <a:gd name="connsiteY22" fmla="*/ 319699 h 380735"/>
                      <a:gd name="connsiteX23" fmla="*/ 368804 w 421750"/>
                      <a:gd name="connsiteY23" fmla="*/ 331243 h 380735"/>
                      <a:gd name="connsiteX24" fmla="*/ 413031 w 421750"/>
                      <a:gd name="connsiteY24" fmla="*/ 379121 h 380735"/>
                      <a:gd name="connsiteX25" fmla="*/ 413081 w 421750"/>
                      <a:gd name="connsiteY25" fmla="*/ 379170 h 380735"/>
                      <a:gd name="connsiteX26" fmla="*/ 420182 w 421750"/>
                      <a:gd name="connsiteY26" fmla="*/ 379356 h 380735"/>
                      <a:gd name="connsiteX27" fmla="*/ 420368 w 421750"/>
                      <a:gd name="connsiteY27" fmla="*/ 372263 h 380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21750" h="380735">
                        <a:moveTo>
                          <a:pt x="420368" y="372263"/>
                        </a:moveTo>
                        <a:lnTo>
                          <a:pt x="375441" y="324935"/>
                        </a:lnTo>
                        <a:cubicBezTo>
                          <a:pt x="380248" y="278015"/>
                          <a:pt x="376462" y="48786"/>
                          <a:pt x="376462" y="48786"/>
                        </a:cubicBezTo>
                        <a:cubicBezTo>
                          <a:pt x="376469" y="47965"/>
                          <a:pt x="375819" y="47279"/>
                          <a:pt x="374998" y="47251"/>
                        </a:cubicBezTo>
                        <a:cubicBezTo>
                          <a:pt x="374162" y="47222"/>
                          <a:pt x="373455" y="47879"/>
                          <a:pt x="373426" y="48715"/>
                        </a:cubicBezTo>
                        <a:lnTo>
                          <a:pt x="362718" y="311526"/>
                        </a:lnTo>
                        <a:lnTo>
                          <a:pt x="237274" y="179381"/>
                        </a:lnTo>
                        <a:cubicBezTo>
                          <a:pt x="238181" y="148592"/>
                          <a:pt x="239159" y="45307"/>
                          <a:pt x="239159" y="45307"/>
                        </a:cubicBezTo>
                        <a:cubicBezTo>
                          <a:pt x="239159" y="44507"/>
                          <a:pt x="238524" y="43829"/>
                          <a:pt x="237716" y="43786"/>
                        </a:cubicBezTo>
                        <a:cubicBezTo>
                          <a:pt x="236880" y="43743"/>
                          <a:pt x="236166" y="44386"/>
                          <a:pt x="236123" y="45229"/>
                        </a:cubicBezTo>
                        <a:lnTo>
                          <a:pt x="229672" y="171373"/>
                        </a:lnTo>
                        <a:lnTo>
                          <a:pt x="67431" y="473"/>
                        </a:lnTo>
                        <a:cubicBezTo>
                          <a:pt x="66859" y="-127"/>
                          <a:pt x="65909" y="-162"/>
                          <a:pt x="65295" y="402"/>
                        </a:cubicBezTo>
                        <a:cubicBezTo>
                          <a:pt x="64681" y="973"/>
                          <a:pt x="64638" y="1931"/>
                          <a:pt x="65209" y="2552"/>
                        </a:cubicBezTo>
                        <a:lnTo>
                          <a:pt x="225493" y="176088"/>
                        </a:lnTo>
                        <a:lnTo>
                          <a:pt x="125867" y="179139"/>
                        </a:lnTo>
                        <a:cubicBezTo>
                          <a:pt x="125074" y="179145"/>
                          <a:pt x="124402" y="179767"/>
                          <a:pt x="124359" y="180574"/>
                        </a:cubicBezTo>
                        <a:cubicBezTo>
                          <a:pt x="124309" y="181410"/>
                          <a:pt x="124952" y="182132"/>
                          <a:pt x="125788" y="182182"/>
                        </a:cubicBezTo>
                        <a:cubicBezTo>
                          <a:pt x="125788" y="182182"/>
                          <a:pt x="227565" y="185618"/>
                          <a:pt x="233009" y="185032"/>
                        </a:cubicBezTo>
                        <a:lnTo>
                          <a:pt x="356574" y="318027"/>
                        </a:lnTo>
                        <a:lnTo>
                          <a:pt x="1544" y="316656"/>
                        </a:lnTo>
                        <a:cubicBezTo>
                          <a:pt x="715" y="316641"/>
                          <a:pt x="29" y="317299"/>
                          <a:pt x="1" y="318127"/>
                        </a:cubicBezTo>
                        <a:cubicBezTo>
                          <a:pt x="-28" y="318963"/>
                          <a:pt x="630" y="319670"/>
                          <a:pt x="1472" y="319699"/>
                        </a:cubicBezTo>
                        <a:lnTo>
                          <a:pt x="368804" y="331243"/>
                        </a:lnTo>
                        <a:lnTo>
                          <a:pt x="413031" y="379121"/>
                        </a:lnTo>
                        <a:cubicBezTo>
                          <a:pt x="413038" y="379128"/>
                          <a:pt x="413067" y="379164"/>
                          <a:pt x="413081" y="379170"/>
                        </a:cubicBezTo>
                        <a:cubicBezTo>
                          <a:pt x="414989" y="381185"/>
                          <a:pt x="418168" y="381264"/>
                          <a:pt x="420182" y="379356"/>
                        </a:cubicBezTo>
                        <a:cubicBezTo>
                          <a:pt x="422197" y="377456"/>
                          <a:pt x="422282" y="374277"/>
                          <a:pt x="420368" y="372263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72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99FF2F67-6E4E-4E80-AB7C-2BC65610146D}"/>
                  </a:ext>
                </a:extLst>
              </p:cNvPr>
              <p:cNvSpPr/>
              <p:nvPr/>
            </p:nvSpPr>
            <p:spPr>
              <a:xfrm>
                <a:off x="7163589" y="5242608"/>
                <a:ext cx="1191009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428252 w 1191009"/>
                  <a:gd name="connsiteY9" fmla="*/ 601175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1009" h="701328">
                    <a:moveTo>
                      <a:pt x="1127705" y="173619"/>
                    </a:moveTo>
                    <a:lnTo>
                      <a:pt x="797567" y="175524"/>
                    </a:lnTo>
                    <a:lnTo>
                      <a:pt x="1029171" y="124196"/>
                    </a:lnTo>
                    <a:cubicBezTo>
                      <a:pt x="1062973" y="116684"/>
                      <a:pt x="1084255" y="82882"/>
                      <a:pt x="1076744" y="49081"/>
                    </a:cubicBezTo>
                    <a:cubicBezTo>
                      <a:pt x="1069232" y="15279"/>
                      <a:pt x="1035431" y="-6004"/>
                      <a:pt x="1001629" y="1508"/>
                    </a:cubicBezTo>
                    <a:lnTo>
                      <a:pt x="663612" y="76623"/>
                    </a:lnTo>
                    <a:cubicBezTo>
                      <a:pt x="651093" y="80379"/>
                      <a:pt x="638574" y="87890"/>
                      <a:pt x="628558" y="100409"/>
                    </a:cubicBezTo>
                    <a:lnTo>
                      <a:pt x="522146" y="238120"/>
                    </a:lnTo>
                    <a:lnTo>
                      <a:pt x="0" y="244387"/>
                    </a:lnTo>
                    <a:cubicBezTo>
                      <a:pt x="53619" y="381422"/>
                      <a:pt x="109325" y="499654"/>
                      <a:pt x="217259" y="624154"/>
                    </a:cubicBezTo>
                    <a:lnTo>
                      <a:pt x="490848" y="601175"/>
                    </a:lnTo>
                    <a:cubicBezTo>
                      <a:pt x="579734" y="601175"/>
                      <a:pt x="585993" y="701328"/>
                      <a:pt x="753750" y="701328"/>
                    </a:cubicBezTo>
                    <a:lnTo>
                      <a:pt x="979094" y="701328"/>
                    </a:lnTo>
                    <a:cubicBezTo>
                      <a:pt x="1020408" y="701328"/>
                      <a:pt x="1054209" y="667527"/>
                      <a:pt x="1054209" y="626213"/>
                    </a:cubicBezTo>
                    <a:cubicBezTo>
                      <a:pt x="1054209" y="606183"/>
                      <a:pt x="1046698" y="588656"/>
                      <a:pt x="1034179" y="576137"/>
                    </a:cubicBezTo>
                    <a:lnTo>
                      <a:pt x="1041690" y="576137"/>
                    </a:lnTo>
                    <a:cubicBezTo>
                      <a:pt x="1083003" y="576137"/>
                      <a:pt x="1116805" y="542335"/>
                      <a:pt x="1116805" y="501022"/>
                    </a:cubicBezTo>
                    <a:cubicBezTo>
                      <a:pt x="1116805" y="480991"/>
                      <a:pt x="1109294" y="462213"/>
                      <a:pt x="1095522" y="448441"/>
                    </a:cubicBezTo>
                    <a:cubicBezTo>
                      <a:pt x="1129324" y="440930"/>
                      <a:pt x="1154362" y="410884"/>
                      <a:pt x="1154362" y="375830"/>
                    </a:cubicBezTo>
                    <a:cubicBezTo>
                      <a:pt x="1154362" y="334517"/>
                      <a:pt x="1120561" y="300716"/>
                      <a:pt x="1079248" y="300716"/>
                    </a:cubicBezTo>
                    <a:cubicBezTo>
                      <a:pt x="1191920" y="300716"/>
                      <a:pt x="1036623" y="299446"/>
                      <a:pt x="1149295" y="299446"/>
                    </a:cubicBezTo>
                    <a:cubicBezTo>
                      <a:pt x="1184348" y="299446"/>
                      <a:pt x="1193898" y="251471"/>
                      <a:pt x="1190300" y="230500"/>
                    </a:cubicBezTo>
                    <a:cubicBezTo>
                      <a:pt x="1186702" y="209529"/>
                      <a:pt x="1162758" y="173619"/>
                      <a:pt x="1127705" y="1736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73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1BA2A994-F2FD-473F-B816-29BF7D6CB02E}"/>
                  </a:ext>
                </a:extLst>
              </p:cNvPr>
              <p:cNvGrpSpPr/>
              <p:nvPr/>
            </p:nvGrpSpPr>
            <p:grpSpPr>
              <a:xfrm>
                <a:off x="7864902" y="4396338"/>
                <a:ext cx="492760" cy="540964"/>
                <a:chOff x="9603741" y="2451793"/>
                <a:chExt cx="298976" cy="328223"/>
              </a:xfrm>
            </p:grpSpPr>
            <p:sp>
              <p:nvSpPr>
                <p:cNvPr id="80" name="شكل حر: شكل 79">
                  <a:extLst>
                    <a:ext uri="{FF2B5EF4-FFF2-40B4-BE49-F238E27FC236}">
                      <a16:creationId xmlns:a16="http://schemas.microsoft.com/office/drawing/2014/main" id="{4E805A8D-A4FC-4B57-8EF8-D7C96DEFC6C4}"/>
                    </a:ext>
                  </a:extLst>
                </p:cNvPr>
                <p:cNvSpPr/>
                <p:nvPr/>
              </p:nvSpPr>
              <p:spPr>
                <a:xfrm>
                  <a:off x="9699038" y="2451793"/>
                  <a:ext cx="106208" cy="133847"/>
                </a:xfrm>
                <a:custGeom>
                  <a:avLst/>
                  <a:gdLst>
                    <a:gd name="connsiteX0" fmla="*/ 53795 w 106208"/>
                    <a:gd name="connsiteY0" fmla="*/ 133847 h 133847"/>
                    <a:gd name="connsiteX1" fmla="*/ 2 w 106208"/>
                    <a:gd name="connsiteY1" fmla="*/ 53559 h 133847"/>
                    <a:gd name="connsiteX2" fmla="*/ 15233 w 106208"/>
                    <a:gd name="connsiteY2" fmla="*/ 15875 h 133847"/>
                    <a:gd name="connsiteX3" fmla="*/ 52652 w 106208"/>
                    <a:gd name="connsiteY3" fmla="*/ 2 h 133847"/>
                    <a:gd name="connsiteX4" fmla="*/ 85534 w 106208"/>
                    <a:gd name="connsiteY4" fmla="*/ 11046 h 133847"/>
                    <a:gd name="connsiteX5" fmla="*/ 106208 w 106208"/>
                    <a:gd name="connsiteY5" fmla="*/ 52651 h 133847"/>
                    <a:gd name="connsiteX6" fmla="*/ 53795 w 106208"/>
                    <a:gd name="connsiteY6" fmla="*/ 133847 h 13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08" h="133847">
                      <a:moveTo>
                        <a:pt x="53795" y="133847"/>
                      </a:moveTo>
                      <a:cubicBezTo>
                        <a:pt x="30456" y="110502"/>
                        <a:pt x="174" y="73568"/>
                        <a:pt x="2" y="53559"/>
                      </a:cubicBezTo>
                      <a:cubicBezTo>
                        <a:pt x="-119" y="39371"/>
                        <a:pt x="5289" y="25991"/>
                        <a:pt x="15233" y="15875"/>
                      </a:cubicBezTo>
                      <a:cubicBezTo>
                        <a:pt x="25177" y="5760"/>
                        <a:pt x="38464" y="123"/>
                        <a:pt x="52652" y="2"/>
                      </a:cubicBezTo>
                      <a:cubicBezTo>
                        <a:pt x="64675" y="-98"/>
                        <a:pt x="76047" y="3724"/>
                        <a:pt x="85534" y="11046"/>
                      </a:cubicBezTo>
                      <a:cubicBezTo>
                        <a:pt x="98536" y="21090"/>
                        <a:pt x="106073" y="36249"/>
                        <a:pt x="106208" y="52651"/>
                      </a:cubicBezTo>
                      <a:cubicBezTo>
                        <a:pt x="106380" y="72697"/>
                        <a:pt x="76733" y="110123"/>
                        <a:pt x="53795" y="133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1" name="شكل حر: شكل 80">
                  <a:extLst>
                    <a:ext uri="{FF2B5EF4-FFF2-40B4-BE49-F238E27FC236}">
                      <a16:creationId xmlns:a16="http://schemas.microsoft.com/office/drawing/2014/main" id="{548B27FD-07F4-48C6-B06A-EA30189DD185}"/>
                    </a:ext>
                  </a:extLst>
                </p:cNvPr>
                <p:cNvSpPr/>
                <p:nvPr/>
              </p:nvSpPr>
              <p:spPr>
                <a:xfrm>
                  <a:off x="9603741" y="2507224"/>
                  <a:ext cx="123402" cy="103955"/>
                </a:xfrm>
                <a:custGeom>
                  <a:avLst/>
                  <a:gdLst>
                    <a:gd name="connsiteX0" fmla="*/ 123403 w 123402"/>
                    <a:gd name="connsiteY0" fmla="*/ 92903 h 103955"/>
                    <a:gd name="connsiteX1" fmla="*/ 26969 w 123402"/>
                    <a:gd name="connsiteY1" fmla="*/ 99347 h 103955"/>
                    <a:gd name="connsiteX2" fmla="*/ 1952 w 123402"/>
                    <a:gd name="connsiteY2" fmla="*/ 67314 h 103955"/>
                    <a:gd name="connsiteX3" fmla="*/ 6910 w 123402"/>
                    <a:gd name="connsiteY3" fmla="*/ 26974 h 103955"/>
                    <a:gd name="connsiteX4" fmla="*/ 32920 w 123402"/>
                    <a:gd name="connsiteY4" fmla="*/ 4021 h 103955"/>
                    <a:gd name="connsiteX5" fmla="*/ 79290 w 123402"/>
                    <a:gd name="connsiteY5" fmla="*/ 6921 h 103955"/>
                    <a:gd name="connsiteX6" fmla="*/ 123403 w 123402"/>
                    <a:gd name="connsiteY6" fmla="*/ 92903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2" h="103955">
                      <a:moveTo>
                        <a:pt x="123403" y="92903"/>
                      </a:moveTo>
                      <a:cubicBezTo>
                        <a:pt x="91513" y="101440"/>
                        <a:pt x="44386" y="109206"/>
                        <a:pt x="26969" y="99347"/>
                      </a:cubicBezTo>
                      <a:cubicBezTo>
                        <a:pt x="14625" y="92361"/>
                        <a:pt x="5738" y="80980"/>
                        <a:pt x="1952" y="67314"/>
                      </a:cubicBezTo>
                      <a:cubicBezTo>
                        <a:pt x="-1834" y="53641"/>
                        <a:pt x="-77" y="39318"/>
                        <a:pt x="6910" y="26974"/>
                      </a:cubicBezTo>
                      <a:cubicBezTo>
                        <a:pt x="12832" y="16515"/>
                        <a:pt x="21826" y="8571"/>
                        <a:pt x="32920" y="4021"/>
                      </a:cubicBezTo>
                      <a:cubicBezTo>
                        <a:pt x="48115" y="-2216"/>
                        <a:pt x="65017" y="-1158"/>
                        <a:pt x="79290" y="6921"/>
                      </a:cubicBezTo>
                      <a:cubicBezTo>
                        <a:pt x="96736" y="16787"/>
                        <a:pt x="114323" y="61178"/>
                        <a:pt x="123403" y="9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2" name="شكل حر: شكل 81">
                  <a:extLst>
                    <a:ext uri="{FF2B5EF4-FFF2-40B4-BE49-F238E27FC236}">
                      <a16:creationId xmlns:a16="http://schemas.microsoft.com/office/drawing/2014/main" id="{6D7C0A2D-7942-4C7B-B6E6-E504C8591077}"/>
                    </a:ext>
                  </a:extLst>
                </p:cNvPr>
                <p:cNvSpPr/>
                <p:nvPr/>
              </p:nvSpPr>
              <p:spPr>
                <a:xfrm>
                  <a:off x="9604804" y="2621127"/>
                  <a:ext cx="122710" cy="103964"/>
                </a:xfrm>
                <a:custGeom>
                  <a:avLst/>
                  <a:gdLst>
                    <a:gd name="connsiteX0" fmla="*/ 122711 w 122710"/>
                    <a:gd name="connsiteY0" fmla="*/ 9868 h 103964"/>
                    <a:gd name="connsiteX1" fmla="*/ 80070 w 122710"/>
                    <a:gd name="connsiteY1" fmla="*/ 96601 h 103964"/>
                    <a:gd name="connsiteX2" fmla="*/ 39822 w 122710"/>
                    <a:gd name="connsiteY2" fmla="*/ 102251 h 103964"/>
                    <a:gd name="connsiteX3" fmla="*/ 7361 w 122710"/>
                    <a:gd name="connsiteY3" fmla="*/ 77784 h 103964"/>
                    <a:gd name="connsiteX4" fmla="*/ 488 w 122710"/>
                    <a:gd name="connsiteY4" fmla="*/ 43787 h 103964"/>
                    <a:gd name="connsiteX5" fmla="*/ 26184 w 122710"/>
                    <a:gd name="connsiteY5" fmla="*/ 5075 h 103964"/>
                    <a:gd name="connsiteX6" fmla="*/ 122711 w 122710"/>
                    <a:gd name="connsiteY6" fmla="*/ 9868 h 10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64">
                      <a:moveTo>
                        <a:pt x="122711" y="9868"/>
                      </a:moveTo>
                      <a:cubicBezTo>
                        <a:pt x="114159" y="41751"/>
                        <a:pt x="97315" y="86449"/>
                        <a:pt x="80070" y="96601"/>
                      </a:cubicBezTo>
                      <a:cubicBezTo>
                        <a:pt x="67847" y="103794"/>
                        <a:pt x="53552" y="105802"/>
                        <a:pt x="39822" y="102251"/>
                      </a:cubicBezTo>
                      <a:cubicBezTo>
                        <a:pt x="26084" y="98701"/>
                        <a:pt x="14562" y="90007"/>
                        <a:pt x="7361" y="77784"/>
                      </a:cubicBezTo>
                      <a:cubicBezTo>
                        <a:pt x="1260" y="67426"/>
                        <a:pt x="-1119" y="55667"/>
                        <a:pt x="488" y="43787"/>
                      </a:cubicBezTo>
                      <a:cubicBezTo>
                        <a:pt x="2681" y="27506"/>
                        <a:pt x="12047" y="13397"/>
                        <a:pt x="26184" y="5075"/>
                      </a:cubicBezTo>
                      <a:cubicBezTo>
                        <a:pt x="43458" y="-5098"/>
                        <a:pt x="90699" y="1867"/>
                        <a:pt x="122711" y="98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3" name="شكل حر: شكل 82">
                  <a:extLst>
                    <a:ext uri="{FF2B5EF4-FFF2-40B4-BE49-F238E27FC236}">
                      <a16:creationId xmlns:a16="http://schemas.microsoft.com/office/drawing/2014/main" id="{80DD477A-F976-41E6-BF50-FDC59708DD10}"/>
                    </a:ext>
                  </a:extLst>
                </p:cNvPr>
                <p:cNvSpPr/>
                <p:nvPr/>
              </p:nvSpPr>
              <p:spPr>
                <a:xfrm>
                  <a:off x="9700125" y="2643433"/>
                  <a:ext cx="108380" cy="136583"/>
                </a:xfrm>
                <a:custGeom>
                  <a:avLst/>
                  <a:gdLst>
                    <a:gd name="connsiteX0" fmla="*/ 53486 w 108380"/>
                    <a:gd name="connsiteY0" fmla="*/ 0 h 136583"/>
                    <a:gd name="connsiteX1" fmla="*/ 108378 w 108380"/>
                    <a:gd name="connsiteY1" fmla="*/ 81932 h 136583"/>
                    <a:gd name="connsiteX2" fmla="*/ 92834 w 108380"/>
                    <a:gd name="connsiteY2" fmla="*/ 120379 h 136583"/>
                    <a:gd name="connsiteX3" fmla="*/ 54650 w 108380"/>
                    <a:gd name="connsiteY3" fmla="*/ 136581 h 136583"/>
                    <a:gd name="connsiteX4" fmla="*/ 21096 w 108380"/>
                    <a:gd name="connsiteY4" fmla="*/ 125308 h 136583"/>
                    <a:gd name="connsiteX5" fmla="*/ 1 w 108380"/>
                    <a:gd name="connsiteY5" fmla="*/ 82853 h 136583"/>
                    <a:gd name="connsiteX6" fmla="*/ 53486 w 108380"/>
                    <a:gd name="connsiteY6" fmla="*/ 0 h 1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380" h="136583">
                      <a:moveTo>
                        <a:pt x="53486" y="0"/>
                      </a:moveTo>
                      <a:cubicBezTo>
                        <a:pt x="77296" y="23824"/>
                        <a:pt x="108207" y="61515"/>
                        <a:pt x="108378" y="81932"/>
                      </a:cubicBezTo>
                      <a:cubicBezTo>
                        <a:pt x="108500" y="96405"/>
                        <a:pt x="102985" y="110064"/>
                        <a:pt x="92834" y="120379"/>
                      </a:cubicBezTo>
                      <a:cubicBezTo>
                        <a:pt x="82682" y="130702"/>
                        <a:pt x="69123" y="136453"/>
                        <a:pt x="54650" y="136581"/>
                      </a:cubicBezTo>
                      <a:cubicBezTo>
                        <a:pt x="42384" y="136681"/>
                        <a:pt x="30776" y="132788"/>
                        <a:pt x="21096" y="125308"/>
                      </a:cubicBezTo>
                      <a:cubicBezTo>
                        <a:pt x="7830" y="115064"/>
                        <a:pt x="143" y="99591"/>
                        <a:pt x="1" y="82853"/>
                      </a:cubicBezTo>
                      <a:cubicBezTo>
                        <a:pt x="-171" y="62401"/>
                        <a:pt x="30083" y="24210"/>
                        <a:pt x="534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4" name="شكل حر: شكل 83">
                  <a:extLst>
                    <a:ext uri="{FF2B5EF4-FFF2-40B4-BE49-F238E27FC236}">
                      <a16:creationId xmlns:a16="http://schemas.microsoft.com/office/drawing/2014/main" id="{5091D9F4-CAE7-474A-82C8-2C39D0DDA8E6}"/>
                    </a:ext>
                  </a:extLst>
                </p:cNvPr>
                <p:cNvSpPr/>
                <p:nvPr/>
              </p:nvSpPr>
              <p:spPr>
                <a:xfrm>
                  <a:off x="9779314" y="2619258"/>
                  <a:ext cx="123403" cy="103955"/>
                </a:xfrm>
                <a:custGeom>
                  <a:avLst/>
                  <a:gdLst>
                    <a:gd name="connsiteX0" fmla="*/ 0 w 123403"/>
                    <a:gd name="connsiteY0" fmla="*/ 11052 h 103955"/>
                    <a:gd name="connsiteX1" fmla="*/ 96434 w 123403"/>
                    <a:gd name="connsiteY1" fmla="*/ 4608 h 103955"/>
                    <a:gd name="connsiteX2" fmla="*/ 121451 w 123403"/>
                    <a:gd name="connsiteY2" fmla="*/ 36641 h 103955"/>
                    <a:gd name="connsiteX3" fmla="*/ 116493 w 123403"/>
                    <a:gd name="connsiteY3" fmla="*/ 76981 h 103955"/>
                    <a:gd name="connsiteX4" fmla="*/ 90483 w 123403"/>
                    <a:gd name="connsiteY4" fmla="*/ 99934 h 103955"/>
                    <a:gd name="connsiteX5" fmla="*/ 44113 w 123403"/>
                    <a:gd name="connsiteY5" fmla="*/ 97034 h 103955"/>
                    <a:gd name="connsiteX6" fmla="*/ 0 w 123403"/>
                    <a:gd name="connsiteY6" fmla="*/ 11052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3" h="103955">
                      <a:moveTo>
                        <a:pt x="0" y="11052"/>
                      </a:moveTo>
                      <a:cubicBezTo>
                        <a:pt x="31890" y="2515"/>
                        <a:pt x="79017" y="-5250"/>
                        <a:pt x="96434" y="4608"/>
                      </a:cubicBezTo>
                      <a:cubicBezTo>
                        <a:pt x="108778" y="11595"/>
                        <a:pt x="117665" y="22975"/>
                        <a:pt x="121451" y="36641"/>
                      </a:cubicBezTo>
                      <a:cubicBezTo>
                        <a:pt x="125237" y="50314"/>
                        <a:pt x="123480" y="64637"/>
                        <a:pt x="116493" y="76981"/>
                      </a:cubicBezTo>
                      <a:cubicBezTo>
                        <a:pt x="110571" y="87440"/>
                        <a:pt x="101577" y="95384"/>
                        <a:pt x="90483" y="99934"/>
                      </a:cubicBezTo>
                      <a:cubicBezTo>
                        <a:pt x="75288" y="106171"/>
                        <a:pt x="58386" y="105113"/>
                        <a:pt x="44113" y="97034"/>
                      </a:cubicBezTo>
                      <a:cubicBezTo>
                        <a:pt x="26668" y="87168"/>
                        <a:pt x="9080" y="42777"/>
                        <a:pt x="0" y="11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5" name="شكل حر: شكل 84">
                  <a:extLst>
                    <a:ext uri="{FF2B5EF4-FFF2-40B4-BE49-F238E27FC236}">
                      <a16:creationId xmlns:a16="http://schemas.microsoft.com/office/drawing/2014/main" id="{1C9EC708-F115-4C62-9C7E-E45D536BAF32}"/>
                    </a:ext>
                  </a:extLst>
                </p:cNvPr>
                <p:cNvSpPr/>
                <p:nvPr/>
              </p:nvSpPr>
              <p:spPr>
                <a:xfrm>
                  <a:off x="9778950" y="2505353"/>
                  <a:ext cx="122710" cy="103959"/>
                </a:xfrm>
                <a:custGeom>
                  <a:avLst/>
                  <a:gdLst>
                    <a:gd name="connsiteX0" fmla="*/ 0 w 122710"/>
                    <a:gd name="connsiteY0" fmla="*/ 94096 h 103959"/>
                    <a:gd name="connsiteX1" fmla="*/ 42641 w 122710"/>
                    <a:gd name="connsiteY1" fmla="*/ 7364 h 103959"/>
                    <a:gd name="connsiteX2" fmla="*/ 82889 w 122710"/>
                    <a:gd name="connsiteY2" fmla="*/ 1713 h 103959"/>
                    <a:gd name="connsiteX3" fmla="*/ 115350 w 122710"/>
                    <a:gd name="connsiteY3" fmla="*/ 26181 h 103959"/>
                    <a:gd name="connsiteX4" fmla="*/ 122222 w 122710"/>
                    <a:gd name="connsiteY4" fmla="*/ 60178 h 103959"/>
                    <a:gd name="connsiteX5" fmla="*/ 96526 w 122710"/>
                    <a:gd name="connsiteY5" fmla="*/ 98890 h 103959"/>
                    <a:gd name="connsiteX6" fmla="*/ 0 w 122710"/>
                    <a:gd name="connsiteY6" fmla="*/ 94096 h 10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59">
                      <a:moveTo>
                        <a:pt x="0" y="94096"/>
                      </a:moveTo>
                      <a:cubicBezTo>
                        <a:pt x="8551" y="62214"/>
                        <a:pt x="25396" y="17515"/>
                        <a:pt x="42641" y="7364"/>
                      </a:cubicBezTo>
                      <a:cubicBezTo>
                        <a:pt x="54864" y="170"/>
                        <a:pt x="69158" y="-1837"/>
                        <a:pt x="82889" y="1713"/>
                      </a:cubicBezTo>
                      <a:cubicBezTo>
                        <a:pt x="96626" y="5264"/>
                        <a:pt x="108149" y="13958"/>
                        <a:pt x="115350" y="26181"/>
                      </a:cubicBezTo>
                      <a:cubicBezTo>
                        <a:pt x="121451" y="36539"/>
                        <a:pt x="123830" y="48298"/>
                        <a:pt x="122222" y="60178"/>
                      </a:cubicBezTo>
                      <a:cubicBezTo>
                        <a:pt x="120029" y="76458"/>
                        <a:pt x="110664" y="90567"/>
                        <a:pt x="96526" y="98890"/>
                      </a:cubicBezTo>
                      <a:cubicBezTo>
                        <a:pt x="79253" y="109055"/>
                        <a:pt x="32011" y="102090"/>
                        <a:pt x="0" y="94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6" name="شكل حر: شكل 85">
                  <a:extLst>
                    <a:ext uri="{FF2B5EF4-FFF2-40B4-BE49-F238E27FC236}">
                      <a16:creationId xmlns:a16="http://schemas.microsoft.com/office/drawing/2014/main" id="{1A9884A9-A717-446F-A885-4B0EA1A79F40}"/>
                    </a:ext>
                  </a:extLst>
                </p:cNvPr>
                <p:cNvSpPr/>
                <p:nvPr/>
              </p:nvSpPr>
              <p:spPr>
                <a:xfrm>
                  <a:off x="9650175" y="2508389"/>
                  <a:ext cx="206097" cy="213667"/>
                </a:xfrm>
                <a:custGeom>
                  <a:avLst/>
                  <a:gdLst>
                    <a:gd name="connsiteX0" fmla="*/ 205249 w 206097"/>
                    <a:gd name="connsiteY0" fmla="*/ 140538 h 213667"/>
                    <a:gd name="connsiteX1" fmla="*/ 139769 w 206097"/>
                    <a:gd name="connsiteY1" fmla="*/ 119707 h 213667"/>
                    <a:gd name="connsiteX2" fmla="*/ 142119 w 206097"/>
                    <a:gd name="connsiteY2" fmla="*/ 106834 h 213667"/>
                    <a:gd name="connsiteX3" fmla="*/ 139769 w 206097"/>
                    <a:gd name="connsiteY3" fmla="*/ 93954 h 213667"/>
                    <a:gd name="connsiteX4" fmla="*/ 205249 w 206097"/>
                    <a:gd name="connsiteY4" fmla="*/ 73123 h 213667"/>
                    <a:gd name="connsiteX5" fmla="*/ 206063 w 206097"/>
                    <a:gd name="connsiteY5" fmla="*/ 71672 h 213667"/>
                    <a:gd name="connsiteX6" fmla="*/ 204591 w 206097"/>
                    <a:gd name="connsiteY6" fmla="*/ 70779 h 213667"/>
                    <a:gd name="connsiteX7" fmla="*/ 136790 w 206097"/>
                    <a:gd name="connsiteY7" fmla="*/ 87474 h 213667"/>
                    <a:gd name="connsiteX8" fmla="*/ 136690 w 206097"/>
                    <a:gd name="connsiteY8" fmla="*/ 87288 h 213667"/>
                    <a:gd name="connsiteX9" fmla="*/ 185039 w 206097"/>
                    <a:gd name="connsiteY9" fmla="*/ 36925 h 213667"/>
                    <a:gd name="connsiteX10" fmla="*/ 185060 w 206097"/>
                    <a:gd name="connsiteY10" fmla="*/ 35261 h 213667"/>
                    <a:gd name="connsiteX11" fmla="*/ 183339 w 206097"/>
                    <a:gd name="connsiteY11" fmla="*/ 35182 h 213667"/>
                    <a:gd name="connsiteX12" fmla="*/ 132547 w 206097"/>
                    <a:gd name="connsiteY12" fmla="*/ 81488 h 213667"/>
                    <a:gd name="connsiteX13" fmla="*/ 110280 w 206097"/>
                    <a:gd name="connsiteY13" fmla="*/ 68501 h 213667"/>
                    <a:gd name="connsiteX14" fmla="*/ 124960 w 206097"/>
                    <a:gd name="connsiteY14" fmla="*/ 1478 h 213667"/>
                    <a:gd name="connsiteX15" fmla="*/ 124110 w 206097"/>
                    <a:gd name="connsiteY15" fmla="*/ 49 h 213667"/>
                    <a:gd name="connsiteX16" fmla="*/ 122603 w 206097"/>
                    <a:gd name="connsiteY16" fmla="*/ 878 h 213667"/>
                    <a:gd name="connsiteX17" fmla="*/ 103200 w 206097"/>
                    <a:gd name="connsiteY17" fmla="*/ 67793 h 213667"/>
                    <a:gd name="connsiteX18" fmla="*/ 103050 w 206097"/>
                    <a:gd name="connsiteY18" fmla="*/ 67779 h 213667"/>
                    <a:gd name="connsiteX19" fmla="*/ 102900 w 206097"/>
                    <a:gd name="connsiteY19" fmla="*/ 67793 h 213667"/>
                    <a:gd name="connsiteX20" fmla="*/ 83498 w 206097"/>
                    <a:gd name="connsiteY20" fmla="*/ 878 h 213667"/>
                    <a:gd name="connsiteX21" fmla="*/ 82069 w 206097"/>
                    <a:gd name="connsiteY21" fmla="*/ 28 h 213667"/>
                    <a:gd name="connsiteX22" fmla="*/ 81140 w 206097"/>
                    <a:gd name="connsiteY22" fmla="*/ 1478 h 213667"/>
                    <a:gd name="connsiteX23" fmla="*/ 95821 w 206097"/>
                    <a:gd name="connsiteY23" fmla="*/ 68501 h 213667"/>
                    <a:gd name="connsiteX24" fmla="*/ 73554 w 206097"/>
                    <a:gd name="connsiteY24" fmla="*/ 81488 h 213667"/>
                    <a:gd name="connsiteX25" fmla="*/ 22762 w 206097"/>
                    <a:gd name="connsiteY25" fmla="*/ 35182 h 213667"/>
                    <a:gd name="connsiteX26" fmla="*/ 21097 w 206097"/>
                    <a:gd name="connsiteY26" fmla="*/ 35203 h 213667"/>
                    <a:gd name="connsiteX27" fmla="*/ 21062 w 206097"/>
                    <a:gd name="connsiteY27" fmla="*/ 36925 h 213667"/>
                    <a:gd name="connsiteX28" fmla="*/ 69410 w 206097"/>
                    <a:gd name="connsiteY28" fmla="*/ 87288 h 213667"/>
                    <a:gd name="connsiteX29" fmla="*/ 69310 w 206097"/>
                    <a:gd name="connsiteY29" fmla="*/ 87474 h 213667"/>
                    <a:gd name="connsiteX30" fmla="*/ 1509 w 206097"/>
                    <a:gd name="connsiteY30" fmla="*/ 70779 h 213667"/>
                    <a:gd name="connsiteX31" fmla="*/ 59 w 206097"/>
                    <a:gd name="connsiteY31" fmla="*/ 71594 h 213667"/>
                    <a:gd name="connsiteX32" fmla="*/ 852 w 206097"/>
                    <a:gd name="connsiteY32" fmla="*/ 73123 h 213667"/>
                    <a:gd name="connsiteX33" fmla="*/ 66331 w 206097"/>
                    <a:gd name="connsiteY33" fmla="*/ 93954 h 213667"/>
                    <a:gd name="connsiteX34" fmla="*/ 63981 w 206097"/>
                    <a:gd name="connsiteY34" fmla="*/ 106834 h 213667"/>
                    <a:gd name="connsiteX35" fmla="*/ 66331 w 206097"/>
                    <a:gd name="connsiteY35" fmla="*/ 119707 h 213667"/>
                    <a:gd name="connsiteX36" fmla="*/ 852 w 206097"/>
                    <a:gd name="connsiteY36" fmla="*/ 140538 h 213667"/>
                    <a:gd name="connsiteX37" fmla="*/ 38 w 206097"/>
                    <a:gd name="connsiteY37" fmla="*/ 141988 h 213667"/>
                    <a:gd name="connsiteX38" fmla="*/ 1509 w 206097"/>
                    <a:gd name="connsiteY38" fmla="*/ 142881 h 213667"/>
                    <a:gd name="connsiteX39" fmla="*/ 69310 w 206097"/>
                    <a:gd name="connsiteY39" fmla="*/ 126186 h 213667"/>
                    <a:gd name="connsiteX40" fmla="*/ 69410 w 206097"/>
                    <a:gd name="connsiteY40" fmla="*/ 126372 h 213667"/>
                    <a:gd name="connsiteX41" fmla="*/ 21062 w 206097"/>
                    <a:gd name="connsiteY41" fmla="*/ 176735 h 213667"/>
                    <a:gd name="connsiteX42" fmla="*/ 21040 w 206097"/>
                    <a:gd name="connsiteY42" fmla="*/ 178400 h 213667"/>
                    <a:gd name="connsiteX43" fmla="*/ 22762 w 206097"/>
                    <a:gd name="connsiteY43" fmla="*/ 178478 h 213667"/>
                    <a:gd name="connsiteX44" fmla="*/ 73554 w 206097"/>
                    <a:gd name="connsiteY44" fmla="*/ 132173 h 213667"/>
                    <a:gd name="connsiteX45" fmla="*/ 95821 w 206097"/>
                    <a:gd name="connsiteY45" fmla="*/ 145160 h 213667"/>
                    <a:gd name="connsiteX46" fmla="*/ 81140 w 206097"/>
                    <a:gd name="connsiteY46" fmla="*/ 212190 h 213667"/>
                    <a:gd name="connsiteX47" fmla="*/ 81990 w 206097"/>
                    <a:gd name="connsiteY47" fmla="*/ 213619 h 213667"/>
                    <a:gd name="connsiteX48" fmla="*/ 83498 w 206097"/>
                    <a:gd name="connsiteY48" fmla="*/ 212790 h 213667"/>
                    <a:gd name="connsiteX49" fmla="*/ 102900 w 206097"/>
                    <a:gd name="connsiteY49" fmla="*/ 145874 h 213667"/>
                    <a:gd name="connsiteX50" fmla="*/ 103050 w 206097"/>
                    <a:gd name="connsiteY50" fmla="*/ 145889 h 213667"/>
                    <a:gd name="connsiteX51" fmla="*/ 103200 w 206097"/>
                    <a:gd name="connsiteY51" fmla="*/ 145874 h 213667"/>
                    <a:gd name="connsiteX52" fmla="*/ 122603 w 206097"/>
                    <a:gd name="connsiteY52" fmla="*/ 212790 h 213667"/>
                    <a:gd name="connsiteX53" fmla="*/ 124032 w 206097"/>
                    <a:gd name="connsiteY53" fmla="*/ 213640 h 213667"/>
                    <a:gd name="connsiteX54" fmla="*/ 124960 w 206097"/>
                    <a:gd name="connsiteY54" fmla="*/ 212190 h 213667"/>
                    <a:gd name="connsiteX55" fmla="*/ 110280 w 206097"/>
                    <a:gd name="connsiteY55" fmla="*/ 145160 h 213667"/>
                    <a:gd name="connsiteX56" fmla="*/ 132547 w 206097"/>
                    <a:gd name="connsiteY56" fmla="*/ 132173 h 213667"/>
                    <a:gd name="connsiteX57" fmla="*/ 183339 w 206097"/>
                    <a:gd name="connsiteY57" fmla="*/ 178478 h 213667"/>
                    <a:gd name="connsiteX58" fmla="*/ 185003 w 206097"/>
                    <a:gd name="connsiteY58" fmla="*/ 178457 h 213667"/>
                    <a:gd name="connsiteX59" fmla="*/ 185039 w 206097"/>
                    <a:gd name="connsiteY59" fmla="*/ 176735 h 213667"/>
                    <a:gd name="connsiteX60" fmla="*/ 136690 w 206097"/>
                    <a:gd name="connsiteY60" fmla="*/ 126372 h 213667"/>
                    <a:gd name="connsiteX61" fmla="*/ 136790 w 206097"/>
                    <a:gd name="connsiteY61" fmla="*/ 126186 h 213667"/>
                    <a:gd name="connsiteX62" fmla="*/ 204591 w 206097"/>
                    <a:gd name="connsiteY62" fmla="*/ 142881 h 213667"/>
                    <a:gd name="connsiteX63" fmla="*/ 206042 w 206097"/>
                    <a:gd name="connsiteY63" fmla="*/ 142067 h 213667"/>
                    <a:gd name="connsiteX64" fmla="*/ 205249 w 206097"/>
                    <a:gd name="connsiteY64" fmla="*/ 140538 h 213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06097" h="213667">
                      <a:moveTo>
                        <a:pt x="205249" y="140538"/>
                      </a:moveTo>
                      <a:lnTo>
                        <a:pt x="139769" y="119707"/>
                      </a:lnTo>
                      <a:cubicBezTo>
                        <a:pt x="141191" y="115656"/>
                        <a:pt x="142119" y="111370"/>
                        <a:pt x="142119" y="106834"/>
                      </a:cubicBezTo>
                      <a:cubicBezTo>
                        <a:pt x="142119" y="102298"/>
                        <a:pt x="141198" y="98004"/>
                        <a:pt x="139769" y="93954"/>
                      </a:cubicBezTo>
                      <a:lnTo>
                        <a:pt x="205249" y="73123"/>
                      </a:lnTo>
                      <a:cubicBezTo>
                        <a:pt x="205856" y="72930"/>
                        <a:pt x="206213" y="72294"/>
                        <a:pt x="206063" y="71672"/>
                      </a:cubicBezTo>
                      <a:cubicBezTo>
                        <a:pt x="205899" y="71022"/>
                        <a:pt x="205242" y="70622"/>
                        <a:pt x="204591" y="70779"/>
                      </a:cubicBezTo>
                      <a:lnTo>
                        <a:pt x="136790" y="87474"/>
                      </a:lnTo>
                      <a:cubicBezTo>
                        <a:pt x="136755" y="87410"/>
                        <a:pt x="136726" y="87353"/>
                        <a:pt x="136690" y="87288"/>
                      </a:cubicBezTo>
                      <a:lnTo>
                        <a:pt x="185039" y="36925"/>
                      </a:lnTo>
                      <a:cubicBezTo>
                        <a:pt x="185475" y="36468"/>
                        <a:pt x="185496" y="35739"/>
                        <a:pt x="185060" y="35261"/>
                      </a:cubicBezTo>
                      <a:cubicBezTo>
                        <a:pt x="184610" y="34768"/>
                        <a:pt x="183839" y="34725"/>
                        <a:pt x="183339" y="35182"/>
                      </a:cubicBezTo>
                      <a:lnTo>
                        <a:pt x="132547" y="81488"/>
                      </a:lnTo>
                      <a:cubicBezTo>
                        <a:pt x="126882" y="74901"/>
                        <a:pt x="119166" y="70165"/>
                        <a:pt x="110280" y="68501"/>
                      </a:cubicBezTo>
                      <a:lnTo>
                        <a:pt x="124960" y="1478"/>
                      </a:lnTo>
                      <a:cubicBezTo>
                        <a:pt x="125096" y="856"/>
                        <a:pt x="124724" y="228"/>
                        <a:pt x="124110" y="49"/>
                      </a:cubicBezTo>
                      <a:cubicBezTo>
                        <a:pt x="123467" y="-137"/>
                        <a:pt x="122788" y="235"/>
                        <a:pt x="122603" y="878"/>
                      </a:cubicBezTo>
                      <a:lnTo>
                        <a:pt x="103200" y="67793"/>
                      </a:lnTo>
                      <a:cubicBezTo>
                        <a:pt x="103150" y="67793"/>
                        <a:pt x="103100" y="67779"/>
                        <a:pt x="103050" y="67779"/>
                      </a:cubicBezTo>
                      <a:cubicBezTo>
                        <a:pt x="103000" y="67779"/>
                        <a:pt x="102950" y="67793"/>
                        <a:pt x="102900" y="67793"/>
                      </a:cubicBezTo>
                      <a:lnTo>
                        <a:pt x="83498" y="878"/>
                      </a:lnTo>
                      <a:cubicBezTo>
                        <a:pt x="83319" y="270"/>
                        <a:pt x="82698" y="-108"/>
                        <a:pt x="82069" y="28"/>
                      </a:cubicBezTo>
                      <a:cubicBezTo>
                        <a:pt x="81412" y="171"/>
                        <a:pt x="80998" y="821"/>
                        <a:pt x="81140" y="1478"/>
                      </a:cubicBezTo>
                      <a:lnTo>
                        <a:pt x="95821" y="68501"/>
                      </a:lnTo>
                      <a:cubicBezTo>
                        <a:pt x="86934" y="70165"/>
                        <a:pt x="79219" y="74901"/>
                        <a:pt x="73554" y="81488"/>
                      </a:cubicBezTo>
                      <a:lnTo>
                        <a:pt x="22762" y="35182"/>
                      </a:lnTo>
                      <a:cubicBezTo>
                        <a:pt x="22290" y="34753"/>
                        <a:pt x="21562" y="34760"/>
                        <a:pt x="21097" y="35203"/>
                      </a:cubicBezTo>
                      <a:cubicBezTo>
                        <a:pt x="20612" y="35668"/>
                        <a:pt x="20597" y="36439"/>
                        <a:pt x="21062" y="36925"/>
                      </a:cubicBezTo>
                      <a:lnTo>
                        <a:pt x="69410" y="87288"/>
                      </a:lnTo>
                      <a:cubicBezTo>
                        <a:pt x="69375" y="87353"/>
                        <a:pt x="69346" y="87410"/>
                        <a:pt x="69310" y="87474"/>
                      </a:cubicBezTo>
                      <a:lnTo>
                        <a:pt x="1509" y="70779"/>
                      </a:lnTo>
                      <a:cubicBezTo>
                        <a:pt x="895" y="70629"/>
                        <a:pt x="252" y="70979"/>
                        <a:pt x="59" y="71594"/>
                      </a:cubicBezTo>
                      <a:cubicBezTo>
                        <a:pt x="-148" y="72237"/>
                        <a:pt x="209" y="72915"/>
                        <a:pt x="852" y="73123"/>
                      </a:cubicBezTo>
                      <a:lnTo>
                        <a:pt x="66331" y="93954"/>
                      </a:lnTo>
                      <a:cubicBezTo>
                        <a:pt x="64910" y="98004"/>
                        <a:pt x="63981" y="102290"/>
                        <a:pt x="63981" y="106834"/>
                      </a:cubicBezTo>
                      <a:cubicBezTo>
                        <a:pt x="63981" y="111377"/>
                        <a:pt x="64903" y="115656"/>
                        <a:pt x="66331" y="119707"/>
                      </a:cubicBezTo>
                      <a:lnTo>
                        <a:pt x="852" y="140538"/>
                      </a:lnTo>
                      <a:cubicBezTo>
                        <a:pt x="245" y="140731"/>
                        <a:pt x="-112" y="141367"/>
                        <a:pt x="38" y="141988"/>
                      </a:cubicBezTo>
                      <a:cubicBezTo>
                        <a:pt x="202" y="142638"/>
                        <a:pt x="859" y="143038"/>
                        <a:pt x="1509" y="142881"/>
                      </a:cubicBezTo>
                      <a:lnTo>
                        <a:pt x="69310" y="126186"/>
                      </a:lnTo>
                      <a:cubicBezTo>
                        <a:pt x="69346" y="126250"/>
                        <a:pt x="69375" y="126308"/>
                        <a:pt x="69410" y="126372"/>
                      </a:cubicBezTo>
                      <a:lnTo>
                        <a:pt x="21062" y="176735"/>
                      </a:lnTo>
                      <a:cubicBezTo>
                        <a:pt x="20625" y="177193"/>
                        <a:pt x="20604" y="177921"/>
                        <a:pt x="21040" y="178400"/>
                      </a:cubicBezTo>
                      <a:cubicBezTo>
                        <a:pt x="21490" y="178900"/>
                        <a:pt x="22261" y="178936"/>
                        <a:pt x="22762" y="178478"/>
                      </a:cubicBezTo>
                      <a:lnTo>
                        <a:pt x="73554" y="132173"/>
                      </a:lnTo>
                      <a:cubicBezTo>
                        <a:pt x="79219" y="138759"/>
                        <a:pt x="86934" y="143496"/>
                        <a:pt x="95821" y="145160"/>
                      </a:cubicBezTo>
                      <a:lnTo>
                        <a:pt x="81140" y="212190"/>
                      </a:lnTo>
                      <a:cubicBezTo>
                        <a:pt x="81005" y="212811"/>
                        <a:pt x="81376" y="213440"/>
                        <a:pt x="81990" y="213619"/>
                      </a:cubicBezTo>
                      <a:cubicBezTo>
                        <a:pt x="82634" y="213804"/>
                        <a:pt x="83312" y="213433"/>
                        <a:pt x="83498" y="212790"/>
                      </a:cubicBezTo>
                      <a:lnTo>
                        <a:pt x="102900" y="145874"/>
                      </a:lnTo>
                      <a:cubicBezTo>
                        <a:pt x="102950" y="145874"/>
                        <a:pt x="103000" y="145889"/>
                        <a:pt x="103050" y="145889"/>
                      </a:cubicBezTo>
                      <a:cubicBezTo>
                        <a:pt x="103100" y="145889"/>
                        <a:pt x="103150" y="145874"/>
                        <a:pt x="103200" y="145874"/>
                      </a:cubicBezTo>
                      <a:lnTo>
                        <a:pt x="122603" y="212790"/>
                      </a:lnTo>
                      <a:cubicBezTo>
                        <a:pt x="122781" y="213397"/>
                        <a:pt x="123403" y="213776"/>
                        <a:pt x="124032" y="213640"/>
                      </a:cubicBezTo>
                      <a:cubicBezTo>
                        <a:pt x="124689" y="213497"/>
                        <a:pt x="125103" y="212847"/>
                        <a:pt x="124960" y="212190"/>
                      </a:cubicBezTo>
                      <a:lnTo>
                        <a:pt x="110280" y="145160"/>
                      </a:lnTo>
                      <a:cubicBezTo>
                        <a:pt x="119166" y="143496"/>
                        <a:pt x="126882" y="138759"/>
                        <a:pt x="132547" y="132173"/>
                      </a:cubicBezTo>
                      <a:lnTo>
                        <a:pt x="183339" y="178478"/>
                      </a:lnTo>
                      <a:cubicBezTo>
                        <a:pt x="183810" y="178907"/>
                        <a:pt x="184539" y="178900"/>
                        <a:pt x="185003" y="178457"/>
                      </a:cubicBezTo>
                      <a:cubicBezTo>
                        <a:pt x="185489" y="177993"/>
                        <a:pt x="185503" y="177221"/>
                        <a:pt x="185039" y="176735"/>
                      </a:cubicBezTo>
                      <a:lnTo>
                        <a:pt x="136690" y="126372"/>
                      </a:lnTo>
                      <a:cubicBezTo>
                        <a:pt x="136726" y="126308"/>
                        <a:pt x="136755" y="126250"/>
                        <a:pt x="136790" y="126186"/>
                      </a:cubicBezTo>
                      <a:lnTo>
                        <a:pt x="204591" y="142881"/>
                      </a:lnTo>
                      <a:cubicBezTo>
                        <a:pt x="205206" y="143031"/>
                        <a:pt x="205849" y="142681"/>
                        <a:pt x="206042" y="142067"/>
                      </a:cubicBezTo>
                      <a:cubicBezTo>
                        <a:pt x="206242" y="141424"/>
                        <a:pt x="205892" y="140738"/>
                        <a:pt x="205249" y="14053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74" name="شكل حر: شكل 73">
                <a:extLst>
                  <a:ext uri="{FF2B5EF4-FFF2-40B4-BE49-F238E27FC236}">
                    <a16:creationId xmlns:a16="http://schemas.microsoft.com/office/drawing/2014/main" id="{BD667D69-73D2-4326-ADF3-982966FA15F6}"/>
                  </a:ext>
                </a:extLst>
              </p:cNvPr>
              <p:cNvSpPr/>
              <p:nvPr/>
            </p:nvSpPr>
            <p:spPr>
              <a:xfrm>
                <a:off x="750731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5" name="شكل حر: شكل 74">
                <a:extLst>
                  <a:ext uri="{FF2B5EF4-FFF2-40B4-BE49-F238E27FC236}">
                    <a16:creationId xmlns:a16="http://schemas.microsoft.com/office/drawing/2014/main" id="{B634780C-130D-4392-9D8F-2058B2FAE150}"/>
                  </a:ext>
                </a:extLst>
              </p:cNvPr>
              <p:cNvSpPr/>
              <p:nvPr/>
            </p:nvSpPr>
            <p:spPr>
              <a:xfrm>
                <a:off x="7453994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6" name="شكل حر: شكل 75">
                <a:extLst>
                  <a:ext uri="{FF2B5EF4-FFF2-40B4-BE49-F238E27FC236}">
                    <a16:creationId xmlns:a16="http://schemas.microsoft.com/office/drawing/2014/main" id="{FB5F6C47-6FE8-40D9-9710-6D090E18106A}"/>
                  </a:ext>
                </a:extLst>
              </p:cNvPr>
              <p:cNvSpPr/>
              <p:nvPr/>
            </p:nvSpPr>
            <p:spPr>
              <a:xfrm>
                <a:off x="839542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77" name="مجموعة 76">
                <a:extLst>
                  <a:ext uri="{FF2B5EF4-FFF2-40B4-BE49-F238E27FC236}">
                    <a16:creationId xmlns:a16="http://schemas.microsoft.com/office/drawing/2014/main" id="{7D6246CE-0E95-4676-A181-87908750FB51}"/>
                  </a:ext>
                </a:extLst>
              </p:cNvPr>
              <p:cNvGrpSpPr/>
              <p:nvPr/>
            </p:nvGrpSpPr>
            <p:grpSpPr>
              <a:xfrm rot="17021444" flipH="1">
                <a:off x="7845642" y="5684061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78" name="مستطيل: زوايا مستديرة 77">
                  <a:extLst>
                    <a:ext uri="{FF2B5EF4-FFF2-40B4-BE49-F238E27FC236}">
                      <a16:creationId xmlns:a16="http://schemas.microsoft.com/office/drawing/2014/main" id="{E2EE938B-412D-434C-8F2D-783816B3A36A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79" name="مستطيل: زوايا مستديرة 78">
                  <a:extLst>
                    <a:ext uri="{FF2B5EF4-FFF2-40B4-BE49-F238E27FC236}">
                      <a16:creationId xmlns:a16="http://schemas.microsoft.com/office/drawing/2014/main" id="{73B28A38-0AB9-4556-8217-0289AB287836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92" name="مجموعة 91">
            <a:extLst>
              <a:ext uri="{FF2B5EF4-FFF2-40B4-BE49-F238E27FC236}">
                <a16:creationId xmlns:a16="http://schemas.microsoft.com/office/drawing/2014/main" id="{6F53B150-9D14-47A4-80E2-971FE29DEDC4}"/>
              </a:ext>
            </a:extLst>
          </p:cNvPr>
          <p:cNvGrpSpPr/>
          <p:nvPr/>
        </p:nvGrpSpPr>
        <p:grpSpPr>
          <a:xfrm>
            <a:off x="9288417" y="4245201"/>
            <a:ext cx="1128487" cy="1128487"/>
            <a:chOff x="8196392" y="4106525"/>
            <a:chExt cx="1656080" cy="1656080"/>
          </a:xfrm>
        </p:grpSpPr>
        <p:sp>
          <p:nvSpPr>
            <p:cNvPr id="93" name="شكل بيضاوي 92">
              <a:extLst>
                <a:ext uri="{FF2B5EF4-FFF2-40B4-BE49-F238E27FC236}">
                  <a16:creationId xmlns:a16="http://schemas.microsoft.com/office/drawing/2014/main" id="{D0D1DCDC-85A3-4798-BC04-8D75CA735762}"/>
                </a:ext>
              </a:extLst>
            </p:cNvPr>
            <p:cNvSpPr/>
            <p:nvPr/>
          </p:nvSpPr>
          <p:spPr>
            <a:xfrm>
              <a:off x="8196392" y="410652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94" name="مجموعة 93">
              <a:extLst>
                <a:ext uri="{FF2B5EF4-FFF2-40B4-BE49-F238E27FC236}">
                  <a16:creationId xmlns:a16="http://schemas.microsoft.com/office/drawing/2014/main" id="{AA085381-0DA8-407D-9607-7036C0D16473}"/>
                </a:ext>
              </a:extLst>
            </p:cNvPr>
            <p:cNvGrpSpPr/>
            <p:nvPr/>
          </p:nvGrpSpPr>
          <p:grpSpPr>
            <a:xfrm>
              <a:off x="8406751" y="4167777"/>
              <a:ext cx="1072915" cy="1479689"/>
              <a:chOff x="3545383" y="4543228"/>
              <a:chExt cx="1102817" cy="1520928"/>
            </a:xfrm>
          </p:grpSpPr>
          <p:grpSp>
            <p:nvGrpSpPr>
              <p:cNvPr id="95" name="مجموعة 94">
                <a:extLst>
                  <a:ext uri="{FF2B5EF4-FFF2-40B4-BE49-F238E27FC236}">
                    <a16:creationId xmlns:a16="http://schemas.microsoft.com/office/drawing/2014/main" id="{2B1117B8-17E4-4E20-A307-6747278DEBF0}"/>
                  </a:ext>
                </a:extLst>
              </p:cNvPr>
              <p:cNvGrpSpPr/>
              <p:nvPr/>
            </p:nvGrpSpPr>
            <p:grpSpPr>
              <a:xfrm>
                <a:off x="3819734" y="4881938"/>
                <a:ext cx="828466" cy="1182218"/>
                <a:chOff x="4909394" y="4236527"/>
                <a:chExt cx="1590466" cy="2269589"/>
              </a:xfrm>
            </p:grpSpPr>
            <p:grpSp>
              <p:nvGrpSpPr>
                <p:cNvPr id="99" name="مجموعة 98">
                  <a:extLst>
                    <a:ext uri="{FF2B5EF4-FFF2-40B4-BE49-F238E27FC236}">
                      <a16:creationId xmlns:a16="http://schemas.microsoft.com/office/drawing/2014/main" id="{C7622457-2759-4563-919B-6006FDBFFB24}"/>
                    </a:ext>
                  </a:extLst>
                </p:cNvPr>
                <p:cNvGrpSpPr/>
                <p:nvPr/>
              </p:nvGrpSpPr>
              <p:grpSpPr>
                <a:xfrm>
                  <a:off x="4909394" y="4236527"/>
                  <a:ext cx="1590466" cy="2269589"/>
                  <a:chOff x="4926578" y="4277608"/>
                  <a:chExt cx="1049829" cy="1498102"/>
                </a:xfrm>
              </p:grpSpPr>
              <p:sp>
                <p:nvSpPr>
                  <p:cNvPr id="103" name="شكل حر: شكل 102">
                    <a:extLst>
                      <a:ext uri="{FF2B5EF4-FFF2-40B4-BE49-F238E27FC236}">
                        <a16:creationId xmlns:a16="http://schemas.microsoft.com/office/drawing/2014/main" id="{4D0B3A07-F36C-4B92-9D7B-A88187639A9D}"/>
                      </a:ext>
                    </a:extLst>
                  </p:cNvPr>
                  <p:cNvSpPr/>
                  <p:nvPr/>
                </p:nvSpPr>
                <p:spPr>
                  <a:xfrm>
                    <a:off x="4930351" y="4281344"/>
                    <a:ext cx="112077" cy="1494366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FF88A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04" name="شكل حر: شكل 103">
                    <a:extLst>
                      <a:ext uri="{FF2B5EF4-FFF2-40B4-BE49-F238E27FC236}">
                        <a16:creationId xmlns:a16="http://schemas.microsoft.com/office/drawing/2014/main" id="{1E4D9301-DC6E-430D-AADF-9DA6D5C48797}"/>
                      </a:ext>
                    </a:extLst>
                  </p:cNvPr>
                  <p:cNvSpPr/>
                  <p:nvPr/>
                </p:nvSpPr>
                <p:spPr>
                  <a:xfrm>
                    <a:off x="5117147" y="4277608"/>
                    <a:ext cx="859260" cy="672465"/>
                  </a:xfrm>
                  <a:custGeom>
                    <a:avLst/>
                    <a:gdLst>
                      <a:gd name="connsiteX0" fmla="*/ 237231 w 859260"/>
                      <a:gd name="connsiteY0" fmla="*/ 0 h 672465"/>
                      <a:gd name="connsiteX1" fmla="*/ 0 w 859260"/>
                      <a:gd name="connsiteY1" fmla="*/ 54171 h 672465"/>
                      <a:gd name="connsiteX2" fmla="*/ 0 w 859260"/>
                      <a:gd name="connsiteY2" fmla="*/ 672465 h 672465"/>
                      <a:gd name="connsiteX3" fmla="*/ 237231 w 859260"/>
                      <a:gd name="connsiteY3" fmla="*/ 618294 h 672465"/>
                      <a:gd name="connsiteX4" fmla="*/ 859261 w 859260"/>
                      <a:gd name="connsiteY4" fmla="*/ 622030 h 672465"/>
                      <a:gd name="connsiteX5" fmla="*/ 859261 w 859260"/>
                      <a:gd name="connsiteY5" fmla="*/ 3736 h 672465"/>
                      <a:gd name="connsiteX6" fmla="*/ 237231 w 859260"/>
                      <a:gd name="connsiteY6" fmla="*/ 0 h 672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59260" h="672465">
                        <a:moveTo>
                          <a:pt x="237231" y="0"/>
                        </a:moveTo>
                        <a:cubicBezTo>
                          <a:pt x="72850" y="0"/>
                          <a:pt x="0" y="54171"/>
                          <a:pt x="0" y="54171"/>
                        </a:cubicBezTo>
                        <a:lnTo>
                          <a:pt x="0" y="672465"/>
                        </a:lnTo>
                        <a:cubicBezTo>
                          <a:pt x="0" y="672465"/>
                          <a:pt x="70982" y="618294"/>
                          <a:pt x="237231" y="618294"/>
                        </a:cubicBezTo>
                        <a:cubicBezTo>
                          <a:pt x="435234" y="618294"/>
                          <a:pt x="629502" y="726636"/>
                          <a:pt x="859261" y="622030"/>
                        </a:cubicBezTo>
                        <a:lnTo>
                          <a:pt x="859261" y="3736"/>
                        </a:lnTo>
                        <a:cubicBezTo>
                          <a:pt x="569727" y="89662"/>
                          <a:pt x="435234" y="0"/>
                          <a:pt x="237231" y="0"/>
                        </a:cubicBezTo>
                        <a:close/>
                      </a:path>
                    </a:pathLst>
                  </a:custGeom>
                  <a:solidFill>
                    <a:srgbClr val="FFD77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05" name="شكل حر: شكل 104">
                    <a:extLst>
                      <a:ext uri="{FF2B5EF4-FFF2-40B4-BE49-F238E27FC236}">
                        <a16:creationId xmlns:a16="http://schemas.microsoft.com/office/drawing/2014/main" id="{9212978E-5163-4BCE-9309-1AD75A243587}"/>
                      </a:ext>
                    </a:extLst>
                  </p:cNvPr>
                  <p:cNvSpPr/>
                  <p:nvPr/>
                </p:nvSpPr>
                <p:spPr>
                  <a:xfrm>
                    <a:off x="4926579" y="547878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0D9DA7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06" name="شكل حر: شكل 105">
                    <a:extLst>
                      <a:ext uri="{FF2B5EF4-FFF2-40B4-BE49-F238E27FC236}">
                        <a16:creationId xmlns:a16="http://schemas.microsoft.com/office/drawing/2014/main" id="{D918BCD5-CC41-4BC1-8F08-865AE754CE0B}"/>
                      </a:ext>
                    </a:extLst>
                  </p:cNvPr>
                  <p:cNvSpPr/>
                  <p:nvPr/>
                </p:nvSpPr>
                <p:spPr>
                  <a:xfrm>
                    <a:off x="4926578" y="528447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0D9DA7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  <p:grpSp>
              <p:nvGrpSpPr>
                <p:cNvPr id="100" name="مجموعة 99">
                  <a:extLst>
                    <a:ext uri="{FF2B5EF4-FFF2-40B4-BE49-F238E27FC236}">
                      <a16:creationId xmlns:a16="http://schemas.microsoft.com/office/drawing/2014/main" id="{A61C9D4A-1D4D-4D12-ABA6-50C9BA9A9916}"/>
                    </a:ext>
                  </a:extLst>
                </p:cNvPr>
                <p:cNvGrpSpPr/>
                <p:nvPr/>
              </p:nvGrpSpPr>
              <p:grpSpPr>
                <a:xfrm flipH="1">
                  <a:off x="4943898" y="4342251"/>
                  <a:ext cx="45719" cy="286037"/>
                  <a:chOff x="4033520" y="2580640"/>
                  <a:chExt cx="198120" cy="1239520"/>
                </a:xfrm>
                <a:solidFill>
                  <a:srgbClr val="FFFFFF"/>
                </a:solidFill>
              </p:grpSpPr>
              <p:sp>
                <p:nvSpPr>
                  <p:cNvPr id="101" name="مستطيل: زوايا مستديرة 100">
                    <a:extLst>
                      <a:ext uri="{FF2B5EF4-FFF2-40B4-BE49-F238E27FC236}">
                        <a16:creationId xmlns:a16="http://schemas.microsoft.com/office/drawing/2014/main" id="{BA5E379A-2A8B-4CF9-BFD0-C6FA4739AB19}"/>
                      </a:ext>
                    </a:extLst>
                  </p:cNvPr>
                  <p:cNvSpPr/>
                  <p:nvPr/>
                </p:nvSpPr>
                <p:spPr>
                  <a:xfrm>
                    <a:off x="4033520" y="2580640"/>
                    <a:ext cx="198120" cy="452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02" name="مستطيل: زوايا مستديرة 101">
                    <a:extLst>
                      <a:ext uri="{FF2B5EF4-FFF2-40B4-BE49-F238E27FC236}">
                        <a16:creationId xmlns:a16="http://schemas.microsoft.com/office/drawing/2014/main" id="{8CF79D18-ADBE-45AA-9958-2990AB0759ED}"/>
                      </a:ext>
                    </a:extLst>
                  </p:cNvPr>
                  <p:cNvSpPr/>
                  <p:nvPr/>
                </p:nvSpPr>
                <p:spPr>
                  <a:xfrm>
                    <a:off x="4033520" y="3114040"/>
                    <a:ext cx="198120" cy="706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96" name="شكل حر: شكل 95">
                <a:extLst>
                  <a:ext uri="{FF2B5EF4-FFF2-40B4-BE49-F238E27FC236}">
                    <a16:creationId xmlns:a16="http://schemas.microsoft.com/office/drawing/2014/main" id="{EF13F00C-AC5B-4768-B224-028E74DC8A8F}"/>
                  </a:ext>
                </a:extLst>
              </p:cNvPr>
              <p:cNvSpPr/>
              <p:nvPr/>
            </p:nvSpPr>
            <p:spPr>
              <a:xfrm>
                <a:off x="402004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7" name="شكل حر: شكل 96">
                <a:extLst>
                  <a:ext uri="{FF2B5EF4-FFF2-40B4-BE49-F238E27FC236}">
                    <a16:creationId xmlns:a16="http://schemas.microsoft.com/office/drawing/2014/main" id="{45C6A97E-D0AD-47C4-8D8B-8A5E4CC4E974}"/>
                  </a:ext>
                </a:extLst>
              </p:cNvPr>
              <p:cNvSpPr/>
              <p:nvPr/>
            </p:nvSpPr>
            <p:spPr>
              <a:xfrm>
                <a:off x="3545383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8" name="شكل حر: شكل 97">
                <a:extLst>
                  <a:ext uri="{FF2B5EF4-FFF2-40B4-BE49-F238E27FC236}">
                    <a16:creationId xmlns:a16="http://schemas.microsoft.com/office/drawing/2014/main" id="{1BB2DA95-1B39-40FA-B622-5C688914B9B8}"/>
                  </a:ext>
                </a:extLst>
              </p:cNvPr>
              <p:cNvSpPr/>
              <p:nvPr/>
            </p:nvSpPr>
            <p:spPr>
              <a:xfrm>
                <a:off x="414615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107" name="مجموعة 106">
            <a:extLst>
              <a:ext uri="{FF2B5EF4-FFF2-40B4-BE49-F238E27FC236}">
                <a16:creationId xmlns:a16="http://schemas.microsoft.com/office/drawing/2014/main" id="{8EF692AF-349A-4B52-85B9-A940FA41335D}"/>
              </a:ext>
            </a:extLst>
          </p:cNvPr>
          <p:cNvGrpSpPr/>
          <p:nvPr/>
        </p:nvGrpSpPr>
        <p:grpSpPr>
          <a:xfrm>
            <a:off x="5531757" y="4245201"/>
            <a:ext cx="1128487" cy="1128487"/>
            <a:chOff x="5800432" y="4106525"/>
            <a:chExt cx="1656080" cy="1656080"/>
          </a:xfrm>
        </p:grpSpPr>
        <p:sp>
          <p:nvSpPr>
            <p:cNvPr id="108" name="شكل بيضاوي 107">
              <a:extLst>
                <a:ext uri="{FF2B5EF4-FFF2-40B4-BE49-F238E27FC236}">
                  <a16:creationId xmlns:a16="http://schemas.microsoft.com/office/drawing/2014/main" id="{D0F94067-2B5F-4D55-8E73-E64777BE784C}"/>
                </a:ext>
              </a:extLst>
            </p:cNvPr>
            <p:cNvSpPr/>
            <p:nvPr/>
          </p:nvSpPr>
          <p:spPr>
            <a:xfrm>
              <a:off x="5800432" y="410652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09" name="مجموعة 108">
              <a:extLst>
                <a:ext uri="{FF2B5EF4-FFF2-40B4-BE49-F238E27FC236}">
                  <a16:creationId xmlns:a16="http://schemas.microsoft.com/office/drawing/2014/main" id="{4F01959D-BC22-4B59-B79D-73725ACA55F7}"/>
                </a:ext>
              </a:extLst>
            </p:cNvPr>
            <p:cNvGrpSpPr/>
            <p:nvPr/>
          </p:nvGrpSpPr>
          <p:grpSpPr>
            <a:xfrm>
              <a:off x="6097568" y="4213185"/>
              <a:ext cx="1003087" cy="1548201"/>
              <a:chOff x="7764323" y="1927027"/>
              <a:chExt cx="1310091" cy="2022044"/>
            </a:xfrm>
          </p:grpSpPr>
          <p:sp>
            <p:nvSpPr>
              <p:cNvPr id="110" name="شكل حر: شكل 109">
                <a:extLst>
                  <a:ext uri="{FF2B5EF4-FFF2-40B4-BE49-F238E27FC236}">
                    <a16:creationId xmlns:a16="http://schemas.microsoft.com/office/drawing/2014/main" id="{F1EF1911-B91A-4D63-B10A-C1F0D10B4FC2}"/>
                  </a:ext>
                </a:extLst>
              </p:cNvPr>
              <p:cNvSpPr/>
              <p:nvPr/>
            </p:nvSpPr>
            <p:spPr>
              <a:xfrm>
                <a:off x="7890739" y="3540761"/>
                <a:ext cx="1150992" cy="408310"/>
              </a:xfrm>
              <a:custGeom>
                <a:avLst/>
                <a:gdLst>
                  <a:gd name="connsiteX0" fmla="*/ 492053 w 1093767"/>
                  <a:gd name="connsiteY0" fmla="*/ 0 h 223010"/>
                  <a:gd name="connsiteX1" fmla="*/ 706678 w 1093767"/>
                  <a:gd name="connsiteY1" fmla="*/ 0 h 223010"/>
                  <a:gd name="connsiteX2" fmla="*/ 753188 w 1093767"/>
                  <a:gd name="connsiteY2" fmla="*/ 13556 h 223010"/>
                  <a:gd name="connsiteX3" fmla="*/ 852833 w 1093767"/>
                  <a:gd name="connsiteY3" fmla="*/ 76942 h 223010"/>
                  <a:gd name="connsiteX4" fmla="*/ 1093767 w 1093767"/>
                  <a:gd name="connsiteY4" fmla="*/ 223010 h 223010"/>
                  <a:gd name="connsiteX5" fmla="*/ 0 w 1093767"/>
                  <a:gd name="connsiteY5" fmla="*/ 223010 h 223010"/>
                  <a:gd name="connsiteX6" fmla="*/ 413117 w 1093767"/>
                  <a:gd name="connsiteY6" fmla="*/ 84545 h 223010"/>
                  <a:gd name="connsiteX7" fmla="*/ 492053 w 1093767"/>
                  <a:gd name="connsiteY7" fmla="*/ 26875 h 223010"/>
                  <a:gd name="connsiteX8" fmla="*/ 492053 w 1093767"/>
                  <a:gd name="connsiteY8" fmla="*/ 0 h 223010"/>
                  <a:gd name="connsiteX0" fmla="*/ 492053 w 1093767"/>
                  <a:gd name="connsiteY0" fmla="*/ 0 h 223010"/>
                  <a:gd name="connsiteX1" fmla="*/ 706678 w 1093767"/>
                  <a:gd name="connsiteY1" fmla="*/ 0 h 223010"/>
                  <a:gd name="connsiteX2" fmla="*/ 753188 w 1093767"/>
                  <a:gd name="connsiteY2" fmla="*/ 13556 h 223010"/>
                  <a:gd name="connsiteX3" fmla="*/ 852833 w 1093767"/>
                  <a:gd name="connsiteY3" fmla="*/ 76942 h 223010"/>
                  <a:gd name="connsiteX4" fmla="*/ 1093767 w 1093767"/>
                  <a:gd name="connsiteY4" fmla="*/ 223010 h 223010"/>
                  <a:gd name="connsiteX5" fmla="*/ 540818 w 1093767"/>
                  <a:gd name="connsiteY5" fmla="*/ 220837 h 223010"/>
                  <a:gd name="connsiteX6" fmla="*/ 0 w 1093767"/>
                  <a:gd name="connsiteY6" fmla="*/ 223010 h 223010"/>
                  <a:gd name="connsiteX7" fmla="*/ 413117 w 1093767"/>
                  <a:gd name="connsiteY7" fmla="*/ 84545 h 223010"/>
                  <a:gd name="connsiteX8" fmla="*/ 492053 w 1093767"/>
                  <a:gd name="connsiteY8" fmla="*/ 26875 h 223010"/>
                  <a:gd name="connsiteX9" fmla="*/ 492053 w 1093767"/>
                  <a:gd name="connsiteY9" fmla="*/ 0 h 223010"/>
                  <a:gd name="connsiteX0" fmla="*/ 492053 w 1093767"/>
                  <a:gd name="connsiteY0" fmla="*/ 0 h 404952"/>
                  <a:gd name="connsiteX1" fmla="*/ 706678 w 1093767"/>
                  <a:gd name="connsiteY1" fmla="*/ 0 h 404952"/>
                  <a:gd name="connsiteX2" fmla="*/ 753188 w 1093767"/>
                  <a:gd name="connsiteY2" fmla="*/ 13556 h 404952"/>
                  <a:gd name="connsiteX3" fmla="*/ 852833 w 1093767"/>
                  <a:gd name="connsiteY3" fmla="*/ 76942 h 404952"/>
                  <a:gd name="connsiteX4" fmla="*/ 1093767 w 1093767"/>
                  <a:gd name="connsiteY4" fmla="*/ 223010 h 404952"/>
                  <a:gd name="connsiteX5" fmla="*/ 540818 w 1093767"/>
                  <a:gd name="connsiteY5" fmla="*/ 404952 h 404952"/>
                  <a:gd name="connsiteX6" fmla="*/ 0 w 1093767"/>
                  <a:gd name="connsiteY6" fmla="*/ 223010 h 404952"/>
                  <a:gd name="connsiteX7" fmla="*/ 413117 w 1093767"/>
                  <a:gd name="connsiteY7" fmla="*/ 84545 h 404952"/>
                  <a:gd name="connsiteX8" fmla="*/ 492053 w 1093767"/>
                  <a:gd name="connsiteY8" fmla="*/ 26875 h 404952"/>
                  <a:gd name="connsiteX9" fmla="*/ 492053 w 1093767"/>
                  <a:gd name="connsiteY9" fmla="*/ 0 h 404952"/>
                  <a:gd name="connsiteX0" fmla="*/ 506981 w 1108695"/>
                  <a:gd name="connsiteY0" fmla="*/ 0 h 404952"/>
                  <a:gd name="connsiteX1" fmla="*/ 721606 w 1108695"/>
                  <a:gd name="connsiteY1" fmla="*/ 0 h 404952"/>
                  <a:gd name="connsiteX2" fmla="*/ 768116 w 1108695"/>
                  <a:gd name="connsiteY2" fmla="*/ 13556 h 404952"/>
                  <a:gd name="connsiteX3" fmla="*/ 867761 w 1108695"/>
                  <a:gd name="connsiteY3" fmla="*/ 76942 h 404952"/>
                  <a:gd name="connsiteX4" fmla="*/ 1108695 w 1108695"/>
                  <a:gd name="connsiteY4" fmla="*/ 223010 h 404952"/>
                  <a:gd name="connsiteX5" fmla="*/ 555746 w 1108695"/>
                  <a:gd name="connsiteY5" fmla="*/ 404952 h 404952"/>
                  <a:gd name="connsiteX6" fmla="*/ 0 w 1108695"/>
                  <a:gd name="connsiteY6" fmla="*/ 232962 h 404952"/>
                  <a:gd name="connsiteX7" fmla="*/ 428045 w 1108695"/>
                  <a:gd name="connsiteY7" fmla="*/ 84545 h 404952"/>
                  <a:gd name="connsiteX8" fmla="*/ 506981 w 1108695"/>
                  <a:gd name="connsiteY8" fmla="*/ 26875 h 404952"/>
                  <a:gd name="connsiteX9" fmla="*/ 506981 w 1108695"/>
                  <a:gd name="connsiteY9" fmla="*/ 0 h 404952"/>
                  <a:gd name="connsiteX0" fmla="*/ 519421 w 1121135"/>
                  <a:gd name="connsiteY0" fmla="*/ 0 h 404952"/>
                  <a:gd name="connsiteX1" fmla="*/ 734046 w 1121135"/>
                  <a:gd name="connsiteY1" fmla="*/ 0 h 404952"/>
                  <a:gd name="connsiteX2" fmla="*/ 780556 w 1121135"/>
                  <a:gd name="connsiteY2" fmla="*/ 13556 h 404952"/>
                  <a:gd name="connsiteX3" fmla="*/ 880201 w 1121135"/>
                  <a:gd name="connsiteY3" fmla="*/ 76942 h 404952"/>
                  <a:gd name="connsiteX4" fmla="*/ 1121135 w 1121135"/>
                  <a:gd name="connsiteY4" fmla="*/ 223010 h 404952"/>
                  <a:gd name="connsiteX5" fmla="*/ 568186 w 1121135"/>
                  <a:gd name="connsiteY5" fmla="*/ 404952 h 404952"/>
                  <a:gd name="connsiteX6" fmla="*/ 0 w 1121135"/>
                  <a:gd name="connsiteY6" fmla="*/ 240426 h 404952"/>
                  <a:gd name="connsiteX7" fmla="*/ 440485 w 1121135"/>
                  <a:gd name="connsiteY7" fmla="*/ 84545 h 404952"/>
                  <a:gd name="connsiteX8" fmla="*/ 519421 w 1121135"/>
                  <a:gd name="connsiteY8" fmla="*/ 26875 h 404952"/>
                  <a:gd name="connsiteX9" fmla="*/ 519421 w 1121135"/>
                  <a:gd name="connsiteY9" fmla="*/ 0 h 404952"/>
                  <a:gd name="connsiteX0" fmla="*/ 519421 w 1150991"/>
                  <a:gd name="connsiteY0" fmla="*/ 0 h 404952"/>
                  <a:gd name="connsiteX1" fmla="*/ 734046 w 1150991"/>
                  <a:gd name="connsiteY1" fmla="*/ 0 h 404952"/>
                  <a:gd name="connsiteX2" fmla="*/ 780556 w 1150991"/>
                  <a:gd name="connsiteY2" fmla="*/ 13556 h 404952"/>
                  <a:gd name="connsiteX3" fmla="*/ 880201 w 1150991"/>
                  <a:gd name="connsiteY3" fmla="*/ 76942 h 404952"/>
                  <a:gd name="connsiteX4" fmla="*/ 1150991 w 1150991"/>
                  <a:gd name="connsiteY4" fmla="*/ 232962 h 404952"/>
                  <a:gd name="connsiteX5" fmla="*/ 568186 w 1150991"/>
                  <a:gd name="connsiteY5" fmla="*/ 404952 h 404952"/>
                  <a:gd name="connsiteX6" fmla="*/ 0 w 1150991"/>
                  <a:gd name="connsiteY6" fmla="*/ 240426 h 404952"/>
                  <a:gd name="connsiteX7" fmla="*/ 440485 w 1150991"/>
                  <a:gd name="connsiteY7" fmla="*/ 84545 h 404952"/>
                  <a:gd name="connsiteX8" fmla="*/ 519421 w 1150991"/>
                  <a:gd name="connsiteY8" fmla="*/ 26875 h 404952"/>
                  <a:gd name="connsiteX9" fmla="*/ 519421 w 1150991"/>
                  <a:gd name="connsiteY9" fmla="*/ 0 h 404952"/>
                  <a:gd name="connsiteX0" fmla="*/ 519421 w 1150991"/>
                  <a:gd name="connsiteY0" fmla="*/ 0 h 407380"/>
                  <a:gd name="connsiteX1" fmla="*/ 734046 w 1150991"/>
                  <a:gd name="connsiteY1" fmla="*/ 0 h 407380"/>
                  <a:gd name="connsiteX2" fmla="*/ 780556 w 1150991"/>
                  <a:gd name="connsiteY2" fmla="*/ 13556 h 407380"/>
                  <a:gd name="connsiteX3" fmla="*/ 880201 w 1150991"/>
                  <a:gd name="connsiteY3" fmla="*/ 76942 h 407380"/>
                  <a:gd name="connsiteX4" fmla="*/ 1150991 w 1150991"/>
                  <a:gd name="connsiteY4" fmla="*/ 232962 h 407380"/>
                  <a:gd name="connsiteX5" fmla="*/ 568186 w 1150991"/>
                  <a:gd name="connsiteY5" fmla="*/ 404952 h 407380"/>
                  <a:gd name="connsiteX6" fmla="*/ 0 w 1150991"/>
                  <a:gd name="connsiteY6" fmla="*/ 240426 h 407380"/>
                  <a:gd name="connsiteX7" fmla="*/ 440485 w 1150991"/>
                  <a:gd name="connsiteY7" fmla="*/ 84545 h 407380"/>
                  <a:gd name="connsiteX8" fmla="*/ 519421 w 1150991"/>
                  <a:gd name="connsiteY8" fmla="*/ 26875 h 407380"/>
                  <a:gd name="connsiteX9" fmla="*/ 519421 w 1150991"/>
                  <a:gd name="connsiteY9" fmla="*/ 0 h 40738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0991" h="408310">
                    <a:moveTo>
                      <a:pt x="519421" y="0"/>
                    </a:moveTo>
                    <a:lnTo>
                      <a:pt x="734046" y="0"/>
                    </a:lnTo>
                    <a:lnTo>
                      <a:pt x="780556" y="13556"/>
                    </a:lnTo>
                    <a:cubicBezTo>
                      <a:pt x="817153" y="28073"/>
                      <a:pt x="851025" y="49462"/>
                      <a:pt x="880201" y="76942"/>
                    </a:cubicBezTo>
                    <a:cubicBezTo>
                      <a:pt x="978979" y="85138"/>
                      <a:pt x="1098042" y="149172"/>
                      <a:pt x="1150991" y="232962"/>
                    </a:cubicBezTo>
                    <a:cubicBezTo>
                      <a:pt x="994043" y="335076"/>
                      <a:pt x="787335" y="427240"/>
                      <a:pt x="568186" y="404952"/>
                    </a:cubicBezTo>
                    <a:cubicBezTo>
                      <a:pt x="373815" y="397383"/>
                      <a:pt x="157051" y="372397"/>
                      <a:pt x="0" y="240426"/>
                    </a:cubicBezTo>
                    <a:cubicBezTo>
                      <a:pt x="78392" y="91069"/>
                      <a:pt x="287922" y="12599"/>
                      <a:pt x="440485" y="84545"/>
                    </a:cubicBezTo>
                    <a:cubicBezTo>
                      <a:pt x="463623" y="61315"/>
                      <a:pt x="490255" y="41859"/>
                      <a:pt x="519421" y="26875"/>
                    </a:cubicBezTo>
                    <a:lnTo>
                      <a:pt x="519421" y="0"/>
                    </a:lnTo>
                    <a:close/>
                  </a:path>
                </a:pathLst>
              </a:custGeom>
              <a:solidFill>
                <a:srgbClr val="D7A9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11" name="مجموعة 110">
                <a:extLst>
                  <a:ext uri="{FF2B5EF4-FFF2-40B4-BE49-F238E27FC236}">
                    <a16:creationId xmlns:a16="http://schemas.microsoft.com/office/drawing/2014/main" id="{CFB425D4-6F7D-42B4-8107-ADCD8E4B298F}"/>
                  </a:ext>
                </a:extLst>
              </p:cNvPr>
              <p:cNvGrpSpPr/>
              <p:nvPr/>
            </p:nvGrpSpPr>
            <p:grpSpPr>
              <a:xfrm>
                <a:off x="7970519" y="2339340"/>
                <a:ext cx="949343" cy="899501"/>
                <a:chOff x="1276719" y="5185399"/>
                <a:chExt cx="833152" cy="789413"/>
              </a:xfrm>
            </p:grpSpPr>
            <p:sp>
              <p:nvSpPr>
                <p:cNvPr id="119" name="شكل حر: شكل 118">
                  <a:extLst>
                    <a:ext uri="{FF2B5EF4-FFF2-40B4-BE49-F238E27FC236}">
                      <a16:creationId xmlns:a16="http://schemas.microsoft.com/office/drawing/2014/main" id="{15470F5F-DB37-4EB9-9A97-D154F5A82AF7}"/>
                    </a:ext>
                  </a:extLst>
                </p:cNvPr>
                <p:cNvSpPr/>
                <p:nvPr/>
              </p:nvSpPr>
              <p:spPr>
                <a:xfrm>
                  <a:off x="1276719" y="5185399"/>
                  <a:ext cx="833152" cy="789413"/>
                </a:xfrm>
                <a:custGeom>
                  <a:avLst/>
                  <a:gdLst>
                    <a:gd name="connsiteX0" fmla="*/ 416576 w 833152"/>
                    <a:gd name="connsiteY0" fmla="*/ 164549 h 789413"/>
                    <a:gd name="connsiteX1" fmla="*/ 0 w 833152"/>
                    <a:gd name="connsiteY1" fmla="*/ 213558 h 789413"/>
                    <a:gd name="connsiteX2" fmla="*/ 416576 w 833152"/>
                    <a:gd name="connsiteY2" fmla="*/ 789414 h 789413"/>
                    <a:gd name="connsiteX3" fmla="*/ 833153 w 833152"/>
                    <a:gd name="connsiteY3" fmla="*/ 213558 h 789413"/>
                    <a:gd name="connsiteX4" fmla="*/ 416576 w 833152"/>
                    <a:gd name="connsiteY4" fmla="*/ 164549 h 78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152" h="789413">
                      <a:moveTo>
                        <a:pt x="416576" y="164549"/>
                      </a:moveTo>
                      <a:cubicBezTo>
                        <a:pt x="262198" y="-141757"/>
                        <a:pt x="0" y="42027"/>
                        <a:pt x="0" y="213558"/>
                      </a:cubicBezTo>
                      <a:cubicBezTo>
                        <a:pt x="0" y="470855"/>
                        <a:pt x="416576" y="789414"/>
                        <a:pt x="416576" y="789414"/>
                      </a:cubicBezTo>
                      <a:cubicBezTo>
                        <a:pt x="416576" y="789414"/>
                        <a:pt x="833153" y="470855"/>
                        <a:pt x="833153" y="213558"/>
                      </a:cubicBezTo>
                      <a:cubicBezTo>
                        <a:pt x="833153" y="42027"/>
                        <a:pt x="570955" y="-141757"/>
                        <a:pt x="416576" y="164549"/>
                      </a:cubicBezTo>
                      <a:close/>
                    </a:path>
                  </a:pathLst>
                </a:custGeom>
                <a:solidFill>
                  <a:srgbClr val="FF88A8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120" name="مجموعة 119">
                  <a:extLst>
                    <a:ext uri="{FF2B5EF4-FFF2-40B4-BE49-F238E27FC236}">
                      <a16:creationId xmlns:a16="http://schemas.microsoft.com/office/drawing/2014/main" id="{7D2067BE-F221-4A8D-8F51-FCDFEF8076C3}"/>
                    </a:ext>
                  </a:extLst>
                </p:cNvPr>
                <p:cNvGrpSpPr/>
                <p:nvPr/>
              </p:nvGrpSpPr>
              <p:grpSpPr>
                <a:xfrm rot="20111266" flipH="1">
                  <a:off x="1361769" y="5314118"/>
                  <a:ext cx="69276" cy="296134"/>
                  <a:chOff x="3946762" y="2156920"/>
                  <a:chExt cx="300203" cy="1283273"/>
                </a:xfrm>
                <a:solidFill>
                  <a:srgbClr val="FFFFFF"/>
                </a:solidFill>
              </p:grpSpPr>
              <p:sp>
                <p:nvSpPr>
                  <p:cNvPr id="121" name="مستطيل: زوايا مستديرة 120">
                    <a:extLst>
                      <a:ext uri="{FF2B5EF4-FFF2-40B4-BE49-F238E27FC236}">
                        <a16:creationId xmlns:a16="http://schemas.microsoft.com/office/drawing/2014/main" id="{55684472-5CE6-4FCB-856E-2EEFC35589D2}"/>
                      </a:ext>
                    </a:extLst>
                  </p:cNvPr>
                  <p:cNvSpPr/>
                  <p:nvPr/>
                </p:nvSpPr>
                <p:spPr>
                  <a:xfrm rot="20111266">
                    <a:off x="3946762" y="2156920"/>
                    <a:ext cx="198122" cy="452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22" name="مستطيل: زوايا مستديرة 121">
                    <a:extLst>
                      <a:ext uri="{FF2B5EF4-FFF2-40B4-BE49-F238E27FC236}">
                        <a16:creationId xmlns:a16="http://schemas.microsoft.com/office/drawing/2014/main" id="{636D9D9E-42AF-421F-BAE8-8F4B3A0C0CB6}"/>
                      </a:ext>
                    </a:extLst>
                  </p:cNvPr>
                  <p:cNvSpPr/>
                  <p:nvPr/>
                </p:nvSpPr>
                <p:spPr>
                  <a:xfrm rot="211711">
                    <a:off x="4048845" y="2734074"/>
                    <a:ext cx="198120" cy="706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112" name="شكل حر: شكل 111">
                <a:extLst>
                  <a:ext uri="{FF2B5EF4-FFF2-40B4-BE49-F238E27FC236}">
                    <a16:creationId xmlns:a16="http://schemas.microsoft.com/office/drawing/2014/main" id="{6E992E6F-7D63-444A-912B-CF27996F3739}"/>
                  </a:ext>
                </a:extLst>
              </p:cNvPr>
              <p:cNvSpPr/>
              <p:nvPr/>
            </p:nvSpPr>
            <p:spPr>
              <a:xfrm>
                <a:off x="8004175" y="2662518"/>
                <a:ext cx="1070239" cy="878242"/>
              </a:xfrm>
              <a:custGeom>
                <a:avLst/>
                <a:gdLst>
                  <a:gd name="connsiteX0" fmla="*/ 975704 w 1070239"/>
                  <a:gd name="connsiteY0" fmla="*/ 243 h 878242"/>
                  <a:gd name="connsiteX1" fmla="*/ 1066471 w 1070239"/>
                  <a:gd name="connsiteY1" fmla="*/ 3734 h 878242"/>
                  <a:gd name="connsiteX2" fmla="*/ 960078 w 1070239"/>
                  <a:gd name="connsiteY2" fmla="*/ 407974 h 878242"/>
                  <a:gd name="connsiteX3" fmla="*/ 618326 w 1070239"/>
                  <a:gd name="connsiteY3" fmla="*/ 518084 h 878242"/>
                  <a:gd name="connsiteX4" fmla="*/ 518539 w 1070239"/>
                  <a:gd name="connsiteY4" fmla="*/ 636209 h 878242"/>
                  <a:gd name="connsiteX5" fmla="*/ 493695 w 1070239"/>
                  <a:gd name="connsiteY5" fmla="*/ 743394 h 878242"/>
                  <a:gd name="connsiteX6" fmla="*/ 496276 w 1070239"/>
                  <a:gd name="connsiteY6" fmla="*/ 877074 h 878242"/>
                  <a:gd name="connsiteX7" fmla="*/ 520156 w 1070239"/>
                  <a:gd name="connsiteY7" fmla="*/ 871226 h 878242"/>
                  <a:gd name="connsiteX8" fmla="*/ 551125 w 1070239"/>
                  <a:gd name="connsiteY8" fmla="*/ 869642 h 878242"/>
                  <a:gd name="connsiteX9" fmla="*/ 610429 w 1070239"/>
                  <a:gd name="connsiteY9" fmla="*/ 875274 h 878242"/>
                  <a:gd name="connsiteX10" fmla="*/ 620612 w 1070239"/>
                  <a:gd name="connsiteY10" fmla="*/ 878242 h 878242"/>
                  <a:gd name="connsiteX11" fmla="*/ 405987 w 1070239"/>
                  <a:gd name="connsiteY11" fmla="*/ 878242 h 878242"/>
                  <a:gd name="connsiteX12" fmla="*/ 405987 w 1070239"/>
                  <a:gd name="connsiteY12" fmla="*/ 743394 h 878242"/>
                  <a:gd name="connsiteX13" fmla="*/ 402374 w 1070239"/>
                  <a:gd name="connsiteY13" fmla="*/ 703962 h 878242"/>
                  <a:gd name="connsiteX14" fmla="*/ 356541 w 1070239"/>
                  <a:gd name="connsiteY14" fmla="*/ 617940 h 878242"/>
                  <a:gd name="connsiteX15" fmla="*/ 90694 w 1070239"/>
                  <a:gd name="connsiteY15" fmla="*/ 527304 h 878242"/>
                  <a:gd name="connsiteX16" fmla="*/ 3089 w 1070239"/>
                  <a:gd name="connsiteY16" fmla="*/ 194431 h 878242"/>
                  <a:gd name="connsiteX17" fmla="*/ 335999 w 1070239"/>
                  <a:gd name="connsiteY17" fmla="*/ 282035 h 878242"/>
                  <a:gd name="connsiteX18" fmla="*/ 426529 w 1070239"/>
                  <a:gd name="connsiteY18" fmla="*/ 569181 h 878242"/>
                  <a:gd name="connsiteX19" fmla="*/ 444558 w 1070239"/>
                  <a:gd name="connsiteY19" fmla="*/ 594230 h 878242"/>
                  <a:gd name="connsiteX20" fmla="*/ 552190 w 1070239"/>
                  <a:gd name="connsiteY20" fmla="*/ 460036 h 878242"/>
                  <a:gd name="connsiteX21" fmla="*/ 662095 w 1070239"/>
                  <a:gd name="connsiteY21" fmla="*/ 110265 h 878242"/>
                  <a:gd name="connsiteX22" fmla="*/ 975704 w 1070239"/>
                  <a:gd name="connsiteY22" fmla="*/ 243 h 87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70239" h="878242">
                    <a:moveTo>
                      <a:pt x="975704" y="243"/>
                    </a:moveTo>
                    <a:cubicBezTo>
                      <a:pt x="1029435" y="-1124"/>
                      <a:pt x="1066471" y="3734"/>
                      <a:pt x="1066471" y="3734"/>
                    </a:cubicBezTo>
                    <a:cubicBezTo>
                      <a:pt x="1066471" y="3734"/>
                      <a:pt x="1101156" y="266896"/>
                      <a:pt x="960078" y="407974"/>
                    </a:cubicBezTo>
                    <a:cubicBezTo>
                      <a:pt x="862047" y="506074"/>
                      <a:pt x="704969" y="519184"/>
                      <a:pt x="618326" y="518084"/>
                    </a:cubicBezTo>
                    <a:cubicBezTo>
                      <a:pt x="573150" y="545618"/>
                      <a:pt x="538134" y="587070"/>
                      <a:pt x="518539" y="636209"/>
                    </a:cubicBezTo>
                    <a:cubicBezTo>
                      <a:pt x="503657" y="670078"/>
                      <a:pt x="495233" y="706432"/>
                      <a:pt x="493695" y="743394"/>
                    </a:cubicBezTo>
                    <a:lnTo>
                      <a:pt x="496276" y="877074"/>
                    </a:lnTo>
                    <a:lnTo>
                      <a:pt x="520156" y="871226"/>
                    </a:lnTo>
                    <a:cubicBezTo>
                      <a:pt x="530479" y="870227"/>
                      <a:pt x="540802" y="869642"/>
                      <a:pt x="551125" y="869642"/>
                    </a:cubicBezTo>
                    <a:cubicBezTo>
                      <a:pt x="571164" y="869639"/>
                      <a:pt x="591014" y="871549"/>
                      <a:pt x="610429" y="875274"/>
                    </a:cubicBezTo>
                    <a:lnTo>
                      <a:pt x="620612" y="878242"/>
                    </a:lnTo>
                    <a:lnTo>
                      <a:pt x="405987" y="878242"/>
                    </a:lnTo>
                    <a:lnTo>
                      <a:pt x="405987" y="743394"/>
                    </a:lnTo>
                    <a:cubicBezTo>
                      <a:pt x="406583" y="730148"/>
                      <a:pt x="405366" y="716878"/>
                      <a:pt x="402374" y="703962"/>
                    </a:cubicBezTo>
                    <a:cubicBezTo>
                      <a:pt x="392623" y="672669"/>
                      <a:pt x="377073" y="643488"/>
                      <a:pt x="356541" y="617940"/>
                    </a:cubicBezTo>
                    <a:cubicBezTo>
                      <a:pt x="283111" y="617010"/>
                      <a:pt x="165844" y="602489"/>
                      <a:pt x="90694" y="527304"/>
                    </a:cubicBezTo>
                    <a:cubicBezTo>
                      <a:pt x="-25402" y="411208"/>
                      <a:pt x="3089" y="194431"/>
                      <a:pt x="3089" y="194431"/>
                    </a:cubicBezTo>
                    <a:cubicBezTo>
                      <a:pt x="3089" y="194431"/>
                      <a:pt x="219866" y="165905"/>
                      <a:pt x="335999" y="282035"/>
                    </a:cubicBezTo>
                    <a:cubicBezTo>
                      <a:pt x="418923" y="364962"/>
                      <a:pt x="428076" y="499228"/>
                      <a:pt x="426529" y="569181"/>
                    </a:cubicBezTo>
                    <a:cubicBezTo>
                      <a:pt x="433041" y="577157"/>
                      <a:pt x="439064" y="585522"/>
                      <a:pt x="444558" y="594230"/>
                    </a:cubicBezTo>
                    <a:cubicBezTo>
                      <a:pt x="468188" y="540920"/>
                      <a:pt x="505281" y="494671"/>
                      <a:pt x="552190" y="460036"/>
                    </a:cubicBezTo>
                    <a:cubicBezTo>
                      <a:pt x="550195" y="375388"/>
                      <a:pt x="560965" y="211395"/>
                      <a:pt x="662095" y="110265"/>
                    </a:cubicBezTo>
                    <a:cubicBezTo>
                      <a:pt x="750226" y="22091"/>
                      <a:pt x="886153" y="2521"/>
                      <a:pt x="975704" y="243"/>
                    </a:cubicBezTo>
                    <a:close/>
                  </a:path>
                </a:pathLst>
              </a:custGeom>
              <a:solidFill>
                <a:srgbClr val="0D9D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13" name="مجموعة 112">
                <a:extLst>
                  <a:ext uri="{FF2B5EF4-FFF2-40B4-BE49-F238E27FC236}">
                    <a16:creationId xmlns:a16="http://schemas.microsoft.com/office/drawing/2014/main" id="{E1903777-BEFC-4C8B-AFD3-D277FCEFEB9F}"/>
                  </a:ext>
                </a:extLst>
              </p:cNvPr>
              <p:cNvGrpSpPr/>
              <p:nvPr/>
            </p:nvGrpSpPr>
            <p:grpSpPr>
              <a:xfrm rot="12796276" flipH="1">
                <a:off x="8869860" y="2832390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17" name="مستطيل: زوايا مستديرة 116">
                  <a:extLst>
                    <a:ext uri="{FF2B5EF4-FFF2-40B4-BE49-F238E27FC236}">
                      <a16:creationId xmlns:a16="http://schemas.microsoft.com/office/drawing/2014/main" id="{51056CAA-EF03-4967-A353-793087BC105C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18" name="مستطيل: زوايا مستديرة 117">
                  <a:extLst>
                    <a:ext uri="{FF2B5EF4-FFF2-40B4-BE49-F238E27FC236}">
                      <a16:creationId xmlns:a16="http://schemas.microsoft.com/office/drawing/2014/main" id="{AC35909A-6048-4750-ACFE-5FC55C886D53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114" name="شكل حر: شكل 113">
                <a:extLst>
                  <a:ext uri="{FF2B5EF4-FFF2-40B4-BE49-F238E27FC236}">
                    <a16:creationId xmlns:a16="http://schemas.microsoft.com/office/drawing/2014/main" id="{DCA5A394-E487-4125-BD83-E07538AA74F3}"/>
                  </a:ext>
                </a:extLst>
              </p:cNvPr>
              <p:cNvSpPr/>
              <p:nvPr/>
            </p:nvSpPr>
            <p:spPr>
              <a:xfrm>
                <a:off x="8139920" y="19270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5" name="شكل حر: شكل 114">
                <a:extLst>
                  <a:ext uri="{FF2B5EF4-FFF2-40B4-BE49-F238E27FC236}">
                    <a16:creationId xmlns:a16="http://schemas.microsoft.com/office/drawing/2014/main" id="{03F6F0F6-0F67-4B11-8C9A-961337BEDC35}"/>
                  </a:ext>
                </a:extLst>
              </p:cNvPr>
              <p:cNvSpPr/>
              <p:nvPr/>
            </p:nvSpPr>
            <p:spPr>
              <a:xfrm>
                <a:off x="7764323" y="22383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6" name="شكل حر: شكل 115">
                <a:extLst>
                  <a:ext uri="{FF2B5EF4-FFF2-40B4-BE49-F238E27FC236}">
                    <a16:creationId xmlns:a16="http://schemas.microsoft.com/office/drawing/2014/main" id="{FBF5C0C3-859C-40DC-A59F-66C51EF07FCD}"/>
                  </a:ext>
                </a:extLst>
              </p:cNvPr>
              <p:cNvSpPr/>
              <p:nvPr/>
            </p:nvSpPr>
            <p:spPr>
              <a:xfrm>
                <a:off x="7877419" y="29387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521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5A1EA10-B63A-4D9B-9585-46DA8DC3AE44}"/>
              </a:ext>
            </a:extLst>
          </p:cNvPr>
          <p:cNvGrpSpPr/>
          <p:nvPr/>
        </p:nvGrpSpPr>
        <p:grpSpPr>
          <a:xfrm>
            <a:off x="2819400" y="402581"/>
            <a:ext cx="6553200" cy="1210441"/>
            <a:chOff x="2819400" y="402581"/>
            <a:chExt cx="6553200" cy="1210441"/>
          </a:xfrm>
        </p:grpSpPr>
        <p:grpSp>
          <p:nvGrpSpPr>
            <p:cNvPr id="5" name="رسم 9" descr="شريط مطوي طويل ، ترويسة">
              <a:extLst>
                <a:ext uri="{FF2B5EF4-FFF2-40B4-BE49-F238E27FC236}">
                  <a16:creationId xmlns:a16="http://schemas.microsoft.com/office/drawing/2014/main" id="{2802D471-AE32-4210-BCCD-8EB465DF573A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DB597686-A12D-46F3-B430-9E4458F727DA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940D1D04-18C1-4644-BE1A-696336052C51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9CAC11BA-CC31-497F-AD63-C1C2AEDB72F4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4B000921-82F6-49F3-A37D-E924F10052B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36E6103B-0371-4A6C-8DAD-7E4360E32E88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6FB0BAD5-A22D-4497-AF00-B312B13416F8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E25B75BC-A876-4488-9BA5-AAA7C4A57E7E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AD52E460-A01D-4845-8A2C-974070C6EE7B}"/>
                </a:ext>
              </a:extLst>
            </p:cNvPr>
            <p:cNvGrpSpPr/>
            <p:nvPr/>
          </p:nvGrpSpPr>
          <p:grpSpPr>
            <a:xfrm>
              <a:off x="8341010" y="880101"/>
              <a:ext cx="529763" cy="529761"/>
              <a:chOff x="2549102" y="1768979"/>
              <a:chExt cx="2705805" cy="2705796"/>
            </a:xfrm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041BA27A-70C4-413C-9EB0-5B041CF43C93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D6567E76-5BBF-4E1A-ABFF-EDD5DF37937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B0C904A-C7B2-48E7-B874-AF00E47B04E4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تطوير العمل التطوّعي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EAA5802-F60E-46D3-836D-2DC914410497}"/>
              </a:ext>
            </a:extLst>
          </p:cNvPr>
          <p:cNvSpPr txBox="1"/>
          <p:nvPr/>
        </p:nvSpPr>
        <p:spPr>
          <a:xfrm>
            <a:off x="873760" y="5454134"/>
            <a:ext cx="29546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توفير </a:t>
            </a:r>
            <a:r>
              <a:rPr lang="ar-SA" dirty="0">
                <a:solidFill>
                  <a:srgbClr val="FF88A8"/>
                </a:solidFill>
              </a:rPr>
              <a:t>الموارد</a:t>
            </a:r>
            <a:r>
              <a:rPr lang="ar-SA" dirty="0"/>
              <a:t> اللّازمة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57D639D-771E-4FCC-8B4E-36CB39F160D6}"/>
              </a:ext>
            </a:extLst>
          </p:cNvPr>
          <p:cNvSpPr txBox="1"/>
          <p:nvPr/>
        </p:nvSpPr>
        <p:spPr>
          <a:xfrm>
            <a:off x="4683760" y="5413494"/>
            <a:ext cx="2791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وضعُ مجموعةٍ من </a:t>
            </a:r>
            <a:r>
              <a:rPr lang="ar-SA" dirty="0">
                <a:solidFill>
                  <a:srgbClr val="FF88A8"/>
                </a:solidFill>
              </a:rPr>
              <a:t>الأهداف</a:t>
            </a:r>
            <a:r>
              <a:rPr lang="ar-SA" dirty="0"/>
              <a:t> للعمليّة التطوعيّة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09E081C-8048-49C1-8E7C-3E106A203922}"/>
              </a:ext>
            </a:extLst>
          </p:cNvPr>
          <p:cNvSpPr txBox="1"/>
          <p:nvPr/>
        </p:nvSpPr>
        <p:spPr>
          <a:xfrm>
            <a:off x="8534400" y="5413494"/>
            <a:ext cx="263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تحديد </a:t>
            </a:r>
            <a:r>
              <a:rPr lang="ar-SA" dirty="0">
                <a:solidFill>
                  <a:srgbClr val="FF88A8"/>
                </a:solidFill>
              </a:rPr>
              <a:t>الوقت</a:t>
            </a:r>
            <a:r>
              <a:rPr lang="ar-SA" dirty="0"/>
              <a:t> المطلوب للقيام بتنفيذ العمل التطوعيّ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2504CF4-3B7D-4A8B-94A1-77E4E2A669F6}"/>
              </a:ext>
            </a:extLst>
          </p:cNvPr>
          <p:cNvSpPr txBox="1"/>
          <p:nvPr/>
        </p:nvSpPr>
        <p:spPr>
          <a:xfrm>
            <a:off x="1032827" y="3050877"/>
            <a:ext cx="263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الحرص على توفيرِ الفُرصِ </a:t>
            </a:r>
            <a:r>
              <a:rPr lang="ar-SA" dirty="0">
                <a:solidFill>
                  <a:srgbClr val="FF88A8"/>
                </a:solidFill>
              </a:rPr>
              <a:t>المُتكافئة</a:t>
            </a:r>
            <a:r>
              <a:rPr lang="ar-SA" dirty="0"/>
              <a:t> بين المتطوّعين.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8D1CD79-EA11-4ADA-BCE3-DBF98F7EC9B5}"/>
              </a:ext>
            </a:extLst>
          </p:cNvPr>
          <p:cNvSpPr txBox="1"/>
          <p:nvPr/>
        </p:nvSpPr>
        <p:spPr>
          <a:xfrm>
            <a:off x="4664710" y="3061037"/>
            <a:ext cx="2862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تحديدُ </a:t>
            </a:r>
            <a:r>
              <a:rPr lang="ar-SA" dirty="0">
                <a:solidFill>
                  <a:srgbClr val="FF88A8"/>
                </a:solidFill>
              </a:rPr>
              <a:t>المجالات</a:t>
            </a:r>
            <a:r>
              <a:rPr lang="ar-SA" dirty="0"/>
              <a:t> التي يُمكن استخدام التطوّع فيها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97066C7-EE89-43E7-B675-1FF6C0EF7D18}"/>
              </a:ext>
            </a:extLst>
          </p:cNvPr>
          <p:cNvSpPr txBox="1"/>
          <p:nvPr/>
        </p:nvSpPr>
        <p:spPr>
          <a:xfrm>
            <a:off x="8249920" y="3118256"/>
            <a:ext cx="3205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FF88A8"/>
                </a:solidFill>
              </a:rPr>
              <a:t>ابتكارُ</a:t>
            </a:r>
            <a:r>
              <a:rPr lang="ar-SA" sz="2000" dirty="0">
                <a:solidFill>
                  <a:srgbClr val="13637A"/>
                </a:solidFill>
              </a:rPr>
              <a:t> أساليبٍ جديدةٍ للعمل التطوعيّ</a:t>
            </a:r>
          </a:p>
        </p:txBody>
      </p:sp>
      <p:grpSp>
        <p:nvGrpSpPr>
          <p:cNvPr id="123" name="مجموعة 122">
            <a:extLst>
              <a:ext uri="{FF2B5EF4-FFF2-40B4-BE49-F238E27FC236}">
                <a16:creationId xmlns:a16="http://schemas.microsoft.com/office/drawing/2014/main" id="{485D1FD2-B346-4FC9-A3C8-4D38EBDC809D}"/>
              </a:ext>
            </a:extLst>
          </p:cNvPr>
          <p:cNvGrpSpPr/>
          <p:nvPr/>
        </p:nvGrpSpPr>
        <p:grpSpPr>
          <a:xfrm>
            <a:off x="1774825" y="4363732"/>
            <a:ext cx="1044881" cy="1044881"/>
            <a:chOff x="3159760" y="2336800"/>
            <a:chExt cx="1656080" cy="1656080"/>
          </a:xfrm>
        </p:grpSpPr>
        <p:sp>
          <p:nvSpPr>
            <p:cNvPr id="124" name="شكل بيضاوي 123">
              <a:extLst>
                <a:ext uri="{FF2B5EF4-FFF2-40B4-BE49-F238E27FC236}">
                  <a16:creationId xmlns:a16="http://schemas.microsoft.com/office/drawing/2014/main" id="{005E4CCA-619D-40C8-A0EF-28E19DAB17FE}"/>
                </a:ext>
              </a:extLst>
            </p:cNvPr>
            <p:cNvSpPr/>
            <p:nvPr/>
          </p:nvSpPr>
          <p:spPr>
            <a:xfrm>
              <a:off x="3159760" y="233680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25" name="مجموعة 124">
              <a:extLst>
                <a:ext uri="{FF2B5EF4-FFF2-40B4-BE49-F238E27FC236}">
                  <a16:creationId xmlns:a16="http://schemas.microsoft.com/office/drawing/2014/main" id="{CAAFC4AC-96DB-488C-AF1A-2A23561851D9}"/>
                </a:ext>
              </a:extLst>
            </p:cNvPr>
            <p:cNvGrpSpPr/>
            <p:nvPr/>
          </p:nvGrpSpPr>
          <p:grpSpPr>
            <a:xfrm>
              <a:off x="3208020" y="2701540"/>
              <a:ext cx="1333500" cy="994170"/>
              <a:chOff x="3526368" y="2508501"/>
              <a:chExt cx="2161504" cy="1611477"/>
            </a:xfrm>
          </p:grpSpPr>
          <p:sp>
            <p:nvSpPr>
              <p:cNvPr id="126" name="شكل حر: شكل 125">
                <a:extLst>
                  <a:ext uri="{FF2B5EF4-FFF2-40B4-BE49-F238E27FC236}">
                    <a16:creationId xmlns:a16="http://schemas.microsoft.com/office/drawing/2014/main" id="{8A88BF84-206D-4195-96E9-D53A9A2BD141}"/>
                  </a:ext>
                </a:extLst>
              </p:cNvPr>
              <p:cNvSpPr/>
              <p:nvPr/>
            </p:nvSpPr>
            <p:spPr>
              <a:xfrm>
                <a:off x="3526368" y="3173177"/>
                <a:ext cx="2156396" cy="946801"/>
              </a:xfrm>
              <a:custGeom>
                <a:avLst/>
                <a:gdLst>
                  <a:gd name="connsiteX0" fmla="*/ 2156395 w 2156396"/>
                  <a:gd name="connsiteY0" fmla="*/ 98012 h 906659"/>
                  <a:gd name="connsiteX1" fmla="*/ 2059353 w 2156396"/>
                  <a:gd name="connsiteY1" fmla="*/ 1 h 906659"/>
                  <a:gd name="connsiteX2" fmla="*/ 2007702 w 2156396"/>
                  <a:gd name="connsiteY2" fmla="*/ 14500 h 906659"/>
                  <a:gd name="connsiteX3" fmla="*/ 1588675 w 2156396"/>
                  <a:gd name="connsiteY3" fmla="*/ 254081 h 906659"/>
                  <a:gd name="connsiteX4" fmla="*/ 1588160 w 2156396"/>
                  <a:gd name="connsiteY4" fmla="*/ 336686 h 906659"/>
                  <a:gd name="connsiteX5" fmla="*/ 1390532 w 2156396"/>
                  <a:gd name="connsiteY5" fmla="*/ 490084 h 906659"/>
                  <a:gd name="connsiteX6" fmla="*/ 955675 w 2156396"/>
                  <a:gd name="connsiteY6" fmla="*/ 490084 h 906659"/>
                  <a:gd name="connsiteX7" fmla="*/ 955675 w 2156396"/>
                  <a:gd name="connsiteY7" fmla="*/ 392066 h 906659"/>
                  <a:gd name="connsiteX8" fmla="*/ 1396756 w 2156396"/>
                  <a:gd name="connsiteY8" fmla="*/ 392066 h 906659"/>
                  <a:gd name="connsiteX9" fmla="*/ 1494774 w 2156396"/>
                  <a:gd name="connsiteY9" fmla="*/ 294048 h 906659"/>
                  <a:gd name="connsiteX10" fmla="*/ 1396756 w 2156396"/>
                  <a:gd name="connsiteY10" fmla="*/ 196030 h 906659"/>
                  <a:gd name="connsiteX11" fmla="*/ 808648 w 2156396"/>
                  <a:gd name="connsiteY11" fmla="*/ 196030 h 906659"/>
                  <a:gd name="connsiteX12" fmla="*/ 692962 w 2156396"/>
                  <a:gd name="connsiteY12" fmla="*/ 229062 h 906659"/>
                  <a:gd name="connsiteX13" fmla="*/ 0 w 2156396"/>
                  <a:gd name="connsiteY13" fmla="*/ 563597 h 906659"/>
                  <a:gd name="connsiteX14" fmla="*/ 343063 w 2156396"/>
                  <a:gd name="connsiteY14" fmla="*/ 906660 h 906659"/>
                  <a:gd name="connsiteX15" fmla="*/ 931171 w 2156396"/>
                  <a:gd name="connsiteY15" fmla="*/ 686120 h 906659"/>
                  <a:gd name="connsiteX16" fmla="*/ 1389160 w 2156396"/>
                  <a:gd name="connsiteY16" fmla="*/ 686120 h 906659"/>
                  <a:gd name="connsiteX17" fmla="*/ 1447137 w 2156396"/>
                  <a:gd name="connsiteY17" fmla="*/ 667129 h 906659"/>
                  <a:gd name="connsiteX18" fmla="*/ 2120202 w 2156396"/>
                  <a:gd name="connsiteY18" fmla="*/ 173486 h 906659"/>
                  <a:gd name="connsiteX19" fmla="*/ 2156395 w 2156396"/>
                  <a:gd name="connsiteY19" fmla="*/ 98012 h 906659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6396" h="946803">
                    <a:moveTo>
                      <a:pt x="2156395" y="98012"/>
                    </a:moveTo>
                    <a:cubicBezTo>
                      <a:pt x="2156662" y="44148"/>
                      <a:pt x="2113213" y="268"/>
                      <a:pt x="2059353" y="1"/>
                    </a:cubicBezTo>
                    <a:cubicBezTo>
                      <a:pt x="2041119" y="-89"/>
                      <a:pt x="2023225" y="4934"/>
                      <a:pt x="2007702" y="14500"/>
                    </a:cubicBezTo>
                    <a:lnTo>
                      <a:pt x="1588675" y="254081"/>
                    </a:lnTo>
                    <a:cubicBezTo>
                      <a:pt x="1594333" y="281345"/>
                      <a:pt x="1594157" y="309495"/>
                      <a:pt x="1588160" y="336686"/>
                    </a:cubicBezTo>
                    <a:cubicBezTo>
                      <a:pt x="1566178" y="427688"/>
                      <a:pt x="1484141" y="491363"/>
                      <a:pt x="1390532" y="490084"/>
                    </a:cubicBezTo>
                    <a:lnTo>
                      <a:pt x="955675" y="490084"/>
                    </a:lnTo>
                    <a:lnTo>
                      <a:pt x="955675" y="392066"/>
                    </a:lnTo>
                    <a:lnTo>
                      <a:pt x="1396756" y="392066"/>
                    </a:lnTo>
                    <a:cubicBezTo>
                      <a:pt x="1450889" y="392066"/>
                      <a:pt x="1494774" y="348181"/>
                      <a:pt x="1494774" y="294048"/>
                    </a:cubicBezTo>
                    <a:cubicBezTo>
                      <a:pt x="1494774" y="239915"/>
                      <a:pt x="1450889" y="196030"/>
                      <a:pt x="1396756" y="196030"/>
                    </a:cubicBezTo>
                    <a:lnTo>
                      <a:pt x="808648" y="196030"/>
                    </a:lnTo>
                    <a:cubicBezTo>
                      <a:pt x="767760" y="196040"/>
                      <a:pt x="727690" y="207481"/>
                      <a:pt x="692962" y="229062"/>
                    </a:cubicBezTo>
                    <a:lnTo>
                      <a:pt x="0" y="563597"/>
                    </a:lnTo>
                    <a:cubicBezTo>
                      <a:pt x="74212" y="705742"/>
                      <a:pt x="74315" y="783044"/>
                      <a:pt x="250426" y="946803"/>
                    </a:cubicBezTo>
                    <a:cubicBezTo>
                      <a:pt x="408945" y="788283"/>
                      <a:pt x="707567" y="686120"/>
                      <a:pt x="931171" y="686120"/>
                    </a:cubicBezTo>
                    <a:lnTo>
                      <a:pt x="1389160" y="686120"/>
                    </a:lnTo>
                    <a:cubicBezTo>
                      <a:pt x="1410013" y="686117"/>
                      <a:pt x="1430325" y="679464"/>
                      <a:pt x="1447137" y="667129"/>
                    </a:cubicBezTo>
                    <a:lnTo>
                      <a:pt x="2120202" y="173486"/>
                    </a:lnTo>
                    <a:cubicBezTo>
                      <a:pt x="2143023" y="155068"/>
                      <a:pt x="2156319" y="127339"/>
                      <a:pt x="2156395" y="980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27" name="شكل حر: شكل 126">
                <a:extLst>
                  <a:ext uri="{FF2B5EF4-FFF2-40B4-BE49-F238E27FC236}">
                    <a16:creationId xmlns:a16="http://schemas.microsoft.com/office/drawing/2014/main" id="{6C99679C-04D8-4FE8-B00E-A1C490A0113F}"/>
                  </a:ext>
                </a:extLst>
              </p:cNvPr>
              <p:cNvSpPr/>
              <p:nvPr/>
            </p:nvSpPr>
            <p:spPr>
              <a:xfrm>
                <a:off x="4436479" y="2584439"/>
                <a:ext cx="833152" cy="789413"/>
              </a:xfrm>
              <a:custGeom>
                <a:avLst/>
                <a:gdLst>
                  <a:gd name="connsiteX0" fmla="*/ 416576 w 833152"/>
                  <a:gd name="connsiteY0" fmla="*/ 164549 h 789413"/>
                  <a:gd name="connsiteX1" fmla="*/ 0 w 833152"/>
                  <a:gd name="connsiteY1" fmla="*/ 213558 h 789413"/>
                  <a:gd name="connsiteX2" fmla="*/ 416576 w 833152"/>
                  <a:gd name="connsiteY2" fmla="*/ 789414 h 789413"/>
                  <a:gd name="connsiteX3" fmla="*/ 833153 w 833152"/>
                  <a:gd name="connsiteY3" fmla="*/ 213558 h 789413"/>
                  <a:gd name="connsiteX4" fmla="*/ 416576 w 833152"/>
                  <a:gd name="connsiteY4" fmla="*/ 164549 h 78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152" h="789413">
                    <a:moveTo>
                      <a:pt x="416576" y="164549"/>
                    </a:moveTo>
                    <a:cubicBezTo>
                      <a:pt x="262198" y="-141757"/>
                      <a:pt x="0" y="42027"/>
                      <a:pt x="0" y="213558"/>
                    </a:cubicBezTo>
                    <a:cubicBezTo>
                      <a:pt x="0" y="470855"/>
                      <a:pt x="416576" y="789414"/>
                      <a:pt x="416576" y="789414"/>
                    </a:cubicBezTo>
                    <a:cubicBezTo>
                      <a:pt x="416576" y="789414"/>
                      <a:pt x="833153" y="470855"/>
                      <a:pt x="833153" y="213558"/>
                    </a:cubicBezTo>
                    <a:cubicBezTo>
                      <a:pt x="833153" y="42027"/>
                      <a:pt x="570955" y="-141757"/>
                      <a:pt x="416576" y="164549"/>
                    </a:cubicBezTo>
                    <a:close/>
                  </a:path>
                </a:pathLst>
              </a:custGeom>
              <a:solidFill>
                <a:srgbClr val="FF88A8"/>
              </a:solidFill>
              <a:ln w="24408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28" name="مجموعة 127">
                <a:extLst>
                  <a:ext uri="{FF2B5EF4-FFF2-40B4-BE49-F238E27FC236}">
                    <a16:creationId xmlns:a16="http://schemas.microsoft.com/office/drawing/2014/main" id="{2B4B4AB7-3326-4B61-BE5F-AC85E231075B}"/>
                  </a:ext>
                </a:extLst>
              </p:cNvPr>
              <p:cNvGrpSpPr/>
              <p:nvPr/>
            </p:nvGrpSpPr>
            <p:grpSpPr>
              <a:xfrm rot="4042901" flipH="1">
                <a:off x="4103752" y="3676846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135" name="مستطيل: زوايا مستديرة 134">
                  <a:extLst>
                    <a:ext uri="{FF2B5EF4-FFF2-40B4-BE49-F238E27FC236}">
                      <a16:creationId xmlns:a16="http://schemas.microsoft.com/office/drawing/2014/main" id="{850A0DD2-30DC-423B-8566-0F90E2991E46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36" name="مستطيل: زوايا مستديرة 135">
                  <a:extLst>
                    <a:ext uri="{FF2B5EF4-FFF2-40B4-BE49-F238E27FC236}">
                      <a16:creationId xmlns:a16="http://schemas.microsoft.com/office/drawing/2014/main" id="{24FDB801-378A-403A-9961-67CFB6FBAF6D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129" name="مجموعة 128">
                <a:extLst>
                  <a:ext uri="{FF2B5EF4-FFF2-40B4-BE49-F238E27FC236}">
                    <a16:creationId xmlns:a16="http://schemas.microsoft.com/office/drawing/2014/main" id="{EC32F26A-26FA-4A06-996C-3D0B0FBCCED0}"/>
                  </a:ext>
                </a:extLst>
              </p:cNvPr>
              <p:cNvGrpSpPr/>
              <p:nvPr/>
            </p:nvGrpSpPr>
            <p:grpSpPr>
              <a:xfrm rot="20111266" flipH="1">
                <a:off x="4521529" y="271315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33" name="مستطيل: زوايا مستديرة 132">
                  <a:extLst>
                    <a:ext uri="{FF2B5EF4-FFF2-40B4-BE49-F238E27FC236}">
                      <a16:creationId xmlns:a16="http://schemas.microsoft.com/office/drawing/2014/main" id="{ED2DF1C2-CBFD-4A65-97EC-3B4546029E2F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34" name="مستطيل: زوايا مستديرة 133">
                  <a:extLst>
                    <a:ext uri="{FF2B5EF4-FFF2-40B4-BE49-F238E27FC236}">
                      <a16:creationId xmlns:a16="http://schemas.microsoft.com/office/drawing/2014/main" id="{4AAEC34A-2E1A-427B-AC12-6CF51413C555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130" name="شكل حر: شكل 129">
                <a:extLst>
                  <a:ext uri="{FF2B5EF4-FFF2-40B4-BE49-F238E27FC236}">
                    <a16:creationId xmlns:a16="http://schemas.microsoft.com/office/drawing/2014/main" id="{ED8BEF08-6827-4EEF-8389-BD5B83454B91}"/>
                  </a:ext>
                </a:extLst>
              </p:cNvPr>
              <p:cNvSpPr/>
              <p:nvPr/>
            </p:nvSpPr>
            <p:spPr>
              <a:xfrm>
                <a:off x="5323839" y="277766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1" name="شكل حر: شكل 130">
                <a:extLst>
                  <a:ext uri="{FF2B5EF4-FFF2-40B4-BE49-F238E27FC236}">
                    <a16:creationId xmlns:a16="http://schemas.microsoft.com/office/drawing/2014/main" id="{5FEDFCA3-2B2B-4429-A25E-F70EA46520C2}"/>
                  </a:ext>
                </a:extLst>
              </p:cNvPr>
              <p:cNvSpPr/>
              <p:nvPr/>
            </p:nvSpPr>
            <p:spPr>
              <a:xfrm>
                <a:off x="4046188" y="250850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32" name="شكل حر: شكل 131">
                <a:extLst>
                  <a:ext uri="{FF2B5EF4-FFF2-40B4-BE49-F238E27FC236}">
                    <a16:creationId xmlns:a16="http://schemas.microsoft.com/office/drawing/2014/main" id="{95366F06-55CC-4827-A272-7DEF1497FE45}"/>
                  </a:ext>
                </a:extLst>
              </p:cNvPr>
              <p:cNvSpPr/>
              <p:nvPr/>
            </p:nvSpPr>
            <p:spPr>
              <a:xfrm>
                <a:off x="4317728" y="320040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137" name="مجموعة 136">
            <a:extLst>
              <a:ext uri="{FF2B5EF4-FFF2-40B4-BE49-F238E27FC236}">
                <a16:creationId xmlns:a16="http://schemas.microsoft.com/office/drawing/2014/main" id="{5CACDC14-86CF-445F-AC45-9D0E1CE16BFB}"/>
              </a:ext>
            </a:extLst>
          </p:cNvPr>
          <p:cNvGrpSpPr/>
          <p:nvPr/>
        </p:nvGrpSpPr>
        <p:grpSpPr>
          <a:xfrm>
            <a:off x="5573559" y="4363732"/>
            <a:ext cx="1044881" cy="1044881"/>
            <a:chOff x="7091680" y="2316480"/>
            <a:chExt cx="1656080" cy="1656080"/>
          </a:xfrm>
        </p:grpSpPr>
        <p:sp>
          <p:nvSpPr>
            <p:cNvPr id="138" name="شكل بيضاوي 137">
              <a:extLst>
                <a:ext uri="{FF2B5EF4-FFF2-40B4-BE49-F238E27FC236}">
                  <a16:creationId xmlns:a16="http://schemas.microsoft.com/office/drawing/2014/main" id="{9D5C6884-37B5-4A4D-9C82-AFD036BC3B3B}"/>
                </a:ext>
              </a:extLst>
            </p:cNvPr>
            <p:cNvSpPr/>
            <p:nvPr/>
          </p:nvSpPr>
          <p:spPr>
            <a:xfrm>
              <a:off x="7091680" y="231648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39" name="مجموعة 138">
              <a:extLst>
                <a:ext uri="{FF2B5EF4-FFF2-40B4-BE49-F238E27FC236}">
                  <a16:creationId xmlns:a16="http://schemas.microsoft.com/office/drawing/2014/main" id="{3B7F9135-A6E8-4AA8-91D1-C8767CE4A629}"/>
                </a:ext>
              </a:extLst>
            </p:cNvPr>
            <p:cNvGrpSpPr/>
            <p:nvPr/>
          </p:nvGrpSpPr>
          <p:grpSpPr>
            <a:xfrm>
              <a:off x="7205948" y="2418987"/>
              <a:ext cx="1440212" cy="1208567"/>
              <a:chOff x="9695148" y="2073547"/>
              <a:chExt cx="2027764" cy="1701617"/>
            </a:xfrm>
          </p:grpSpPr>
          <p:sp>
            <p:nvSpPr>
              <p:cNvPr id="140" name="شكل حر: شكل 139">
                <a:extLst>
                  <a:ext uri="{FF2B5EF4-FFF2-40B4-BE49-F238E27FC236}">
                    <a16:creationId xmlns:a16="http://schemas.microsoft.com/office/drawing/2014/main" id="{2C1F64B0-C6BE-4050-ADC5-F079B148A2F9}"/>
                  </a:ext>
                </a:extLst>
              </p:cNvPr>
              <p:cNvSpPr/>
              <p:nvPr/>
            </p:nvSpPr>
            <p:spPr>
              <a:xfrm>
                <a:off x="10598536" y="2442717"/>
                <a:ext cx="243760" cy="225915"/>
              </a:xfrm>
              <a:custGeom>
                <a:avLst/>
                <a:gdLst>
                  <a:gd name="connsiteX0" fmla="*/ 15133 w 243760"/>
                  <a:gd name="connsiteY0" fmla="*/ 151888 h 225915"/>
                  <a:gd name="connsiteX1" fmla="*/ 77504 w 243760"/>
                  <a:gd name="connsiteY1" fmla="*/ 225916 h 225915"/>
                  <a:gd name="connsiteX2" fmla="*/ 236807 w 243760"/>
                  <a:gd name="connsiteY2" fmla="*/ 66613 h 225915"/>
                  <a:gd name="connsiteX3" fmla="*/ 243760 w 243760"/>
                  <a:gd name="connsiteY3" fmla="*/ 60274 h 225915"/>
                  <a:gd name="connsiteX4" fmla="*/ 162154 w 243760"/>
                  <a:gd name="connsiteY4" fmla="*/ 880 h 225915"/>
                  <a:gd name="connsiteX5" fmla="*/ 122698 w 243760"/>
                  <a:gd name="connsiteY5" fmla="*/ 21010 h 225915"/>
                  <a:gd name="connsiteX6" fmla="*/ 0 w 243760"/>
                  <a:gd name="connsiteY6" fmla="*/ 143708 h 225915"/>
                  <a:gd name="connsiteX7" fmla="*/ 15133 w 243760"/>
                  <a:gd name="connsiteY7" fmla="*/ 151888 h 22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760" h="225915">
                    <a:moveTo>
                      <a:pt x="15133" y="151888"/>
                    </a:moveTo>
                    <a:cubicBezTo>
                      <a:pt x="42916" y="169708"/>
                      <a:pt x="64658" y="195513"/>
                      <a:pt x="77504" y="225916"/>
                    </a:cubicBezTo>
                    <a:lnTo>
                      <a:pt x="236807" y="66613"/>
                    </a:lnTo>
                    <a:lnTo>
                      <a:pt x="243760" y="60274"/>
                    </a:lnTo>
                    <a:cubicBezTo>
                      <a:pt x="237627" y="21337"/>
                      <a:pt x="201090" y="-5253"/>
                      <a:pt x="162154" y="880"/>
                    </a:cubicBezTo>
                    <a:cubicBezTo>
                      <a:pt x="147201" y="3235"/>
                      <a:pt x="133383" y="10284"/>
                      <a:pt x="122698" y="21010"/>
                    </a:cubicBezTo>
                    <a:lnTo>
                      <a:pt x="0" y="143708"/>
                    </a:lnTo>
                    <a:cubicBezTo>
                      <a:pt x="5112" y="146367"/>
                      <a:pt x="10634" y="148821"/>
                      <a:pt x="15133" y="1518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1" name="شكل حر: شكل 140">
                <a:extLst>
                  <a:ext uri="{FF2B5EF4-FFF2-40B4-BE49-F238E27FC236}">
                    <a16:creationId xmlns:a16="http://schemas.microsoft.com/office/drawing/2014/main" id="{CD57A03E-53F9-40A5-AF37-A332C226EDD8}"/>
                  </a:ext>
                </a:extLst>
              </p:cNvPr>
              <p:cNvSpPr/>
              <p:nvPr/>
            </p:nvSpPr>
            <p:spPr>
              <a:xfrm>
                <a:off x="9985455" y="2546910"/>
                <a:ext cx="444576" cy="844823"/>
              </a:xfrm>
              <a:custGeom>
                <a:avLst/>
                <a:gdLst>
                  <a:gd name="connsiteX0" fmla="*/ 79754 w 444576"/>
                  <a:gd name="connsiteY0" fmla="*/ 844824 h 844823"/>
                  <a:gd name="connsiteX1" fmla="*/ 114109 w 444576"/>
                  <a:gd name="connsiteY1" fmla="*/ 810468 h 844823"/>
                  <a:gd name="connsiteX2" fmla="*/ 169937 w 444576"/>
                  <a:gd name="connsiteY2" fmla="*/ 754641 h 844823"/>
                  <a:gd name="connsiteX3" fmla="*/ 147033 w 444576"/>
                  <a:gd name="connsiteY3" fmla="*/ 575501 h 844823"/>
                  <a:gd name="connsiteX4" fmla="*/ 147033 w 444576"/>
                  <a:gd name="connsiteY4" fmla="*/ 574070 h 844823"/>
                  <a:gd name="connsiteX5" fmla="*/ 166460 w 444576"/>
                  <a:gd name="connsiteY5" fmla="*/ 473457 h 844823"/>
                  <a:gd name="connsiteX6" fmla="*/ 167892 w 444576"/>
                  <a:gd name="connsiteY6" fmla="*/ 470799 h 844823"/>
                  <a:gd name="connsiteX7" fmla="*/ 169528 w 444576"/>
                  <a:gd name="connsiteY7" fmla="*/ 468345 h 844823"/>
                  <a:gd name="connsiteX8" fmla="*/ 405108 w 444576"/>
                  <a:gd name="connsiteY8" fmla="*/ 97592 h 844823"/>
                  <a:gd name="connsiteX9" fmla="*/ 444576 w 444576"/>
                  <a:gd name="connsiteY9" fmla="*/ 55057 h 844823"/>
                  <a:gd name="connsiteX10" fmla="*/ 345090 w 444576"/>
                  <a:gd name="connsiteY10" fmla="*/ 3782 h 844823"/>
                  <a:gd name="connsiteX11" fmla="*/ 301428 w 444576"/>
                  <a:gd name="connsiteY11" fmla="*/ 38288 h 844823"/>
                  <a:gd name="connsiteX12" fmla="*/ 66257 w 444576"/>
                  <a:gd name="connsiteY12" fmla="*/ 408837 h 844823"/>
                  <a:gd name="connsiteX13" fmla="*/ 56237 w 444576"/>
                  <a:gd name="connsiteY13" fmla="*/ 461801 h 844823"/>
                  <a:gd name="connsiteX14" fmla="*/ 84253 w 444576"/>
                  <a:gd name="connsiteY14" fmla="*/ 680817 h 844823"/>
                  <a:gd name="connsiteX15" fmla="*/ 0 w 444576"/>
                  <a:gd name="connsiteY15" fmla="*/ 765070 h 84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576" h="844823">
                    <a:moveTo>
                      <a:pt x="79754" y="844824"/>
                    </a:moveTo>
                    <a:lnTo>
                      <a:pt x="114109" y="810468"/>
                    </a:lnTo>
                    <a:lnTo>
                      <a:pt x="169937" y="754641"/>
                    </a:lnTo>
                    <a:lnTo>
                      <a:pt x="147033" y="575501"/>
                    </a:lnTo>
                    <a:lnTo>
                      <a:pt x="147033" y="574070"/>
                    </a:lnTo>
                    <a:cubicBezTo>
                      <a:pt x="143097" y="539336"/>
                      <a:pt x="149874" y="504228"/>
                      <a:pt x="166460" y="473457"/>
                    </a:cubicBezTo>
                    <a:lnTo>
                      <a:pt x="167892" y="470799"/>
                    </a:lnTo>
                    <a:lnTo>
                      <a:pt x="169528" y="468345"/>
                    </a:lnTo>
                    <a:lnTo>
                      <a:pt x="405108" y="97592"/>
                    </a:lnTo>
                    <a:cubicBezTo>
                      <a:pt x="415564" y="81128"/>
                      <a:pt x="428940" y="66713"/>
                      <a:pt x="444576" y="55057"/>
                    </a:cubicBezTo>
                    <a:cubicBezTo>
                      <a:pt x="431263" y="13426"/>
                      <a:pt x="386722" y="-9531"/>
                      <a:pt x="345090" y="3782"/>
                    </a:cubicBezTo>
                    <a:cubicBezTo>
                      <a:pt x="326839" y="9620"/>
                      <a:pt x="311326" y="21880"/>
                      <a:pt x="301428" y="38288"/>
                    </a:cubicBezTo>
                    <a:lnTo>
                      <a:pt x="66257" y="408837"/>
                    </a:lnTo>
                    <a:cubicBezTo>
                      <a:pt x="57644" y="425074"/>
                      <a:pt x="54151" y="443540"/>
                      <a:pt x="56237" y="461801"/>
                    </a:cubicBezTo>
                    <a:lnTo>
                      <a:pt x="84253" y="680817"/>
                    </a:lnTo>
                    <a:lnTo>
                      <a:pt x="0" y="765070"/>
                    </a:ln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63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2" name="شكل حر: شكل 141">
                <a:extLst>
                  <a:ext uri="{FF2B5EF4-FFF2-40B4-BE49-F238E27FC236}">
                    <a16:creationId xmlns:a16="http://schemas.microsoft.com/office/drawing/2014/main" id="{9B4B55AC-F2B8-47CB-AB6C-7052CA62EF0B}"/>
                  </a:ext>
                </a:extLst>
              </p:cNvPr>
              <p:cNvSpPr/>
              <p:nvPr/>
            </p:nvSpPr>
            <p:spPr>
              <a:xfrm>
                <a:off x="10122672" y="2546281"/>
                <a:ext cx="1150573" cy="1228883"/>
              </a:xfrm>
              <a:custGeom>
                <a:avLst/>
                <a:gdLst>
                  <a:gd name="connsiteX0" fmla="*/ 1130049 w 1150573"/>
                  <a:gd name="connsiteY0" fmla="*/ 503943 h 1228883"/>
                  <a:gd name="connsiteX1" fmla="*/ 1029989 w 1150573"/>
                  <a:gd name="connsiteY1" fmla="*/ 502982 h 1228883"/>
                  <a:gd name="connsiteX2" fmla="*/ 1029028 w 1150573"/>
                  <a:gd name="connsiteY2" fmla="*/ 503943 h 1228883"/>
                  <a:gd name="connsiteX3" fmla="*/ 809807 w 1150573"/>
                  <a:gd name="connsiteY3" fmla="*/ 722959 h 1228883"/>
                  <a:gd name="connsiteX4" fmla="*/ 787517 w 1150573"/>
                  <a:gd name="connsiteY4" fmla="*/ 722959 h 1228883"/>
                  <a:gd name="connsiteX5" fmla="*/ 787517 w 1150573"/>
                  <a:gd name="connsiteY5" fmla="*/ 700464 h 1228883"/>
                  <a:gd name="connsiteX6" fmla="*/ 1118802 w 1150573"/>
                  <a:gd name="connsiteY6" fmla="*/ 369180 h 1228883"/>
                  <a:gd name="connsiteX7" fmla="*/ 1119415 w 1150573"/>
                  <a:gd name="connsiteY7" fmla="*/ 267545 h 1228883"/>
                  <a:gd name="connsiteX8" fmla="*/ 1017781 w 1150573"/>
                  <a:gd name="connsiteY8" fmla="*/ 266931 h 1228883"/>
                  <a:gd name="connsiteX9" fmla="*/ 686291 w 1150573"/>
                  <a:gd name="connsiteY9" fmla="*/ 599443 h 1228883"/>
                  <a:gd name="connsiteX10" fmla="*/ 663797 w 1150573"/>
                  <a:gd name="connsiteY10" fmla="*/ 597756 h 1228883"/>
                  <a:gd name="connsiteX11" fmla="*/ 663797 w 1150573"/>
                  <a:gd name="connsiteY11" fmla="*/ 576948 h 1228883"/>
                  <a:gd name="connsiteX12" fmla="*/ 1063792 w 1150573"/>
                  <a:gd name="connsiteY12" fmla="*/ 176953 h 1228883"/>
                  <a:gd name="connsiteX13" fmla="*/ 1063179 w 1150573"/>
                  <a:gd name="connsiteY13" fmla="*/ 75318 h 1228883"/>
                  <a:gd name="connsiteX14" fmla="*/ 961544 w 1150573"/>
                  <a:gd name="connsiteY14" fmla="*/ 75931 h 1228883"/>
                  <a:gd name="connsiteX15" fmla="*/ 562775 w 1150573"/>
                  <a:gd name="connsiteY15" fmla="*/ 475722 h 1228883"/>
                  <a:gd name="connsiteX16" fmla="*/ 540281 w 1150573"/>
                  <a:gd name="connsiteY16" fmla="*/ 474035 h 1228883"/>
                  <a:gd name="connsiteX17" fmla="*/ 540281 w 1150573"/>
                  <a:gd name="connsiteY17" fmla="*/ 453228 h 1228883"/>
                  <a:gd name="connsiteX18" fmla="*/ 871565 w 1150573"/>
                  <a:gd name="connsiteY18" fmla="*/ 121943 h 1228883"/>
                  <a:gd name="connsiteX19" fmla="*/ 871565 w 1150573"/>
                  <a:gd name="connsiteY19" fmla="*/ 20922 h 1228883"/>
                  <a:gd name="connsiteX20" fmla="*/ 770544 w 1150573"/>
                  <a:gd name="connsiteY20" fmla="*/ 20922 h 1228883"/>
                  <a:gd name="connsiteX21" fmla="*/ 439259 w 1150573"/>
                  <a:gd name="connsiteY21" fmla="*/ 352206 h 1228883"/>
                  <a:gd name="connsiteX22" fmla="*/ 310017 w 1150573"/>
                  <a:gd name="connsiteY22" fmla="*/ 481448 h 1228883"/>
                  <a:gd name="connsiteX23" fmla="*/ 471774 w 1150573"/>
                  <a:gd name="connsiteY23" fmla="*/ 227463 h 1228883"/>
                  <a:gd name="connsiteX24" fmla="*/ 444891 w 1150573"/>
                  <a:gd name="connsiteY24" fmla="*/ 117925 h 1228883"/>
                  <a:gd name="connsiteX25" fmla="*/ 337011 w 1150573"/>
                  <a:gd name="connsiteY25" fmla="*/ 142188 h 1228883"/>
                  <a:gd name="connsiteX26" fmla="*/ 101021 w 1150573"/>
                  <a:gd name="connsiteY26" fmla="*/ 512736 h 1228883"/>
                  <a:gd name="connsiteX27" fmla="*/ 91001 w 1150573"/>
                  <a:gd name="connsiteY27" fmla="*/ 565701 h 1228883"/>
                  <a:gd name="connsiteX28" fmla="*/ 118404 w 1150573"/>
                  <a:gd name="connsiteY28" fmla="*/ 784717 h 1228883"/>
                  <a:gd name="connsiteX29" fmla="*/ 0 w 1150573"/>
                  <a:gd name="connsiteY29" fmla="*/ 903121 h 1228883"/>
                  <a:gd name="connsiteX30" fmla="*/ 326377 w 1150573"/>
                  <a:gd name="connsiteY30" fmla="*/ 1228884 h 1228883"/>
                  <a:gd name="connsiteX31" fmla="*/ 416764 w 1150573"/>
                  <a:gd name="connsiteY31" fmla="*/ 1138496 h 1228883"/>
                  <a:gd name="connsiteX32" fmla="*/ 742528 w 1150573"/>
                  <a:gd name="connsiteY32" fmla="*/ 992486 h 1228883"/>
                  <a:gd name="connsiteX33" fmla="*/ 1130049 w 1150573"/>
                  <a:gd name="connsiteY33" fmla="*/ 603942 h 1228883"/>
                  <a:gd name="connsiteX34" fmla="*/ 1130049 w 1150573"/>
                  <a:gd name="connsiteY34" fmla="*/ 503943 h 122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0573" h="1228883">
                    <a:moveTo>
                      <a:pt x="1130049" y="503943"/>
                    </a:moveTo>
                    <a:cubicBezTo>
                      <a:pt x="1102683" y="476048"/>
                      <a:pt x="1057886" y="475616"/>
                      <a:pt x="1029989" y="502982"/>
                    </a:cubicBezTo>
                    <a:cubicBezTo>
                      <a:pt x="1029666" y="503299"/>
                      <a:pt x="1029345" y="503620"/>
                      <a:pt x="1029028" y="503943"/>
                    </a:cubicBezTo>
                    <a:lnTo>
                      <a:pt x="809807" y="722959"/>
                    </a:lnTo>
                    <a:cubicBezTo>
                      <a:pt x="803419" y="728521"/>
                      <a:pt x="793906" y="728521"/>
                      <a:pt x="787517" y="722959"/>
                    </a:cubicBezTo>
                    <a:cubicBezTo>
                      <a:pt x="781836" y="716538"/>
                      <a:pt x="781836" y="706886"/>
                      <a:pt x="787517" y="700464"/>
                    </a:cubicBezTo>
                    <a:lnTo>
                      <a:pt x="1118802" y="369180"/>
                    </a:lnTo>
                    <a:cubicBezTo>
                      <a:pt x="1147037" y="341284"/>
                      <a:pt x="1147311" y="295780"/>
                      <a:pt x="1119415" y="267545"/>
                    </a:cubicBezTo>
                    <a:cubicBezTo>
                      <a:pt x="1091520" y="239310"/>
                      <a:pt x="1046015" y="239036"/>
                      <a:pt x="1017781" y="266931"/>
                    </a:cubicBezTo>
                    <a:lnTo>
                      <a:pt x="686291" y="599443"/>
                    </a:lnTo>
                    <a:cubicBezTo>
                      <a:pt x="679614" y="605189"/>
                      <a:pt x="669543" y="604435"/>
                      <a:pt x="663797" y="597756"/>
                    </a:cubicBezTo>
                    <a:cubicBezTo>
                      <a:pt x="658649" y="591774"/>
                      <a:pt x="658649" y="582930"/>
                      <a:pt x="663797" y="576948"/>
                    </a:cubicBezTo>
                    <a:lnTo>
                      <a:pt x="1063792" y="176953"/>
                    </a:lnTo>
                    <a:cubicBezTo>
                      <a:pt x="1091688" y="148718"/>
                      <a:pt x="1091414" y="103213"/>
                      <a:pt x="1063179" y="75318"/>
                    </a:cubicBezTo>
                    <a:cubicBezTo>
                      <a:pt x="1034944" y="47422"/>
                      <a:pt x="989439" y="47696"/>
                      <a:pt x="961544" y="75931"/>
                    </a:cubicBezTo>
                    <a:lnTo>
                      <a:pt x="562775" y="475722"/>
                    </a:lnTo>
                    <a:cubicBezTo>
                      <a:pt x="556098" y="481469"/>
                      <a:pt x="546027" y="480714"/>
                      <a:pt x="540281" y="474035"/>
                    </a:cubicBezTo>
                    <a:cubicBezTo>
                      <a:pt x="535133" y="468056"/>
                      <a:pt x="535133" y="459209"/>
                      <a:pt x="540281" y="453228"/>
                    </a:cubicBezTo>
                    <a:lnTo>
                      <a:pt x="871565" y="121943"/>
                    </a:lnTo>
                    <a:cubicBezTo>
                      <a:pt x="899461" y="94048"/>
                      <a:pt x="899461" y="48817"/>
                      <a:pt x="871565" y="20922"/>
                    </a:cubicBezTo>
                    <a:cubicBezTo>
                      <a:pt x="843670" y="-6974"/>
                      <a:pt x="798439" y="-6974"/>
                      <a:pt x="770544" y="20922"/>
                    </a:cubicBezTo>
                    <a:lnTo>
                      <a:pt x="439259" y="352206"/>
                    </a:lnTo>
                    <a:lnTo>
                      <a:pt x="310017" y="481448"/>
                    </a:lnTo>
                    <a:lnTo>
                      <a:pt x="471774" y="227463"/>
                    </a:lnTo>
                    <a:cubicBezTo>
                      <a:pt x="494598" y="189791"/>
                      <a:pt x="482561" y="140751"/>
                      <a:pt x="444891" y="117925"/>
                    </a:cubicBezTo>
                    <a:cubicBezTo>
                      <a:pt x="408251" y="95726"/>
                      <a:pt x="360618" y="106438"/>
                      <a:pt x="337011" y="142188"/>
                    </a:cubicBezTo>
                    <a:lnTo>
                      <a:pt x="101021" y="512736"/>
                    </a:lnTo>
                    <a:cubicBezTo>
                      <a:pt x="92408" y="528973"/>
                      <a:pt x="88915" y="547439"/>
                      <a:pt x="91001" y="565701"/>
                    </a:cubicBezTo>
                    <a:lnTo>
                      <a:pt x="118404" y="784717"/>
                    </a:lnTo>
                    <a:lnTo>
                      <a:pt x="0" y="903121"/>
                    </a:lnTo>
                    <a:lnTo>
                      <a:pt x="326377" y="1228884"/>
                    </a:lnTo>
                    <a:lnTo>
                      <a:pt x="416764" y="1138496"/>
                    </a:lnTo>
                    <a:cubicBezTo>
                      <a:pt x="496518" y="1058743"/>
                      <a:pt x="592018" y="1142995"/>
                      <a:pt x="742528" y="992486"/>
                    </a:cubicBezTo>
                    <a:lnTo>
                      <a:pt x="1130049" y="603942"/>
                    </a:lnTo>
                    <a:cubicBezTo>
                      <a:pt x="1157415" y="576226"/>
                      <a:pt x="1157415" y="531658"/>
                      <a:pt x="1130049" y="5039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3" name="شكل حر: شكل 142">
                <a:extLst>
                  <a:ext uri="{FF2B5EF4-FFF2-40B4-BE49-F238E27FC236}">
                    <a16:creationId xmlns:a16="http://schemas.microsoft.com/office/drawing/2014/main" id="{D1117829-AA92-4090-8B6B-8BBD5E7F76E2}"/>
                  </a:ext>
                </a:extLst>
              </p:cNvPr>
              <p:cNvSpPr/>
              <p:nvPr/>
            </p:nvSpPr>
            <p:spPr>
              <a:xfrm>
                <a:off x="10731868" y="207354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4" name="شكل حر: شكل 143">
                <a:extLst>
                  <a:ext uri="{FF2B5EF4-FFF2-40B4-BE49-F238E27FC236}">
                    <a16:creationId xmlns:a16="http://schemas.microsoft.com/office/drawing/2014/main" id="{F9587AF1-08FF-4E9C-9FE2-460ED4484A8E}"/>
                  </a:ext>
                </a:extLst>
              </p:cNvPr>
              <p:cNvSpPr/>
              <p:nvPr/>
            </p:nvSpPr>
            <p:spPr>
              <a:xfrm rot="18959401">
                <a:off x="10864773" y="2209084"/>
                <a:ext cx="204496" cy="81798"/>
              </a:xfrm>
              <a:custGeom>
                <a:avLst/>
                <a:gdLst>
                  <a:gd name="connsiteX0" fmla="*/ 0 w 204496"/>
                  <a:gd name="connsiteY0" fmla="*/ 0 h 81798"/>
                  <a:gd name="connsiteX1" fmla="*/ 204497 w 204496"/>
                  <a:gd name="connsiteY1" fmla="*/ 0 h 81798"/>
                  <a:gd name="connsiteX2" fmla="*/ 204497 w 204496"/>
                  <a:gd name="connsiteY2" fmla="*/ 81799 h 81798"/>
                  <a:gd name="connsiteX3" fmla="*/ 0 w 204496"/>
                  <a:gd name="connsiteY3" fmla="*/ 81799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96" h="81798">
                    <a:moveTo>
                      <a:pt x="0" y="0"/>
                    </a:moveTo>
                    <a:lnTo>
                      <a:pt x="204497" y="0"/>
                    </a:lnTo>
                    <a:lnTo>
                      <a:pt x="204497" y="81799"/>
                    </a:lnTo>
                    <a:lnTo>
                      <a:pt x="0" y="81799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5" name="شكل حر: شكل 144">
                <a:extLst>
                  <a:ext uri="{FF2B5EF4-FFF2-40B4-BE49-F238E27FC236}">
                    <a16:creationId xmlns:a16="http://schemas.microsoft.com/office/drawing/2014/main" id="{94DAC2A5-9B9A-4496-8418-315F2FC5602F}"/>
                  </a:ext>
                </a:extLst>
              </p:cNvPr>
              <p:cNvSpPr/>
              <p:nvPr/>
            </p:nvSpPr>
            <p:spPr>
              <a:xfrm rot="18840599">
                <a:off x="10537680" y="214767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6" name="شكل حر: شكل 145">
                <a:extLst>
                  <a:ext uri="{FF2B5EF4-FFF2-40B4-BE49-F238E27FC236}">
                    <a16:creationId xmlns:a16="http://schemas.microsoft.com/office/drawing/2014/main" id="{341F4FCD-CA0E-4243-A20C-D68D743BA858}"/>
                  </a:ext>
                </a:extLst>
              </p:cNvPr>
              <p:cNvSpPr/>
              <p:nvPr/>
            </p:nvSpPr>
            <p:spPr>
              <a:xfrm>
                <a:off x="11358879" y="256430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7" name="شكل حر: شكل 146">
                <a:extLst>
                  <a:ext uri="{FF2B5EF4-FFF2-40B4-BE49-F238E27FC236}">
                    <a16:creationId xmlns:a16="http://schemas.microsoft.com/office/drawing/2014/main" id="{F9E446C7-D3DB-4E96-9BA9-D924FC276875}"/>
                  </a:ext>
                </a:extLst>
              </p:cNvPr>
              <p:cNvSpPr/>
              <p:nvPr/>
            </p:nvSpPr>
            <p:spPr>
              <a:xfrm>
                <a:off x="9695148" y="248818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48" name="شكل حر: شكل 147">
                <a:extLst>
                  <a:ext uri="{FF2B5EF4-FFF2-40B4-BE49-F238E27FC236}">
                    <a16:creationId xmlns:a16="http://schemas.microsoft.com/office/drawing/2014/main" id="{207FDF32-C1AD-4A42-9FF7-60AC3094A437}"/>
                  </a:ext>
                </a:extLst>
              </p:cNvPr>
              <p:cNvSpPr/>
              <p:nvPr/>
            </p:nvSpPr>
            <p:spPr>
              <a:xfrm>
                <a:off x="9814288" y="3220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149" name="مجموعة 148">
            <a:extLst>
              <a:ext uri="{FF2B5EF4-FFF2-40B4-BE49-F238E27FC236}">
                <a16:creationId xmlns:a16="http://schemas.microsoft.com/office/drawing/2014/main" id="{0C5302B2-261C-4AD3-AA7B-D0018CF24A29}"/>
              </a:ext>
            </a:extLst>
          </p:cNvPr>
          <p:cNvGrpSpPr/>
          <p:nvPr/>
        </p:nvGrpSpPr>
        <p:grpSpPr>
          <a:xfrm>
            <a:off x="9301163" y="1881188"/>
            <a:ext cx="1116012" cy="1116012"/>
            <a:chOff x="7895492" y="4203503"/>
            <a:chExt cx="1768818" cy="1768818"/>
          </a:xfrm>
        </p:grpSpPr>
        <p:sp>
          <p:nvSpPr>
            <p:cNvPr id="150" name="شكل بيضاوي 149">
              <a:extLst>
                <a:ext uri="{FF2B5EF4-FFF2-40B4-BE49-F238E27FC236}">
                  <a16:creationId xmlns:a16="http://schemas.microsoft.com/office/drawing/2014/main" id="{C78BEA8E-CA81-4B90-BDD3-9768B387EEA6}"/>
                </a:ext>
              </a:extLst>
            </p:cNvPr>
            <p:cNvSpPr/>
            <p:nvPr/>
          </p:nvSpPr>
          <p:spPr>
            <a:xfrm>
              <a:off x="7895492" y="4203503"/>
              <a:ext cx="1768818" cy="1768818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51" name="مجموعة 150">
              <a:extLst>
                <a:ext uri="{FF2B5EF4-FFF2-40B4-BE49-F238E27FC236}">
                  <a16:creationId xmlns:a16="http://schemas.microsoft.com/office/drawing/2014/main" id="{9949BAE1-468F-4381-B042-983CA1D8EEAB}"/>
                </a:ext>
              </a:extLst>
            </p:cNvPr>
            <p:cNvGrpSpPr/>
            <p:nvPr/>
          </p:nvGrpSpPr>
          <p:grpSpPr>
            <a:xfrm>
              <a:off x="8011903" y="4356011"/>
              <a:ext cx="1410613" cy="1355627"/>
              <a:chOff x="3071739" y="2547133"/>
              <a:chExt cx="1410613" cy="1355627"/>
            </a:xfrm>
          </p:grpSpPr>
          <p:sp>
            <p:nvSpPr>
              <p:cNvPr id="152" name="شكل حر: شكل 151">
                <a:extLst>
                  <a:ext uri="{FF2B5EF4-FFF2-40B4-BE49-F238E27FC236}">
                    <a16:creationId xmlns:a16="http://schemas.microsoft.com/office/drawing/2014/main" id="{B293F6AD-CA5C-449E-9733-180D2E42E122}"/>
                  </a:ext>
                </a:extLst>
              </p:cNvPr>
              <p:cNvSpPr/>
              <p:nvPr/>
            </p:nvSpPr>
            <p:spPr>
              <a:xfrm>
                <a:off x="4271845" y="3522013"/>
                <a:ext cx="93726" cy="148520"/>
              </a:xfrm>
              <a:custGeom>
                <a:avLst/>
                <a:gdLst>
                  <a:gd name="connsiteX0" fmla="*/ 7 w 61845"/>
                  <a:gd name="connsiteY0" fmla="*/ 66424 h 98001"/>
                  <a:gd name="connsiteX1" fmla="*/ 30267 w 61845"/>
                  <a:gd name="connsiteY1" fmla="*/ 97995 h 98001"/>
                  <a:gd name="connsiteX2" fmla="*/ 61838 w 61845"/>
                  <a:gd name="connsiteY2" fmla="*/ 67736 h 98001"/>
                  <a:gd name="connsiteX3" fmla="*/ 61838 w 61845"/>
                  <a:gd name="connsiteY3" fmla="*/ 66424 h 98001"/>
                  <a:gd name="connsiteX4" fmla="*/ 30916 w 61845"/>
                  <a:gd name="connsiteY4" fmla="*/ 0 h 98001"/>
                  <a:gd name="connsiteX5" fmla="*/ 7 w 61845"/>
                  <a:gd name="connsiteY5" fmla="*/ 66424 h 9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845" h="98001">
                    <a:moveTo>
                      <a:pt x="7" y="66424"/>
                    </a:moveTo>
                    <a:cubicBezTo>
                      <a:pt x="-355" y="83498"/>
                      <a:pt x="13193" y="97633"/>
                      <a:pt x="30267" y="97995"/>
                    </a:cubicBezTo>
                    <a:cubicBezTo>
                      <a:pt x="47342" y="98358"/>
                      <a:pt x="61476" y="84810"/>
                      <a:pt x="61838" y="67736"/>
                    </a:cubicBezTo>
                    <a:cubicBezTo>
                      <a:pt x="61848" y="67298"/>
                      <a:pt x="61848" y="66861"/>
                      <a:pt x="61838" y="66424"/>
                    </a:cubicBezTo>
                    <a:cubicBezTo>
                      <a:pt x="61838" y="45883"/>
                      <a:pt x="30916" y="0"/>
                      <a:pt x="30916" y="0"/>
                    </a:cubicBezTo>
                    <a:cubicBezTo>
                      <a:pt x="30916" y="0"/>
                      <a:pt x="7" y="45758"/>
                      <a:pt x="7" y="66424"/>
                    </a:cubicBezTo>
                    <a:close/>
                  </a:path>
                </a:pathLst>
              </a:custGeom>
              <a:solidFill>
                <a:srgbClr val="FBD97F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53" name="شكل حر: شكل 152">
                <a:extLst>
                  <a:ext uri="{FF2B5EF4-FFF2-40B4-BE49-F238E27FC236}">
                    <a16:creationId xmlns:a16="http://schemas.microsoft.com/office/drawing/2014/main" id="{36D4E236-7431-4EDF-8553-C03A5BABCE9C}"/>
                  </a:ext>
                </a:extLst>
              </p:cNvPr>
              <p:cNvSpPr/>
              <p:nvPr/>
            </p:nvSpPr>
            <p:spPr>
              <a:xfrm>
                <a:off x="4118928" y="3647775"/>
                <a:ext cx="93726" cy="147549"/>
              </a:xfrm>
              <a:custGeom>
                <a:avLst/>
                <a:gdLst>
                  <a:gd name="connsiteX0" fmla="*/ 30923 w 61845"/>
                  <a:gd name="connsiteY0" fmla="*/ 97360 h 97360"/>
                  <a:gd name="connsiteX1" fmla="*/ 61845 w 61845"/>
                  <a:gd name="connsiteY1" fmla="*/ 66438 h 97360"/>
                  <a:gd name="connsiteX2" fmla="*/ 61845 w 61845"/>
                  <a:gd name="connsiteY2" fmla="*/ 66410 h 97360"/>
                  <a:gd name="connsiteX3" fmla="*/ 30923 w 61845"/>
                  <a:gd name="connsiteY3" fmla="*/ 0 h 97360"/>
                  <a:gd name="connsiteX4" fmla="*/ 0 w 61845"/>
                  <a:gd name="connsiteY4" fmla="*/ 66410 h 97360"/>
                  <a:gd name="connsiteX5" fmla="*/ 30895 w 61845"/>
                  <a:gd name="connsiteY5" fmla="*/ 97360 h 97360"/>
                  <a:gd name="connsiteX6" fmla="*/ 30923 w 61845"/>
                  <a:gd name="connsiteY6" fmla="*/ 97360 h 97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845" h="97360">
                    <a:moveTo>
                      <a:pt x="30923" y="97360"/>
                    </a:moveTo>
                    <a:cubicBezTo>
                      <a:pt x="48001" y="97360"/>
                      <a:pt x="61845" y="83516"/>
                      <a:pt x="61845" y="66438"/>
                    </a:cubicBezTo>
                    <a:cubicBezTo>
                      <a:pt x="61845" y="66428"/>
                      <a:pt x="61845" y="66420"/>
                      <a:pt x="61845" y="66410"/>
                    </a:cubicBezTo>
                    <a:cubicBezTo>
                      <a:pt x="61845" y="45883"/>
                      <a:pt x="30923" y="0"/>
                      <a:pt x="30923" y="0"/>
                    </a:cubicBezTo>
                    <a:cubicBezTo>
                      <a:pt x="30923" y="0"/>
                      <a:pt x="0" y="45758"/>
                      <a:pt x="0" y="66410"/>
                    </a:cubicBezTo>
                    <a:cubicBezTo>
                      <a:pt x="-15" y="83488"/>
                      <a:pt x="13816" y="97345"/>
                      <a:pt x="30895" y="97360"/>
                    </a:cubicBezTo>
                    <a:cubicBezTo>
                      <a:pt x="30905" y="97360"/>
                      <a:pt x="30913" y="97360"/>
                      <a:pt x="30923" y="97360"/>
                    </a:cubicBezTo>
                    <a:close/>
                  </a:path>
                </a:pathLst>
              </a:custGeom>
              <a:solidFill>
                <a:srgbClr val="FBD97F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54" name="شكل حر: شكل 153">
                <a:extLst>
                  <a:ext uri="{FF2B5EF4-FFF2-40B4-BE49-F238E27FC236}">
                    <a16:creationId xmlns:a16="http://schemas.microsoft.com/office/drawing/2014/main" id="{C840A396-0947-4897-811C-C80D733241DE}"/>
                  </a:ext>
                </a:extLst>
              </p:cNvPr>
              <p:cNvSpPr/>
              <p:nvPr/>
            </p:nvSpPr>
            <p:spPr>
              <a:xfrm>
                <a:off x="4388599" y="3715707"/>
                <a:ext cx="93753" cy="149952"/>
              </a:xfrm>
              <a:custGeom>
                <a:avLst/>
                <a:gdLst>
                  <a:gd name="connsiteX0" fmla="*/ 30932 w 61863"/>
                  <a:gd name="connsiteY0" fmla="*/ 98947 h 98946"/>
                  <a:gd name="connsiteX1" fmla="*/ 61854 w 61863"/>
                  <a:gd name="connsiteY1" fmla="*/ 66424 h 98946"/>
                  <a:gd name="connsiteX2" fmla="*/ 30932 w 61863"/>
                  <a:gd name="connsiteY2" fmla="*/ 0 h 98946"/>
                  <a:gd name="connsiteX3" fmla="*/ 9 w 61863"/>
                  <a:gd name="connsiteY3" fmla="*/ 66424 h 98946"/>
                  <a:gd name="connsiteX4" fmla="*/ 30932 w 61863"/>
                  <a:gd name="connsiteY4" fmla="*/ 98947 h 98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63" h="98946">
                    <a:moveTo>
                      <a:pt x="30932" y="98947"/>
                    </a:moveTo>
                    <a:cubicBezTo>
                      <a:pt x="48439" y="98476"/>
                      <a:pt x="62268" y="83932"/>
                      <a:pt x="61854" y="66424"/>
                    </a:cubicBezTo>
                    <a:cubicBezTo>
                      <a:pt x="61854" y="45883"/>
                      <a:pt x="30932" y="0"/>
                      <a:pt x="30932" y="0"/>
                    </a:cubicBezTo>
                    <a:cubicBezTo>
                      <a:pt x="30932" y="0"/>
                      <a:pt x="9" y="45772"/>
                      <a:pt x="9" y="66424"/>
                    </a:cubicBezTo>
                    <a:cubicBezTo>
                      <a:pt x="-404" y="83932"/>
                      <a:pt x="13425" y="98476"/>
                      <a:pt x="30932" y="98947"/>
                    </a:cubicBezTo>
                    <a:close/>
                  </a:path>
                </a:pathLst>
              </a:custGeom>
              <a:solidFill>
                <a:srgbClr val="FBD97F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55" name="شكل حر: شكل 154">
                <a:extLst>
                  <a:ext uri="{FF2B5EF4-FFF2-40B4-BE49-F238E27FC236}">
                    <a16:creationId xmlns:a16="http://schemas.microsoft.com/office/drawing/2014/main" id="{1CF43F9A-5D9D-4196-9628-4887FD797428}"/>
                  </a:ext>
                </a:extLst>
              </p:cNvPr>
              <p:cNvSpPr/>
              <p:nvPr/>
            </p:nvSpPr>
            <p:spPr>
              <a:xfrm>
                <a:off x="3097072" y="2547133"/>
                <a:ext cx="1246785" cy="1022117"/>
              </a:xfrm>
              <a:custGeom>
                <a:avLst/>
                <a:gdLst>
                  <a:gd name="connsiteX0" fmla="*/ 773219 w 822691"/>
                  <a:gd name="connsiteY0" fmla="*/ 595581 h 674444"/>
                  <a:gd name="connsiteX1" fmla="*/ 798778 w 822691"/>
                  <a:gd name="connsiteY1" fmla="*/ 619482 h 674444"/>
                  <a:gd name="connsiteX2" fmla="*/ 822692 w 822691"/>
                  <a:gd name="connsiteY2" fmla="*/ 594719 h 674444"/>
                  <a:gd name="connsiteX3" fmla="*/ 822692 w 822691"/>
                  <a:gd name="connsiteY3" fmla="*/ 488591 h 674444"/>
                  <a:gd name="connsiteX4" fmla="*/ 797900 w 822691"/>
                  <a:gd name="connsiteY4" fmla="*/ 463896 h 674444"/>
                  <a:gd name="connsiteX5" fmla="*/ 773205 w 822691"/>
                  <a:gd name="connsiteY5" fmla="*/ 488688 h 674444"/>
                  <a:gd name="connsiteX6" fmla="*/ 773219 w 822691"/>
                  <a:gd name="connsiteY6" fmla="*/ 489468 h 674444"/>
                  <a:gd name="connsiteX7" fmla="*/ 771729 w 822691"/>
                  <a:gd name="connsiteY7" fmla="*/ 518275 h 674444"/>
                  <a:gd name="connsiteX8" fmla="*/ 427267 w 822691"/>
                  <a:gd name="connsiteY8" fmla="*/ 518275 h 674444"/>
                  <a:gd name="connsiteX9" fmla="*/ 531891 w 822691"/>
                  <a:gd name="connsiteY9" fmla="*/ 413650 h 674444"/>
                  <a:gd name="connsiteX10" fmla="*/ 535732 w 822691"/>
                  <a:gd name="connsiteY10" fmla="*/ 408459 h 674444"/>
                  <a:gd name="connsiteX11" fmla="*/ 509537 w 822691"/>
                  <a:gd name="connsiteY11" fmla="*/ 59809 h 674444"/>
                  <a:gd name="connsiteX12" fmla="*/ 160887 w 822691"/>
                  <a:gd name="connsiteY12" fmla="*/ 86005 h 674444"/>
                  <a:gd name="connsiteX13" fmla="*/ 106198 w 822691"/>
                  <a:gd name="connsiteY13" fmla="*/ 297266 h 674444"/>
                  <a:gd name="connsiteX14" fmla="*/ 7251 w 822691"/>
                  <a:gd name="connsiteY14" fmla="*/ 396213 h 674444"/>
                  <a:gd name="connsiteX15" fmla="*/ 7244 w 822691"/>
                  <a:gd name="connsiteY15" fmla="*/ 431206 h 674444"/>
                  <a:gd name="connsiteX16" fmla="*/ 7251 w 822691"/>
                  <a:gd name="connsiteY16" fmla="*/ 431213 h 674444"/>
                  <a:gd name="connsiteX17" fmla="*/ 243749 w 822691"/>
                  <a:gd name="connsiteY17" fmla="*/ 667182 h 674444"/>
                  <a:gd name="connsiteX18" fmla="*/ 278702 w 822691"/>
                  <a:gd name="connsiteY18" fmla="*/ 667229 h 674444"/>
                  <a:gd name="connsiteX19" fmla="*/ 278749 w 822691"/>
                  <a:gd name="connsiteY19" fmla="*/ 667182 h 674444"/>
                  <a:gd name="connsiteX20" fmla="*/ 322531 w 822691"/>
                  <a:gd name="connsiteY20" fmla="*/ 623401 h 674444"/>
                  <a:gd name="connsiteX21" fmla="*/ 773219 w 822691"/>
                  <a:gd name="connsiteY21" fmla="*/ 571464 h 674444"/>
                  <a:gd name="connsiteX22" fmla="*/ 295880 w 822691"/>
                  <a:gd name="connsiteY22" fmla="*/ 142555 h 674444"/>
                  <a:gd name="connsiteX23" fmla="*/ 260928 w 822691"/>
                  <a:gd name="connsiteY23" fmla="*/ 142508 h 674444"/>
                  <a:gd name="connsiteX24" fmla="*/ 260880 w 822691"/>
                  <a:gd name="connsiteY24" fmla="*/ 142555 h 674444"/>
                  <a:gd name="connsiteX25" fmla="*/ 150800 w 822691"/>
                  <a:gd name="connsiteY25" fmla="*/ 252622 h 674444"/>
                  <a:gd name="connsiteX26" fmla="*/ 342885 w 822691"/>
                  <a:gd name="connsiteY26" fmla="*/ 49112 h 674444"/>
                  <a:gd name="connsiteX27" fmla="*/ 546394 w 822691"/>
                  <a:gd name="connsiteY27" fmla="*/ 241196 h 674444"/>
                  <a:gd name="connsiteX28" fmla="*/ 511935 w 822691"/>
                  <a:gd name="connsiteY28" fmla="*/ 358610 h 674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22691" h="674444">
                    <a:moveTo>
                      <a:pt x="773219" y="595581"/>
                    </a:moveTo>
                    <a:cubicBezTo>
                      <a:pt x="773676" y="609239"/>
                      <a:pt x="785120" y="619940"/>
                      <a:pt x="798778" y="619482"/>
                    </a:cubicBezTo>
                    <a:cubicBezTo>
                      <a:pt x="812126" y="619035"/>
                      <a:pt x="822710" y="608074"/>
                      <a:pt x="822692" y="594719"/>
                    </a:cubicBezTo>
                    <a:lnTo>
                      <a:pt x="822692" y="488591"/>
                    </a:lnTo>
                    <a:cubicBezTo>
                      <a:pt x="822665" y="474925"/>
                      <a:pt x="811566" y="463869"/>
                      <a:pt x="797900" y="463896"/>
                    </a:cubicBezTo>
                    <a:cubicBezTo>
                      <a:pt x="784235" y="463922"/>
                      <a:pt x="773178" y="475022"/>
                      <a:pt x="773205" y="488688"/>
                    </a:cubicBezTo>
                    <a:cubicBezTo>
                      <a:pt x="773205" y="488947"/>
                      <a:pt x="773210" y="489207"/>
                      <a:pt x="773219" y="489468"/>
                    </a:cubicBezTo>
                    <a:lnTo>
                      <a:pt x="771729" y="518275"/>
                    </a:lnTo>
                    <a:lnTo>
                      <a:pt x="427267" y="518275"/>
                    </a:lnTo>
                    <a:lnTo>
                      <a:pt x="531891" y="413650"/>
                    </a:lnTo>
                    <a:cubicBezTo>
                      <a:pt x="533390" y="412093"/>
                      <a:pt x="534682" y="410348"/>
                      <a:pt x="535732" y="408459"/>
                    </a:cubicBezTo>
                    <a:cubicBezTo>
                      <a:pt x="624776" y="304948"/>
                      <a:pt x="613047" y="148853"/>
                      <a:pt x="509537" y="59809"/>
                    </a:cubicBezTo>
                    <a:cubicBezTo>
                      <a:pt x="406026" y="-29234"/>
                      <a:pt x="249931" y="-17506"/>
                      <a:pt x="160887" y="86005"/>
                    </a:cubicBezTo>
                    <a:cubicBezTo>
                      <a:pt x="110882" y="144134"/>
                      <a:pt x="90679" y="222175"/>
                      <a:pt x="106198" y="297266"/>
                    </a:cubicBezTo>
                    <a:lnTo>
                      <a:pt x="7251" y="396213"/>
                    </a:lnTo>
                    <a:cubicBezTo>
                      <a:pt x="-2414" y="405874"/>
                      <a:pt x="-2417" y="421541"/>
                      <a:pt x="7244" y="431206"/>
                    </a:cubicBezTo>
                    <a:cubicBezTo>
                      <a:pt x="7246" y="431207"/>
                      <a:pt x="7248" y="431210"/>
                      <a:pt x="7251" y="431213"/>
                    </a:cubicBezTo>
                    <a:lnTo>
                      <a:pt x="243749" y="667182"/>
                    </a:lnTo>
                    <a:cubicBezTo>
                      <a:pt x="253388" y="676847"/>
                      <a:pt x="269037" y="676868"/>
                      <a:pt x="278702" y="667229"/>
                    </a:cubicBezTo>
                    <a:cubicBezTo>
                      <a:pt x="278719" y="667213"/>
                      <a:pt x="278734" y="667197"/>
                      <a:pt x="278749" y="667182"/>
                    </a:cubicBezTo>
                    <a:lnTo>
                      <a:pt x="322531" y="623401"/>
                    </a:lnTo>
                    <a:lnTo>
                      <a:pt x="773219" y="571464"/>
                    </a:lnTo>
                    <a:close/>
                    <a:moveTo>
                      <a:pt x="295880" y="142555"/>
                    </a:moveTo>
                    <a:cubicBezTo>
                      <a:pt x="286242" y="132890"/>
                      <a:pt x="270593" y="132870"/>
                      <a:pt x="260928" y="142508"/>
                    </a:cubicBezTo>
                    <a:cubicBezTo>
                      <a:pt x="260911" y="142525"/>
                      <a:pt x="260896" y="142540"/>
                      <a:pt x="260880" y="142555"/>
                    </a:cubicBezTo>
                    <a:lnTo>
                      <a:pt x="150800" y="252622"/>
                    </a:lnTo>
                    <a:cubicBezTo>
                      <a:pt x="147645" y="143381"/>
                      <a:pt x="233644" y="52267"/>
                      <a:pt x="342885" y="49112"/>
                    </a:cubicBezTo>
                    <a:cubicBezTo>
                      <a:pt x="452124" y="45957"/>
                      <a:pt x="543239" y="131957"/>
                      <a:pt x="546394" y="241196"/>
                    </a:cubicBezTo>
                    <a:cubicBezTo>
                      <a:pt x="547602" y="282992"/>
                      <a:pt x="535538" y="324096"/>
                      <a:pt x="511935" y="358610"/>
                    </a:cubicBezTo>
                    <a:close/>
                  </a:path>
                </a:pathLst>
              </a:custGeom>
              <a:solidFill>
                <a:srgbClr val="0D9DA7"/>
              </a:solidFill>
              <a:ln w="13891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56" name="مجموعة 155">
                <a:extLst>
                  <a:ext uri="{FF2B5EF4-FFF2-40B4-BE49-F238E27FC236}">
                    <a16:creationId xmlns:a16="http://schemas.microsoft.com/office/drawing/2014/main" id="{A0DF4D7A-7AF3-48F9-BFAC-B475388B8BD0}"/>
                  </a:ext>
                </a:extLst>
              </p:cNvPr>
              <p:cNvGrpSpPr/>
              <p:nvPr/>
            </p:nvGrpSpPr>
            <p:grpSpPr>
              <a:xfrm rot="2729864" flipH="1">
                <a:off x="3557059" y="3047991"/>
                <a:ext cx="69287" cy="433488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160" name="مستطيل: زوايا مستديرة 159">
                  <a:extLst>
                    <a:ext uri="{FF2B5EF4-FFF2-40B4-BE49-F238E27FC236}">
                      <a16:creationId xmlns:a16="http://schemas.microsoft.com/office/drawing/2014/main" id="{A2399FAD-254D-4807-82E3-914D01AD24DB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61" name="مستطيل: زوايا مستديرة 160">
                  <a:extLst>
                    <a:ext uri="{FF2B5EF4-FFF2-40B4-BE49-F238E27FC236}">
                      <a16:creationId xmlns:a16="http://schemas.microsoft.com/office/drawing/2014/main" id="{FEAAFC10-A74F-4A6F-A55D-E0BEF4B59101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157" name="شكل حر: شكل 156">
                <a:extLst>
                  <a:ext uri="{FF2B5EF4-FFF2-40B4-BE49-F238E27FC236}">
                    <a16:creationId xmlns:a16="http://schemas.microsoft.com/office/drawing/2014/main" id="{9EC183C5-9EAA-42F9-9314-93473ADF9E50}"/>
                  </a:ext>
                </a:extLst>
              </p:cNvPr>
              <p:cNvSpPr/>
              <p:nvPr/>
            </p:nvSpPr>
            <p:spPr>
              <a:xfrm>
                <a:off x="4037625" y="2597196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58" name="شكل حر: شكل 157">
                <a:extLst>
                  <a:ext uri="{FF2B5EF4-FFF2-40B4-BE49-F238E27FC236}">
                    <a16:creationId xmlns:a16="http://schemas.microsoft.com/office/drawing/2014/main" id="{D01795EE-3441-4F00-ACB9-7EAC5E0D4DBA}"/>
                  </a:ext>
                </a:extLst>
              </p:cNvPr>
              <p:cNvSpPr/>
              <p:nvPr/>
            </p:nvSpPr>
            <p:spPr>
              <a:xfrm>
                <a:off x="3275166" y="362953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59" name="شكل حر: شكل 158">
                <a:extLst>
                  <a:ext uri="{FF2B5EF4-FFF2-40B4-BE49-F238E27FC236}">
                    <a16:creationId xmlns:a16="http://schemas.microsoft.com/office/drawing/2014/main" id="{F314D10A-978F-44D1-B3DD-A898782E3DA9}"/>
                  </a:ext>
                </a:extLst>
              </p:cNvPr>
              <p:cNvSpPr/>
              <p:nvPr/>
            </p:nvSpPr>
            <p:spPr>
              <a:xfrm>
                <a:off x="3071739" y="28879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162" name="مجموعة 161">
            <a:extLst>
              <a:ext uri="{FF2B5EF4-FFF2-40B4-BE49-F238E27FC236}">
                <a16:creationId xmlns:a16="http://schemas.microsoft.com/office/drawing/2014/main" id="{73A2F92D-1571-4AFE-9ACF-FB2C0EF04B49}"/>
              </a:ext>
            </a:extLst>
          </p:cNvPr>
          <p:cNvGrpSpPr/>
          <p:nvPr/>
        </p:nvGrpSpPr>
        <p:grpSpPr>
          <a:xfrm>
            <a:off x="9372294" y="4350068"/>
            <a:ext cx="1044881" cy="1052375"/>
            <a:chOff x="6080369" y="3739466"/>
            <a:chExt cx="1656080" cy="1667957"/>
          </a:xfrm>
        </p:grpSpPr>
        <p:sp>
          <p:nvSpPr>
            <p:cNvPr id="163" name="شكل بيضاوي 162">
              <a:extLst>
                <a:ext uri="{FF2B5EF4-FFF2-40B4-BE49-F238E27FC236}">
                  <a16:creationId xmlns:a16="http://schemas.microsoft.com/office/drawing/2014/main" id="{3D5BBADF-9645-4816-942C-8EDAF3F1DE6F}"/>
                </a:ext>
              </a:extLst>
            </p:cNvPr>
            <p:cNvSpPr/>
            <p:nvPr/>
          </p:nvSpPr>
          <p:spPr>
            <a:xfrm>
              <a:off x="6080369" y="3739466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64" name="مجموعة 163">
              <a:extLst>
                <a:ext uri="{FF2B5EF4-FFF2-40B4-BE49-F238E27FC236}">
                  <a16:creationId xmlns:a16="http://schemas.microsoft.com/office/drawing/2014/main" id="{61FC65EA-D176-4874-B3C7-B4EC17BF17B0}"/>
                </a:ext>
              </a:extLst>
            </p:cNvPr>
            <p:cNvGrpSpPr/>
            <p:nvPr/>
          </p:nvGrpSpPr>
          <p:grpSpPr>
            <a:xfrm>
              <a:off x="6222171" y="3908007"/>
              <a:ext cx="1189160" cy="1499416"/>
              <a:chOff x="4909363" y="1807878"/>
              <a:chExt cx="1808787" cy="2280706"/>
            </a:xfrm>
          </p:grpSpPr>
          <p:grpSp>
            <p:nvGrpSpPr>
              <p:cNvPr id="165" name="مجموعة 164">
                <a:extLst>
                  <a:ext uri="{FF2B5EF4-FFF2-40B4-BE49-F238E27FC236}">
                    <a16:creationId xmlns:a16="http://schemas.microsoft.com/office/drawing/2014/main" id="{495B730D-B6F6-4ECE-AB7E-C50F4A32D047}"/>
                  </a:ext>
                </a:extLst>
              </p:cNvPr>
              <p:cNvGrpSpPr/>
              <p:nvPr/>
            </p:nvGrpSpPr>
            <p:grpSpPr>
              <a:xfrm>
                <a:off x="5239514" y="1807878"/>
                <a:ext cx="1478636" cy="2280706"/>
                <a:chOff x="4350664" y="2351532"/>
                <a:chExt cx="809816" cy="1249092"/>
              </a:xfrm>
            </p:grpSpPr>
            <p:sp>
              <p:nvSpPr>
                <p:cNvPr id="175" name="شكل حر: شكل 174">
                  <a:extLst>
                    <a:ext uri="{FF2B5EF4-FFF2-40B4-BE49-F238E27FC236}">
                      <a16:creationId xmlns:a16="http://schemas.microsoft.com/office/drawing/2014/main" id="{22C5AB5D-600F-4980-92C9-36483380F2B3}"/>
                    </a:ext>
                  </a:extLst>
                </p:cNvPr>
                <p:cNvSpPr/>
                <p:nvPr/>
              </p:nvSpPr>
              <p:spPr>
                <a:xfrm>
                  <a:off x="4350664" y="2351532"/>
                  <a:ext cx="809816" cy="939800"/>
                </a:xfrm>
                <a:custGeom>
                  <a:avLst/>
                  <a:gdLst>
                    <a:gd name="connsiteX0" fmla="*/ 640931 w 809816"/>
                    <a:gd name="connsiteY0" fmla="*/ 0 h 939800"/>
                    <a:gd name="connsiteX1" fmla="*/ 624319 w 809816"/>
                    <a:gd name="connsiteY1" fmla="*/ 96901 h 939800"/>
                    <a:gd name="connsiteX2" fmla="*/ 552336 w 809816"/>
                    <a:gd name="connsiteY2" fmla="*/ 168885 h 939800"/>
                    <a:gd name="connsiteX3" fmla="*/ 537108 w 809816"/>
                    <a:gd name="connsiteY3" fmla="*/ 167500 h 939800"/>
                    <a:gd name="connsiteX4" fmla="*/ 470662 w 809816"/>
                    <a:gd name="connsiteY4" fmla="*/ 287934 h 939800"/>
                    <a:gd name="connsiteX5" fmla="*/ 513575 w 809816"/>
                    <a:gd name="connsiteY5" fmla="*/ 283782 h 939800"/>
                    <a:gd name="connsiteX6" fmla="*/ 610476 w 809816"/>
                    <a:gd name="connsiteY6" fmla="*/ 275476 h 939800"/>
                    <a:gd name="connsiteX7" fmla="*/ 699072 w 809816"/>
                    <a:gd name="connsiteY7" fmla="*/ 322542 h 939800"/>
                    <a:gd name="connsiteX8" fmla="*/ 557873 w 809816"/>
                    <a:gd name="connsiteY8" fmla="*/ 405600 h 939800"/>
                    <a:gd name="connsiteX9" fmla="*/ 523265 w 809816"/>
                    <a:gd name="connsiteY9" fmla="*/ 391757 h 939800"/>
                    <a:gd name="connsiteX10" fmla="*/ 495579 w 809816"/>
                    <a:gd name="connsiteY10" fmla="*/ 341922 h 939800"/>
                    <a:gd name="connsiteX11" fmla="*/ 449898 w 809816"/>
                    <a:gd name="connsiteY11" fmla="*/ 352997 h 939800"/>
                    <a:gd name="connsiteX12" fmla="*/ 442976 w 809816"/>
                    <a:gd name="connsiteY12" fmla="*/ 675538 h 939800"/>
                    <a:gd name="connsiteX13" fmla="*/ 467893 w 809816"/>
                    <a:gd name="connsiteY13" fmla="*/ 658927 h 939800"/>
                    <a:gd name="connsiteX14" fmla="*/ 467893 w 809816"/>
                    <a:gd name="connsiteY14" fmla="*/ 656158 h 939800"/>
                    <a:gd name="connsiteX15" fmla="*/ 613245 w 809816"/>
                    <a:gd name="connsiteY15" fmla="*/ 510807 h 939800"/>
                    <a:gd name="connsiteX16" fmla="*/ 809816 w 809816"/>
                    <a:gd name="connsiteY16" fmla="*/ 480352 h 939800"/>
                    <a:gd name="connsiteX17" fmla="*/ 683844 w 809816"/>
                    <a:gd name="connsiteY17" fmla="*/ 783514 h 939800"/>
                    <a:gd name="connsiteX18" fmla="*/ 611861 w 809816"/>
                    <a:gd name="connsiteY18" fmla="*/ 802894 h 939800"/>
                    <a:gd name="connsiteX19" fmla="*/ 478968 w 809816"/>
                    <a:gd name="connsiteY19" fmla="*/ 717067 h 939800"/>
                    <a:gd name="connsiteX20" fmla="*/ 452666 w 809816"/>
                    <a:gd name="connsiteY20" fmla="*/ 743369 h 939800"/>
                    <a:gd name="connsiteX21" fmla="*/ 469797 w 809816"/>
                    <a:gd name="connsiteY21" fmla="*/ 851517 h 939800"/>
                    <a:gd name="connsiteX22" fmla="*/ 472852 w 809816"/>
                    <a:gd name="connsiteY22" fmla="*/ 939800 h 939800"/>
                    <a:gd name="connsiteX23" fmla="*/ 419433 w 809816"/>
                    <a:gd name="connsiteY23" fmla="*/ 939800 h 939800"/>
                    <a:gd name="connsiteX24" fmla="*/ 420481 w 809816"/>
                    <a:gd name="connsiteY24" fmla="*/ 916450 h 939800"/>
                    <a:gd name="connsiteX25" fmla="*/ 398678 w 809816"/>
                    <a:gd name="connsiteY25" fmla="*/ 744753 h 939800"/>
                    <a:gd name="connsiteX26" fmla="*/ 380683 w 809816"/>
                    <a:gd name="connsiteY26" fmla="*/ 627088 h 939800"/>
                    <a:gd name="connsiteX27" fmla="*/ 344691 w 809816"/>
                    <a:gd name="connsiteY27" fmla="*/ 610476 h 939800"/>
                    <a:gd name="connsiteX28" fmla="*/ 322542 w 809816"/>
                    <a:gd name="connsiteY28" fmla="*/ 599402 h 939800"/>
                    <a:gd name="connsiteX29" fmla="*/ 197955 w 809816"/>
                    <a:gd name="connsiteY29" fmla="*/ 668617 h 939800"/>
                    <a:gd name="connsiteX30" fmla="*/ 125971 w 809816"/>
                    <a:gd name="connsiteY30" fmla="*/ 649237 h 939800"/>
                    <a:gd name="connsiteX31" fmla="*/ 0 w 809816"/>
                    <a:gd name="connsiteY31" fmla="*/ 346075 h 939800"/>
                    <a:gd name="connsiteX32" fmla="*/ 195186 w 809816"/>
                    <a:gd name="connsiteY32" fmla="*/ 376530 h 939800"/>
                    <a:gd name="connsiteX33" fmla="*/ 340538 w 809816"/>
                    <a:gd name="connsiteY33" fmla="*/ 521881 h 939800"/>
                    <a:gd name="connsiteX34" fmla="*/ 339154 w 809816"/>
                    <a:gd name="connsiteY34" fmla="*/ 545414 h 939800"/>
                    <a:gd name="connsiteX35" fmla="*/ 366840 w 809816"/>
                    <a:gd name="connsiteY35" fmla="*/ 559257 h 939800"/>
                    <a:gd name="connsiteX36" fmla="*/ 372377 w 809816"/>
                    <a:gd name="connsiteY36" fmla="*/ 562026 h 939800"/>
                    <a:gd name="connsiteX37" fmla="*/ 420827 w 809816"/>
                    <a:gd name="connsiteY37" fmla="*/ 271323 h 939800"/>
                    <a:gd name="connsiteX38" fmla="*/ 401447 w 809816"/>
                    <a:gd name="connsiteY38" fmla="*/ 245021 h 939800"/>
                    <a:gd name="connsiteX39" fmla="*/ 358534 w 809816"/>
                    <a:gd name="connsiteY39" fmla="*/ 258864 h 939800"/>
                    <a:gd name="connsiteX40" fmla="*/ 322542 w 809816"/>
                    <a:gd name="connsiteY40" fmla="*/ 249174 h 939800"/>
                    <a:gd name="connsiteX41" fmla="*/ 260248 w 809816"/>
                    <a:gd name="connsiteY41" fmla="*/ 98285 h 939800"/>
                    <a:gd name="connsiteX42" fmla="*/ 358534 w 809816"/>
                    <a:gd name="connsiteY42" fmla="*/ 113513 h 939800"/>
                    <a:gd name="connsiteX43" fmla="*/ 430517 w 809816"/>
                    <a:gd name="connsiteY43" fmla="*/ 185496 h 939800"/>
                    <a:gd name="connsiteX44" fmla="*/ 429133 w 809816"/>
                    <a:gd name="connsiteY44" fmla="*/ 193802 h 939800"/>
                    <a:gd name="connsiteX45" fmla="*/ 447129 w 809816"/>
                    <a:gd name="connsiteY45" fmla="*/ 213182 h 939800"/>
                    <a:gd name="connsiteX46" fmla="*/ 492811 w 809816"/>
                    <a:gd name="connsiteY46" fmla="*/ 138430 h 939800"/>
                    <a:gd name="connsiteX47" fmla="*/ 480352 w 809816"/>
                    <a:gd name="connsiteY47" fmla="*/ 98285 h 939800"/>
                    <a:gd name="connsiteX48" fmla="*/ 490042 w 809816"/>
                    <a:gd name="connsiteY48" fmla="*/ 62294 h 939800"/>
                    <a:gd name="connsiteX49" fmla="*/ 640931 w 809816"/>
                    <a:gd name="connsiteY49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09816" h="939800">
                      <a:moveTo>
                        <a:pt x="640931" y="0"/>
                      </a:moveTo>
                      <a:cubicBezTo>
                        <a:pt x="640931" y="0"/>
                        <a:pt x="624319" y="60909"/>
                        <a:pt x="624319" y="96901"/>
                      </a:cubicBezTo>
                      <a:cubicBezTo>
                        <a:pt x="624319" y="135661"/>
                        <a:pt x="592480" y="168885"/>
                        <a:pt x="552336" y="168885"/>
                      </a:cubicBezTo>
                      <a:cubicBezTo>
                        <a:pt x="546799" y="168885"/>
                        <a:pt x="542646" y="168885"/>
                        <a:pt x="537108" y="167500"/>
                      </a:cubicBezTo>
                      <a:cubicBezTo>
                        <a:pt x="509422" y="209029"/>
                        <a:pt x="487274" y="249174"/>
                        <a:pt x="470662" y="287934"/>
                      </a:cubicBezTo>
                      <a:cubicBezTo>
                        <a:pt x="484505" y="285166"/>
                        <a:pt x="499732" y="283782"/>
                        <a:pt x="513575" y="283782"/>
                      </a:cubicBezTo>
                      <a:cubicBezTo>
                        <a:pt x="538493" y="257480"/>
                        <a:pt x="580022" y="251943"/>
                        <a:pt x="610476" y="275476"/>
                      </a:cubicBezTo>
                      <a:cubicBezTo>
                        <a:pt x="640931" y="299009"/>
                        <a:pt x="699072" y="322542"/>
                        <a:pt x="699072" y="322542"/>
                      </a:cubicBezTo>
                      <a:cubicBezTo>
                        <a:pt x="660311" y="373761"/>
                        <a:pt x="620166" y="415290"/>
                        <a:pt x="557873" y="405600"/>
                      </a:cubicBezTo>
                      <a:cubicBezTo>
                        <a:pt x="545414" y="404216"/>
                        <a:pt x="534340" y="400063"/>
                        <a:pt x="523265" y="391757"/>
                      </a:cubicBezTo>
                      <a:cubicBezTo>
                        <a:pt x="506654" y="379298"/>
                        <a:pt x="496964" y="361302"/>
                        <a:pt x="495579" y="341922"/>
                      </a:cubicBezTo>
                      <a:cubicBezTo>
                        <a:pt x="480352" y="343306"/>
                        <a:pt x="463741" y="347459"/>
                        <a:pt x="449898" y="352997"/>
                      </a:cubicBezTo>
                      <a:cubicBezTo>
                        <a:pt x="416674" y="467893"/>
                        <a:pt x="426364" y="573100"/>
                        <a:pt x="442976" y="675538"/>
                      </a:cubicBezTo>
                      <a:cubicBezTo>
                        <a:pt x="451282" y="668617"/>
                        <a:pt x="459588" y="663080"/>
                        <a:pt x="467893" y="658927"/>
                      </a:cubicBezTo>
                      <a:cubicBezTo>
                        <a:pt x="467893" y="657543"/>
                        <a:pt x="467893" y="657543"/>
                        <a:pt x="467893" y="656158"/>
                      </a:cubicBezTo>
                      <a:cubicBezTo>
                        <a:pt x="467893" y="575869"/>
                        <a:pt x="532956" y="510807"/>
                        <a:pt x="613245" y="510807"/>
                      </a:cubicBezTo>
                      <a:cubicBezTo>
                        <a:pt x="689381" y="513575"/>
                        <a:pt x="809816" y="480352"/>
                        <a:pt x="809816" y="480352"/>
                      </a:cubicBezTo>
                      <a:cubicBezTo>
                        <a:pt x="809816" y="607708"/>
                        <a:pt x="795973" y="722605"/>
                        <a:pt x="683844" y="783514"/>
                      </a:cubicBezTo>
                      <a:cubicBezTo>
                        <a:pt x="663080" y="795973"/>
                        <a:pt x="638162" y="802894"/>
                        <a:pt x="611861" y="802894"/>
                      </a:cubicBezTo>
                      <a:cubicBezTo>
                        <a:pt x="552336" y="802894"/>
                        <a:pt x="502501" y="766902"/>
                        <a:pt x="478968" y="717067"/>
                      </a:cubicBezTo>
                      <a:cubicBezTo>
                        <a:pt x="466509" y="725373"/>
                        <a:pt x="456819" y="735063"/>
                        <a:pt x="452666" y="743369"/>
                      </a:cubicBezTo>
                      <a:cubicBezTo>
                        <a:pt x="459588" y="780053"/>
                        <a:pt x="465817" y="816045"/>
                        <a:pt x="469797" y="851517"/>
                      </a:cubicBezTo>
                      <a:lnTo>
                        <a:pt x="472852" y="939800"/>
                      </a:lnTo>
                      <a:lnTo>
                        <a:pt x="419433" y="939800"/>
                      </a:lnTo>
                      <a:lnTo>
                        <a:pt x="420481" y="916450"/>
                      </a:lnTo>
                      <a:cubicBezTo>
                        <a:pt x="419443" y="861554"/>
                        <a:pt x="409060" y="803933"/>
                        <a:pt x="398678" y="744753"/>
                      </a:cubicBezTo>
                      <a:cubicBezTo>
                        <a:pt x="393141" y="707377"/>
                        <a:pt x="386220" y="667233"/>
                        <a:pt x="380683" y="627088"/>
                      </a:cubicBezTo>
                      <a:cubicBezTo>
                        <a:pt x="368224" y="621551"/>
                        <a:pt x="355765" y="616014"/>
                        <a:pt x="344691" y="610476"/>
                      </a:cubicBezTo>
                      <a:cubicBezTo>
                        <a:pt x="337769" y="606323"/>
                        <a:pt x="329463" y="603555"/>
                        <a:pt x="322542" y="599402"/>
                      </a:cubicBezTo>
                      <a:cubicBezTo>
                        <a:pt x="296240" y="640931"/>
                        <a:pt x="250558" y="668617"/>
                        <a:pt x="197955" y="668617"/>
                      </a:cubicBezTo>
                      <a:cubicBezTo>
                        <a:pt x="171653" y="668617"/>
                        <a:pt x="146736" y="661695"/>
                        <a:pt x="125971" y="649237"/>
                      </a:cubicBezTo>
                      <a:cubicBezTo>
                        <a:pt x="13843" y="586943"/>
                        <a:pt x="0" y="473431"/>
                        <a:pt x="0" y="346075"/>
                      </a:cubicBezTo>
                      <a:cubicBezTo>
                        <a:pt x="0" y="346075"/>
                        <a:pt x="120434" y="379298"/>
                        <a:pt x="195186" y="376530"/>
                      </a:cubicBezTo>
                      <a:cubicBezTo>
                        <a:pt x="275476" y="376530"/>
                        <a:pt x="340538" y="441592"/>
                        <a:pt x="340538" y="521881"/>
                      </a:cubicBezTo>
                      <a:cubicBezTo>
                        <a:pt x="340538" y="530187"/>
                        <a:pt x="340538" y="537108"/>
                        <a:pt x="339154" y="545414"/>
                      </a:cubicBezTo>
                      <a:cubicBezTo>
                        <a:pt x="348844" y="549567"/>
                        <a:pt x="357149" y="555104"/>
                        <a:pt x="366840" y="559257"/>
                      </a:cubicBezTo>
                      <a:cubicBezTo>
                        <a:pt x="369608" y="560642"/>
                        <a:pt x="370992" y="560642"/>
                        <a:pt x="372377" y="562026"/>
                      </a:cubicBezTo>
                      <a:cubicBezTo>
                        <a:pt x="366840" y="470662"/>
                        <a:pt x="376530" y="373761"/>
                        <a:pt x="420827" y="271323"/>
                      </a:cubicBezTo>
                      <a:cubicBezTo>
                        <a:pt x="415290" y="261633"/>
                        <a:pt x="409753" y="253327"/>
                        <a:pt x="401447" y="245021"/>
                      </a:cubicBezTo>
                      <a:cubicBezTo>
                        <a:pt x="388988" y="253327"/>
                        <a:pt x="375145" y="258864"/>
                        <a:pt x="358534" y="258864"/>
                      </a:cubicBezTo>
                      <a:cubicBezTo>
                        <a:pt x="346075" y="258864"/>
                        <a:pt x="333616" y="254711"/>
                        <a:pt x="322542" y="249174"/>
                      </a:cubicBezTo>
                      <a:cubicBezTo>
                        <a:pt x="267170" y="218719"/>
                        <a:pt x="260248" y="161963"/>
                        <a:pt x="260248" y="98285"/>
                      </a:cubicBezTo>
                      <a:cubicBezTo>
                        <a:pt x="260248" y="98285"/>
                        <a:pt x="319773" y="114897"/>
                        <a:pt x="358534" y="113513"/>
                      </a:cubicBezTo>
                      <a:cubicBezTo>
                        <a:pt x="397294" y="113513"/>
                        <a:pt x="430517" y="145352"/>
                        <a:pt x="430517" y="185496"/>
                      </a:cubicBezTo>
                      <a:cubicBezTo>
                        <a:pt x="430517" y="188265"/>
                        <a:pt x="429133" y="191033"/>
                        <a:pt x="429133" y="193802"/>
                      </a:cubicBezTo>
                      <a:cubicBezTo>
                        <a:pt x="436055" y="200724"/>
                        <a:pt x="441592" y="206261"/>
                        <a:pt x="447129" y="213182"/>
                      </a:cubicBezTo>
                      <a:cubicBezTo>
                        <a:pt x="460972" y="188265"/>
                        <a:pt x="476199" y="163347"/>
                        <a:pt x="492811" y="138430"/>
                      </a:cubicBezTo>
                      <a:cubicBezTo>
                        <a:pt x="484505" y="125971"/>
                        <a:pt x="480352" y="113513"/>
                        <a:pt x="480352" y="98285"/>
                      </a:cubicBezTo>
                      <a:cubicBezTo>
                        <a:pt x="480352" y="85827"/>
                        <a:pt x="484505" y="73368"/>
                        <a:pt x="490042" y="62294"/>
                      </a:cubicBezTo>
                      <a:cubicBezTo>
                        <a:pt x="520497" y="6922"/>
                        <a:pt x="577253" y="0"/>
                        <a:pt x="640931" y="0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76" name="شكل حر: شكل 175">
                  <a:extLst>
                    <a:ext uri="{FF2B5EF4-FFF2-40B4-BE49-F238E27FC236}">
                      <a16:creationId xmlns:a16="http://schemas.microsoft.com/office/drawing/2014/main" id="{63100D67-9EDD-4E9A-AC1F-C7547B3FF30B}"/>
                    </a:ext>
                  </a:extLst>
                </p:cNvPr>
                <p:cNvSpPr/>
                <p:nvPr/>
              </p:nvSpPr>
              <p:spPr>
                <a:xfrm>
                  <a:off x="4361938" y="3272536"/>
                  <a:ext cx="781930" cy="328088"/>
                </a:xfrm>
                <a:custGeom>
                  <a:avLst/>
                  <a:gdLst>
                    <a:gd name="connsiteX0" fmla="*/ 344681 w 718452"/>
                    <a:gd name="connsiteY0" fmla="*/ 0 h 167640"/>
                    <a:gd name="connsiteX1" fmla="*/ 398100 w 718452"/>
                    <a:gd name="connsiteY1" fmla="*/ 0 h 167640"/>
                    <a:gd name="connsiteX2" fmla="*/ 398679 w 718452"/>
                    <a:gd name="connsiteY2" fmla="*/ 16751 h 167640"/>
                    <a:gd name="connsiteX3" fmla="*/ 419443 w 718452"/>
                    <a:gd name="connsiteY3" fmla="*/ 15367 h 167640"/>
                    <a:gd name="connsiteX4" fmla="*/ 560642 w 718452"/>
                    <a:gd name="connsiteY4" fmla="*/ 72123 h 167640"/>
                    <a:gd name="connsiteX5" fmla="*/ 718452 w 718452"/>
                    <a:gd name="connsiteY5" fmla="*/ 167640 h 167640"/>
                    <a:gd name="connsiteX6" fmla="*/ 0 w 718452"/>
                    <a:gd name="connsiteY6" fmla="*/ 167640 h 167640"/>
                    <a:gd name="connsiteX7" fmla="*/ 184112 w 718452"/>
                    <a:gd name="connsiteY7" fmla="*/ 56896 h 167640"/>
                    <a:gd name="connsiteX8" fmla="*/ 272707 w 718452"/>
                    <a:gd name="connsiteY8" fmla="*/ 76276 h 167640"/>
                    <a:gd name="connsiteX9" fmla="*/ 343307 w 718452"/>
                    <a:gd name="connsiteY9" fmla="*/ 30594 h 167640"/>
                    <a:gd name="connsiteX10" fmla="*/ 344681 w 718452"/>
                    <a:gd name="connsiteY10" fmla="*/ 0 h 167640"/>
                    <a:gd name="connsiteX0" fmla="*/ 344681 w 718452"/>
                    <a:gd name="connsiteY0" fmla="*/ 0 h 167805"/>
                    <a:gd name="connsiteX1" fmla="*/ 398100 w 718452"/>
                    <a:gd name="connsiteY1" fmla="*/ 0 h 167805"/>
                    <a:gd name="connsiteX2" fmla="*/ 398679 w 718452"/>
                    <a:gd name="connsiteY2" fmla="*/ 16751 h 167805"/>
                    <a:gd name="connsiteX3" fmla="*/ 419443 w 718452"/>
                    <a:gd name="connsiteY3" fmla="*/ 15367 h 167805"/>
                    <a:gd name="connsiteX4" fmla="*/ 560642 w 718452"/>
                    <a:gd name="connsiteY4" fmla="*/ 72123 h 167805"/>
                    <a:gd name="connsiteX5" fmla="*/ 718452 w 718452"/>
                    <a:gd name="connsiteY5" fmla="*/ 167640 h 167805"/>
                    <a:gd name="connsiteX6" fmla="*/ 360791 w 718452"/>
                    <a:gd name="connsiteY6" fmla="*/ 167805 h 167805"/>
                    <a:gd name="connsiteX7" fmla="*/ 0 w 718452"/>
                    <a:gd name="connsiteY7" fmla="*/ 167640 h 167805"/>
                    <a:gd name="connsiteX8" fmla="*/ 184112 w 718452"/>
                    <a:gd name="connsiteY8" fmla="*/ 56896 h 167805"/>
                    <a:gd name="connsiteX9" fmla="*/ 272707 w 718452"/>
                    <a:gd name="connsiteY9" fmla="*/ 76276 h 167805"/>
                    <a:gd name="connsiteX10" fmla="*/ 343307 w 718452"/>
                    <a:gd name="connsiteY10" fmla="*/ 30594 h 167805"/>
                    <a:gd name="connsiteX11" fmla="*/ 344681 w 718452"/>
                    <a:gd name="connsiteY11" fmla="*/ 0 h 167805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1931" h="328088">
                      <a:moveTo>
                        <a:pt x="408160" y="0"/>
                      </a:moveTo>
                      <a:lnTo>
                        <a:pt x="461579" y="0"/>
                      </a:lnTo>
                      <a:lnTo>
                        <a:pt x="462158" y="16751"/>
                      </a:lnTo>
                      <a:cubicBezTo>
                        <a:pt x="469079" y="15367"/>
                        <a:pt x="476001" y="15367"/>
                        <a:pt x="482922" y="15367"/>
                      </a:cubicBezTo>
                      <a:cubicBezTo>
                        <a:pt x="536910" y="15367"/>
                        <a:pt x="586745" y="37516"/>
                        <a:pt x="624121" y="72123"/>
                      </a:cubicBezTo>
                      <a:cubicBezTo>
                        <a:pt x="691951" y="77661"/>
                        <a:pt x="748708" y="113652"/>
                        <a:pt x="781931" y="167640"/>
                      </a:cubicBezTo>
                      <a:cubicBezTo>
                        <a:pt x="700269" y="279841"/>
                        <a:pt x="547193" y="296823"/>
                        <a:pt x="379835" y="328088"/>
                      </a:cubicBezTo>
                      <a:cubicBezTo>
                        <a:pt x="246875" y="313750"/>
                        <a:pt x="115504" y="275609"/>
                        <a:pt x="0" y="204141"/>
                      </a:cubicBezTo>
                      <a:cubicBezTo>
                        <a:pt x="35992" y="137695"/>
                        <a:pt x="191560" y="78207"/>
                        <a:pt x="247591" y="56896"/>
                      </a:cubicBezTo>
                      <a:cubicBezTo>
                        <a:pt x="303622" y="35585"/>
                        <a:pt x="309885" y="63818"/>
                        <a:pt x="336186" y="76276"/>
                      </a:cubicBezTo>
                      <a:cubicBezTo>
                        <a:pt x="356951" y="56896"/>
                        <a:pt x="380484" y="41669"/>
                        <a:pt x="406786" y="30594"/>
                      </a:cubicBezTo>
                      <a:lnTo>
                        <a:pt x="408160" y="0"/>
                      </a:lnTo>
                      <a:close/>
                    </a:path>
                  </a:pathLst>
                </a:custGeom>
                <a:solidFill>
                  <a:srgbClr val="D7A9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166" name="مجموعة 165">
                <a:extLst>
                  <a:ext uri="{FF2B5EF4-FFF2-40B4-BE49-F238E27FC236}">
                    <a16:creationId xmlns:a16="http://schemas.microsoft.com/office/drawing/2014/main" id="{C8CF03F5-BD87-463F-B4B8-0CED92E76848}"/>
                  </a:ext>
                </a:extLst>
              </p:cNvPr>
              <p:cNvGrpSpPr/>
              <p:nvPr/>
            </p:nvGrpSpPr>
            <p:grpSpPr>
              <a:xfrm rot="17021444" flipH="1">
                <a:off x="5478959" y="272570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73" name="مستطيل: زوايا مستديرة 172">
                  <a:extLst>
                    <a:ext uri="{FF2B5EF4-FFF2-40B4-BE49-F238E27FC236}">
                      <a16:creationId xmlns:a16="http://schemas.microsoft.com/office/drawing/2014/main" id="{C46E7F2D-085E-4ADE-9056-886FF55272B3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74" name="مستطيل: زوايا مستديرة 173">
                  <a:extLst>
                    <a:ext uri="{FF2B5EF4-FFF2-40B4-BE49-F238E27FC236}">
                      <a16:creationId xmlns:a16="http://schemas.microsoft.com/office/drawing/2014/main" id="{0BA01348-655D-4DEA-B7C6-68729A2D6ADE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167" name="مجموعة 166">
                <a:extLst>
                  <a:ext uri="{FF2B5EF4-FFF2-40B4-BE49-F238E27FC236}">
                    <a16:creationId xmlns:a16="http://schemas.microsoft.com/office/drawing/2014/main" id="{CD39E7E8-A867-4979-9C1F-AF3B2C414DFF}"/>
                  </a:ext>
                </a:extLst>
              </p:cNvPr>
              <p:cNvGrpSpPr/>
              <p:nvPr/>
            </p:nvGrpSpPr>
            <p:grpSpPr>
              <a:xfrm rot="12796276" flipH="1">
                <a:off x="6507659" y="2817149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71" name="مستطيل: زوايا مستديرة 170">
                  <a:extLst>
                    <a:ext uri="{FF2B5EF4-FFF2-40B4-BE49-F238E27FC236}">
                      <a16:creationId xmlns:a16="http://schemas.microsoft.com/office/drawing/2014/main" id="{28D697E7-0C67-40FB-AF29-117E0BDFB991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72" name="مستطيل: زوايا مستديرة 171">
                  <a:extLst>
                    <a:ext uri="{FF2B5EF4-FFF2-40B4-BE49-F238E27FC236}">
                      <a16:creationId xmlns:a16="http://schemas.microsoft.com/office/drawing/2014/main" id="{D3FC8736-ED72-42E3-86FB-DE490001F743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168" name="شكل حر: شكل 167">
                <a:extLst>
                  <a:ext uri="{FF2B5EF4-FFF2-40B4-BE49-F238E27FC236}">
                    <a16:creationId xmlns:a16="http://schemas.microsoft.com/office/drawing/2014/main" id="{F070DA81-78ED-442E-A660-5F5EBD70320A}"/>
                  </a:ext>
                </a:extLst>
              </p:cNvPr>
              <p:cNvSpPr/>
              <p:nvPr/>
            </p:nvSpPr>
            <p:spPr>
              <a:xfrm>
                <a:off x="5284960" y="18762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69" name="شكل حر: شكل 168">
                <a:extLst>
                  <a:ext uri="{FF2B5EF4-FFF2-40B4-BE49-F238E27FC236}">
                    <a16:creationId xmlns:a16="http://schemas.microsoft.com/office/drawing/2014/main" id="{9370B3CC-3EFE-409D-9977-23EB0BEC5482}"/>
                  </a:ext>
                </a:extLst>
              </p:cNvPr>
              <p:cNvSpPr/>
              <p:nvPr/>
            </p:nvSpPr>
            <p:spPr>
              <a:xfrm>
                <a:off x="4909363" y="21875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70" name="شكل حر: شكل 169">
                <a:extLst>
                  <a:ext uri="{FF2B5EF4-FFF2-40B4-BE49-F238E27FC236}">
                    <a16:creationId xmlns:a16="http://schemas.microsoft.com/office/drawing/2014/main" id="{361D200D-AC54-488B-A3E7-A0B3F2D26AAE}"/>
                  </a:ext>
                </a:extLst>
              </p:cNvPr>
              <p:cNvSpPr/>
              <p:nvPr/>
            </p:nvSpPr>
            <p:spPr>
              <a:xfrm>
                <a:off x="5022459" y="28879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177" name="مجموعة 176">
            <a:extLst>
              <a:ext uri="{FF2B5EF4-FFF2-40B4-BE49-F238E27FC236}">
                <a16:creationId xmlns:a16="http://schemas.microsoft.com/office/drawing/2014/main" id="{D57E8755-67E1-4029-B4F9-D754BB0ACD11}"/>
              </a:ext>
            </a:extLst>
          </p:cNvPr>
          <p:cNvGrpSpPr/>
          <p:nvPr/>
        </p:nvGrpSpPr>
        <p:grpSpPr>
          <a:xfrm>
            <a:off x="1774825" y="1881188"/>
            <a:ext cx="1116012" cy="1116012"/>
            <a:chOff x="128266" y="2070219"/>
            <a:chExt cx="1656080" cy="1656080"/>
          </a:xfrm>
        </p:grpSpPr>
        <p:sp>
          <p:nvSpPr>
            <p:cNvPr id="178" name="شكل بيضاوي 177">
              <a:extLst>
                <a:ext uri="{FF2B5EF4-FFF2-40B4-BE49-F238E27FC236}">
                  <a16:creationId xmlns:a16="http://schemas.microsoft.com/office/drawing/2014/main" id="{F3A3C4CA-0C3A-4EB4-B772-50CC505E85FF}"/>
                </a:ext>
              </a:extLst>
            </p:cNvPr>
            <p:cNvSpPr/>
            <p:nvPr/>
          </p:nvSpPr>
          <p:spPr>
            <a:xfrm>
              <a:off x="128266" y="2070219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79" name="مجموعة 178">
              <a:extLst>
                <a:ext uri="{FF2B5EF4-FFF2-40B4-BE49-F238E27FC236}">
                  <a16:creationId xmlns:a16="http://schemas.microsoft.com/office/drawing/2014/main" id="{170CA752-27AC-4009-9977-A4A667F7000D}"/>
                </a:ext>
              </a:extLst>
            </p:cNvPr>
            <p:cNvGrpSpPr/>
            <p:nvPr/>
          </p:nvGrpSpPr>
          <p:grpSpPr>
            <a:xfrm>
              <a:off x="159339" y="2135849"/>
              <a:ext cx="1253795" cy="1411261"/>
              <a:chOff x="7163589" y="4396338"/>
              <a:chExt cx="1374919" cy="1547598"/>
            </a:xfrm>
          </p:grpSpPr>
          <p:grpSp>
            <p:nvGrpSpPr>
              <p:cNvPr id="180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D7FCB86C-21E6-4839-994D-00CDD68F089B}"/>
                  </a:ext>
                </a:extLst>
              </p:cNvPr>
              <p:cNvGrpSpPr/>
              <p:nvPr/>
            </p:nvGrpSpPr>
            <p:grpSpPr>
              <a:xfrm rot="3214725" flipH="1">
                <a:off x="7644383" y="4770003"/>
                <a:ext cx="969843" cy="818406"/>
                <a:chOff x="5663883" y="2286678"/>
                <a:chExt cx="4637825" cy="3913649"/>
              </a:xfrm>
              <a:solidFill>
                <a:srgbClr val="0D9DA7"/>
              </a:solidFill>
            </p:grpSpPr>
            <p:sp>
              <p:nvSpPr>
                <p:cNvPr id="196" name="شكل حر: شكل 195">
                  <a:extLst>
                    <a:ext uri="{FF2B5EF4-FFF2-40B4-BE49-F238E27FC236}">
                      <a16:creationId xmlns:a16="http://schemas.microsoft.com/office/drawing/2014/main" id="{02219352-6290-440B-95C4-FB9F2FB7E1EB}"/>
                    </a:ext>
                  </a:extLst>
                </p:cNvPr>
                <p:cNvSpPr/>
                <p:nvPr/>
              </p:nvSpPr>
              <p:spPr>
                <a:xfrm>
                  <a:off x="5663883" y="2286678"/>
                  <a:ext cx="4637825" cy="3913649"/>
                </a:xfrm>
                <a:custGeom>
                  <a:avLst/>
                  <a:gdLst>
                    <a:gd name="connsiteX0" fmla="*/ 3403185 w 4637825"/>
                    <a:gd name="connsiteY0" fmla="*/ 932905 h 3913649"/>
                    <a:gd name="connsiteX1" fmla="*/ 3383168 w 4637825"/>
                    <a:gd name="connsiteY1" fmla="*/ 941192 h 3913649"/>
                    <a:gd name="connsiteX2" fmla="*/ 3392091 w 4637825"/>
                    <a:gd name="connsiteY2" fmla="*/ 924219 h 3913649"/>
                    <a:gd name="connsiteX3" fmla="*/ 3420180 w 4637825"/>
                    <a:gd name="connsiteY3" fmla="*/ 858053 h 3913649"/>
                    <a:gd name="connsiteX4" fmla="*/ 3439926 w 4637825"/>
                    <a:gd name="connsiteY4" fmla="*/ 789323 h 3913649"/>
                    <a:gd name="connsiteX5" fmla="*/ 3447048 w 4637825"/>
                    <a:gd name="connsiteY5" fmla="*/ 754383 h 3913649"/>
                    <a:gd name="connsiteX6" fmla="*/ 3452349 w 4637825"/>
                    <a:gd name="connsiteY6" fmla="*/ 719179 h 3913649"/>
                    <a:gd name="connsiteX7" fmla="*/ 3444733 w 4637825"/>
                    <a:gd name="connsiteY7" fmla="*/ 708313 h 3913649"/>
                    <a:gd name="connsiteX8" fmla="*/ 3433425 w 4637825"/>
                    <a:gd name="connsiteY8" fmla="*/ 715850 h 3913649"/>
                    <a:gd name="connsiteX9" fmla="*/ 3433310 w 4637825"/>
                    <a:gd name="connsiteY9" fmla="*/ 716400 h 3913649"/>
                    <a:gd name="connsiteX10" fmla="*/ 3426595 w 4637825"/>
                    <a:gd name="connsiteY10" fmla="*/ 750325 h 3913649"/>
                    <a:gd name="connsiteX11" fmla="*/ 3418151 w 4637825"/>
                    <a:gd name="connsiteY11" fmla="*/ 783794 h 3913649"/>
                    <a:gd name="connsiteX12" fmla="*/ 3396141 w 4637825"/>
                    <a:gd name="connsiteY12" fmla="*/ 848973 h 3913649"/>
                    <a:gd name="connsiteX13" fmla="*/ 3366545 w 4637825"/>
                    <a:gd name="connsiteY13" fmla="*/ 910645 h 3913649"/>
                    <a:gd name="connsiteX14" fmla="*/ 3348864 w 4637825"/>
                    <a:gd name="connsiteY14" fmla="*/ 939620 h 3913649"/>
                    <a:gd name="connsiteX15" fmla="*/ 3331669 w 4637825"/>
                    <a:gd name="connsiteY15" fmla="*/ 963030 h 3913649"/>
                    <a:gd name="connsiteX16" fmla="*/ 2764134 w 4637825"/>
                    <a:gd name="connsiteY16" fmla="*/ 1282192 h 3913649"/>
                    <a:gd name="connsiteX17" fmla="*/ 2781215 w 4637825"/>
                    <a:gd name="connsiteY17" fmla="*/ 1253238 h 3913649"/>
                    <a:gd name="connsiteX18" fmla="*/ 2837015 w 4637825"/>
                    <a:gd name="connsiteY18" fmla="*/ 1130580 h 3913649"/>
                    <a:gd name="connsiteX19" fmla="*/ 2841551 w 4637825"/>
                    <a:gd name="connsiteY19" fmla="*/ 1117957 h 3913649"/>
                    <a:gd name="connsiteX20" fmla="*/ 3164584 w 4637825"/>
                    <a:gd name="connsiteY20" fmla="*/ 845452 h 3913649"/>
                    <a:gd name="connsiteX21" fmla="*/ 3054156 w 4637825"/>
                    <a:gd name="connsiteY21" fmla="*/ 377336 h 3913649"/>
                    <a:gd name="connsiteX22" fmla="*/ 2663028 w 4637825"/>
                    <a:gd name="connsiteY22" fmla="*/ 17 h 3913649"/>
                    <a:gd name="connsiteX23" fmla="*/ 2662928 w 4637825"/>
                    <a:gd name="connsiteY23" fmla="*/ 67 h 3913649"/>
                    <a:gd name="connsiteX24" fmla="*/ 2792780 w 4637825"/>
                    <a:gd name="connsiteY24" fmla="*/ 460468 h 3913649"/>
                    <a:gd name="connsiteX25" fmla="*/ 2826049 w 4637825"/>
                    <a:gd name="connsiteY25" fmla="*/ 1087053 h 3913649"/>
                    <a:gd name="connsiteX26" fmla="*/ 2813547 w 4637825"/>
                    <a:gd name="connsiteY26" fmla="*/ 1121900 h 3913649"/>
                    <a:gd name="connsiteX27" fmla="*/ 2756519 w 4637825"/>
                    <a:gd name="connsiteY27" fmla="*/ 1238779 h 3913649"/>
                    <a:gd name="connsiteX28" fmla="*/ 2680045 w 4637825"/>
                    <a:gd name="connsiteY28" fmla="*/ 1343307 h 3913649"/>
                    <a:gd name="connsiteX29" fmla="*/ 2351204 w 4637825"/>
                    <a:gd name="connsiteY29" fmla="*/ 1627035 h 3913649"/>
                    <a:gd name="connsiteX30" fmla="*/ 2186690 w 4637825"/>
                    <a:gd name="connsiteY30" fmla="*/ 1802157 h 3913649"/>
                    <a:gd name="connsiteX31" fmla="*/ 2124390 w 4637825"/>
                    <a:gd name="connsiteY31" fmla="*/ 1538545 h 3913649"/>
                    <a:gd name="connsiteX32" fmla="*/ 2178661 w 4637825"/>
                    <a:gd name="connsiteY32" fmla="*/ 1390912 h 3913649"/>
                    <a:gd name="connsiteX33" fmla="*/ 2179482 w 4637825"/>
                    <a:gd name="connsiteY33" fmla="*/ 1390112 h 3913649"/>
                    <a:gd name="connsiteX34" fmla="*/ 1876116 w 4637825"/>
                    <a:gd name="connsiteY34" fmla="*/ 692632 h 3913649"/>
                    <a:gd name="connsiteX35" fmla="*/ 1376010 w 4637825"/>
                    <a:gd name="connsiteY35" fmla="*/ 616830 h 3913649"/>
                    <a:gd name="connsiteX36" fmla="*/ 1209561 w 4637825"/>
                    <a:gd name="connsiteY36" fmla="*/ 571510 h 3913649"/>
                    <a:gd name="connsiteX37" fmla="*/ 1209468 w 4637825"/>
                    <a:gd name="connsiteY37" fmla="*/ 571603 h 3913649"/>
                    <a:gd name="connsiteX38" fmla="*/ 1254809 w 4637825"/>
                    <a:gd name="connsiteY38" fmla="*/ 738102 h 3913649"/>
                    <a:gd name="connsiteX39" fmla="*/ 1330690 w 4637825"/>
                    <a:gd name="connsiteY39" fmla="*/ 1238365 h 3913649"/>
                    <a:gd name="connsiteX40" fmla="*/ 2027978 w 4637825"/>
                    <a:gd name="connsiteY40" fmla="*/ 1541696 h 3913649"/>
                    <a:gd name="connsiteX41" fmla="*/ 2028770 w 4637825"/>
                    <a:gd name="connsiteY41" fmla="*/ 1540881 h 3913649"/>
                    <a:gd name="connsiteX42" fmla="*/ 2128412 w 4637825"/>
                    <a:gd name="connsiteY42" fmla="*/ 1870951 h 3913649"/>
                    <a:gd name="connsiteX43" fmla="*/ 1724340 w 4637825"/>
                    <a:gd name="connsiteY43" fmla="*/ 2494593 h 3913649"/>
                    <a:gd name="connsiteX44" fmla="*/ 1723139 w 4637825"/>
                    <a:gd name="connsiteY44" fmla="*/ 2451102 h 3913649"/>
                    <a:gd name="connsiteX45" fmla="*/ 1687249 w 4637825"/>
                    <a:gd name="connsiteY45" fmla="*/ 2300633 h 3913649"/>
                    <a:gd name="connsiteX46" fmla="*/ 1666911 w 4637825"/>
                    <a:gd name="connsiteY46" fmla="*/ 2307263 h 3913649"/>
                    <a:gd name="connsiteX47" fmla="*/ 1688628 w 4637825"/>
                    <a:gd name="connsiteY47" fmla="*/ 2390044 h 3913649"/>
                    <a:gd name="connsiteX48" fmla="*/ 1676891 w 4637825"/>
                    <a:gd name="connsiteY48" fmla="*/ 2594720 h 3913649"/>
                    <a:gd name="connsiteX49" fmla="*/ 1642636 w 4637825"/>
                    <a:gd name="connsiteY49" fmla="*/ 2673023 h 3913649"/>
                    <a:gd name="connsiteX50" fmla="*/ 1479173 w 4637825"/>
                    <a:gd name="connsiteY50" fmla="*/ 3170121 h 3913649"/>
                    <a:gd name="connsiteX51" fmla="*/ 1298601 w 4637825"/>
                    <a:gd name="connsiteY51" fmla="*/ 2971860 h 3913649"/>
                    <a:gd name="connsiteX52" fmla="*/ 1254038 w 4637825"/>
                    <a:gd name="connsiteY52" fmla="*/ 2874948 h 3913649"/>
                    <a:gd name="connsiteX53" fmla="*/ 1261568 w 4637825"/>
                    <a:gd name="connsiteY53" fmla="*/ 2836343 h 3913649"/>
                    <a:gd name="connsiteX54" fmla="*/ 1261803 w 4637825"/>
                    <a:gd name="connsiteY54" fmla="*/ 2835222 h 3913649"/>
                    <a:gd name="connsiteX55" fmla="*/ 620637 w 4637825"/>
                    <a:gd name="connsiteY55" fmla="*/ 2426071 h 3913649"/>
                    <a:gd name="connsiteX56" fmla="*/ 163452 w 4637825"/>
                    <a:gd name="connsiteY56" fmla="*/ 2642483 h 3913649"/>
                    <a:gd name="connsiteX57" fmla="*/ 67 w 4637825"/>
                    <a:gd name="connsiteY57" fmla="*/ 2697854 h 3913649"/>
                    <a:gd name="connsiteX58" fmla="*/ 38 w 4637825"/>
                    <a:gd name="connsiteY58" fmla="*/ 2697983 h 3913649"/>
                    <a:gd name="connsiteX59" fmla="*/ 130633 w 4637825"/>
                    <a:gd name="connsiteY59" fmla="*/ 2810776 h 3913649"/>
                    <a:gd name="connsiteX60" fmla="*/ 472962 w 4637825"/>
                    <a:gd name="connsiteY60" fmla="*/ 3183380 h 3913649"/>
                    <a:gd name="connsiteX61" fmla="*/ 1220784 w 4637825"/>
                    <a:gd name="connsiteY61" fmla="*/ 3045584 h 3913649"/>
                    <a:gd name="connsiteX62" fmla="*/ 1220991 w 4637825"/>
                    <a:gd name="connsiteY62" fmla="*/ 3044462 h 3913649"/>
                    <a:gd name="connsiteX63" fmla="*/ 1225456 w 4637825"/>
                    <a:gd name="connsiteY63" fmla="*/ 3021559 h 3913649"/>
                    <a:gd name="connsiteX64" fmla="*/ 1296722 w 4637825"/>
                    <a:gd name="connsiteY64" fmla="*/ 2990584 h 3913649"/>
                    <a:gd name="connsiteX65" fmla="*/ 1465772 w 4637825"/>
                    <a:gd name="connsiteY65" fmla="*/ 3228199 h 3913649"/>
                    <a:gd name="connsiteX66" fmla="*/ 1388426 w 4637825"/>
                    <a:gd name="connsiteY66" fmla="*/ 3913649 h 3913649"/>
                    <a:gd name="connsiteX67" fmla="*/ 1495582 w 4637825"/>
                    <a:gd name="connsiteY67" fmla="*/ 3913649 h 3913649"/>
                    <a:gd name="connsiteX68" fmla="*/ 1676769 w 4637825"/>
                    <a:gd name="connsiteY68" fmla="*/ 2815098 h 3913649"/>
                    <a:gd name="connsiteX69" fmla="*/ 1935059 w 4637825"/>
                    <a:gd name="connsiteY69" fmla="*/ 2620231 h 3913649"/>
                    <a:gd name="connsiteX70" fmla="*/ 1956104 w 4637825"/>
                    <a:gd name="connsiteY70" fmla="*/ 2652856 h 3913649"/>
                    <a:gd name="connsiteX71" fmla="*/ 1955804 w 4637825"/>
                    <a:gd name="connsiteY71" fmla="*/ 2657271 h 3913649"/>
                    <a:gd name="connsiteX72" fmla="*/ 2658849 w 4637825"/>
                    <a:gd name="connsiteY72" fmla="*/ 2947022 h 3913649"/>
                    <a:gd name="connsiteX73" fmla="*/ 3070951 w 4637825"/>
                    <a:gd name="connsiteY73" fmla="*/ 2653435 h 3913649"/>
                    <a:gd name="connsiteX74" fmla="*/ 3222084 w 4637825"/>
                    <a:gd name="connsiteY74" fmla="*/ 2570146 h 3913649"/>
                    <a:gd name="connsiteX75" fmla="*/ 3222084 w 4637825"/>
                    <a:gd name="connsiteY75" fmla="*/ 2570017 h 3913649"/>
                    <a:gd name="connsiteX76" fmla="*/ 3073716 w 4637825"/>
                    <a:gd name="connsiteY76" fmla="*/ 2481999 h 3913649"/>
                    <a:gd name="connsiteX77" fmla="*/ 2671294 w 4637825"/>
                    <a:gd name="connsiteY77" fmla="*/ 2175554 h 3913649"/>
                    <a:gd name="connsiteX78" fmla="*/ 1959262 w 4637825"/>
                    <a:gd name="connsiteY78" fmla="*/ 2442980 h 3913649"/>
                    <a:gd name="connsiteX79" fmla="*/ 1959262 w 4637825"/>
                    <a:gd name="connsiteY79" fmla="*/ 2444123 h 3913649"/>
                    <a:gd name="connsiteX80" fmla="*/ 1890989 w 4637825"/>
                    <a:gd name="connsiteY80" fmla="*/ 2585826 h 3913649"/>
                    <a:gd name="connsiteX81" fmla="*/ 1735134 w 4637825"/>
                    <a:gd name="connsiteY81" fmla="*/ 2663522 h 3913649"/>
                    <a:gd name="connsiteX82" fmla="*/ 2391537 w 4637825"/>
                    <a:gd name="connsiteY82" fmla="*/ 1667361 h 3913649"/>
                    <a:gd name="connsiteX83" fmla="*/ 3415430 w 4637825"/>
                    <a:gd name="connsiteY83" fmla="*/ 962452 h 3913649"/>
                    <a:gd name="connsiteX84" fmla="*/ 4637825 w 4637825"/>
                    <a:gd name="connsiteY84" fmla="*/ 702434 h 3913649"/>
                    <a:gd name="connsiteX85" fmla="*/ 4637825 w 4637825"/>
                    <a:gd name="connsiteY85" fmla="*/ 695490 h 3913649"/>
                    <a:gd name="connsiteX86" fmla="*/ 3403185 w 4637825"/>
                    <a:gd name="connsiteY86" fmla="*/ 932905 h 391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4637825" h="3913649">
                      <a:moveTo>
                        <a:pt x="3403185" y="932905"/>
                      </a:moveTo>
                      <a:cubicBezTo>
                        <a:pt x="3396491" y="935627"/>
                        <a:pt x="3389841" y="938427"/>
                        <a:pt x="3383168" y="941192"/>
                      </a:cubicBezTo>
                      <a:cubicBezTo>
                        <a:pt x="3386269" y="935584"/>
                        <a:pt x="3389262" y="929933"/>
                        <a:pt x="3392091" y="924219"/>
                      </a:cubicBezTo>
                      <a:cubicBezTo>
                        <a:pt x="3402885" y="902701"/>
                        <a:pt x="3412115" y="880556"/>
                        <a:pt x="3420180" y="858053"/>
                      </a:cubicBezTo>
                      <a:cubicBezTo>
                        <a:pt x="3427810" y="835407"/>
                        <a:pt x="3434846" y="812590"/>
                        <a:pt x="3439926" y="789323"/>
                      </a:cubicBezTo>
                      <a:cubicBezTo>
                        <a:pt x="3442919" y="777800"/>
                        <a:pt x="3444662" y="766013"/>
                        <a:pt x="3447048" y="754383"/>
                      </a:cubicBezTo>
                      <a:cubicBezTo>
                        <a:pt x="3449098" y="742681"/>
                        <a:pt x="3450570" y="730894"/>
                        <a:pt x="3452349" y="719179"/>
                      </a:cubicBezTo>
                      <a:cubicBezTo>
                        <a:pt x="3453106" y="714142"/>
                        <a:pt x="3449784" y="709320"/>
                        <a:pt x="3444733" y="708313"/>
                      </a:cubicBezTo>
                      <a:cubicBezTo>
                        <a:pt x="3439525" y="707270"/>
                        <a:pt x="3434468" y="710649"/>
                        <a:pt x="3433425" y="715850"/>
                      </a:cubicBezTo>
                      <a:lnTo>
                        <a:pt x="3433310" y="716400"/>
                      </a:lnTo>
                      <a:cubicBezTo>
                        <a:pt x="3431046" y="727715"/>
                        <a:pt x="3429103" y="739081"/>
                        <a:pt x="3426595" y="750325"/>
                      </a:cubicBezTo>
                      <a:cubicBezTo>
                        <a:pt x="3423752" y="761491"/>
                        <a:pt x="3421573" y="772807"/>
                        <a:pt x="3418151" y="783794"/>
                      </a:cubicBezTo>
                      <a:cubicBezTo>
                        <a:pt x="3412222" y="806018"/>
                        <a:pt x="3404421" y="827642"/>
                        <a:pt x="3396141" y="848973"/>
                      </a:cubicBezTo>
                      <a:cubicBezTo>
                        <a:pt x="3387433" y="870140"/>
                        <a:pt x="3377668" y="890821"/>
                        <a:pt x="3366545" y="910645"/>
                      </a:cubicBezTo>
                      <a:cubicBezTo>
                        <a:pt x="3361044" y="920582"/>
                        <a:pt x="3355101" y="930248"/>
                        <a:pt x="3348864" y="939620"/>
                      </a:cubicBezTo>
                      <a:cubicBezTo>
                        <a:pt x="3343449" y="947700"/>
                        <a:pt x="3337441" y="956030"/>
                        <a:pt x="3331669" y="963030"/>
                      </a:cubicBezTo>
                      <a:cubicBezTo>
                        <a:pt x="3132451" y="1049791"/>
                        <a:pt x="2942085" y="1157041"/>
                        <a:pt x="2764134" y="1282192"/>
                      </a:cubicBezTo>
                      <a:cubicBezTo>
                        <a:pt x="2770078" y="1272691"/>
                        <a:pt x="2775785" y="1263039"/>
                        <a:pt x="2781215" y="1253238"/>
                      </a:cubicBezTo>
                      <a:cubicBezTo>
                        <a:pt x="2803010" y="1213876"/>
                        <a:pt x="2822663" y="1173192"/>
                        <a:pt x="2837015" y="1130580"/>
                      </a:cubicBezTo>
                      <a:cubicBezTo>
                        <a:pt x="2838650" y="1126408"/>
                        <a:pt x="2840108" y="1122186"/>
                        <a:pt x="2841551" y="1117957"/>
                      </a:cubicBezTo>
                      <a:cubicBezTo>
                        <a:pt x="3036539" y="1146561"/>
                        <a:pt x="3147196" y="980233"/>
                        <a:pt x="3164584" y="845452"/>
                      </a:cubicBezTo>
                      <a:cubicBezTo>
                        <a:pt x="3183365" y="699855"/>
                        <a:pt x="3157876" y="550900"/>
                        <a:pt x="3054156" y="377336"/>
                      </a:cubicBezTo>
                      <a:cubicBezTo>
                        <a:pt x="2924340" y="160116"/>
                        <a:pt x="2669915" y="4211"/>
                        <a:pt x="2663028" y="17"/>
                      </a:cubicBezTo>
                      <a:cubicBezTo>
                        <a:pt x="2662971" y="-19"/>
                        <a:pt x="2662907" y="3"/>
                        <a:pt x="2662928" y="67"/>
                      </a:cubicBezTo>
                      <a:cubicBezTo>
                        <a:pt x="2664786" y="5825"/>
                        <a:pt x="2725615" y="194649"/>
                        <a:pt x="2792780" y="460468"/>
                      </a:cubicBezTo>
                      <a:cubicBezTo>
                        <a:pt x="2850023" y="687010"/>
                        <a:pt x="2833007" y="994084"/>
                        <a:pt x="2826049" y="1087053"/>
                      </a:cubicBezTo>
                      <a:cubicBezTo>
                        <a:pt x="2822320" y="1098826"/>
                        <a:pt x="2818391" y="1110527"/>
                        <a:pt x="2813547" y="1121900"/>
                      </a:cubicBezTo>
                      <a:cubicBezTo>
                        <a:pt x="2798574" y="1162734"/>
                        <a:pt x="2778500" y="1201474"/>
                        <a:pt x="2756519" y="1238779"/>
                      </a:cubicBezTo>
                      <a:cubicBezTo>
                        <a:pt x="2734523" y="1276091"/>
                        <a:pt x="2708377" y="1310810"/>
                        <a:pt x="2680045" y="1343307"/>
                      </a:cubicBezTo>
                      <a:cubicBezTo>
                        <a:pt x="2564309" y="1430360"/>
                        <a:pt x="2454338" y="1525179"/>
                        <a:pt x="2351204" y="1627035"/>
                      </a:cubicBezTo>
                      <a:cubicBezTo>
                        <a:pt x="2294225" y="1683320"/>
                        <a:pt x="2239354" y="1741764"/>
                        <a:pt x="2186690" y="1802157"/>
                      </a:cubicBezTo>
                      <a:cubicBezTo>
                        <a:pt x="2207943" y="1672262"/>
                        <a:pt x="2124390" y="1538545"/>
                        <a:pt x="2124390" y="1538545"/>
                      </a:cubicBezTo>
                      <a:cubicBezTo>
                        <a:pt x="2114939" y="1483496"/>
                        <a:pt x="2138134" y="1429346"/>
                        <a:pt x="2178661" y="1390912"/>
                      </a:cubicBezTo>
                      <a:cubicBezTo>
                        <a:pt x="2178939" y="1390648"/>
                        <a:pt x="2179211" y="1390384"/>
                        <a:pt x="2179482" y="1390112"/>
                      </a:cubicBezTo>
                      <a:cubicBezTo>
                        <a:pt x="2404203" y="1165270"/>
                        <a:pt x="2172688" y="838201"/>
                        <a:pt x="1876116" y="692632"/>
                      </a:cubicBezTo>
                      <a:cubicBezTo>
                        <a:pt x="1708431" y="610329"/>
                        <a:pt x="1508898" y="625745"/>
                        <a:pt x="1376010" y="616830"/>
                      </a:cubicBezTo>
                      <a:cubicBezTo>
                        <a:pt x="1272604" y="609894"/>
                        <a:pt x="1213854" y="574203"/>
                        <a:pt x="1209561" y="571510"/>
                      </a:cubicBezTo>
                      <a:cubicBezTo>
                        <a:pt x="1209497" y="571467"/>
                        <a:pt x="1209425" y="571539"/>
                        <a:pt x="1209468" y="571603"/>
                      </a:cubicBezTo>
                      <a:cubicBezTo>
                        <a:pt x="1212161" y="575903"/>
                        <a:pt x="1247851" y="634654"/>
                        <a:pt x="1254809" y="738102"/>
                      </a:cubicBezTo>
                      <a:cubicBezTo>
                        <a:pt x="1263746" y="871040"/>
                        <a:pt x="1248380" y="1070644"/>
                        <a:pt x="1330690" y="1238365"/>
                      </a:cubicBezTo>
                      <a:cubicBezTo>
                        <a:pt x="1476266" y="1535016"/>
                        <a:pt x="1803264" y="1766545"/>
                        <a:pt x="2027978" y="1541696"/>
                      </a:cubicBezTo>
                      <a:cubicBezTo>
                        <a:pt x="2028249" y="1541424"/>
                        <a:pt x="2028513" y="1541153"/>
                        <a:pt x="2028770" y="1540881"/>
                      </a:cubicBezTo>
                      <a:cubicBezTo>
                        <a:pt x="2051952" y="1516421"/>
                        <a:pt x="2191877" y="1558162"/>
                        <a:pt x="2128412" y="1870951"/>
                      </a:cubicBezTo>
                      <a:cubicBezTo>
                        <a:pt x="1970627" y="2062389"/>
                        <a:pt x="1834618" y="2271994"/>
                        <a:pt x="1724340" y="2494593"/>
                      </a:cubicBezTo>
                      <a:cubicBezTo>
                        <a:pt x="1724968" y="2474662"/>
                        <a:pt x="1724482" y="2458632"/>
                        <a:pt x="1723139" y="2451102"/>
                      </a:cubicBezTo>
                      <a:cubicBezTo>
                        <a:pt x="1719482" y="2399867"/>
                        <a:pt x="1705666" y="2348382"/>
                        <a:pt x="1687249" y="2300633"/>
                      </a:cubicBezTo>
                      <a:cubicBezTo>
                        <a:pt x="1682977" y="2287696"/>
                        <a:pt x="1662768" y="2294397"/>
                        <a:pt x="1666911" y="2307263"/>
                      </a:cubicBezTo>
                      <a:cubicBezTo>
                        <a:pt x="1675484" y="2333995"/>
                        <a:pt x="1684242" y="2362256"/>
                        <a:pt x="1688628" y="2390044"/>
                      </a:cubicBezTo>
                      <a:cubicBezTo>
                        <a:pt x="1700494" y="2457417"/>
                        <a:pt x="1698522" y="2529412"/>
                        <a:pt x="1676891" y="2594720"/>
                      </a:cubicBezTo>
                      <a:cubicBezTo>
                        <a:pt x="1665132" y="2620666"/>
                        <a:pt x="1653695" y="2646763"/>
                        <a:pt x="1642636" y="2673023"/>
                      </a:cubicBezTo>
                      <a:cubicBezTo>
                        <a:pt x="1574657" y="2833822"/>
                        <a:pt x="1520085" y="3000278"/>
                        <a:pt x="1479173" y="3170121"/>
                      </a:cubicBezTo>
                      <a:cubicBezTo>
                        <a:pt x="1445962" y="3086017"/>
                        <a:pt x="1378961" y="3017516"/>
                        <a:pt x="1298601" y="2971860"/>
                      </a:cubicBezTo>
                      <a:cubicBezTo>
                        <a:pt x="1264468" y="2952472"/>
                        <a:pt x="1246523" y="2913482"/>
                        <a:pt x="1254038" y="2874948"/>
                      </a:cubicBezTo>
                      <a:lnTo>
                        <a:pt x="1261568" y="2836343"/>
                      </a:lnTo>
                      <a:cubicBezTo>
                        <a:pt x="1261653" y="2835972"/>
                        <a:pt x="1261732" y="2835593"/>
                        <a:pt x="1261803" y="2835222"/>
                      </a:cubicBezTo>
                      <a:cubicBezTo>
                        <a:pt x="1322646" y="2523204"/>
                        <a:pt x="947943" y="2381194"/>
                        <a:pt x="620637" y="2426071"/>
                      </a:cubicBezTo>
                      <a:cubicBezTo>
                        <a:pt x="435578" y="2451445"/>
                        <a:pt x="278666" y="2575668"/>
                        <a:pt x="163452" y="2642483"/>
                      </a:cubicBezTo>
                      <a:cubicBezTo>
                        <a:pt x="73798" y="2694483"/>
                        <a:pt x="5139" y="2697683"/>
                        <a:pt x="67" y="2697854"/>
                      </a:cubicBezTo>
                      <a:cubicBezTo>
                        <a:pt x="-5" y="2697854"/>
                        <a:pt x="-26" y="2697954"/>
                        <a:pt x="38" y="2697983"/>
                      </a:cubicBezTo>
                      <a:cubicBezTo>
                        <a:pt x="4667" y="2700048"/>
                        <a:pt x="67090" y="2728851"/>
                        <a:pt x="130633" y="2810776"/>
                      </a:cubicBezTo>
                      <a:cubicBezTo>
                        <a:pt x="212286" y="2916060"/>
                        <a:pt x="311013" y="3090211"/>
                        <a:pt x="472962" y="3183380"/>
                      </a:cubicBezTo>
                      <a:cubicBezTo>
                        <a:pt x="759390" y="3348157"/>
                        <a:pt x="1159941" y="3357594"/>
                        <a:pt x="1220784" y="3045584"/>
                      </a:cubicBezTo>
                      <a:cubicBezTo>
                        <a:pt x="1220855" y="3045212"/>
                        <a:pt x="1220927" y="3044833"/>
                        <a:pt x="1220991" y="3044462"/>
                      </a:cubicBezTo>
                      <a:lnTo>
                        <a:pt x="1225456" y="3021559"/>
                      </a:lnTo>
                      <a:cubicBezTo>
                        <a:pt x="1231785" y="2989105"/>
                        <a:pt x="1268933" y="2972675"/>
                        <a:pt x="1296722" y="2990584"/>
                      </a:cubicBezTo>
                      <a:cubicBezTo>
                        <a:pt x="1382282" y="3045741"/>
                        <a:pt x="1449227" y="3128494"/>
                        <a:pt x="1465772" y="3228199"/>
                      </a:cubicBezTo>
                      <a:cubicBezTo>
                        <a:pt x="1415965" y="3452963"/>
                        <a:pt x="1389919" y="3683156"/>
                        <a:pt x="1388426" y="3913649"/>
                      </a:cubicBezTo>
                      <a:lnTo>
                        <a:pt x="1495582" y="3913649"/>
                      </a:lnTo>
                      <a:cubicBezTo>
                        <a:pt x="1490539" y="3541331"/>
                        <a:pt x="1551511" y="3167463"/>
                        <a:pt x="1676769" y="2815098"/>
                      </a:cubicBezTo>
                      <a:cubicBezTo>
                        <a:pt x="1728047" y="2711163"/>
                        <a:pt x="1865536" y="2603778"/>
                        <a:pt x="1935059" y="2620231"/>
                      </a:cubicBezTo>
                      <a:cubicBezTo>
                        <a:pt x="1949568" y="2623660"/>
                        <a:pt x="1957890" y="2638054"/>
                        <a:pt x="1956104" y="2652856"/>
                      </a:cubicBezTo>
                      <a:cubicBezTo>
                        <a:pt x="1955933" y="2654306"/>
                        <a:pt x="1955826" y="2655778"/>
                        <a:pt x="1955804" y="2657271"/>
                      </a:cubicBezTo>
                      <a:cubicBezTo>
                        <a:pt x="1950675" y="2975118"/>
                        <a:pt x="2344489" y="3048877"/>
                        <a:pt x="2658849" y="2947022"/>
                      </a:cubicBezTo>
                      <a:cubicBezTo>
                        <a:pt x="2836586" y="2889436"/>
                        <a:pt x="2969252" y="2739510"/>
                        <a:pt x="3070951" y="2653435"/>
                      </a:cubicBezTo>
                      <a:cubicBezTo>
                        <a:pt x="3150089" y="2586448"/>
                        <a:pt x="3217126" y="2571203"/>
                        <a:pt x="3222084" y="2570146"/>
                      </a:cubicBezTo>
                      <a:cubicBezTo>
                        <a:pt x="3222155" y="2570132"/>
                        <a:pt x="3222155" y="2570031"/>
                        <a:pt x="3222084" y="2570017"/>
                      </a:cubicBezTo>
                      <a:cubicBezTo>
                        <a:pt x="3217162" y="2568803"/>
                        <a:pt x="3150653" y="2551443"/>
                        <a:pt x="3073716" y="2481999"/>
                      </a:cubicBezTo>
                      <a:cubicBezTo>
                        <a:pt x="2974846" y="2392759"/>
                        <a:pt x="2847087" y="2238726"/>
                        <a:pt x="2671294" y="2175554"/>
                      </a:cubicBezTo>
                      <a:cubicBezTo>
                        <a:pt x="2360383" y="2063832"/>
                        <a:pt x="1964391" y="2125126"/>
                        <a:pt x="1959262" y="2442980"/>
                      </a:cubicBezTo>
                      <a:cubicBezTo>
                        <a:pt x="1959255" y="2443365"/>
                        <a:pt x="1959255" y="2443744"/>
                        <a:pt x="1959262" y="2444123"/>
                      </a:cubicBezTo>
                      <a:cubicBezTo>
                        <a:pt x="1959862" y="2499980"/>
                        <a:pt x="1945939" y="2575796"/>
                        <a:pt x="1890989" y="2585826"/>
                      </a:cubicBezTo>
                      <a:cubicBezTo>
                        <a:pt x="1840754" y="2594999"/>
                        <a:pt x="1784347" y="2624588"/>
                        <a:pt x="1735134" y="2663522"/>
                      </a:cubicBezTo>
                      <a:cubicBezTo>
                        <a:pt x="1887831" y="2294954"/>
                        <a:pt x="2111838" y="1954940"/>
                        <a:pt x="2391537" y="1667361"/>
                      </a:cubicBezTo>
                      <a:cubicBezTo>
                        <a:pt x="2681595" y="1369217"/>
                        <a:pt x="3031282" y="1127672"/>
                        <a:pt x="3415430" y="962452"/>
                      </a:cubicBezTo>
                      <a:cubicBezTo>
                        <a:pt x="3799370" y="796681"/>
                        <a:pt x="4217387" y="708334"/>
                        <a:pt x="4637825" y="702434"/>
                      </a:cubicBezTo>
                      <a:lnTo>
                        <a:pt x="4637825" y="695490"/>
                      </a:lnTo>
                      <a:cubicBezTo>
                        <a:pt x="4216537" y="693047"/>
                        <a:pt x="3794248" y="773228"/>
                        <a:pt x="3403185" y="932905"/>
                      </a:cubicBezTo>
                      <a:close/>
                    </a:path>
                  </a:pathLst>
                </a:custGeom>
                <a:grpFill/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197" name="رسم 20" descr="قوس من أوراق الشجر والليمونس">
                  <a:extLst>
                    <a:ext uri="{FF2B5EF4-FFF2-40B4-BE49-F238E27FC236}">
                      <a16:creationId xmlns:a16="http://schemas.microsoft.com/office/drawing/2014/main" id="{62B4D840-A467-4424-BEDD-80DEECA98018}"/>
                    </a:ext>
                  </a:extLst>
                </p:cNvPr>
                <p:cNvGrpSpPr/>
                <p:nvPr/>
              </p:nvGrpSpPr>
              <p:grpSpPr>
                <a:xfrm>
                  <a:off x="5890397" y="3016114"/>
                  <a:ext cx="2803046" cy="2308224"/>
                  <a:chOff x="5890397" y="3016114"/>
                  <a:chExt cx="2803046" cy="2308224"/>
                </a:xfrm>
                <a:grpFill/>
              </p:grpSpPr>
              <p:sp>
                <p:nvSpPr>
                  <p:cNvPr id="198" name="شكل حر: شكل 197">
                    <a:extLst>
                      <a:ext uri="{FF2B5EF4-FFF2-40B4-BE49-F238E27FC236}">
                        <a16:creationId xmlns:a16="http://schemas.microsoft.com/office/drawing/2014/main" id="{95B2FE38-53E5-4B1E-ABC4-A7A3DBFF22DE}"/>
                      </a:ext>
                    </a:extLst>
                  </p:cNvPr>
                  <p:cNvSpPr/>
                  <p:nvPr/>
                </p:nvSpPr>
                <p:spPr>
                  <a:xfrm>
                    <a:off x="8244559" y="4652123"/>
                    <a:ext cx="448884" cy="458948"/>
                  </a:xfrm>
                  <a:custGeom>
                    <a:avLst/>
                    <a:gdLst>
                      <a:gd name="connsiteX0" fmla="*/ 0 w 448884"/>
                      <a:gd name="connsiteY0" fmla="*/ 192513 h 458948"/>
                      <a:gd name="connsiteX1" fmla="*/ 198403 w 448884"/>
                      <a:gd name="connsiteY1" fmla="*/ 432 h 458948"/>
                      <a:gd name="connsiteX2" fmla="*/ 200525 w 448884"/>
                      <a:gd name="connsiteY2" fmla="*/ 425 h 458948"/>
                      <a:gd name="connsiteX3" fmla="*/ 200561 w 448884"/>
                      <a:gd name="connsiteY3" fmla="*/ 2575 h 458948"/>
                      <a:gd name="connsiteX4" fmla="*/ 18595 w 448884"/>
                      <a:gd name="connsiteY4" fmla="*/ 192278 h 458948"/>
                      <a:gd name="connsiteX5" fmla="*/ 18645 w 448884"/>
                      <a:gd name="connsiteY5" fmla="*/ 192399 h 458948"/>
                      <a:gd name="connsiteX6" fmla="*/ 200675 w 448884"/>
                      <a:gd name="connsiteY6" fmla="*/ 191292 h 458948"/>
                      <a:gd name="connsiteX7" fmla="*/ 296044 w 448884"/>
                      <a:gd name="connsiteY7" fmla="*/ 97030 h 458948"/>
                      <a:gd name="connsiteX8" fmla="*/ 298137 w 448884"/>
                      <a:gd name="connsiteY8" fmla="*/ 97016 h 458948"/>
                      <a:gd name="connsiteX9" fmla="*/ 298201 w 448884"/>
                      <a:gd name="connsiteY9" fmla="*/ 99166 h 458948"/>
                      <a:gd name="connsiteX10" fmla="*/ 211719 w 448884"/>
                      <a:gd name="connsiteY10" fmla="*/ 191221 h 458948"/>
                      <a:gd name="connsiteX11" fmla="*/ 447356 w 448884"/>
                      <a:gd name="connsiteY11" fmla="*/ 189785 h 458948"/>
                      <a:gd name="connsiteX12" fmla="*/ 448884 w 448884"/>
                      <a:gd name="connsiteY12" fmla="*/ 191278 h 458948"/>
                      <a:gd name="connsiteX13" fmla="*/ 447392 w 448884"/>
                      <a:gd name="connsiteY13" fmla="*/ 192828 h 458948"/>
                      <a:gd name="connsiteX14" fmla="*/ 211205 w 448884"/>
                      <a:gd name="connsiteY14" fmla="*/ 197493 h 458948"/>
                      <a:gd name="connsiteX15" fmla="*/ 278035 w 448884"/>
                      <a:gd name="connsiteY15" fmla="*/ 271445 h 458948"/>
                      <a:gd name="connsiteX16" fmla="*/ 278049 w 448884"/>
                      <a:gd name="connsiteY16" fmla="*/ 273524 h 458948"/>
                      <a:gd name="connsiteX17" fmla="*/ 275899 w 448884"/>
                      <a:gd name="connsiteY17" fmla="*/ 273602 h 458948"/>
                      <a:gd name="connsiteX18" fmla="*/ 199546 w 448884"/>
                      <a:gd name="connsiteY18" fmla="*/ 198264 h 458948"/>
                      <a:gd name="connsiteX19" fmla="*/ 18195 w 448884"/>
                      <a:gd name="connsiteY19" fmla="*/ 201314 h 458948"/>
                      <a:gd name="connsiteX20" fmla="*/ 18145 w 448884"/>
                      <a:gd name="connsiteY20" fmla="*/ 201436 h 458948"/>
                      <a:gd name="connsiteX21" fmla="*/ 265019 w 448884"/>
                      <a:gd name="connsiteY21" fmla="*/ 456361 h 458948"/>
                      <a:gd name="connsiteX22" fmla="*/ 265026 w 448884"/>
                      <a:gd name="connsiteY22" fmla="*/ 458489 h 458948"/>
                      <a:gd name="connsiteX23" fmla="*/ 262876 w 448884"/>
                      <a:gd name="connsiteY23" fmla="*/ 458518 h 458948"/>
                      <a:gd name="connsiteX24" fmla="*/ 29 w 448884"/>
                      <a:gd name="connsiteY24" fmla="*/ 201658 h 458948"/>
                      <a:gd name="connsiteX25" fmla="*/ 0 w 448884"/>
                      <a:gd name="connsiteY25" fmla="*/ 192513 h 458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8884" h="458948">
                        <a:moveTo>
                          <a:pt x="0" y="192513"/>
                        </a:moveTo>
                        <a:cubicBezTo>
                          <a:pt x="30504" y="156537"/>
                          <a:pt x="198403" y="432"/>
                          <a:pt x="198403" y="432"/>
                        </a:cubicBezTo>
                        <a:cubicBezTo>
                          <a:pt x="198989" y="-139"/>
                          <a:pt x="199932" y="-146"/>
                          <a:pt x="200525" y="425"/>
                        </a:cubicBezTo>
                        <a:cubicBezTo>
                          <a:pt x="201125" y="1011"/>
                          <a:pt x="201146" y="1968"/>
                          <a:pt x="200561" y="2575"/>
                        </a:cubicBezTo>
                        <a:lnTo>
                          <a:pt x="18595" y="192278"/>
                        </a:lnTo>
                        <a:cubicBezTo>
                          <a:pt x="18552" y="192321"/>
                          <a:pt x="18581" y="192399"/>
                          <a:pt x="18645" y="192399"/>
                        </a:cubicBezTo>
                        <a:lnTo>
                          <a:pt x="200675" y="191292"/>
                        </a:lnTo>
                        <a:cubicBezTo>
                          <a:pt x="222249" y="169304"/>
                          <a:pt x="296044" y="97030"/>
                          <a:pt x="296044" y="97030"/>
                        </a:cubicBezTo>
                        <a:cubicBezTo>
                          <a:pt x="296623" y="96473"/>
                          <a:pt x="297544" y="96466"/>
                          <a:pt x="298137" y="97016"/>
                        </a:cubicBezTo>
                        <a:cubicBezTo>
                          <a:pt x="298751" y="97594"/>
                          <a:pt x="298780" y="98552"/>
                          <a:pt x="298201" y="99166"/>
                        </a:cubicBezTo>
                        <a:lnTo>
                          <a:pt x="211719" y="191221"/>
                        </a:lnTo>
                        <a:lnTo>
                          <a:pt x="447356" y="189785"/>
                        </a:lnTo>
                        <a:cubicBezTo>
                          <a:pt x="448185" y="189777"/>
                          <a:pt x="448871" y="190442"/>
                          <a:pt x="448884" y="191278"/>
                        </a:cubicBezTo>
                        <a:cubicBezTo>
                          <a:pt x="448899" y="192114"/>
                          <a:pt x="448234" y="192813"/>
                          <a:pt x="447392" y="192828"/>
                        </a:cubicBezTo>
                        <a:lnTo>
                          <a:pt x="211205" y="197493"/>
                        </a:lnTo>
                        <a:lnTo>
                          <a:pt x="278035" y="271445"/>
                        </a:lnTo>
                        <a:cubicBezTo>
                          <a:pt x="278577" y="272023"/>
                          <a:pt x="278592" y="272931"/>
                          <a:pt x="278049" y="273524"/>
                        </a:cubicBezTo>
                        <a:cubicBezTo>
                          <a:pt x="277477" y="274138"/>
                          <a:pt x="276513" y="274174"/>
                          <a:pt x="275899" y="273602"/>
                        </a:cubicBezTo>
                        <a:cubicBezTo>
                          <a:pt x="275899" y="273602"/>
                          <a:pt x="202897" y="202593"/>
                          <a:pt x="199546" y="198264"/>
                        </a:cubicBezTo>
                        <a:lnTo>
                          <a:pt x="18195" y="201314"/>
                        </a:lnTo>
                        <a:cubicBezTo>
                          <a:pt x="18131" y="201314"/>
                          <a:pt x="18102" y="201393"/>
                          <a:pt x="18145" y="201436"/>
                        </a:cubicBezTo>
                        <a:lnTo>
                          <a:pt x="265019" y="456361"/>
                        </a:lnTo>
                        <a:cubicBezTo>
                          <a:pt x="265597" y="456946"/>
                          <a:pt x="265605" y="457896"/>
                          <a:pt x="265026" y="458489"/>
                        </a:cubicBezTo>
                        <a:cubicBezTo>
                          <a:pt x="264440" y="459090"/>
                          <a:pt x="263476" y="459104"/>
                          <a:pt x="262876" y="458518"/>
                        </a:cubicBezTo>
                        <a:lnTo>
                          <a:pt x="29" y="201658"/>
                        </a:lnTo>
                        <a:lnTo>
                          <a:pt x="0" y="192513"/>
                        </a:ln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99" name="شكل حر: شكل 198">
                    <a:extLst>
                      <a:ext uri="{FF2B5EF4-FFF2-40B4-BE49-F238E27FC236}">
                        <a16:creationId xmlns:a16="http://schemas.microsoft.com/office/drawing/2014/main" id="{3D1D9BA6-447B-426D-A357-C32ADB77361E}"/>
                      </a:ext>
                    </a:extLst>
                  </p:cNvPr>
                  <p:cNvSpPr/>
                  <p:nvPr/>
                </p:nvSpPr>
                <p:spPr>
                  <a:xfrm>
                    <a:off x="5890397" y="4884552"/>
                    <a:ext cx="509492" cy="439785"/>
                  </a:xfrm>
                  <a:custGeom>
                    <a:avLst/>
                    <a:gdLst>
                      <a:gd name="connsiteX0" fmla="*/ 505409 w 509492"/>
                      <a:gd name="connsiteY0" fmla="*/ 237619 h 439785"/>
                      <a:gd name="connsiteX1" fmla="*/ 441309 w 509492"/>
                      <a:gd name="connsiteY1" fmla="*/ 225432 h 439785"/>
                      <a:gd name="connsiteX2" fmla="*/ 280903 w 509492"/>
                      <a:gd name="connsiteY2" fmla="*/ 647 h 439785"/>
                      <a:gd name="connsiteX3" fmla="*/ 278817 w 509492"/>
                      <a:gd name="connsiteY3" fmla="*/ 254 h 439785"/>
                      <a:gd name="connsiteX4" fmla="*/ 278395 w 509492"/>
                      <a:gd name="connsiteY4" fmla="*/ 2361 h 439785"/>
                      <a:gd name="connsiteX5" fmla="*/ 423149 w 509492"/>
                      <a:gd name="connsiteY5" fmla="*/ 221981 h 439785"/>
                      <a:gd name="connsiteX6" fmla="*/ 244148 w 509492"/>
                      <a:gd name="connsiteY6" fmla="*/ 187941 h 439785"/>
                      <a:gd name="connsiteX7" fmla="*/ 167396 w 509492"/>
                      <a:gd name="connsiteY7" fmla="*/ 77992 h 439785"/>
                      <a:gd name="connsiteX8" fmla="*/ 165338 w 509492"/>
                      <a:gd name="connsiteY8" fmla="*/ 77599 h 439785"/>
                      <a:gd name="connsiteX9" fmla="*/ 164881 w 509492"/>
                      <a:gd name="connsiteY9" fmla="*/ 79699 h 439785"/>
                      <a:gd name="connsiteX10" fmla="*/ 233297 w 509492"/>
                      <a:gd name="connsiteY10" fmla="*/ 185877 h 439785"/>
                      <a:gd name="connsiteX11" fmla="*/ 1804 w 509492"/>
                      <a:gd name="connsiteY11" fmla="*/ 141857 h 439785"/>
                      <a:gd name="connsiteX12" fmla="*/ 32 w 509492"/>
                      <a:gd name="connsiteY12" fmla="*/ 143043 h 439785"/>
                      <a:gd name="connsiteX13" fmla="*/ 1218 w 509492"/>
                      <a:gd name="connsiteY13" fmla="*/ 144836 h 439785"/>
                      <a:gd name="connsiteX14" fmla="*/ 232668 w 509492"/>
                      <a:gd name="connsiteY14" fmla="*/ 192135 h 439785"/>
                      <a:gd name="connsiteX15" fmla="*/ 153565 w 509492"/>
                      <a:gd name="connsiteY15" fmla="*/ 252785 h 439785"/>
                      <a:gd name="connsiteX16" fmla="*/ 153180 w 509492"/>
                      <a:gd name="connsiteY16" fmla="*/ 254829 h 439785"/>
                      <a:gd name="connsiteX17" fmla="*/ 155280 w 509492"/>
                      <a:gd name="connsiteY17" fmla="*/ 255300 h 439785"/>
                      <a:gd name="connsiteX18" fmla="*/ 243998 w 509492"/>
                      <a:gd name="connsiteY18" fmla="*/ 195014 h 439785"/>
                      <a:gd name="connsiteX19" fmla="*/ 421970 w 509492"/>
                      <a:gd name="connsiteY19" fmla="*/ 230840 h 439785"/>
                      <a:gd name="connsiteX20" fmla="*/ 132934 w 509492"/>
                      <a:gd name="connsiteY20" fmla="*/ 437016 h 439785"/>
                      <a:gd name="connsiteX21" fmla="*/ 132541 w 509492"/>
                      <a:gd name="connsiteY21" fmla="*/ 439108 h 439785"/>
                      <a:gd name="connsiteX22" fmla="*/ 134649 w 509492"/>
                      <a:gd name="connsiteY22" fmla="*/ 439530 h 439785"/>
                      <a:gd name="connsiteX23" fmla="*/ 439608 w 509492"/>
                      <a:gd name="connsiteY23" fmla="*/ 234433 h 439785"/>
                      <a:gd name="connsiteX24" fmla="*/ 503466 w 509492"/>
                      <a:gd name="connsiteY24" fmla="*/ 247485 h 439785"/>
                      <a:gd name="connsiteX25" fmla="*/ 503531 w 509492"/>
                      <a:gd name="connsiteY25" fmla="*/ 247499 h 439785"/>
                      <a:gd name="connsiteX26" fmla="*/ 509403 w 509492"/>
                      <a:gd name="connsiteY26" fmla="*/ 243506 h 439785"/>
                      <a:gd name="connsiteX27" fmla="*/ 505409 w 509492"/>
                      <a:gd name="connsiteY27" fmla="*/ 237619 h 43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09492" h="439785">
                        <a:moveTo>
                          <a:pt x="505409" y="237619"/>
                        </a:moveTo>
                        <a:lnTo>
                          <a:pt x="441309" y="225432"/>
                        </a:lnTo>
                        <a:cubicBezTo>
                          <a:pt x="417813" y="184534"/>
                          <a:pt x="280903" y="647"/>
                          <a:pt x="280903" y="647"/>
                        </a:cubicBezTo>
                        <a:cubicBezTo>
                          <a:pt x="280431" y="-25"/>
                          <a:pt x="279503" y="-203"/>
                          <a:pt x="278817" y="254"/>
                        </a:cubicBezTo>
                        <a:cubicBezTo>
                          <a:pt x="278117" y="718"/>
                          <a:pt x="277931" y="1661"/>
                          <a:pt x="278395" y="2361"/>
                        </a:cubicBezTo>
                        <a:lnTo>
                          <a:pt x="423149" y="221981"/>
                        </a:lnTo>
                        <a:lnTo>
                          <a:pt x="244148" y="187941"/>
                        </a:lnTo>
                        <a:cubicBezTo>
                          <a:pt x="226903" y="162417"/>
                          <a:pt x="167396" y="77992"/>
                          <a:pt x="167396" y="77992"/>
                        </a:cubicBezTo>
                        <a:cubicBezTo>
                          <a:pt x="166924" y="77342"/>
                          <a:pt x="166017" y="77164"/>
                          <a:pt x="165338" y="77599"/>
                        </a:cubicBezTo>
                        <a:cubicBezTo>
                          <a:pt x="164631" y="78056"/>
                          <a:pt x="164431" y="78992"/>
                          <a:pt x="164881" y="79699"/>
                        </a:cubicBezTo>
                        <a:lnTo>
                          <a:pt x="233297" y="185877"/>
                        </a:lnTo>
                        <a:lnTo>
                          <a:pt x="1804" y="141857"/>
                        </a:lnTo>
                        <a:cubicBezTo>
                          <a:pt x="989" y="141700"/>
                          <a:pt x="196" y="142229"/>
                          <a:pt x="32" y="143043"/>
                        </a:cubicBezTo>
                        <a:cubicBezTo>
                          <a:pt x="-139" y="143865"/>
                          <a:pt x="396" y="144672"/>
                          <a:pt x="1218" y="144836"/>
                        </a:cubicBezTo>
                        <a:lnTo>
                          <a:pt x="232668" y="192135"/>
                        </a:lnTo>
                        <a:lnTo>
                          <a:pt x="153565" y="252785"/>
                        </a:lnTo>
                        <a:cubicBezTo>
                          <a:pt x="152923" y="253257"/>
                          <a:pt x="152744" y="254150"/>
                          <a:pt x="153180" y="254829"/>
                        </a:cubicBezTo>
                        <a:cubicBezTo>
                          <a:pt x="153630" y="255536"/>
                          <a:pt x="154573" y="255750"/>
                          <a:pt x="155280" y="255300"/>
                        </a:cubicBezTo>
                        <a:cubicBezTo>
                          <a:pt x="155280" y="255300"/>
                          <a:pt x="239919" y="198664"/>
                          <a:pt x="243998" y="195014"/>
                        </a:cubicBezTo>
                        <a:lnTo>
                          <a:pt x="421970" y="230840"/>
                        </a:lnTo>
                        <a:lnTo>
                          <a:pt x="132934" y="437016"/>
                        </a:lnTo>
                        <a:cubicBezTo>
                          <a:pt x="132256" y="437487"/>
                          <a:pt x="132077" y="438423"/>
                          <a:pt x="132541" y="439108"/>
                        </a:cubicBezTo>
                        <a:cubicBezTo>
                          <a:pt x="133006" y="439809"/>
                          <a:pt x="133956" y="439994"/>
                          <a:pt x="134649" y="439530"/>
                        </a:cubicBezTo>
                        <a:lnTo>
                          <a:pt x="439608" y="234433"/>
                        </a:lnTo>
                        <a:lnTo>
                          <a:pt x="503466" y="247485"/>
                        </a:lnTo>
                        <a:cubicBezTo>
                          <a:pt x="503481" y="247485"/>
                          <a:pt x="503524" y="247499"/>
                          <a:pt x="503531" y="247499"/>
                        </a:cubicBezTo>
                        <a:cubicBezTo>
                          <a:pt x="506252" y="248021"/>
                          <a:pt x="508888" y="246227"/>
                          <a:pt x="509403" y="243506"/>
                        </a:cubicBezTo>
                        <a:cubicBezTo>
                          <a:pt x="509924" y="240770"/>
                          <a:pt x="508131" y="238133"/>
                          <a:pt x="505409" y="237619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00" name="شكل حر: شكل 199">
                    <a:extLst>
                      <a:ext uri="{FF2B5EF4-FFF2-40B4-BE49-F238E27FC236}">
                        <a16:creationId xmlns:a16="http://schemas.microsoft.com/office/drawing/2014/main" id="{55854389-5812-4375-9A2F-017F1748C36C}"/>
                      </a:ext>
                    </a:extLst>
                  </p:cNvPr>
                  <p:cNvSpPr/>
                  <p:nvPr/>
                </p:nvSpPr>
                <p:spPr>
                  <a:xfrm>
                    <a:off x="7026127" y="3016114"/>
                    <a:ext cx="421750" cy="380735"/>
                  </a:xfrm>
                  <a:custGeom>
                    <a:avLst/>
                    <a:gdLst>
                      <a:gd name="connsiteX0" fmla="*/ 420368 w 421750"/>
                      <a:gd name="connsiteY0" fmla="*/ 372263 h 380735"/>
                      <a:gd name="connsiteX1" fmla="*/ 375441 w 421750"/>
                      <a:gd name="connsiteY1" fmla="*/ 324935 h 380735"/>
                      <a:gd name="connsiteX2" fmla="*/ 376462 w 421750"/>
                      <a:gd name="connsiteY2" fmla="*/ 48786 h 380735"/>
                      <a:gd name="connsiteX3" fmla="*/ 374998 w 421750"/>
                      <a:gd name="connsiteY3" fmla="*/ 47251 h 380735"/>
                      <a:gd name="connsiteX4" fmla="*/ 373426 w 421750"/>
                      <a:gd name="connsiteY4" fmla="*/ 48715 h 380735"/>
                      <a:gd name="connsiteX5" fmla="*/ 362718 w 421750"/>
                      <a:gd name="connsiteY5" fmla="*/ 311526 h 380735"/>
                      <a:gd name="connsiteX6" fmla="*/ 237274 w 421750"/>
                      <a:gd name="connsiteY6" fmla="*/ 179381 h 380735"/>
                      <a:gd name="connsiteX7" fmla="*/ 239159 w 421750"/>
                      <a:gd name="connsiteY7" fmla="*/ 45307 h 380735"/>
                      <a:gd name="connsiteX8" fmla="*/ 237716 w 421750"/>
                      <a:gd name="connsiteY8" fmla="*/ 43786 h 380735"/>
                      <a:gd name="connsiteX9" fmla="*/ 236123 w 421750"/>
                      <a:gd name="connsiteY9" fmla="*/ 45229 h 380735"/>
                      <a:gd name="connsiteX10" fmla="*/ 229672 w 421750"/>
                      <a:gd name="connsiteY10" fmla="*/ 171373 h 380735"/>
                      <a:gd name="connsiteX11" fmla="*/ 67431 w 421750"/>
                      <a:gd name="connsiteY11" fmla="*/ 473 h 380735"/>
                      <a:gd name="connsiteX12" fmla="*/ 65295 w 421750"/>
                      <a:gd name="connsiteY12" fmla="*/ 402 h 380735"/>
                      <a:gd name="connsiteX13" fmla="*/ 65209 w 421750"/>
                      <a:gd name="connsiteY13" fmla="*/ 2552 h 380735"/>
                      <a:gd name="connsiteX14" fmla="*/ 225493 w 421750"/>
                      <a:gd name="connsiteY14" fmla="*/ 176088 h 380735"/>
                      <a:gd name="connsiteX15" fmla="*/ 125867 w 421750"/>
                      <a:gd name="connsiteY15" fmla="*/ 179139 h 380735"/>
                      <a:gd name="connsiteX16" fmla="*/ 124359 w 421750"/>
                      <a:gd name="connsiteY16" fmla="*/ 180574 h 380735"/>
                      <a:gd name="connsiteX17" fmla="*/ 125788 w 421750"/>
                      <a:gd name="connsiteY17" fmla="*/ 182182 h 380735"/>
                      <a:gd name="connsiteX18" fmla="*/ 233009 w 421750"/>
                      <a:gd name="connsiteY18" fmla="*/ 185032 h 380735"/>
                      <a:gd name="connsiteX19" fmla="*/ 356574 w 421750"/>
                      <a:gd name="connsiteY19" fmla="*/ 318027 h 380735"/>
                      <a:gd name="connsiteX20" fmla="*/ 1544 w 421750"/>
                      <a:gd name="connsiteY20" fmla="*/ 316656 h 380735"/>
                      <a:gd name="connsiteX21" fmla="*/ 1 w 421750"/>
                      <a:gd name="connsiteY21" fmla="*/ 318127 h 380735"/>
                      <a:gd name="connsiteX22" fmla="*/ 1472 w 421750"/>
                      <a:gd name="connsiteY22" fmla="*/ 319699 h 380735"/>
                      <a:gd name="connsiteX23" fmla="*/ 368804 w 421750"/>
                      <a:gd name="connsiteY23" fmla="*/ 331243 h 380735"/>
                      <a:gd name="connsiteX24" fmla="*/ 413031 w 421750"/>
                      <a:gd name="connsiteY24" fmla="*/ 379121 h 380735"/>
                      <a:gd name="connsiteX25" fmla="*/ 413081 w 421750"/>
                      <a:gd name="connsiteY25" fmla="*/ 379170 h 380735"/>
                      <a:gd name="connsiteX26" fmla="*/ 420182 w 421750"/>
                      <a:gd name="connsiteY26" fmla="*/ 379356 h 380735"/>
                      <a:gd name="connsiteX27" fmla="*/ 420368 w 421750"/>
                      <a:gd name="connsiteY27" fmla="*/ 372263 h 380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21750" h="380735">
                        <a:moveTo>
                          <a:pt x="420368" y="372263"/>
                        </a:moveTo>
                        <a:lnTo>
                          <a:pt x="375441" y="324935"/>
                        </a:lnTo>
                        <a:cubicBezTo>
                          <a:pt x="380248" y="278015"/>
                          <a:pt x="376462" y="48786"/>
                          <a:pt x="376462" y="48786"/>
                        </a:cubicBezTo>
                        <a:cubicBezTo>
                          <a:pt x="376469" y="47965"/>
                          <a:pt x="375819" y="47279"/>
                          <a:pt x="374998" y="47251"/>
                        </a:cubicBezTo>
                        <a:cubicBezTo>
                          <a:pt x="374162" y="47222"/>
                          <a:pt x="373455" y="47879"/>
                          <a:pt x="373426" y="48715"/>
                        </a:cubicBezTo>
                        <a:lnTo>
                          <a:pt x="362718" y="311526"/>
                        </a:lnTo>
                        <a:lnTo>
                          <a:pt x="237274" y="179381"/>
                        </a:lnTo>
                        <a:cubicBezTo>
                          <a:pt x="238181" y="148592"/>
                          <a:pt x="239159" y="45307"/>
                          <a:pt x="239159" y="45307"/>
                        </a:cubicBezTo>
                        <a:cubicBezTo>
                          <a:pt x="239159" y="44507"/>
                          <a:pt x="238524" y="43829"/>
                          <a:pt x="237716" y="43786"/>
                        </a:cubicBezTo>
                        <a:cubicBezTo>
                          <a:pt x="236880" y="43743"/>
                          <a:pt x="236166" y="44386"/>
                          <a:pt x="236123" y="45229"/>
                        </a:cubicBezTo>
                        <a:lnTo>
                          <a:pt x="229672" y="171373"/>
                        </a:lnTo>
                        <a:lnTo>
                          <a:pt x="67431" y="473"/>
                        </a:lnTo>
                        <a:cubicBezTo>
                          <a:pt x="66859" y="-127"/>
                          <a:pt x="65909" y="-162"/>
                          <a:pt x="65295" y="402"/>
                        </a:cubicBezTo>
                        <a:cubicBezTo>
                          <a:pt x="64681" y="973"/>
                          <a:pt x="64638" y="1931"/>
                          <a:pt x="65209" y="2552"/>
                        </a:cubicBezTo>
                        <a:lnTo>
                          <a:pt x="225493" y="176088"/>
                        </a:lnTo>
                        <a:lnTo>
                          <a:pt x="125867" y="179139"/>
                        </a:lnTo>
                        <a:cubicBezTo>
                          <a:pt x="125074" y="179145"/>
                          <a:pt x="124402" y="179767"/>
                          <a:pt x="124359" y="180574"/>
                        </a:cubicBezTo>
                        <a:cubicBezTo>
                          <a:pt x="124309" y="181410"/>
                          <a:pt x="124952" y="182132"/>
                          <a:pt x="125788" y="182182"/>
                        </a:cubicBezTo>
                        <a:cubicBezTo>
                          <a:pt x="125788" y="182182"/>
                          <a:pt x="227565" y="185618"/>
                          <a:pt x="233009" y="185032"/>
                        </a:cubicBezTo>
                        <a:lnTo>
                          <a:pt x="356574" y="318027"/>
                        </a:lnTo>
                        <a:lnTo>
                          <a:pt x="1544" y="316656"/>
                        </a:lnTo>
                        <a:cubicBezTo>
                          <a:pt x="715" y="316641"/>
                          <a:pt x="29" y="317299"/>
                          <a:pt x="1" y="318127"/>
                        </a:cubicBezTo>
                        <a:cubicBezTo>
                          <a:pt x="-28" y="318963"/>
                          <a:pt x="630" y="319670"/>
                          <a:pt x="1472" y="319699"/>
                        </a:cubicBezTo>
                        <a:lnTo>
                          <a:pt x="368804" y="331243"/>
                        </a:lnTo>
                        <a:lnTo>
                          <a:pt x="413031" y="379121"/>
                        </a:lnTo>
                        <a:cubicBezTo>
                          <a:pt x="413038" y="379128"/>
                          <a:pt x="413067" y="379164"/>
                          <a:pt x="413081" y="379170"/>
                        </a:cubicBezTo>
                        <a:cubicBezTo>
                          <a:pt x="414989" y="381185"/>
                          <a:pt x="418168" y="381264"/>
                          <a:pt x="420182" y="379356"/>
                        </a:cubicBezTo>
                        <a:cubicBezTo>
                          <a:pt x="422197" y="377456"/>
                          <a:pt x="422282" y="374277"/>
                          <a:pt x="420368" y="372263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181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21B87EFC-1571-4CE5-BFE6-89BFB55F4ABC}"/>
                  </a:ext>
                </a:extLst>
              </p:cNvPr>
              <p:cNvSpPr/>
              <p:nvPr/>
            </p:nvSpPr>
            <p:spPr>
              <a:xfrm>
                <a:off x="7163589" y="5242608"/>
                <a:ext cx="1191009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428252 w 1191009"/>
                  <a:gd name="connsiteY9" fmla="*/ 601175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1009" h="701328">
                    <a:moveTo>
                      <a:pt x="1127705" y="173619"/>
                    </a:moveTo>
                    <a:lnTo>
                      <a:pt x="797567" y="175524"/>
                    </a:lnTo>
                    <a:lnTo>
                      <a:pt x="1029171" y="124196"/>
                    </a:lnTo>
                    <a:cubicBezTo>
                      <a:pt x="1062973" y="116684"/>
                      <a:pt x="1084255" y="82882"/>
                      <a:pt x="1076744" y="49081"/>
                    </a:cubicBezTo>
                    <a:cubicBezTo>
                      <a:pt x="1069232" y="15279"/>
                      <a:pt x="1035431" y="-6004"/>
                      <a:pt x="1001629" y="1508"/>
                    </a:cubicBezTo>
                    <a:lnTo>
                      <a:pt x="663612" y="76623"/>
                    </a:lnTo>
                    <a:cubicBezTo>
                      <a:pt x="651093" y="80379"/>
                      <a:pt x="638574" y="87890"/>
                      <a:pt x="628558" y="100409"/>
                    </a:cubicBezTo>
                    <a:lnTo>
                      <a:pt x="522146" y="238120"/>
                    </a:lnTo>
                    <a:lnTo>
                      <a:pt x="0" y="244387"/>
                    </a:lnTo>
                    <a:cubicBezTo>
                      <a:pt x="53619" y="381422"/>
                      <a:pt x="109325" y="499654"/>
                      <a:pt x="217259" y="624154"/>
                    </a:cubicBezTo>
                    <a:lnTo>
                      <a:pt x="490848" y="601175"/>
                    </a:lnTo>
                    <a:cubicBezTo>
                      <a:pt x="579734" y="601175"/>
                      <a:pt x="585993" y="701328"/>
                      <a:pt x="753750" y="701328"/>
                    </a:cubicBezTo>
                    <a:lnTo>
                      <a:pt x="979094" y="701328"/>
                    </a:lnTo>
                    <a:cubicBezTo>
                      <a:pt x="1020408" y="701328"/>
                      <a:pt x="1054209" y="667527"/>
                      <a:pt x="1054209" y="626213"/>
                    </a:cubicBezTo>
                    <a:cubicBezTo>
                      <a:pt x="1054209" y="606183"/>
                      <a:pt x="1046698" y="588656"/>
                      <a:pt x="1034179" y="576137"/>
                    </a:cubicBezTo>
                    <a:lnTo>
                      <a:pt x="1041690" y="576137"/>
                    </a:lnTo>
                    <a:cubicBezTo>
                      <a:pt x="1083003" y="576137"/>
                      <a:pt x="1116805" y="542335"/>
                      <a:pt x="1116805" y="501022"/>
                    </a:cubicBezTo>
                    <a:cubicBezTo>
                      <a:pt x="1116805" y="480991"/>
                      <a:pt x="1109294" y="462213"/>
                      <a:pt x="1095522" y="448441"/>
                    </a:cubicBezTo>
                    <a:cubicBezTo>
                      <a:pt x="1129324" y="440930"/>
                      <a:pt x="1154362" y="410884"/>
                      <a:pt x="1154362" y="375830"/>
                    </a:cubicBezTo>
                    <a:cubicBezTo>
                      <a:pt x="1154362" y="334517"/>
                      <a:pt x="1120561" y="300716"/>
                      <a:pt x="1079248" y="300716"/>
                    </a:cubicBezTo>
                    <a:cubicBezTo>
                      <a:pt x="1191920" y="300716"/>
                      <a:pt x="1036623" y="299446"/>
                      <a:pt x="1149295" y="299446"/>
                    </a:cubicBezTo>
                    <a:cubicBezTo>
                      <a:pt x="1184348" y="299446"/>
                      <a:pt x="1193898" y="251471"/>
                      <a:pt x="1190300" y="230500"/>
                    </a:cubicBezTo>
                    <a:cubicBezTo>
                      <a:pt x="1186702" y="209529"/>
                      <a:pt x="1162758" y="173619"/>
                      <a:pt x="1127705" y="1736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82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83032389-9927-4429-A0A6-4DCFFD88910A}"/>
                  </a:ext>
                </a:extLst>
              </p:cNvPr>
              <p:cNvGrpSpPr/>
              <p:nvPr/>
            </p:nvGrpSpPr>
            <p:grpSpPr>
              <a:xfrm>
                <a:off x="7864902" y="4396338"/>
                <a:ext cx="492760" cy="540964"/>
                <a:chOff x="9603741" y="2451793"/>
                <a:chExt cx="298976" cy="328223"/>
              </a:xfrm>
            </p:grpSpPr>
            <p:sp>
              <p:nvSpPr>
                <p:cNvPr id="189" name="شكل حر: شكل 188">
                  <a:extLst>
                    <a:ext uri="{FF2B5EF4-FFF2-40B4-BE49-F238E27FC236}">
                      <a16:creationId xmlns:a16="http://schemas.microsoft.com/office/drawing/2014/main" id="{67FBC50B-F467-4C62-8BB9-1E9ECC952B2E}"/>
                    </a:ext>
                  </a:extLst>
                </p:cNvPr>
                <p:cNvSpPr/>
                <p:nvPr/>
              </p:nvSpPr>
              <p:spPr>
                <a:xfrm>
                  <a:off x="9699038" y="2451793"/>
                  <a:ext cx="106208" cy="133847"/>
                </a:xfrm>
                <a:custGeom>
                  <a:avLst/>
                  <a:gdLst>
                    <a:gd name="connsiteX0" fmla="*/ 53795 w 106208"/>
                    <a:gd name="connsiteY0" fmla="*/ 133847 h 133847"/>
                    <a:gd name="connsiteX1" fmla="*/ 2 w 106208"/>
                    <a:gd name="connsiteY1" fmla="*/ 53559 h 133847"/>
                    <a:gd name="connsiteX2" fmla="*/ 15233 w 106208"/>
                    <a:gd name="connsiteY2" fmla="*/ 15875 h 133847"/>
                    <a:gd name="connsiteX3" fmla="*/ 52652 w 106208"/>
                    <a:gd name="connsiteY3" fmla="*/ 2 h 133847"/>
                    <a:gd name="connsiteX4" fmla="*/ 85534 w 106208"/>
                    <a:gd name="connsiteY4" fmla="*/ 11046 h 133847"/>
                    <a:gd name="connsiteX5" fmla="*/ 106208 w 106208"/>
                    <a:gd name="connsiteY5" fmla="*/ 52651 h 133847"/>
                    <a:gd name="connsiteX6" fmla="*/ 53795 w 106208"/>
                    <a:gd name="connsiteY6" fmla="*/ 133847 h 13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08" h="133847">
                      <a:moveTo>
                        <a:pt x="53795" y="133847"/>
                      </a:moveTo>
                      <a:cubicBezTo>
                        <a:pt x="30456" y="110502"/>
                        <a:pt x="174" y="73568"/>
                        <a:pt x="2" y="53559"/>
                      </a:cubicBezTo>
                      <a:cubicBezTo>
                        <a:pt x="-119" y="39371"/>
                        <a:pt x="5289" y="25991"/>
                        <a:pt x="15233" y="15875"/>
                      </a:cubicBezTo>
                      <a:cubicBezTo>
                        <a:pt x="25177" y="5760"/>
                        <a:pt x="38464" y="123"/>
                        <a:pt x="52652" y="2"/>
                      </a:cubicBezTo>
                      <a:cubicBezTo>
                        <a:pt x="64675" y="-98"/>
                        <a:pt x="76047" y="3724"/>
                        <a:pt x="85534" y="11046"/>
                      </a:cubicBezTo>
                      <a:cubicBezTo>
                        <a:pt x="98536" y="21090"/>
                        <a:pt x="106073" y="36249"/>
                        <a:pt x="106208" y="52651"/>
                      </a:cubicBezTo>
                      <a:cubicBezTo>
                        <a:pt x="106380" y="72697"/>
                        <a:pt x="76733" y="110123"/>
                        <a:pt x="53795" y="133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90" name="شكل حر: شكل 189">
                  <a:extLst>
                    <a:ext uri="{FF2B5EF4-FFF2-40B4-BE49-F238E27FC236}">
                      <a16:creationId xmlns:a16="http://schemas.microsoft.com/office/drawing/2014/main" id="{55507F65-FE82-4EC9-9E6C-79A9BB5AA803}"/>
                    </a:ext>
                  </a:extLst>
                </p:cNvPr>
                <p:cNvSpPr/>
                <p:nvPr/>
              </p:nvSpPr>
              <p:spPr>
                <a:xfrm>
                  <a:off x="9603741" y="2507224"/>
                  <a:ext cx="123402" cy="103955"/>
                </a:xfrm>
                <a:custGeom>
                  <a:avLst/>
                  <a:gdLst>
                    <a:gd name="connsiteX0" fmla="*/ 123403 w 123402"/>
                    <a:gd name="connsiteY0" fmla="*/ 92903 h 103955"/>
                    <a:gd name="connsiteX1" fmla="*/ 26969 w 123402"/>
                    <a:gd name="connsiteY1" fmla="*/ 99347 h 103955"/>
                    <a:gd name="connsiteX2" fmla="*/ 1952 w 123402"/>
                    <a:gd name="connsiteY2" fmla="*/ 67314 h 103955"/>
                    <a:gd name="connsiteX3" fmla="*/ 6910 w 123402"/>
                    <a:gd name="connsiteY3" fmla="*/ 26974 h 103955"/>
                    <a:gd name="connsiteX4" fmla="*/ 32920 w 123402"/>
                    <a:gd name="connsiteY4" fmla="*/ 4021 h 103955"/>
                    <a:gd name="connsiteX5" fmla="*/ 79290 w 123402"/>
                    <a:gd name="connsiteY5" fmla="*/ 6921 h 103955"/>
                    <a:gd name="connsiteX6" fmla="*/ 123403 w 123402"/>
                    <a:gd name="connsiteY6" fmla="*/ 92903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2" h="103955">
                      <a:moveTo>
                        <a:pt x="123403" y="92903"/>
                      </a:moveTo>
                      <a:cubicBezTo>
                        <a:pt x="91513" y="101440"/>
                        <a:pt x="44386" y="109206"/>
                        <a:pt x="26969" y="99347"/>
                      </a:cubicBezTo>
                      <a:cubicBezTo>
                        <a:pt x="14625" y="92361"/>
                        <a:pt x="5738" y="80980"/>
                        <a:pt x="1952" y="67314"/>
                      </a:cubicBezTo>
                      <a:cubicBezTo>
                        <a:pt x="-1834" y="53641"/>
                        <a:pt x="-77" y="39318"/>
                        <a:pt x="6910" y="26974"/>
                      </a:cubicBezTo>
                      <a:cubicBezTo>
                        <a:pt x="12832" y="16515"/>
                        <a:pt x="21826" y="8571"/>
                        <a:pt x="32920" y="4021"/>
                      </a:cubicBezTo>
                      <a:cubicBezTo>
                        <a:pt x="48115" y="-2216"/>
                        <a:pt x="65017" y="-1158"/>
                        <a:pt x="79290" y="6921"/>
                      </a:cubicBezTo>
                      <a:cubicBezTo>
                        <a:pt x="96736" y="16787"/>
                        <a:pt x="114323" y="61178"/>
                        <a:pt x="123403" y="9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91" name="شكل حر: شكل 190">
                  <a:extLst>
                    <a:ext uri="{FF2B5EF4-FFF2-40B4-BE49-F238E27FC236}">
                      <a16:creationId xmlns:a16="http://schemas.microsoft.com/office/drawing/2014/main" id="{93D4FF8C-04DC-4A00-A85E-C48BCC79F8C4}"/>
                    </a:ext>
                  </a:extLst>
                </p:cNvPr>
                <p:cNvSpPr/>
                <p:nvPr/>
              </p:nvSpPr>
              <p:spPr>
                <a:xfrm>
                  <a:off x="9604804" y="2621127"/>
                  <a:ext cx="122710" cy="103964"/>
                </a:xfrm>
                <a:custGeom>
                  <a:avLst/>
                  <a:gdLst>
                    <a:gd name="connsiteX0" fmla="*/ 122711 w 122710"/>
                    <a:gd name="connsiteY0" fmla="*/ 9868 h 103964"/>
                    <a:gd name="connsiteX1" fmla="*/ 80070 w 122710"/>
                    <a:gd name="connsiteY1" fmla="*/ 96601 h 103964"/>
                    <a:gd name="connsiteX2" fmla="*/ 39822 w 122710"/>
                    <a:gd name="connsiteY2" fmla="*/ 102251 h 103964"/>
                    <a:gd name="connsiteX3" fmla="*/ 7361 w 122710"/>
                    <a:gd name="connsiteY3" fmla="*/ 77784 h 103964"/>
                    <a:gd name="connsiteX4" fmla="*/ 488 w 122710"/>
                    <a:gd name="connsiteY4" fmla="*/ 43787 h 103964"/>
                    <a:gd name="connsiteX5" fmla="*/ 26184 w 122710"/>
                    <a:gd name="connsiteY5" fmla="*/ 5075 h 103964"/>
                    <a:gd name="connsiteX6" fmla="*/ 122711 w 122710"/>
                    <a:gd name="connsiteY6" fmla="*/ 9868 h 10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64">
                      <a:moveTo>
                        <a:pt x="122711" y="9868"/>
                      </a:moveTo>
                      <a:cubicBezTo>
                        <a:pt x="114159" y="41751"/>
                        <a:pt x="97315" y="86449"/>
                        <a:pt x="80070" y="96601"/>
                      </a:cubicBezTo>
                      <a:cubicBezTo>
                        <a:pt x="67847" y="103794"/>
                        <a:pt x="53552" y="105802"/>
                        <a:pt x="39822" y="102251"/>
                      </a:cubicBezTo>
                      <a:cubicBezTo>
                        <a:pt x="26084" y="98701"/>
                        <a:pt x="14562" y="90007"/>
                        <a:pt x="7361" y="77784"/>
                      </a:cubicBezTo>
                      <a:cubicBezTo>
                        <a:pt x="1260" y="67426"/>
                        <a:pt x="-1119" y="55667"/>
                        <a:pt x="488" y="43787"/>
                      </a:cubicBezTo>
                      <a:cubicBezTo>
                        <a:pt x="2681" y="27506"/>
                        <a:pt x="12047" y="13397"/>
                        <a:pt x="26184" y="5075"/>
                      </a:cubicBezTo>
                      <a:cubicBezTo>
                        <a:pt x="43458" y="-5098"/>
                        <a:pt x="90699" y="1867"/>
                        <a:pt x="122711" y="98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92" name="شكل حر: شكل 191">
                  <a:extLst>
                    <a:ext uri="{FF2B5EF4-FFF2-40B4-BE49-F238E27FC236}">
                      <a16:creationId xmlns:a16="http://schemas.microsoft.com/office/drawing/2014/main" id="{81BFDF47-DC45-4B1E-BBCF-F9137D3B532E}"/>
                    </a:ext>
                  </a:extLst>
                </p:cNvPr>
                <p:cNvSpPr/>
                <p:nvPr/>
              </p:nvSpPr>
              <p:spPr>
                <a:xfrm>
                  <a:off x="9700125" y="2643433"/>
                  <a:ext cx="108380" cy="136583"/>
                </a:xfrm>
                <a:custGeom>
                  <a:avLst/>
                  <a:gdLst>
                    <a:gd name="connsiteX0" fmla="*/ 53486 w 108380"/>
                    <a:gd name="connsiteY0" fmla="*/ 0 h 136583"/>
                    <a:gd name="connsiteX1" fmla="*/ 108378 w 108380"/>
                    <a:gd name="connsiteY1" fmla="*/ 81932 h 136583"/>
                    <a:gd name="connsiteX2" fmla="*/ 92834 w 108380"/>
                    <a:gd name="connsiteY2" fmla="*/ 120379 h 136583"/>
                    <a:gd name="connsiteX3" fmla="*/ 54650 w 108380"/>
                    <a:gd name="connsiteY3" fmla="*/ 136581 h 136583"/>
                    <a:gd name="connsiteX4" fmla="*/ 21096 w 108380"/>
                    <a:gd name="connsiteY4" fmla="*/ 125308 h 136583"/>
                    <a:gd name="connsiteX5" fmla="*/ 1 w 108380"/>
                    <a:gd name="connsiteY5" fmla="*/ 82853 h 136583"/>
                    <a:gd name="connsiteX6" fmla="*/ 53486 w 108380"/>
                    <a:gd name="connsiteY6" fmla="*/ 0 h 1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380" h="136583">
                      <a:moveTo>
                        <a:pt x="53486" y="0"/>
                      </a:moveTo>
                      <a:cubicBezTo>
                        <a:pt x="77296" y="23824"/>
                        <a:pt x="108207" y="61515"/>
                        <a:pt x="108378" y="81932"/>
                      </a:cubicBezTo>
                      <a:cubicBezTo>
                        <a:pt x="108500" y="96405"/>
                        <a:pt x="102985" y="110064"/>
                        <a:pt x="92834" y="120379"/>
                      </a:cubicBezTo>
                      <a:cubicBezTo>
                        <a:pt x="82682" y="130702"/>
                        <a:pt x="69123" y="136453"/>
                        <a:pt x="54650" y="136581"/>
                      </a:cubicBezTo>
                      <a:cubicBezTo>
                        <a:pt x="42384" y="136681"/>
                        <a:pt x="30776" y="132788"/>
                        <a:pt x="21096" y="125308"/>
                      </a:cubicBezTo>
                      <a:cubicBezTo>
                        <a:pt x="7830" y="115064"/>
                        <a:pt x="143" y="99591"/>
                        <a:pt x="1" y="82853"/>
                      </a:cubicBezTo>
                      <a:cubicBezTo>
                        <a:pt x="-171" y="62401"/>
                        <a:pt x="30083" y="24210"/>
                        <a:pt x="534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93" name="شكل حر: شكل 192">
                  <a:extLst>
                    <a:ext uri="{FF2B5EF4-FFF2-40B4-BE49-F238E27FC236}">
                      <a16:creationId xmlns:a16="http://schemas.microsoft.com/office/drawing/2014/main" id="{0AF76DA2-1879-456A-A44E-067385D9ED43}"/>
                    </a:ext>
                  </a:extLst>
                </p:cNvPr>
                <p:cNvSpPr/>
                <p:nvPr/>
              </p:nvSpPr>
              <p:spPr>
                <a:xfrm>
                  <a:off x="9779314" y="2619258"/>
                  <a:ext cx="123403" cy="103955"/>
                </a:xfrm>
                <a:custGeom>
                  <a:avLst/>
                  <a:gdLst>
                    <a:gd name="connsiteX0" fmla="*/ 0 w 123403"/>
                    <a:gd name="connsiteY0" fmla="*/ 11052 h 103955"/>
                    <a:gd name="connsiteX1" fmla="*/ 96434 w 123403"/>
                    <a:gd name="connsiteY1" fmla="*/ 4608 h 103955"/>
                    <a:gd name="connsiteX2" fmla="*/ 121451 w 123403"/>
                    <a:gd name="connsiteY2" fmla="*/ 36641 h 103955"/>
                    <a:gd name="connsiteX3" fmla="*/ 116493 w 123403"/>
                    <a:gd name="connsiteY3" fmla="*/ 76981 h 103955"/>
                    <a:gd name="connsiteX4" fmla="*/ 90483 w 123403"/>
                    <a:gd name="connsiteY4" fmla="*/ 99934 h 103955"/>
                    <a:gd name="connsiteX5" fmla="*/ 44113 w 123403"/>
                    <a:gd name="connsiteY5" fmla="*/ 97034 h 103955"/>
                    <a:gd name="connsiteX6" fmla="*/ 0 w 123403"/>
                    <a:gd name="connsiteY6" fmla="*/ 11052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3" h="103955">
                      <a:moveTo>
                        <a:pt x="0" y="11052"/>
                      </a:moveTo>
                      <a:cubicBezTo>
                        <a:pt x="31890" y="2515"/>
                        <a:pt x="79017" y="-5250"/>
                        <a:pt x="96434" y="4608"/>
                      </a:cubicBezTo>
                      <a:cubicBezTo>
                        <a:pt x="108778" y="11595"/>
                        <a:pt x="117665" y="22975"/>
                        <a:pt x="121451" y="36641"/>
                      </a:cubicBezTo>
                      <a:cubicBezTo>
                        <a:pt x="125237" y="50314"/>
                        <a:pt x="123480" y="64637"/>
                        <a:pt x="116493" y="76981"/>
                      </a:cubicBezTo>
                      <a:cubicBezTo>
                        <a:pt x="110571" y="87440"/>
                        <a:pt x="101577" y="95384"/>
                        <a:pt x="90483" y="99934"/>
                      </a:cubicBezTo>
                      <a:cubicBezTo>
                        <a:pt x="75288" y="106171"/>
                        <a:pt x="58386" y="105113"/>
                        <a:pt x="44113" y="97034"/>
                      </a:cubicBezTo>
                      <a:cubicBezTo>
                        <a:pt x="26668" y="87168"/>
                        <a:pt x="9080" y="42777"/>
                        <a:pt x="0" y="11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94" name="شكل حر: شكل 193">
                  <a:extLst>
                    <a:ext uri="{FF2B5EF4-FFF2-40B4-BE49-F238E27FC236}">
                      <a16:creationId xmlns:a16="http://schemas.microsoft.com/office/drawing/2014/main" id="{ADA38076-6E53-47C7-836C-C736A89C22D7}"/>
                    </a:ext>
                  </a:extLst>
                </p:cNvPr>
                <p:cNvSpPr/>
                <p:nvPr/>
              </p:nvSpPr>
              <p:spPr>
                <a:xfrm>
                  <a:off x="9778950" y="2505353"/>
                  <a:ext cx="122710" cy="103959"/>
                </a:xfrm>
                <a:custGeom>
                  <a:avLst/>
                  <a:gdLst>
                    <a:gd name="connsiteX0" fmla="*/ 0 w 122710"/>
                    <a:gd name="connsiteY0" fmla="*/ 94096 h 103959"/>
                    <a:gd name="connsiteX1" fmla="*/ 42641 w 122710"/>
                    <a:gd name="connsiteY1" fmla="*/ 7364 h 103959"/>
                    <a:gd name="connsiteX2" fmla="*/ 82889 w 122710"/>
                    <a:gd name="connsiteY2" fmla="*/ 1713 h 103959"/>
                    <a:gd name="connsiteX3" fmla="*/ 115350 w 122710"/>
                    <a:gd name="connsiteY3" fmla="*/ 26181 h 103959"/>
                    <a:gd name="connsiteX4" fmla="*/ 122222 w 122710"/>
                    <a:gd name="connsiteY4" fmla="*/ 60178 h 103959"/>
                    <a:gd name="connsiteX5" fmla="*/ 96526 w 122710"/>
                    <a:gd name="connsiteY5" fmla="*/ 98890 h 103959"/>
                    <a:gd name="connsiteX6" fmla="*/ 0 w 122710"/>
                    <a:gd name="connsiteY6" fmla="*/ 94096 h 10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59">
                      <a:moveTo>
                        <a:pt x="0" y="94096"/>
                      </a:moveTo>
                      <a:cubicBezTo>
                        <a:pt x="8551" y="62214"/>
                        <a:pt x="25396" y="17515"/>
                        <a:pt x="42641" y="7364"/>
                      </a:cubicBezTo>
                      <a:cubicBezTo>
                        <a:pt x="54864" y="170"/>
                        <a:pt x="69158" y="-1837"/>
                        <a:pt x="82889" y="1713"/>
                      </a:cubicBezTo>
                      <a:cubicBezTo>
                        <a:pt x="96626" y="5264"/>
                        <a:pt x="108149" y="13958"/>
                        <a:pt x="115350" y="26181"/>
                      </a:cubicBezTo>
                      <a:cubicBezTo>
                        <a:pt x="121451" y="36539"/>
                        <a:pt x="123830" y="48298"/>
                        <a:pt x="122222" y="60178"/>
                      </a:cubicBezTo>
                      <a:cubicBezTo>
                        <a:pt x="120029" y="76458"/>
                        <a:pt x="110664" y="90567"/>
                        <a:pt x="96526" y="98890"/>
                      </a:cubicBezTo>
                      <a:cubicBezTo>
                        <a:pt x="79253" y="109055"/>
                        <a:pt x="32011" y="102090"/>
                        <a:pt x="0" y="94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95" name="شكل حر: شكل 194">
                  <a:extLst>
                    <a:ext uri="{FF2B5EF4-FFF2-40B4-BE49-F238E27FC236}">
                      <a16:creationId xmlns:a16="http://schemas.microsoft.com/office/drawing/2014/main" id="{C56747B7-A205-4AFD-AE84-CC75B194EFD8}"/>
                    </a:ext>
                  </a:extLst>
                </p:cNvPr>
                <p:cNvSpPr/>
                <p:nvPr/>
              </p:nvSpPr>
              <p:spPr>
                <a:xfrm>
                  <a:off x="9650175" y="2508389"/>
                  <a:ext cx="206097" cy="213667"/>
                </a:xfrm>
                <a:custGeom>
                  <a:avLst/>
                  <a:gdLst>
                    <a:gd name="connsiteX0" fmla="*/ 205249 w 206097"/>
                    <a:gd name="connsiteY0" fmla="*/ 140538 h 213667"/>
                    <a:gd name="connsiteX1" fmla="*/ 139769 w 206097"/>
                    <a:gd name="connsiteY1" fmla="*/ 119707 h 213667"/>
                    <a:gd name="connsiteX2" fmla="*/ 142119 w 206097"/>
                    <a:gd name="connsiteY2" fmla="*/ 106834 h 213667"/>
                    <a:gd name="connsiteX3" fmla="*/ 139769 w 206097"/>
                    <a:gd name="connsiteY3" fmla="*/ 93954 h 213667"/>
                    <a:gd name="connsiteX4" fmla="*/ 205249 w 206097"/>
                    <a:gd name="connsiteY4" fmla="*/ 73123 h 213667"/>
                    <a:gd name="connsiteX5" fmla="*/ 206063 w 206097"/>
                    <a:gd name="connsiteY5" fmla="*/ 71672 h 213667"/>
                    <a:gd name="connsiteX6" fmla="*/ 204591 w 206097"/>
                    <a:gd name="connsiteY6" fmla="*/ 70779 h 213667"/>
                    <a:gd name="connsiteX7" fmla="*/ 136790 w 206097"/>
                    <a:gd name="connsiteY7" fmla="*/ 87474 h 213667"/>
                    <a:gd name="connsiteX8" fmla="*/ 136690 w 206097"/>
                    <a:gd name="connsiteY8" fmla="*/ 87288 h 213667"/>
                    <a:gd name="connsiteX9" fmla="*/ 185039 w 206097"/>
                    <a:gd name="connsiteY9" fmla="*/ 36925 h 213667"/>
                    <a:gd name="connsiteX10" fmla="*/ 185060 w 206097"/>
                    <a:gd name="connsiteY10" fmla="*/ 35261 h 213667"/>
                    <a:gd name="connsiteX11" fmla="*/ 183339 w 206097"/>
                    <a:gd name="connsiteY11" fmla="*/ 35182 h 213667"/>
                    <a:gd name="connsiteX12" fmla="*/ 132547 w 206097"/>
                    <a:gd name="connsiteY12" fmla="*/ 81488 h 213667"/>
                    <a:gd name="connsiteX13" fmla="*/ 110280 w 206097"/>
                    <a:gd name="connsiteY13" fmla="*/ 68501 h 213667"/>
                    <a:gd name="connsiteX14" fmla="*/ 124960 w 206097"/>
                    <a:gd name="connsiteY14" fmla="*/ 1478 h 213667"/>
                    <a:gd name="connsiteX15" fmla="*/ 124110 w 206097"/>
                    <a:gd name="connsiteY15" fmla="*/ 49 h 213667"/>
                    <a:gd name="connsiteX16" fmla="*/ 122603 w 206097"/>
                    <a:gd name="connsiteY16" fmla="*/ 878 h 213667"/>
                    <a:gd name="connsiteX17" fmla="*/ 103200 w 206097"/>
                    <a:gd name="connsiteY17" fmla="*/ 67793 h 213667"/>
                    <a:gd name="connsiteX18" fmla="*/ 103050 w 206097"/>
                    <a:gd name="connsiteY18" fmla="*/ 67779 h 213667"/>
                    <a:gd name="connsiteX19" fmla="*/ 102900 w 206097"/>
                    <a:gd name="connsiteY19" fmla="*/ 67793 h 213667"/>
                    <a:gd name="connsiteX20" fmla="*/ 83498 w 206097"/>
                    <a:gd name="connsiteY20" fmla="*/ 878 h 213667"/>
                    <a:gd name="connsiteX21" fmla="*/ 82069 w 206097"/>
                    <a:gd name="connsiteY21" fmla="*/ 28 h 213667"/>
                    <a:gd name="connsiteX22" fmla="*/ 81140 w 206097"/>
                    <a:gd name="connsiteY22" fmla="*/ 1478 h 213667"/>
                    <a:gd name="connsiteX23" fmla="*/ 95821 w 206097"/>
                    <a:gd name="connsiteY23" fmla="*/ 68501 h 213667"/>
                    <a:gd name="connsiteX24" fmla="*/ 73554 w 206097"/>
                    <a:gd name="connsiteY24" fmla="*/ 81488 h 213667"/>
                    <a:gd name="connsiteX25" fmla="*/ 22762 w 206097"/>
                    <a:gd name="connsiteY25" fmla="*/ 35182 h 213667"/>
                    <a:gd name="connsiteX26" fmla="*/ 21097 w 206097"/>
                    <a:gd name="connsiteY26" fmla="*/ 35203 h 213667"/>
                    <a:gd name="connsiteX27" fmla="*/ 21062 w 206097"/>
                    <a:gd name="connsiteY27" fmla="*/ 36925 h 213667"/>
                    <a:gd name="connsiteX28" fmla="*/ 69410 w 206097"/>
                    <a:gd name="connsiteY28" fmla="*/ 87288 h 213667"/>
                    <a:gd name="connsiteX29" fmla="*/ 69310 w 206097"/>
                    <a:gd name="connsiteY29" fmla="*/ 87474 h 213667"/>
                    <a:gd name="connsiteX30" fmla="*/ 1509 w 206097"/>
                    <a:gd name="connsiteY30" fmla="*/ 70779 h 213667"/>
                    <a:gd name="connsiteX31" fmla="*/ 59 w 206097"/>
                    <a:gd name="connsiteY31" fmla="*/ 71594 h 213667"/>
                    <a:gd name="connsiteX32" fmla="*/ 852 w 206097"/>
                    <a:gd name="connsiteY32" fmla="*/ 73123 h 213667"/>
                    <a:gd name="connsiteX33" fmla="*/ 66331 w 206097"/>
                    <a:gd name="connsiteY33" fmla="*/ 93954 h 213667"/>
                    <a:gd name="connsiteX34" fmla="*/ 63981 w 206097"/>
                    <a:gd name="connsiteY34" fmla="*/ 106834 h 213667"/>
                    <a:gd name="connsiteX35" fmla="*/ 66331 w 206097"/>
                    <a:gd name="connsiteY35" fmla="*/ 119707 h 213667"/>
                    <a:gd name="connsiteX36" fmla="*/ 852 w 206097"/>
                    <a:gd name="connsiteY36" fmla="*/ 140538 h 213667"/>
                    <a:gd name="connsiteX37" fmla="*/ 38 w 206097"/>
                    <a:gd name="connsiteY37" fmla="*/ 141988 h 213667"/>
                    <a:gd name="connsiteX38" fmla="*/ 1509 w 206097"/>
                    <a:gd name="connsiteY38" fmla="*/ 142881 h 213667"/>
                    <a:gd name="connsiteX39" fmla="*/ 69310 w 206097"/>
                    <a:gd name="connsiteY39" fmla="*/ 126186 h 213667"/>
                    <a:gd name="connsiteX40" fmla="*/ 69410 w 206097"/>
                    <a:gd name="connsiteY40" fmla="*/ 126372 h 213667"/>
                    <a:gd name="connsiteX41" fmla="*/ 21062 w 206097"/>
                    <a:gd name="connsiteY41" fmla="*/ 176735 h 213667"/>
                    <a:gd name="connsiteX42" fmla="*/ 21040 w 206097"/>
                    <a:gd name="connsiteY42" fmla="*/ 178400 h 213667"/>
                    <a:gd name="connsiteX43" fmla="*/ 22762 w 206097"/>
                    <a:gd name="connsiteY43" fmla="*/ 178478 h 213667"/>
                    <a:gd name="connsiteX44" fmla="*/ 73554 w 206097"/>
                    <a:gd name="connsiteY44" fmla="*/ 132173 h 213667"/>
                    <a:gd name="connsiteX45" fmla="*/ 95821 w 206097"/>
                    <a:gd name="connsiteY45" fmla="*/ 145160 h 213667"/>
                    <a:gd name="connsiteX46" fmla="*/ 81140 w 206097"/>
                    <a:gd name="connsiteY46" fmla="*/ 212190 h 213667"/>
                    <a:gd name="connsiteX47" fmla="*/ 81990 w 206097"/>
                    <a:gd name="connsiteY47" fmla="*/ 213619 h 213667"/>
                    <a:gd name="connsiteX48" fmla="*/ 83498 w 206097"/>
                    <a:gd name="connsiteY48" fmla="*/ 212790 h 213667"/>
                    <a:gd name="connsiteX49" fmla="*/ 102900 w 206097"/>
                    <a:gd name="connsiteY49" fmla="*/ 145874 h 213667"/>
                    <a:gd name="connsiteX50" fmla="*/ 103050 w 206097"/>
                    <a:gd name="connsiteY50" fmla="*/ 145889 h 213667"/>
                    <a:gd name="connsiteX51" fmla="*/ 103200 w 206097"/>
                    <a:gd name="connsiteY51" fmla="*/ 145874 h 213667"/>
                    <a:gd name="connsiteX52" fmla="*/ 122603 w 206097"/>
                    <a:gd name="connsiteY52" fmla="*/ 212790 h 213667"/>
                    <a:gd name="connsiteX53" fmla="*/ 124032 w 206097"/>
                    <a:gd name="connsiteY53" fmla="*/ 213640 h 213667"/>
                    <a:gd name="connsiteX54" fmla="*/ 124960 w 206097"/>
                    <a:gd name="connsiteY54" fmla="*/ 212190 h 213667"/>
                    <a:gd name="connsiteX55" fmla="*/ 110280 w 206097"/>
                    <a:gd name="connsiteY55" fmla="*/ 145160 h 213667"/>
                    <a:gd name="connsiteX56" fmla="*/ 132547 w 206097"/>
                    <a:gd name="connsiteY56" fmla="*/ 132173 h 213667"/>
                    <a:gd name="connsiteX57" fmla="*/ 183339 w 206097"/>
                    <a:gd name="connsiteY57" fmla="*/ 178478 h 213667"/>
                    <a:gd name="connsiteX58" fmla="*/ 185003 w 206097"/>
                    <a:gd name="connsiteY58" fmla="*/ 178457 h 213667"/>
                    <a:gd name="connsiteX59" fmla="*/ 185039 w 206097"/>
                    <a:gd name="connsiteY59" fmla="*/ 176735 h 213667"/>
                    <a:gd name="connsiteX60" fmla="*/ 136690 w 206097"/>
                    <a:gd name="connsiteY60" fmla="*/ 126372 h 213667"/>
                    <a:gd name="connsiteX61" fmla="*/ 136790 w 206097"/>
                    <a:gd name="connsiteY61" fmla="*/ 126186 h 213667"/>
                    <a:gd name="connsiteX62" fmla="*/ 204591 w 206097"/>
                    <a:gd name="connsiteY62" fmla="*/ 142881 h 213667"/>
                    <a:gd name="connsiteX63" fmla="*/ 206042 w 206097"/>
                    <a:gd name="connsiteY63" fmla="*/ 142067 h 213667"/>
                    <a:gd name="connsiteX64" fmla="*/ 205249 w 206097"/>
                    <a:gd name="connsiteY64" fmla="*/ 140538 h 213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06097" h="213667">
                      <a:moveTo>
                        <a:pt x="205249" y="140538"/>
                      </a:moveTo>
                      <a:lnTo>
                        <a:pt x="139769" y="119707"/>
                      </a:lnTo>
                      <a:cubicBezTo>
                        <a:pt x="141191" y="115656"/>
                        <a:pt x="142119" y="111370"/>
                        <a:pt x="142119" y="106834"/>
                      </a:cubicBezTo>
                      <a:cubicBezTo>
                        <a:pt x="142119" y="102298"/>
                        <a:pt x="141198" y="98004"/>
                        <a:pt x="139769" y="93954"/>
                      </a:cubicBezTo>
                      <a:lnTo>
                        <a:pt x="205249" y="73123"/>
                      </a:lnTo>
                      <a:cubicBezTo>
                        <a:pt x="205856" y="72930"/>
                        <a:pt x="206213" y="72294"/>
                        <a:pt x="206063" y="71672"/>
                      </a:cubicBezTo>
                      <a:cubicBezTo>
                        <a:pt x="205899" y="71022"/>
                        <a:pt x="205242" y="70622"/>
                        <a:pt x="204591" y="70779"/>
                      </a:cubicBezTo>
                      <a:lnTo>
                        <a:pt x="136790" y="87474"/>
                      </a:lnTo>
                      <a:cubicBezTo>
                        <a:pt x="136755" y="87410"/>
                        <a:pt x="136726" y="87353"/>
                        <a:pt x="136690" y="87288"/>
                      </a:cubicBezTo>
                      <a:lnTo>
                        <a:pt x="185039" y="36925"/>
                      </a:lnTo>
                      <a:cubicBezTo>
                        <a:pt x="185475" y="36468"/>
                        <a:pt x="185496" y="35739"/>
                        <a:pt x="185060" y="35261"/>
                      </a:cubicBezTo>
                      <a:cubicBezTo>
                        <a:pt x="184610" y="34768"/>
                        <a:pt x="183839" y="34725"/>
                        <a:pt x="183339" y="35182"/>
                      </a:cubicBezTo>
                      <a:lnTo>
                        <a:pt x="132547" y="81488"/>
                      </a:lnTo>
                      <a:cubicBezTo>
                        <a:pt x="126882" y="74901"/>
                        <a:pt x="119166" y="70165"/>
                        <a:pt x="110280" y="68501"/>
                      </a:cubicBezTo>
                      <a:lnTo>
                        <a:pt x="124960" y="1478"/>
                      </a:lnTo>
                      <a:cubicBezTo>
                        <a:pt x="125096" y="856"/>
                        <a:pt x="124724" y="228"/>
                        <a:pt x="124110" y="49"/>
                      </a:cubicBezTo>
                      <a:cubicBezTo>
                        <a:pt x="123467" y="-137"/>
                        <a:pt x="122788" y="235"/>
                        <a:pt x="122603" y="878"/>
                      </a:cubicBezTo>
                      <a:lnTo>
                        <a:pt x="103200" y="67793"/>
                      </a:lnTo>
                      <a:cubicBezTo>
                        <a:pt x="103150" y="67793"/>
                        <a:pt x="103100" y="67779"/>
                        <a:pt x="103050" y="67779"/>
                      </a:cubicBezTo>
                      <a:cubicBezTo>
                        <a:pt x="103000" y="67779"/>
                        <a:pt x="102950" y="67793"/>
                        <a:pt x="102900" y="67793"/>
                      </a:cubicBezTo>
                      <a:lnTo>
                        <a:pt x="83498" y="878"/>
                      </a:lnTo>
                      <a:cubicBezTo>
                        <a:pt x="83319" y="270"/>
                        <a:pt x="82698" y="-108"/>
                        <a:pt x="82069" y="28"/>
                      </a:cubicBezTo>
                      <a:cubicBezTo>
                        <a:pt x="81412" y="171"/>
                        <a:pt x="80998" y="821"/>
                        <a:pt x="81140" y="1478"/>
                      </a:cubicBezTo>
                      <a:lnTo>
                        <a:pt x="95821" y="68501"/>
                      </a:lnTo>
                      <a:cubicBezTo>
                        <a:pt x="86934" y="70165"/>
                        <a:pt x="79219" y="74901"/>
                        <a:pt x="73554" y="81488"/>
                      </a:cubicBezTo>
                      <a:lnTo>
                        <a:pt x="22762" y="35182"/>
                      </a:lnTo>
                      <a:cubicBezTo>
                        <a:pt x="22290" y="34753"/>
                        <a:pt x="21562" y="34760"/>
                        <a:pt x="21097" y="35203"/>
                      </a:cubicBezTo>
                      <a:cubicBezTo>
                        <a:pt x="20612" y="35668"/>
                        <a:pt x="20597" y="36439"/>
                        <a:pt x="21062" y="36925"/>
                      </a:cubicBezTo>
                      <a:lnTo>
                        <a:pt x="69410" y="87288"/>
                      </a:lnTo>
                      <a:cubicBezTo>
                        <a:pt x="69375" y="87353"/>
                        <a:pt x="69346" y="87410"/>
                        <a:pt x="69310" y="87474"/>
                      </a:cubicBezTo>
                      <a:lnTo>
                        <a:pt x="1509" y="70779"/>
                      </a:lnTo>
                      <a:cubicBezTo>
                        <a:pt x="895" y="70629"/>
                        <a:pt x="252" y="70979"/>
                        <a:pt x="59" y="71594"/>
                      </a:cubicBezTo>
                      <a:cubicBezTo>
                        <a:pt x="-148" y="72237"/>
                        <a:pt x="209" y="72915"/>
                        <a:pt x="852" y="73123"/>
                      </a:cubicBezTo>
                      <a:lnTo>
                        <a:pt x="66331" y="93954"/>
                      </a:lnTo>
                      <a:cubicBezTo>
                        <a:pt x="64910" y="98004"/>
                        <a:pt x="63981" y="102290"/>
                        <a:pt x="63981" y="106834"/>
                      </a:cubicBezTo>
                      <a:cubicBezTo>
                        <a:pt x="63981" y="111377"/>
                        <a:pt x="64903" y="115656"/>
                        <a:pt x="66331" y="119707"/>
                      </a:cubicBezTo>
                      <a:lnTo>
                        <a:pt x="852" y="140538"/>
                      </a:lnTo>
                      <a:cubicBezTo>
                        <a:pt x="245" y="140731"/>
                        <a:pt x="-112" y="141367"/>
                        <a:pt x="38" y="141988"/>
                      </a:cubicBezTo>
                      <a:cubicBezTo>
                        <a:pt x="202" y="142638"/>
                        <a:pt x="859" y="143038"/>
                        <a:pt x="1509" y="142881"/>
                      </a:cubicBezTo>
                      <a:lnTo>
                        <a:pt x="69310" y="126186"/>
                      </a:lnTo>
                      <a:cubicBezTo>
                        <a:pt x="69346" y="126250"/>
                        <a:pt x="69375" y="126308"/>
                        <a:pt x="69410" y="126372"/>
                      </a:cubicBezTo>
                      <a:lnTo>
                        <a:pt x="21062" y="176735"/>
                      </a:lnTo>
                      <a:cubicBezTo>
                        <a:pt x="20625" y="177193"/>
                        <a:pt x="20604" y="177921"/>
                        <a:pt x="21040" y="178400"/>
                      </a:cubicBezTo>
                      <a:cubicBezTo>
                        <a:pt x="21490" y="178900"/>
                        <a:pt x="22261" y="178936"/>
                        <a:pt x="22762" y="178478"/>
                      </a:cubicBezTo>
                      <a:lnTo>
                        <a:pt x="73554" y="132173"/>
                      </a:lnTo>
                      <a:cubicBezTo>
                        <a:pt x="79219" y="138759"/>
                        <a:pt x="86934" y="143496"/>
                        <a:pt x="95821" y="145160"/>
                      </a:cubicBezTo>
                      <a:lnTo>
                        <a:pt x="81140" y="212190"/>
                      </a:lnTo>
                      <a:cubicBezTo>
                        <a:pt x="81005" y="212811"/>
                        <a:pt x="81376" y="213440"/>
                        <a:pt x="81990" y="213619"/>
                      </a:cubicBezTo>
                      <a:cubicBezTo>
                        <a:pt x="82634" y="213804"/>
                        <a:pt x="83312" y="213433"/>
                        <a:pt x="83498" y="212790"/>
                      </a:cubicBezTo>
                      <a:lnTo>
                        <a:pt x="102900" y="145874"/>
                      </a:lnTo>
                      <a:cubicBezTo>
                        <a:pt x="102950" y="145874"/>
                        <a:pt x="103000" y="145889"/>
                        <a:pt x="103050" y="145889"/>
                      </a:cubicBezTo>
                      <a:cubicBezTo>
                        <a:pt x="103100" y="145889"/>
                        <a:pt x="103150" y="145874"/>
                        <a:pt x="103200" y="145874"/>
                      </a:cubicBezTo>
                      <a:lnTo>
                        <a:pt x="122603" y="212790"/>
                      </a:lnTo>
                      <a:cubicBezTo>
                        <a:pt x="122781" y="213397"/>
                        <a:pt x="123403" y="213776"/>
                        <a:pt x="124032" y="213640"/>
                      </a:cubicBezTo>
                      <a:cubicBezTo>
                        <a:pt x="124689" y="213497"/>
                        <a:pt x="125103" y="212847"/>
                        <a:pt x="124960" y="212190"/>
                      </a:cubicBezTo>
                      <a:lnTo>
                        <a:pt x="110280" y="145160"/>
                      </a:lnTo>
                      <a:cubicBezTo>
                        <a:pt x="119166" y="143496"/>
                        <a:pt x="126882" y="138759"/>
                        <a:pt x="132547" y="132173"/>
                      </a:cubicBezTo>
                      <a:lnTo>
                        <a:pt x="183339" y="178478"/>
                      </a:lnTo>
                      <a:cubicBezTo>
                        <a:pt x="183810" y="178907"/>
                        <a:pt x="184539" y="178900"/>
                        <a:pt x="185003" y="178457"/>
                      </a:cubicBezTo>
                      <a:cubicBezTo>
                        <a:pt x="185489" y="177993"/>
                        <a:pt x="185503" y="177221"/>
                        <a:pt x="185039" y="176735"/>
                      </a:cubicBezTo>
                      <a:lnTo>
                        <a:pt x="136690" y="126372"/>
                      </a:lnTo>
                      <a:cubicBezTo>
                        <a:pt x="136726" y="126308"/>
                        <a:pt x="136755" y="126250"/>
                        <a:pt x="136790" y="126186"/>
                      </a:cubicBezTo>
                      <a:lnTo>
                        <a:pt x="204591" y="142881"/>
                      </a:lnTo>
                      <a:cubicBezTo>
                        <a:pt x="205206" y="143031"/>
                        <a:pt x="205849" y="142681"/>
                        <a:pt x="206042" y="142067"/>
                      </a:cubicBezTo>
                      <a:cubicBezTo>
                        <a:pt x="206242" y="141424"/>
                        <a:pt x="205892" y="140738"/>
                        <a:pt x="205249" y="14053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183" name="شكل حر: شكل 182">
                <a:extLst>
                  <a:ext uri="{FF2B5EF4-FFF2-40B4-BE49-F238E27FC236}">
                    <a16:creationId xmlns:a16="http://schemas.microsoft.com/office/drawing/2014/main" id="{EE8EAEA3-FED4-42D7-ABB9-54319C40A84C}"/>
                  </a:ext>
                </a:extLst>
              </p:cNvPr>
              <p:cNvSpPr/>
              <p:nvPr/>
            </p:nvSpPr>
            <p:spPr>
              <a:xfrm>
                <a:off x="750731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84" name="شكل حر: شكل 183">
                <a:extLst>
                  <a:ext uri="{FF2B5EF4-FFF2-40B4-BE49-F238E27FC236}">
                    <a16:creationId xmlns:a16="http://schemas.microsoft.com/office/drawing/2014/main" id="{CBFB0316-DDE2-46C4-ACAC-3B419351B2F4}"/>
                  </a:ext>
                </a:extLst>
              </p:cNvPr>
              <p:cNvSpPr/>
              <p:nvPr/>
            </p:nvSpPr>
            <p:spPr>
              <a:xfrm>
                <a:off x="7453994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85" name="شكل حر: شكل 184">
                <a:extLst>
                  <a:ext uri="{FF2B5EF4-FFF2-40B4-BE49-F238E27FC236}">
                    <a16:creationId xmlns:a16="http://schemas.microsoft.com/office/drawing/2014/main" id="{6F8CD93C-33CD-4E5A-9A94-DE3660246044}"/>
                  </a:ext>
                </a:extLst>
              </p:cNvPr>
              <p:cNvSpPr/>
              <p:nvPr/>
            </p:nvSpPr>
            <p:spPr>
              <a:xfrm>
                <a:off x="839542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86" name="مجموعة 185">
                <a:extLst>
                  <a:ext uri="{FF2B5EF4-FFF2-40B4-BE49-F238E27FC236}">
                    <a16:creationId xmlns:a16="http://schemas.microsoft.com/office/drawing/2014/main" id="{10580F33-8422-4E24-9922-1D3B2A18DFAB}"/>
                  </a:ext>
                </a:extLst>
              </p:cNvPr>
              <p:cNvGrpSpPr/>
              <p:nvPr/>
            </p:nvGrpSpPr>
            <p:grpSpPr>
              <a:xfrm rot="17021444" flipH="1">
                <a:off x="7845642" y="5684061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87" name="مستطيل: زوايا مستديرة 186">
                  <a:extLst>
                    <a:ext uri="{FF2B5EF4-FFF2-40B4-BE49-F238E27FC236}">
                      <a16:creationId xmlns:a16="http://schemas.microsoft.com/office/drawing/2014/main" id="{FFFB1796-D8AC-47F4-8CBE-3DB4B4068A05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88" name="مستطيل: زوايا مستديرة 187">
                  <a:extLst>
                    <a:ext uri="{FF2B5EF4-FFF2-40B4-BE49-F238E27FC236}">
                      <a16:creationId xmlns:a16="http://schemas.microsoft.com/office/drawing/2014/main" id="{913572A1-2492-47FA-88B5-12997F01202C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201" name="مجموعة 200">
            <a:extLst>
              <a:ext uri="{FF2B5EF4-FFF2-40B4-BE49-F238E27FC236}">
                <a16:creationId xmlns:a16="http://schemas.microsoft.com/office/drawing/2014/main" id="{F229C706-89CD-45FB-9696-DB5672628370}"/>
              </a:ext>
            </a:extLst>
          </p:cNvPr>
          <p:cNvGrpSpPr/>
          <p:nvPr/>
        </p:nvGrpSpPr>
        <p:grpSpPr>
          <a:xfrm>
            <a:off x="5529980" y="1881188"/>
            <a:ext cx="1132040" cy="1132040"/>
            <a:chOff x="4025798" y="2012775"/>
            <a:chExt cx="1656080" cy="1656080"/>
          </a:xfrm>
        </p:grpSpPr>
        <p:sp>
          <p:nvSpPr>
            <p:cNvPr id="202" name="شكل بيضاوي 201">
              <a:extLst>
                <a:ext uri="{FF2B5EF4-FFF2-40B4-BE49-F238E27FC236}">
                  <a16:creationId xmlns:a16="http://schemas.microsoft.com/office/drawing/2014/main" id="{11BCB513-6069-469B-A864-C191B0D81F05}"/>
                </a:ext>
              </a:extLst>
            </p:cNvPr>
            <p:cNvSpPr/>
            <p:nvPr/>
          </p:nvSpPr>
          <p:spPr>
            <a:xfrm>
              <a:off x="4025798" y="201277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203" name="شكل بيضاوي 202">
              <a:extLst>
                <a:ext uri="{FF2B5EF4-FFF2-40B4-BE49-F238E27FC236}">
                  <a16:creationId xmlns:a16="http://schemas.microsoft.com/office/drawing/2014/main" id="{F9439A2D-F6A1-4DD5-ACD0-C627176D3A20}"/>
                </a:ext>
              </a:extLst>
            </p:cNvPr>
            <p:cNvSpPr/>
            <p:nvPr/>
          </p:nvSpPr>
          <p:spPr>
            <a:xfrm>
              <a:off x="4430920" y="2324687"/>
              <a:ext cx="920771" cy="920771"/>
            </a:xfrm>
            <a:prstGeom prst="ellipse">
              <a:avLst/>
            </a:prstGeom>
            <a:solidFill>
              <a:srgbClr val="B7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04" name="شكل حر: شكل 203">
              <a:extLst>
                <a:ext uri="{FF2B5EF4-FFF2-40B4-BE49-F238E27FC236}">
                  <a16:creationId xmlns:a16="http://schemas.microsoft.com/office/drawing/2014/main" id="{8F506DE9-A790-41D9-8024-5884CE56284E}"/>
                </a:ext>
              </a:extLst>
            </p:cNvPr>
            <p:cNvSpPr/>
            <p:nvPr/>
          </p:nvSpPr>
          <p:spPr>
            <a:xfrm>
              <a:off x="4411816" y="2302939"/>
              <a:ext cx="945333" cy="945333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85800 h 723900"/>
                <a:gd name="connsiteX6" fmla="*/ 38100 w 723900"/>
                <a:gd name="connsiteY6" fmla="*/ 361950 h 723900"/>
                <a:gd name="connsiteX7" fmla="*/ 361950 w 723900"/>
                <a:gd name="connsiteY7" fmla="*/ 38100 h 723900"/>
                <a:gd name="connsiteX8" fmla="*/ 492443 w 723900"/>
                <a:gd name="connsiteY8" fmla="*/ 65723 h 723900"/>
                <a:gd name="connsiteX9" fmla="*/ 461963 w 723900"/>
                <a:gd name="connsiteY9" fmla="*/ 90488 h 723900"/>
                <a:gd name="connsiteX10" fmla="*/ 449580 w 723900"/>
                <a:gd name="connsiteY10" fmla="*/ 95250 h 723900"/>
                <a:gd name="connsiteX11" fmla="*/ 431483 w 723900"/>
                <a:gd name="connsiteY11" fmla="*/ 95250 h 723900"/>
                <a:gd name="connsiteX12" fmla="*/ 424815 w 723900"/>
                <a:gd name="connsiteY12" fmla="*/ 94298 h 723900"/>
                <a:gd name="connsiteX13" fmla="*/ 351473 w 723900"/>
                <a:gd name="connsiteY13" fmla="*/ 66675 h 723900"/>
                <a:gd name="connsiteX14" fmla="*/ 265748 w 723900"/>
                <a:gd name="connsiteY14" fmla="*/ 95250 h 723900"/>
                <a:gd name="connsiteX15" fmla="*/ 274320 w 723900"/>
                <a:gd name="connsiteY15" fmla="*/ 123825 h 723900"/>
                <a:gd name="connsiteX16" fmla="*/ 276225 w 723900"/>
                <a:gd name="connsiteY16" fmla="*/ 123825 h 723900"/>
                <a:gd name="connsiteX17" fmla="*/ 302895 w 723900"/>
                <a:gd name="connsiteY17" fmla="*/ 123825 h 723900"/>
                <a:gd name="connsiteX18" fmla="*/ 319088 w 723900"/>
                <a:gd name="connsiteY18" fmla="*/ 115253 h 723900"/>
                <a:gd name="connsiteX19" fmla="*/ 329565 w 723900"/>
                <a:gd name="connsiteY19" fmla="*/ 99060 h 723900"/>
                <a:gd name="connsiteX20" fmla="*/ 337185 w 723900"/>
                <a:gd name="connsiteY20" fmla="*/ 95250 h 723900"/>
                <a:gd name="connsiteX21" fmla="*/ 352425 w 723900"/>
                <a:gd name="connsiteY21" fmla="*/ 95250 h 723900"/>
                <a:gd name="connsiteX22" fmla="*/ 332423 w 723900"/>
                <a:gd name="connsiteY22" fmla="*/ 128588 h 723900"/>
                <a:gd name="connsiteX23" fmla="*/ 307658 w 723900"/>
                <a:gd name="connsiteY23" fmla="*/ 142875 h 723900"/>
                <a:gd name="connsiteX24" fmla="*/ 281940 w 723900"/>
                <a:gd name="connsiteY24" fmla="*/ 142875 h 723900"/>
                <a:gd name="connsiteX25" fmla="*/ 271463 w 723900"/>
                <a:gd name="connsiteY25" fmla="*/ 145733 h 723900"/>
                <a:gd name="connsiteX26" fmla="*/ 247650 w 723900"/>
                <a:gd name="connsiteY26" fmla="*/ 161925 h 723900"/>
                <a:gd name="connsiteX27" fmla="*/ 228600 w 723900"/>
                <a:gd name="connsiteY27" fmla="*/ 161925 h 723900"/>
                <a:gd name="connsiteX28" fmla="*/ 219075 w 723900"/>
                <a:gd name="connsiteY28" fmla="*/ 171450 h 723900"/>
                <a:gd name="connsiteX29" fmla="*/ 219075 w 723900"/>
                <a:gd name="connsiteY29" fmla="*/ 180975 h 723900"/>
                <a:gd name="connsiteX30" fmla="*/ 209550 w 723900"/>
                <a:gd name="connsiteY30" fmla="*/ 190500 h 723900"/>
                <a:gd name="connsiteX31" fmla="*/ 200978 w 723900"/>
                <a:gd name="connsiteY31" fmla="*/ 190500 h 723900"/>
                <a:gd name="connsiteX32" fmla="*/ 184785 w 723900"/>
                <a:gd name="connsiteY32" fmla="*/ 199073 h 723900"/>
                <a:gd name="connsiteX33" fmla="*/ 173355 w 723900"/>
                <a:gd name="connsiteY33" fmla="*/ 217170 h 723900"/>
                <a:gd name="connsiteX34" fmla="*/ 171450 w 723900"/>
                <a:gd name="connsiteY34" fmla="*/ 222885 h 723900"/>
                <a:gd name="connsiteX35" fmla="*/ 171450 w 723900"/>
                <a:gd name="connsiteY35" fmla="*/ 228600 h 723900"/>
                <a:gd name="connsiteX36" fmla="*/ 180975 w 723900"/>
                <a:gd name="connsiteY36" fmla="*/ 238125 h 723900"/>
                <a:gd name="connsiteX37" fmla="*/ 215265 w 723900"/>
                <a:gd name="connsiteY37" fmla="*/ 238125 h 723900"/>
                <a:gd name="connsiteX38" fmla="*/ 221933 w 723900"/>
                <a:gd name="connsiteY38" fmla="*/ 235268 h 723900"/>
                <a:gd name="connsiteX39" fmla="*/ 251460 w 723900"/>
                <a:gd name="connsiteY39" fmla="*/ 205740 h 723900"/>
                <a:gd name="connsiteX40" fmla="*/ 264795 w 723900"/>
                <a:gd name="connsiteY40" fmla="*/ 200025 h 723900"/>
                <a:gd name="connsiteX41" fmla="*/ 268605 w 723900"/>
                <a:gd name="connsiteY41" fmla="*/ 200025 h 723900"/>
                <a:gd name="connsiteX42" fmla="*/ 278130 w 723900"/>
                <a:gd name="connsiteY42" fmla="*/ 207645 h 723900"/>
                <a:gd name="connsiteX43" fmla="*/ 283845 w 723900"/>
                <a:gd name="connsiteY43" fmla="*/ 231458 h 723900"/>
                <a:gd name="connsiteX44" fmla="*/ 293370 w 723900"/>
                <a:gd name="connsiteY44" fmla="*/ 239077 h 723900"/>
                <a:gd name="connsiteX45" fmla="*/ 295275 w 723900"/>
                <a:gd name="connsiteY45" fmla="*/ 239077 h 723900"/>
                <a:gd name="connsiteX46" fmla="*/ 304800 w 723900"/>
                <a:gd name="connsiteY46" fmla="*/ 229552 h 723900"/>
                <a:gd name="connsiteX47" fmla="*/ 304800 w 723900"/>
                <a:gd name="connsiteY47" fmla="*/ 204788 h 723900"/>
                <a:gd name="connsiteX48" fmla="*/ 307658 w 723900"/>
                <a:gd name="connsiteY48" fmla="*/ 198120 h 723900"/>
                <a:gd name="connsiteX49" fmla="*/ 314325 w 723900"/>
                <a:gd name="connsiteY49" fmla="*/ 190500 h 723900"/>
                <a:gd name="connsiteX50" fmla="*/ 321945 w 723900"/>
                <a:gd name="connsiteY50" fmla="*/ 212408 h 723900"/>
                <a:gd name="connsiteX51" fmla="*/ 330518 w 723900"/>
                <a:gd name="connsiteY51" fmla="*/ 219075 h 723900"/>
                <a:gd name="connsiteX52" fmla="*/ 339090 w 723900"/>
                <a:gd name="connsiteY52" fmla="*/ 219075 h 723900"/>
                <a:gd name="connsiteX53" fmla="*/ 345758 w 723900"/>
                <a:gd name="connsiteY53" fmla="*/ 216218 h 723900"/>
                <a:gd name="connsiteX54" fmla="*/ 349568 w 723900"/>
                <a:gd name="connsiteY54" fmla="*/ 212408 h 723900"/>
                <a:gd name="connsiteX55" fmla="*/ 356235 w 723900"/>
                <a:gd name="connsiteY55" fmla="*/ 209550 h 723900"/>
                <a:gd name="connsiteX56" fmla="*/ 361950 w 723900"/>
                <a:gd name="connsiteY56" fmla="*/ 209550 h 723900"/>
                <a:gd name="connsiteX57" fmla="*/ 371475 w 723900"/>
                <a:gd name="connsiteY57" fmla="*/ 219075 h 723900"/>
                <a:gd name="connsiteX58" fmla="*/ 371475 w 723900"/>
                <a:gd name="connsiteY58" fmla="*/ 228600 h 723900"/>
                <a:gd name="connsiteX59" fmla="*/ 381000 w 723900"/>
                <a:gd name="connsiteY59" fmla="*/ 238125 h 723900"/>
                <a:gd name="connsiteX60" fmla="*/ 415290 w 723900"/>
                <a:gd name="connsiteY60" fmla="*/ 238125 h 723900"/>
                <a:gd name="connsiteX61" fmla="*/ 423863 w 723900"/>
                <a:gd name="connsiteY61" fmla="*/ 250508 h 723900"/>
                <a:gd name="connsiteX62" fmla="*/ 421005 w 723900"/>
                <a:gd name="connsiteY62" fmla="*/ 259080 h 723900"/>
                <a:gd name="connsiteX63" fmla="*/ 410528 w 723900"/>
                <a:gd name="connsiteY63" fmla="*/ 265748 h 723900"/>
                <a:gd name="connsiteX64" fmla="*/ 364808 w 723900"/>
                <a:gd name="connsiteY64" fmla="*/ 258127 h 723900"/>
                <a:gd name="connsiteX65" fmla="*/ 358140 w 723900"/>
                <a:gd name="connsiteY65" fmla="*/ 258127 h 723900"/>
                <a:gd name="connsiteX66" fmla="*/ 319088 w 723900"/>
                <a:gd name="connsiteY66" fmla="*/ 265748 h 723900"/>
                <a:gd name="connsiteX67" fmla="*/ 308610 w 723900"/>
                <a:gd name="connsiteY67" fmla="*/ 264795 h 723900"/>
                <a:gd name="connsiteX68" fmla="*/ 247650 w 723900"/>
                <a:gd name="connsiteY68" fmla="*/ 247650 h 723900"/>
                <a:gd name="connsiteX69" fmla="*/ 133350 w 723900"/>
                <a:gd name="connsiteY69" fmla="*/ 352425 h 723900"/>
                <a:gd name="connsiteX70" fmla="*/ 190500 w 723900"/>
                <a:gd name="connsiteY70" fmla="*/ 419100 h 723900"/>
                <a:gd name="connsiteX71" fmla="*/ 285750 w 723900"/>
                <a:gd name="connsiteY71" fmla="*/ 495300 h 723900"/>
                <a:gd name="connsiteX72" fmla="*/ 285750 w 723900"/>
                <a:gd name="connsiteY72" fmla="*/ 554355 h 723900"/>
                <a:gd name="connsiteX73" fmla="*/ 297180 w 723900"/>
                <a:gd name="connsiteY73" fmla="*/ 584835 h 723900"/>
                <a:gd name="connsiteX74" fmla="*/ 324803 w 723900"/>
                <a:gd name="connsiteY74" fmla="*/ 618173 h 723900"/>
                <a:gd name="connsiteX75" fmla="*/ 346710 w 723900"/>
                <a:gd name="connsiteY75" fmla="*/ 628650 h 723900"/>
                <a:gd name="connsiteX76" fmla="*/ 369570 w 723900"/>
                <a:gd name="connsiteY76" fmla="*/ 628650 h 723900"/>
                <a:gd name="connsiteX77" fmla="*/ 389573 w 723900"/>
                <a:gd name="connsiteY77" fmla="*/ 620078 h 723900"/>
                <a:gd name="connsiteX78" fmla="*/ 412433 w 723900"/>
                <a:gd name="connsiteY78" fmla="*/ 597218 h 723900"/>
                <a:gd name="connsiteX79" fmla="*/ 422910 w 723900"/>
                <a:gd name="connsiteY79" fmla="*/ 581978 h 723900"/>
                <a:gd name="connsiteX80" fmla="*/ 441960 w 723900"/>
                <a:gd name="connsiteY80" fmla="*/ 542925 h 723900"/>
                <a:gd name="connsiteX81" fmla="*/ 446723 w 723900"/>
                <a:gd name="connsiteY81" fmla="*/ 521970 h 723900"/>
                <a:gd name="connsiteX82" fmla="*/ 446723 w 723900"/>
                <a:gd name="connsiteY82" fmla="*/ 478155 h 723900"/>
                <a:gd name="connsiteX83" fmla="*/ 455295 w 723900"/>
                <a:gd name="connsiteY83" fmla="*/ 458153 h 723900"/>
                <a:gd name="connsiteX84" fmla="*/ 505778 w 723900"/>
                <a:gd name="connsiteY84" fmla="*/ 407670 h 723900"/>
                <a:gd name="connsiteX85" fmla="*/ 504825 w 723900"/>
                <a:gd name="connsiteY85" fmla="*/ 393383 h 723900"/>
                <a:gd name="connsiteX86" fmla="*/ 416243 w 723900"/>
                <a:gd name="connsiteY86" fmla="*/ 300038 h 723900"/>
                <a:gd name="connsiteX87" fmla="*/ 424815 w 723900"/>
                <a:gd name="connsiteY87" fmla="*/ 285750 h 723900"/>
                <a:gd name="connsiteX88" fmla="*/ 428625 w 723900"/>
                <a:gd name="connsiteY88" fmla="*/ 285750 h 723900"/>
                <a:gd name="connsiteX89" fmla="*/ 482918 w 723900"/>
                <a:gd name="connsiteY89" fmla="*/ 356235 h 723900"/>
                <a:gd name="connsiteX90" fmla="*/ 510540 w 723900"/>
                <a:gd name="connsiteY90" fmla="*/ 359093 h 723900"/>
                <a:gd name="connsiteX91" fmla="*/ 541973 w 723900"/>
                <a:gd name="connsiteY91" fmla="*/ 332423 h 723900"/>
                <a:gd name="connsiteX92" fmla="*/ 541020 w 723900"/>
                <a:gd name="connsiteY92" fmla="*/ 317183 h 723900"/>
                <a:gd name="connsiteX93" fmla="*/ 512445 w 723900"/>
                <a:gd name="connsiteY93" fmla="*/ 300038 h 723900"/>
                <a:gd name="connsiteX94" fmla="*/ 508635 w 723900"/>
                <a:gd name="connsiteY94" fmla="*/ 287655 h 723900"/>
                <a:gd name="connsiteX95" fmla="*/ 509588 w 723900"/>
                <a:gd name="connsiteY95" fmla="*/ 285750 h 723900"/>
                <a:gd name="connsiteX96" fmla="*/ 522923 w 723900"/>
                <a:gd name="connsiteY96" fmla="*/ 281940 h 723900"/>
                <a:gd name="connsiteX97" fmla="*/ 557213 w 723900"/>
                <a:gd name="connsiteY97" fmla="*/ 302895 h 723900"/>
                <a:gd name="connsiteX98" fmla="*/ 566738 w 723900"/>
                <a:gd name="connsiteY98" fmla="*/ 305753 h 723900"/>
                <a:gd name="connsiteX99" fmla="*/ 577215 w 723900"/>
                <a:gd name="connsiteY99" fmla="*/ 305753 h 723900"/>
                <a:gd name="connsiteX100" fmla="*/ 594360 w 723900"/>
                <a:gd name="connsiteY100" fmla="*/ 317183 h 723900"/>
                <a:gd name="connsiteX101" fmla="*/ 621983 w 723900"/>
                <a:gd name="connsiteY101" fmla="*/ 380048 h 723900"/>
                <a:gd name="connsiteX102" fmla="*/ 639128 w 723900"/>
                <a:gd name="connsiteY102" fmla="*/ 391478 h 723900"/>
                <a:gd name="connsiteX103" fmla="*/ 639128 w 723900"/>
                <a:gd name="connsiteY103" fmla="*/ 391478 h 723900"/>
                <a:gd name="connsiteX104" fmla="*/ 655320 w 723900"/>
                <a:gd name="connsiteY104" fmla="*/ 375285 h 723900"/>
                <a:gd name="connsiteX105" fmla="*/ 655320 w 723900"/>
                <a:gd name="connsiteY105" fmla="*/ 348615 h 723900"/>
                <a:gd name="connsiteX106" fmla="*/ 659130 w 723900"/>
                <a:gd name="connsiteY106" fmla="*/ 340995 h 723900"/>
                <a:gd name="connsiteX107" fmla="*/ 681038 w 723900"/>
                <a:gd name="connsiteY107" fmla="*/ 323850 h 723900"/>
                <a:gd name="connsiteX108" fmla="*/ 683895 w 723900"/>
                <a:gd name="connsiteY108" fmla="*/ 362903 h 723900"/>
                <a:gd name="connsiteX109" fmla="*/ 361950 w 723900"/>
                <a:gd name="connsiteY109" fmla="*/ 6858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85800"/>
                  </a:moveTo>
                  <a:cubicBezTo>
                    <a:pt x="183833" y="685800"/>
                    <a:pt x="38100" y="540068"/>
                    <a:pt x="38100" y="361950"/>
                  </a:cubicBezTo>
                  <a:cubicBezTo>
                    <a:pt x="38100" y="183833"/>
                    <a:pt x="183833" y="38100"/>
                    <a:pt x="361950" y="38100"/>
                  </a:cubicBezTo>
                  <a:cubicBezTo>
                    <a:pt x="408623" y="38100"/>
                    <a:pt x="452438" y="47625"/>
                    <a:pt x="492443" y="65723"/>
                  </a:cubicBezTo>
                  <a:lnTo>
                    <a:pt x="461963" y="90488"/>
                  </a:lnTo>
                  <a:cubicBezTo>
                    <a:pt x="458153" y="93345"/>
                    <a:pt x="454343" y="95250"/>
                    <a:pt x="449580" y="95250"/>
                  </a:cubicBezTo>
                  <a:lnTo>
                    <a:pt x="431483" y="95250"/>
                  </a:lnTo>
                  <a:cubicBezTo>
                    <a:pt x="429578" y="95250"/>
                    <a:pt x="426720" y="95250"/>
                    <a:pt x="424815" y="94298"/>
                  </a:cubicBezTo>
                  <a:cubicBezTo>
                    <a:pt x="424815" y="94298"/>
                    <a:pt x="378143" y="66675"/>
                    <a:pt x="351473" y="66675"/>
                  </a:cubicBezTo>
                  <a:cubicBezTo>
                    <a:pt x="325755" y="66675"/>
                    <a:pt x="283845" y="82868"/>
                    <a:pt x="265748" y="95250"/>
                  </a:cubicBezTo>
                  <a:cubicBezTo>
                    <a:pt x="238125" y="113348"/>
                    <a:pt x="267653" y="121920"/>
                    <a:pt x="274320" y="123825"/>
                  </a:cubicBezTo>
                  <a:cubicBezTo>
                    <a:pt x="275273" y="123825"/>
                    <a:pt x="276225" y="123825"/>
                    <a:pt x="276225" y="123825"/>
                  </a:cubicBezTo>
                  <a:lnTo>
                    <a:pt x="302895" y="123825"/>
                  </a:lnTo>
                  <a:cubicBezTo>
                    <a:pt x="309563" y="123825"/>
                    <a:pt x="315278" y="120968"/>
                    <a:pt x="319088" y="115253"/>
                  </a:cubicBezTo>
                  <a:lnTo>
                    <a:pt x="329565" y="99060"/>
                  </a:lnTo>
                  <a:cubicBezTo>
                    <a:pt x="331470" y="96203"/>
                    <a:pt x="334328" y="95250"/>
                    <a:pt x="337185" y="95250"/>
                  </a:cubicBezTo>
                  <a:lnTo>
                    <a:pt x="352425" y="95250"/>
                  </a:lnTo>
                  <a:lnTo>
                    <a:pt x="332423" y="128588"/>
                  </a:lnTo>
                  <a:cubicBezTo>
                    <a:pt x="327660" y="137160"/>
                    <a:pt x="318135" y="142875"/>
                    <a:pt x="307658" y="142875"/>
                  </a:cubicBezTo>
                  <a:lnTo>
                    <a:pt x="281940" y="142875"/>
                  </a:lnTo>
                  <a:cubicBezTo>
                    <a:pt x="278130" y="142875"/>
                    <a:pt x="274320" y="143828"/>
                    <a:pt x="271463" y="145733"/>
                  </a:cubicBezTo>
                  <a:lnTo>
                    <a:pt x="247650" y="161925"/>
                  </a:lnTo>
                  <a:lnTo>
                    <a:pt x="228600" y="161925"/>
                  </a:lnTo>
                  <a:cubicBezTo>
                    <a:pt x="222885" y="161925"/>
                    <a:pt x="219075" y="165735"/>
                    <a:pt x="219075" y="171450"/>
                  </a:cubicBezTo>
                  <a:lnTo>
                    <a:pt x="219075" y="180975"/>
                  </a:lnTo>
                  <a:cubicBezTo>
                    <a:pt x="219075" y="186690"/>
                    <a:pt x="215265" y="190500"/>
                    <a:pt x="209550" y="190500"/>
                  </a:cubicBezTo>
                  <a:lnTo>
                    <a:pt x="200978" y="190500"/>
                  </a:lnTo>
                  <a:cubicBezTo>
                    <a:pt x="194310" y="190500"/>
                    <a:pt x="188595" y="193358"/>
                    <a:pt x="184785" y="199073"/>
                  </a:cubicBezTo>
                  <a:lnTo>
                    <a:pt x="173355" y="217170"/>
                  </a:lnTo>
                  <a:cubicBezTo>
                    <a:pt x="172403" y="219075"/>
                    <a:pt x="171450" y="220980"/>
                    <a:pt x="171450" y="222885"/>
                  </a:cubicBezTo>
                  <a:lnTo>
                    <a:pt x="171450" y="228600"/>
                  </a:lnTo>
                  <a:cubicBezTo>
                    <a:pt x="171450" y="234315"/>
                    <a:pt x="175260" y="238125"/>
                    <a:pt x="180975" y="238125"/>
                  </a:cubicBezTo>
                  <a:lnTo>
                    <a:pt x="215265" y="238125"/>
                  </a:lnTo>
                  <a:cubicBezTo>
                    <a:pt x="218123" y="238125"/>
                    <a:pt x="220027" y="237173"/>
                    <a:pt x="221933" y="235268"/>
                  </a:cubicBezTo>
                  <a:lnTo>
                    <a:pt x="251460" y="205740"/>
                  </a:lnTo>
                  <a:cubicBezTo>
                    <a:pt x="255270" y="201930"/>
                    <a:pt x="260033" y="200025"/>
                    <a:pt x="264795" y="200025"/>
                  </a:cubicBezTo>
                  <a:lnTo>
                    <a:pt x="268605" y="200025"/>
                  </a:lnTo>
                  <a:cubicBezTo>
                    <a:pt x="273368" y="200025"/>
                    <a:pt x="277178" y="202883"/>
                    <a:pt x="278130" y="207645"/>
                  </a:cubicBezTo>
                  <a:lnTo>
                    <a:pt x="283845" y="231458"/>
                  </a:lnTo>
                  <a:cubicBezTo>
                    <a:pt x="284798" y="235268"/>
                    <a:pt x="288608" y="239077"/>
                    <a:pt x="293370" y="239077"/>
                  </a:cubicBezTo>
                  <a:lnTo>
                    <a:pt x="295275" y="239077"/>
                  </a:lnTo>
                  <a:cubicBezTo>
                    <a:pt x="300990" y="239077"/>
                    <a:pt x="304800" y="235268"/>
                    <a:pt x="304800" y="229552"/>
                  </a:cubicBezTo>
                  <a:lnTo>
                    <a:pt x="304800" y="204788"/>
                  </a:lnTo>
                  <a:cubicBezTo>
                    <a:pt x="304800" y="201930"/>
                    <a:pt x="305753" y="200025"/>
                    <a:pt x="307658" y="198120"/>
                  </a:cubicBezTo>
                  <a:lnTo>
                    <a:pt x="314325" y="190500"/>
                  </a:lnTo>
                  <a:lnTo>
                    <a:pt x="321945" y="212408"/>
                  </a:lnTo>
                  <a:cubicBezTo>
                    <a:pt x="322898" y="216218"/>
                    <a:pt x="326708" y="219075"/>
                    <a:pt x="330518" y="219075"/>
                  </a:cubicBezTo>
                  <a:lnTo>
                    <a:pt x="339090" y="219075"/>
                  </a:lnTo>
                  <a:cubicBezTo>
                    <a:pt x="341948" y="219075"/>
                    <a:pt x="343853" y="218123"/>
                    <a:pt x="345758" y="216218"/>
                  </a:cubicBezTo>
                  <a:lnTo>
                    <a:pt x="349568" y="212408"/>
                  </a:lnTo>
                  <a:cubicBezTo>
                    <a:pt x="351473" y="210502"/>
                    <a:pt x="353378" y="209550"/>
                    <a:pt x="356235" y="209550"/>
                  </a:cubicBezTo>
                  <a:lnTo>
                    <a:pt x="361950" y="209550"/>
                  </a:lnTo>
                  <a:cubicBezTo>
                    <a:pt x="367665" y="209550"/>
                    <a:pt x="371475" y="213360"/>
                    <a:pt x="371475" y="219075"/>
                  </a:cubicBezTo>
                  <a:lnTo>
                    <a:pt x="371475" y="228600"/>
                  </a:lnTo>
                  <a:cubicBezTo>
                    <a:pt x="371475" y="234315"/>
                    <a:pt x="375285" y="238125"/>
                    <a:pt x="381000" y="238125"/>
                  </a:cubicBezTo>
                  <a:lnTo>
                    <a:pt x="415290" y="238125"/>
                  </a:lnTo>
                  <a:cubicBezTo>
                    <a:pt x="421958" y="238125"/>
                    <a:pt x="426720" y="244793"/>
                    <a:pt x="423863" y="250508"/>
                  </a:cubicBezTo>
                  <a:lnTo>
                    <a:pt x="421005" y="259080"/>
                  </a:lnTo>
                  <a:cubicBezTo>
                    <a:pt x="419100" y="263843"/>
                    <a:pt x="415290" y="266700"/>
                    <a:pt x="410528" y="265748"/>
                  </a:cubicBezTo>
                  <a:lnTo>
                    <a:pt x="364808" y="258127"/>
                  </a:lnTo>
                  <a:cubicBezTo>
                    <a:pt x="362903" y="258127"/>
                    <a:pt x="360045" y="258127"/>
                    <a:pt x="358140" y="258127"/>
                  </a:cubicBezTo>
                  <a:lnTo>
                    <a:pt x="319088" y="265748"/>
                  </a:lnTo>
                  <a:cubicBezTo>
                    <a:pt x="315278" y="266700"/>
                    <a:pt x="312420" y="265748"/>
                    <a:pt x="308610" y="264795"/>
                  </a:cubicBezTo>
                  <a:cubicBezTo>
                    <a:pt x="296228" y="260033"/>
                    <a:pt x="261938" y="247650"/>
                    <a:pt x="247650" y="247650"/>
                  </a:cubicBezTo>
                  <a:cubicBezTo>
                    <a:pt x="134303" y="247650"/>
                    <a:pt x="133350" y="323850"/>
                    <a:pt x="133350" y="352425"/>
                  </a:cubicBezTo>
                  <a:cubicBezTo>
                    <a:pt x="133350" y="390525"/>
                    <a:pt x="155258" y="419100"/>
                    <a:pt x="190500" y="419100"/>
                  </a:cubicBezTo>
                  <a:cubicBezTo>
                    <a:pt x="232410" y="419100"/>
                    <a:pt x="285750" y="417195"/>
                    <a:pt x="285750" y="495300"/>
                  </a:cubicBezTo>
                  <a:lnTo>
                    <a:pt x="285750" y="554355"/>
                  </a:lnTo>
                  <a:cubicBezTo>
                    <a:pt x="285750" y="565785"/>
                    <a:pt x="289560" y="576263"/>
                    <a:pt x="297180" y="584835"/>
                  </a:cubicBezTo>
                  <a:lnTo>
                    <a:pt x="324803" y="618173"/>
                  </a:lnTo>
                  <a:cubicBezTo>
                    <a:pt x="330518" y="624840"/>
                    <a:pt x="338138" y="628650"/>
                    <a:pt x="346710" y="628650"/>
                  </a:cubicBezTo>
                  <a:lnTo>
                    <a:pt x="369570" y="628650"/>
                  </a:lnTo>
                  <a:cubicBezTo>
                    <a:pt x="377190" y="628650"/>
                    <a:pt x="384810" y="625793"/>
                    <a:pt x="389573" y="620078"/>
                  </a:cubicBezTo>
                  <a:lnTo>
                    <a:pt x="412433" y="597218"/>
                  </a:lnTo>
                  <a:cubicBezTo>
                    <a:pt x="417195" y="592455"/>
                    <a:pt x="420053" y="587693"/>
                    <a:pt x="422910" y="581978"/>
                  </a:cubicBezTo>
                  <a:lnTo>
                    <a:pt x="441960" y="542925"/>
                  </a:lnTo>
                  <a:cubicBezTo>
                    <a:pt x="444818" y="536258"/>
                    <a:pt x="446723" y="528638"/>
                    <a:pt x="446723" y="521970"/>
                  </a:cubicBezTo>
                  <a:lnTo>
                    <a:pt x="446723" y="478155"/>
                  </a:lnTo>
                  <a:cubicBezTo>
                    <a:pt x="446723" y="470535"/>
                    <a:pt x="449580" y="462915"/>
                    <a:pt x="455295" y="458153"/>
                  </a:cubicBezTo>
                  <a:lnTo>
                    <a:pt x="505778" y="407670"/>
                  </a:lnTo>
                  <a:cubicBezTo>
                    <a:pt x="509588" y="403860"/>
                    <a:pt x="509588" y="396240"/>
                    <a:pt x="504825" y="393383"/>
                  </a:cubicBezTo>
                  <a:cubicBezTo>
                    <a:pt x="504825" y="393383"/>
                    <a:pt x="447675" y="360998"/>
                    <a:pt x="416243" y="300038"/>
                  </a:cubicBezTo>
                  <a:cubicBezTo>
                    <a:pt x="413385" y="293370"/>
                    <a:pt x="417195" y="285750"/>
                    <a:pt x="424815" y="285750"/>
                  </a:cubicBezTo>
                  <a:lnTo>
                    <a:pt x="428625" y="285750"/>
                  </a:lnTo>
                  <a:lnTo>
                    <a:pt x="482918" y="356235"/>
                  </a:lnTo>
                  <a:cubicBezTo>
                    <a:pt x="489585" y="364808"/>
                    <a:pt x="501968" y="365760"/>
                    <a:pt x="510540" y="359093"/>
                  </a:cubicBezTo>
                  <a:lnTo>
                    <a:pt x="541973" y="332423"/>
                  </a:lnTo>
                  <a:cubicBezTo>
                    <a:pt x="546735" y="328613"/>
                    <a:pt x="546735" y="320040"/>
                    <a:pt x="541020" y="317183"/>
                  </a:cubicBezTo>
                  <a:lnTo>
                    <a:pt x="512445" y="300038"/>
                  </a:lnTo>
                  <a:cubicBezTo>
                    <a:pt x="508635" y="297180"/>
                    <a:pt x="506730" y="292418"/>
                    <a:pt x="508635" y="287655"/>
                  </a:cubicBezTo>
                  <a:lnTo>
                    <a:pt x="509588" y="285750"/>
                  </a:lnTo>
                  <a:cubicBezTo>
                    <a:pt x="512445" y="280988"/>
                    <a:pt x="518160" y="279083"/>
                    <a:pt x="522923" y="281940"/>
                  </a:cubicBezTo>
                  <a:lnTo>
                    <a:pt x="557213" y="302895"/>
                  </a:lnTo>
                  <a:cubicBezTo>
                    <a:pt x="560070" y="304800"/>
                    <a:pt x="563880" y="305753"/>
                    <a:pt x="566738" y="305753"/>
                  </a:cubicBezTo>
                  <a:lnTo>
                    <a:pt x="577215" y="305753"/>
                  </a:lnTo>
                  <a:cubicBezTo>
                    <a:pt x="584835" y="305753"/>
                    <a:pt x="591503" y="310515"/>
                    <a:pt x="594360" y="317183"/>
                  </a:cubicBezTo>
                  <a:lnTo>
                    <a:pt x="621983" y="380048"/>
                  </a:lnTo>
                  <a:cubicBezTo>
                    <a:pt x="624840" y="386715"/>
                    <a:pt x="631508" y="391478"/>
                    <a:pt x="639128" y="391478"/>
                  </a:cubicBezTo>
                  <a:lnTo>
                    <a:pt x="639128" y="391478"/>
                  </a:lnTo>
                  <a:cubicBezTo>
                    <a:pt x="647700" y="391478"/>
                    <a:pt x="655320" y="383858"/>
                    <a:pt x="655320" y="375285"/>
                  </a:cubicBezTo>
                  <a:lnTo>
                    <a:pt x="655320" y="348615"/>
                  </a:lnTo>
                  <a:cubicBezTo>
                    <a:pt x="655320" y="345758"/>
                    <a:pt x="656273" y="342900"/>
                    <a:pt x="659130" y="340995"/>
                  </a:cubicBezTo>
                  <a:lnTo>
                    <a:pt x="681038" y="323850"/>
                  </a:lnTo>
                  <a:cubicBezTo>
                    <a:pt x="682943" y="336233"/>
                    <a:pt x="683895" y="349568"/>
                    <a:pt x="683895" y="362903"/>
                  </a:cubicBezTo>
                  <a:cubicBezTo>
                    <a:pt x="685800" y="540068"/>
                    <a:pt x="540068" y="685800"/>
                    <a:pt x="361950" y="685800"/>
                  </a:cubicBezTo>
                  <a:close/>
                </a:path>
              </a:pathLst>
            </a:custGeom>
            <a:solidFill>
              <a:srgbClr val="0D9DA7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05" name="شكل حر: شكل 204">
              <a:extLst>
                <a:ext uri="{FF2B5EF4-FFF2-40B4-BE49-F238E27FC236}">
                  <a16:creationId xmlns:a16="http://schemas.microsoft.com/office/drawing/2014/main" id="{8FC76523-ADFD-4672-AB0F-7E3D98A7ECE4}"/>
                </a:ext>
              </a:extLst>
            </p:cNvPr>
            <p:cNvSpPr/>
            <p:nvPr/>
          </p:nvSpPr>
          <p:spPr>
            <a:xfrm>
              <a:off x="4124708" y="2880429"/>
              <a:ext cx="1330349" cy="584111"/>
            </a:xfrm>
            <a:custGeom>
              <a:avLst/>
              <a:gdLst>
                <a:gd name="connsiteX0" fmla="*/ 2156395 w 2156396"/>
                <a:gd name="connsiteY0" fmla="*/ 98012 h 906659"/>
                <a:gd name="connsiteX1" fmla="*/ 2059353 w 2156396"/>
                <a:gd name="connsiteY1" fmla="*/ 1 h 906659"/>
                <a:gd name="connsiteX2" fmla="*/ 2007702 w 2156396"/>
                <a:gd name="connsiteY2" fmla="*/ 14500 h 906659"/>
                <a:gd name="connsiteX3" fmla="*/ 1588675 w 2156396"/>
                <a:gd name="connsiteY3" fmla="*/ 254081 h 906659"/>
                <a:gd name="connsiteX4" fmla="*/ 1588160 w 2156396"/>
                <a:gd name="connsiteY4" fmla="*/ 336686 h 906659"/>
                <a:gd name="connsiteX5" fmla="*/ 1390532 w 2156396"/>
                <a:gd name="connsiteY5" fmla="*/ 490084 h 906659"/>
                <a:gd name="connsiteX6" fmla="*/ 955675 w 2156396"/>
                <a:gd name="connsiteY6" fmla="*/ 490084 h 906659"/>
                <a:gd name="connsiteX7" fmla="*/ 955675 w 2156396"/>
                <a:gd name="connsiteY7" fmla="*/ 392066 h 906659"/>
                <a:gd name="connsiteX8" fmla="*/ 1396756 w 2156396"/>
                <a:gd name="connsiteY8" fmla="*/ 392066 h 906659"/>
                <a:gd name="connsiteX9" fmla="*/ 1494774 w 2156396"/>
                <a:gd name="connsiteY9" fmla="*/ 294048 h 906659"/>
                <a:gd name="connsiteX10" fmla="*/ 1396756 w 2156396"/>
                <a:gd name="connsiteY10" fmla="*/ 196030 h 906659"/>
                <a:gd name="connsiteX11" fmla="*/ 808648 w 2156396"/>
                <a:gd name="connsiteY11" fmla="*/ 196030 h 906659"/>
                <a:gd name="connsiteX12" fmla="*/ 692962 w 2156396"/>
                <a:gd name="connsiteY12" fmla="*/ 229062 h 906659"/>
                <a:gd name="connsiteX13" fmla="*/ 0 w 2156396"/>
                <a:gd name="connsiteY13" fmla="*/ 563597 h 906659"/>
                <a:gd name="connsiteX14" fmla="*/ 343063 w 2156396"/>
                <a:gd name="connsiteY14" fmla="*/ 906660 h 906659"/>
                <a:gd name="connsiteX15" fmla="*/ 931171 w 2156396"/>
                <a:gd name="connsiteY15" fmla="*/ 686120 h 906659"/>
                <a:gd name="connsiteX16" fmla="*/ 1389160 w 2156396"/>
                <a:gd name="connsiteY16" fmla="*/ 686120 h 906659"/>
                <a:gd name="connsiteX17" fmla="*/ 1447137 w 2156396"/>
                <a:gd name="connsiteY17" fmla="*/ 667129 h 906659"/>
                <a:gd name="connsiteX18" fmla="*/ 2120202 w 2156396"/>
                <a:gd name="connsiteY18" fmla="*/ 173486 h 906659"/>
                <a:gd name="connsiteX19" fmla="*/ 2156395 w 2156396"/>
                <a:gd name="connsiteY19" fmla="*/ 98012 h 906659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6396" h="946803">
                  <a:moveTo>
                    <a:pt x="2156395" y="98012"/>
                  </a:moveTo>
                  <a:cubicBezTo>
                    <a:pt x="2156662" y="44148"/>
                    <a:pt x="2113213" y="268"/>
                    <a:pt x="2059353" y="1"/>
                  </a:cubicBezTo>
                  <a:cubicBezTo>
                    <a:pt x="2041119" y="-89"/>
                    <a:pt x="2023225" y="4934"/>
                    <a:pt x="2007702" y="14500"/>
                  </a:cubicBezTo>
                  <a:lnTo>
                    <a:pt x="1588675" y="254081"/>
                  </a:lnTo>
                  <a:cubicBezTo>
                    <a:pt x="1594333" y="281345"/>
                    <a:pt x="1594157" y="309495"/>
                    <a:pt x="1588160" y="336686"/>
                  </a:cubicBezTo>
                  <a:cubicBezTo>
                    <a:pt x="1566178" y="427688"/>
                    <a:pt x="1484141" y="491363"/>
                    <a:pt x="1390532" y="490084"/>
                  </a:cubicBezTo>
                  <a:lnTo>
                    <a:pt x="955675" y="490084"/>
                  </a:lnTo>
                  <a:lnTo>
                    <a:pt x="955675" y="392066"/>
                  </a:lnTo>
                  <a:lnTo>
                    <a:pt x="1396756" y="392066"/>
                  </a:lnTo>
                  <a:cubicBezTo>
                    <a:pt x="1450889" y="392066"/>
                    <a:pt x="1494774" y="348181"/>
                    <a:pt x="1494774" y="294048"/>
                  </a:cubicBezTo>
                  <a:cubicBezTo>
                    <a:pt x="1494774" y="239915"/>
                    <a:pt x="1450889" y="196030"/>
                    <a:pt x="1396756" y="196030"/>
                  </a:cubicBezTo>
                  <a:lnTo>
                    <a:pt x="808648" y="196030"/>
                  </a:lnTo>
                  <a:cubicBezTo>
                    <a:pt x="767760" y="196040"/>
                    <a:pt x="727690" y="207481"/>
                    <a:pt x="692962" y="229062"/>
                  </a:cubicBezTo>
                  <a:lnTo>
                    <a:pt x="0" y="563597"/>
                  </a:lnTo>
                  <a:cubicBezTo>
                    <a:pt x="74212" y="705742"/>
                    <a:pt x="74315" y="783044"/>
                    <a:pt x="250426" y="946803"/>
                  </a:cubicBezTo>
                  <a:cubicBezTo>
                    <a:pt x="408945" y="788283"/>
                    <a:pt x="707567" y="686120"/>
                    <a:pt x="931171" y="686120"/>
                  </a:cubicBezTo>
                  <a:lnTo>
                    <a:pt x="1389160" y="686120"/>
                  </a:lnTo>
                  <a:cubicBezTo>
                    <a:pt x="1410013" y="686117"/>
                    <a:pt x="1430325" y="679464"/>
                    <a:pt x="1447137" y="667129"/>
                  </a:cubicBezTo>
                  <a:lnTo>
                    <a:pt x="2120202" y="173486"/>
                  </a:lnTo>
                  <a:cubicBezTo>
                    <a:pt x="2143023" y="155068"/>
                    <a:pt x="2156319" y="127339"/>
                    <a:pt x="2156395" y="98012"/>
                  </a:cubicBezTo>
                  <a:close/>
                </a:path>
              </a:pathLst>
            </a:custGeom>
            <a:gradFill>
              <a:gsLst>
                <a:gs pos="0">
                  <a:srgbClr val="F0C9B6"/>
                </a:gs>
                <a:gs pos="76000">
                  <a:srgbClr val="EFC4AF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06" name="شكل حر: شكل 205">
              <a:extLst>
                <a:ext uri="{FF2B5EF4-FFF2-40B4-BE49-F238E27FC236}">
                  <a16:creationId xmlns:a16="http://schemas.microsoft.com/office/drawing/2014/main" id="{8775CE26-1DFB-4718-A01F-231A6ADFD31B}"/>
                </a:ext>
              </a:extLst>
            </p:cNvPr>
            <p:cNvSpPr/>
            <p:nvPr/>
          </p:nvSpPr>
          <p:spPr>
            <a:xfrm>
              <a:off x="4545844" y="2269998"/>
              <a:ext cx="234203" cy="266612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07" name="شكل حر: شكل 206">
              <a:extLst>
                <a:ext uri="{FF2B5EF4-FFF2-40B4-BE49-F238E27FC236}">
                  <a16:creationId xmlns:a16="http://schemas.microsoft.com/office/drawing/2014/main" id="{91FC1FD0-7CC8-4AA0-88E3-92E46EEECE72}"/>
                </a:ext>
              </a:extLst>
            </p:cNvPr>
            <p:cNvSpPr/>
            <p:nvPr/>
          </p:nvSpPr>
          <p:spPr>
            <a:xfrm>
              <a:off x="4304201" y="2470318"/>
              <a:ext cx="154416" cy="17578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08" name="شكل حر: شكل 207">
              <a:extLst>
                <a:ext uri="{FF2B5EF4-FFF2-40B4-BE49-F238E27FC236}">
                  <a16:creationId xmlns:a16="http://schemas.microsoft.com/office/drawing/2014/main" id="{EFC300FF-8ABF-4178-AA97-984ADA6F443A}"/>
                </a:ext>
              </a:extLst>
            </p:cNvPr>
            <p:cNvSpPr/>
            <p:nvPr/>
          </p:nvSpPr>
          <p:spPr>
            <a:xfrm>
              <a:off x="4376962" y="2920918"/>
              <a:ext cx="84596" cy="9630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09" name="مستطيل: زوايا مستديرة 208">
              <a:extLst>
                <a:ext uri="{FF2B5EF4-FFF2-40B4-BE49-F238E27FC236}">
                  <a16:creationId xmlns:a16="http://schemas.microsoft.com/office/drawing/2014/main" id="{218CCBDB-ADFD-4E35-A833-45BC915B4255}"/>
                </a:ext>
              </a:extLst>
            </p:cNvPr>
            <p:cNvSpPr/>
            <p:nvPr/>
          </p:nvSpPr>
          <p:spPr>
            <a:xfrm rot="4042901" flipH="1">
              <a:off x="4471498" y="3241881"/>
              <a:ext cx="29414" cy="671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10" name="مستطيل: زوايا مستديرة 209">
              <a:extLst>
                <a:ext uri="{FF2B5EF4-FFF2-40B4-BE49-F238E27FC236}">
                  <a16:creationId xmlns:a16="http://schemas.microsoft.com/office/drawing/2014/main" id="{837999A4-4736-44CF-A7DE-F7B9E63B822F}"/>
                </a:ext>
              </a:extLst>
            </p:cNvPr>
            <p:cNvSpPr/>
            <p:nvPr/>
          </p:nvSpPr>
          <p:spPr>
            <a:xfrm rot="4042901" flipH="1">
              <a:off x="4380993" y="3260733"/>
              <a:ext cx="29414" cy="1048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781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5A1EA10-B63A-4D9B-9585-46DA8DC3AE44}"/>
              </a:ext>
            </a:extLst>
          </p:cNvPr>
          <p:cNvGrpSpPr/>
          <p:nvPr/>
        </p:nvGrpSpPr>
        <p:grpSpPr>
          <a:xfrm>
            <a:off x="2819400" y="402581"/>
            <a:ext cx="6553200" cy="1210441"/>
            <a:chOff x="2819400" y="402581"/>
            <a:chExt cx="6553200" cy="1210441"/>
          </a:xfrm>
        </p:grpSpPr>
        <p:grpSp>
          <p:nvGrpSpPr>
            <p:cNvPr id="5" name="رسم 9" descr="شريط مطوي طويل ، ترويسة">
              <a:extLst>
                <a:ext uri="{FF2B5EF4-FFF2-40B4-BE49-F238E27FC236}">
                  <a16:creationId xmlns:a16="http://schemas.microsoft.com/office/drawing/2014/main" id="{2802D471-AE32-4210-BCCD-8EB465DF573A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DB597686-A12D-46F3-B430-9E4458F727DA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940D1D04-18C1-4644-BE1A-696336052C51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9CAC11BA-CC31-497F-AD63-C1C2AEDB72F4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4B000921-82F6-49F3-A37D-E924F10052B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36E6103B-0371-4A6C-8DAD-7E4360E32E88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6FB0BAD5-A22D-4497-AF00-B312B13416F8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E25B75BC-A876-4488-9BA5-AAA7C4A57E7E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AD52E460-A01D-4845-8A2C-974070C6EE7B}"/>
                </a:ext>
              </a:extLst>
            </p:cNvPr>
            <p:cNvGrpSpPr/>
            <p:nvPr/>
          </p:nvGrpSpPr>
          <p:grpSpPr>
            <a:xfrm>
              <a:off x="8341010" y="880101"/>
              <a:ext cx="529763" cy="529761"/>
              <a:chOff x="2549102" y="1768979"/>
              <a:chExt cx="2705805" cy="2705796"/>
            </a:xfrm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041BA27A-70C4-413C-9EB0-5B041CF43C93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D6567E76-5BBF-4E1A-ABFF-EDD5DF37937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B0C904A-C7B2-48E7-B874-AF00E47B04E4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حقوق المتطوّعين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C1B2FE2-9F35-4C23-AB30-4DA158DFAD43}"/>
              </a:ext>
            </a:extLst>
          </p:cNvPr>
          <p:cNvSpPr txBox="1"/>
          <p:nvPr/>
        </p:nvSpPr>
        <p:spPr>
          <a:xfrm>
            <a:off x="-579120" y="1931194"/>
            <a:ext cx="773271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ar-SA" sz="2400" dirty="0">
                <a:solidFill>
                  <a:srgbClr val="13637A"/>
                </a:solidFill>
              </a:rPr>
              <a:t>العمل في أماكنَ </a:t>
            </a:r>
            <a:r>
              <a:rPr lang="ar-SA" sz="2400" dirty="0">
                <a:solidFill>
                  <a:srgbClr val="FF88A8"/>
                </a:solidFill>
              </a:rPr>
              <a:t>آمنةٍ</a:t>
            </a:r>
            <a:r>
              <a:rPr lang="ar-SA" sz="2400" dirty="0">
                <a:solidFill>
                  <a:srgbClr val="13637A"/>
                </a:solidFill>
              </a:rPr>
              <a:t> تتميّزُ بالمواصفات الصحّيّة. </a:t>
            </a:r>
          </a:p>
          <a:p>
            <a:pPr>
              <a:lnSpc>
                <a:spcPct val="200000"/>
              </a:lnSpc>
            </a:pPr>
            <a:r>
              <a:rPr lang="ar-SA" sz="2400" dirty="0">
                <a:solidFill>
                  <a:srgbClr val="13637A"/>
                </a:solidFill>
              </a:rPr>
              <a:t> تقدير </a:t>
            </a:r>
            <a:r>
              <a:rPr lang="ar-SA" sz="2400" dirty="0">
                <a:solidFill>
                  <a:srgbClr val="FF88A8"/>
                </a:solidFill>
              </a:rPr>
              <a:t>جهود</a:t>
            </a:r>
            <a:r>
              <a:rPr lang="ar-SA" sz="2400" dirty="0">
                <a:solidFill>
                  <a:srgbClr val="13637A"/>
                </a:solidFill>
              </a:rPr>
              <a:t> المتطوّع من خلال الحصول على ردودِ فعلٍ إيجابيّ.</a:t>
            </a:r>
          </a:p>
          <a:p>
            <a:pPr>
              <a:lnSpc>
                <a:spcPct val="200000"/>
              </a:lnSpc>
            </a:pPr>
            <a:r>
              <a:rPr lang="ar-SA" sz="2400" dirty="0">
                <a:solidFill>
                  <a:srgbClr val="13637A"/>
                </a:solidFill>
              </a:rPr>
              <a:t>تقديمُ وصفٍ حول </a:t>
            </a:r>
            <a:r>
              <a:rPr lang="ar-SA" sz="2400" dirty="0">
                <a:solidFill>
                  <a:srgbClr val="FF88A8"/>
                </a:solidFill>
              </a:rPr>
              <a:t>طبيعة العمل </a:t>
            </a:r>
            <a:r>
              <a:rPr lang="ar-SA" sz="2400" dirty="0">
                <a:solidFill>
                  <a:srgbClr val="13637A"/>
                </a:solidFill>
              </a:rPr>
              <a:t>التطوعيّ للمُتطوّع.</a:t>
            </a:r>
          </a:p>
          <a:p>
            <a:pPr>
              <a:lnSpc>
                <a:spcPct val="200000"/>
              </a:lnSpc>
            </a:pPr>
            <a:r>
              <a:rPr lang="ar-SA" sz="2400" dirty="0">
                <a:solidFill>
                  <a:srgbClr val="13637A"/>
                </a:solidFill>
              </a:rPr>
              <a:t>توفير </a:t>
            </a:r>
            <a:r>
              <a:rPr lang="ar-SA" sz="2400" dirty="0">
                <a:solidFill>
                  <a:srgbClr val="FF88A8"/>
                </a:solidFill>
              </a:rPr>
              <a:t>التّدريب</a:t>
            </a:r>
            <a:r>
              <a:rPr lang="ar-SA" sz="2400" dirty="0">
                <a:solidFill>
                  <a:srgbClr val="13637A"/>
                </a:solidFill>
              </a:rPr>
              <a:t> المُسبق والإشراف والمُتابعة الكافيّة للمُتطوّعين. </a:t>
            </a:r>
          </a:p>
          <a:p>
            <a:pPr>
              <a:lnSpc>
                <a:spcPct val="200000"/>
              </a:lnSpc>
            </a:pPr>
            <a:r>
              <a:rPr lang="ar-SA" sz="2400" dirty="0">
                <a:solidFill>
                  <a:srgbClr val="13637A"/>
                </a:solidFill>
              </a:rPr>
              <a:t>توفيرُ </a:t>
            </a:r>
            <a:r>
              <a:rPr lang="ar-SA" sz="2400" dirty="0">
                <a:solidFill>
                  <a:srgbClr val="FF88A8"/>
                </a:solidFill>
              </a:rPr>
              <a:t>الدّعم الكامل </a:t>
            </a:r>
            <a:r>
              <a:rPr lang="ar-SA" sz="2400" dirty="0">
                <a:solidFill>
                  <a:srgbClr val="13637A"/>
                </a:solidFill>
              </a:rPr>
              <a:t>لكل مُتطوّع والحصولُ على فترات راحة مناسبة. 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D0A52B6-0E49-44BC-A331-0D40EA7FE039}"/>
              </a:ext>
            </a:extLst>
          </p:cNvPr>
          <p:cNvGrpSpPr/>
          <p:nvPr/>
        </p:nvGrpSpPr>
        <p:grpSpPr>
          <a:xfrm>
            <a:off x="7149515" y="2934374"/>
            <a:ext cx="491291" cy="491291"/>
            <a:chOff x="10384007" y="4106525"/>
            <a:chExt cx="1656080" cy="1656080"/>
          </a:xfrm>
        </p:grpSpPr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752F5A04-44B6-481F-BEA6-C3BF611E95FC}"/>
                </a:ext>
              </a:extLst>
            </p:cNvPr>
            <p:cNvSpPr/>
            <p:nvPr/>
          </p:nvSpPr>
          <p:spPr>
            <a:xfrm>
              <a:off x="10384007" y="410652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56E3ABA3-323A-40F2-B6AE-453F4D6FF0AF}"/>
                </a:ext>
              </a:extLst>
            </p:cNvPr>
            <p:cNvGrpSpPr/>
            <p:nvPr/>
          </p:nvGrpSpPr>
          <p:grpSpPr>
            <a:xfrm>
              <a:off x="10450047" y="4367196"/>
              <a:ext cx="1486096" cy="1098933"/>
              <a:chOff x="539354" y="1980058"/>
              <a:chExt cx="1878727" cy="1389274"/>
            </a:xfrm>
          </p:grpSpPr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9CC4E09C-8B4B-442A-A4FE-62B15804D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19447" y="2468573"/>
                <a:ext cx="1098634" cy="900759"/>
              </a:xfrm>
              <a:prstGeom prst="rect">
                <a:avLst/>
              </a:prstGeom>
            </p:spPr>
          </p:pic>
          <p:grpSp>
            <p:nvGrpSpPr>
              <p:cNvPr id="22" name="مجموعة 21">
                <a:extLst>
                  <a:ext uri="{FF2B5EF4-FFF2-40B4-BE49-F238E27FC236}">
                    <a16:creationId xmlns:a16="http://schemas.microsoft.com/office/drawing/2014/main" id="{CD3090F8-4C06-4733-8454-32B0F7395E51}"/>
                  </a:ext>
                </a:extLst>
              </p:cNvPr>
              <p:cNvGrpSpPr/>
              <p:nvPr/>
            </p:nvGrpSpPr>
            <p:grpSpPr>
              <a:xfrm>
                <a:off x="539354" y="1980058"/>
                <a:ext cx="1364585" cy="1161443"/>
                <a:chOff x="319435" y="1956909"/>
                <a:chExt cx="1364585" cy="1161443"/>
              </a:xfrm>
            </p:grpSpPr>
            <p:sp>
              <p:nvSpPr>
                <p:cNvPr id="23" name="فقاعة الكلام: بيضاوية 22">
                  <a:extLst>
                    <a:ext uri="{FF2B5EF4-FFF2-40B4-BE49-F238E27FC236}">
                      <a16:creationId xmlns:a16="http://schemas.microsoft.com/office/drawing/2014/main" id="{F62262BB-630B-46C8-A9A4-393DE8EC0982}"/>
                    </a:ext>
                  </a:extLst>
                </p:cNvPr>
                <p:cNvSpPr/>
                <p:nvPr/>
              </p:nvSpPr>
              <p:spPr>
                <a:xfrm>
                  <a:off x="693420" y="2308860"/>
                  <a:ext cx="990600" cy="716280"/>
                </a:xfrm>
                <a:prstGeom prst="wedgeEllipseCallout">
                  <a:avLst/>
                </a:prstGeom>
                <a:solidFill>
                  <a:srgbClr val="FDFE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24" name="مجموعة 23">
                  <a:extLst>
                    <a:ext uri="{FF2B5EF4-FFF2-40B4-BE49-F238E27FC236}">
                      <a16:creationId xmlns:a16="http://schemas.microsoft.com/office/drawing/2014/main" id="{A7A71515-BDEC-4825-978D-2937163E6581}"/>
                    </a:ext>
                  </a:extLst>
                </p:cNvPr>
                <p:cNvGrpSpPr/>
                <p:nvPr/>
              </p:nvGrpSpPr>
              <p:grpSpPr>
                <a:xfrm>
                  <a:off x="940659" y="2471420"/>
                  <a:ext cx="440002" cy="416902"/>
                  <a:chOff x="1276719" y="5185399"/>
                  <a:chExt cx="833152" cy="789413"/>
                </a:xfrm>
              </p:grpSpPr>
              <p:sp>
                <p:nvSpPr>
                  <p:cNvPr id="28" name="شكل حر: شكل 27">
                    <a:extLst>
                      <a:ext uri="{FF2B5EF4-FFF2-40B4-BE49-F238E27FC236}">
                        <a16:creationId xmlns:a16="http://schemas.microsoft.com/office/drawing/2014/main" id="{0FA502AC-F2A5-461B-AE5D-CDA6EA9C0236}"/>
                      </a:ext>
                    </a:extLst>
                  </p:cNvPr>
                  <p:cNvSpPr/>
                  <p:nvPr/>
                </p:nvSpPr>
                <p:spPr>
                  <a:xfrm>
                    <a:off x="1276719" y="5185399"/>
                    <a:ext cx="833152" cy="789413"/>
                  </a:xfrm>
                  <a:custGeom>
                    <a:avLst/>
                    <a:gdLst>
                      <a:gd name="connsiteX0" fmla="*/ 416576 w 833152"/>
                      <a:gd name="connsiteY0" fmla="*/ 164549 h 789413"/>
                      <a:gd name="connsiteX1" fmla="*/ 0 w 833152"/>
                      <a:gd name="connsiteY1" fmla="*/ 213558 h 789413"/>
                      <a:gd name="connsiteX2" fmla="*/ 416576 w 833152"/>
                      <a:gd name="connsiteY2" fmla="*/ 789414 h 789413"/>
                      <a:gd name="connsiteX3" fmla="*/ 833153 w 833152"/>
                      <a:gd name="connsiteY3" fmla="*/ 213558 h 789413"/>
                      <a:gd name="connsiteX4" fmla="*/ 416576 w 833152"/>
                      <a:gd name="connsiteY4" fmla="*/ 164549 h 789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152" h="789413">
                        <a:moveTo>
                          <a:pt x="416576" y="164549"/>
                        </a:moveTo>
                        <a:cubicBezTo>
                          <a:pt x="262198" y="-141757"/>
                          <a:pt x="0" y="42027"/>
                          <a:pt x="0" y="213558"/>
                        </a:cubicBezTo>
                        <a:cubicBezTo>
                          <a:pt x="0" y="470855"/>
                          <a:pt x="416576" y="789414"/>
                          <a:pt x="416576" y="789414"/>
                        </a:cubicBezTo>
                        <a:cubicBezTo>
                          <a:pt x="416576" y="789414"/>
                          <a:pt x="833153" y="470855"/>
                          <a:pt x="833153" y="213558"/>
                        </a:cubicBezTo>
                        <a:cubicBezTo>
                          <a:pt x="833153" y="42027"/>
                          <a:pt x="570955" y="-141757"/>
                          <a:pt x="416576" y="164549"/>
                        </a:cubicBezTo>
                        <a:close/>
                      </a:path>
                    </a:pathLst>
                  </a:custGeom>
                  <a:solidFill>
                    <a:srgbClr val="FF88A8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grpSp>
                <p:nvGrpSpPr>
                  <p:cNvPr id="29" name="مجموعة 28">
                    <a:extLst>
                      <a:ext uri="{FF2B5EF4-FFF2-40B4-BE49-F238E27FC236}">
                        <a16:creationId xmlns:a16="http://schemas.microsoft.com/office/drawing/2014/main" id="{7737C080-A47C-412E-BF4F-2B6A797442AC}"/>
                      </a:ext>
                    </a:extLst>
                  </p:cNvPr>
                  <p:cNvGrpSpPr/>
                  <p:nvPr/>
                </p:nvGrpSpPr>
                <p:grpSpPr>
                  <a:xfrm rot="20111266" flipH="1">
                    <a:off x="1361769" y="5314118"/>
                    <a:ext cx="69276" cy="296134"/>
                    <a:chOff x="3946762" y="2156920"/>
                    <a:chExt cx="300203" cy="1283273"/>
                  </a:xfrm>
                  <a:solidFill>
                    <a:srgbClr val="FFFFFF"/>
                  </a:solidFill>
                </p:grpSpPr>
                <p:sp>
                  <p:nvSpPr>
                    <p:cNvPr id="30" name="مستطيل: زوايا مستديرة 29">
                      <a:extLst>
                        <a:ext uri="{FF2B5EF4-FFF2-40B4-BE49-F238E27FC236}">
                          <a16:creationId xmlns:a16="http://schemas.microsoft.com/office/drawing/2014/main" id="{BCC7F158-C99F-4892-B265-7EC31B48A063}"/>
                        </a:ext>
                      </a:extLst>
                    </p:cNvPr>
                    <p:cNvSpPr/>
                    <p:nvPr/>
                  </p:nvSpPr>
                  <p:spPr>
                    <a:xfrm rot="20111266">
                      <a:off x="3946762" y="2156920"/>
                      <a:ext cx="198122" cy="452119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armattan"/>
                        <a:ea typeface="+mn-ea"/>
                        <a:cs typeface="Harmattan"/>
                      </a:endParaRPr>
                    </a:p>
                  </p:txBody>
                </p:sp>
                <p:sp>
                  <p:nvSpPr>
                    <p:cNvPr id="31" name="مستطيل: زوايا مستديرة 30">
                      <a:extLst>
                        <a:ext uri="{FF2B5EF4-FFF2-40B4-BE49-F238E27FC236}">
                          <a16:creationId xmlns:a16="http://schemas.microsoft.com/office/drawing/2014/main" id="{B81E2FC4-B282-4E4E-B5FC-7E66F36DF6E2}"/>
                        </a:ext>
                      </a:extLst>
                    </p:cNvPr>
                    <p:cNvSpPr/>
                    <p:nvPr/>
                  </p:nvSpPr>
                  <p:spPr>
                    <a:xfrm rot="211711">
                      <a:off x="4048845" y="2734074"/>
                      <a:ext cx="198120" cy="706119"/>
                    </a:xfrm>
                    <a:prstGeom prst="roundRect">
                      <a:avLst>
                        <a:gd name="adj" fmla="val 50000"/>
                      </a:avLst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armattan"/>
                        <a:ea typeface="+mn-ea"/>
                        <a:cs typeface="Harmattan"/>
                      </a:endParaRPr>
                    </a:p>
                  </p:txBody>
                </p:sp>
              </p:grpSp>
            </p:grpSp>
            <p:sp>
              <p:nvSpPr>
                <p:cNvPr id="25" name="شكل حر: شكل 24">
                  <a:extLst>
                    <a:ext uri="{FF2B5EF4-FFF2-40B4-BE49-F238E27FC236}">
                      <a16:creationId xmlns:a16="http://schemas.microsoft.com/office/drawing/2014/main" id="{D0509AE4-77E0-4B7D-9F7B-ADBCA9A4C0F5}"/>
                    </a:ext>
                  </a:extLst>
                </p:cNvPr>
                <p:cNvSpPr/>
                <p:nvPr/>
              </p:nvSpPr>
              <p:spPr>
                <a:xfrm>
                  <a:off x="695032" y="1956909"/>
                  <a:ext cx="364033" cy="414407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6" name="شكل حر: شكل 25">
                  <a:extLst>
                    <a:ext uri="{FF2B5EF4-FFF2-40B4-BE49-F238E27FC236}">
                      <a16:creationId xmlns:a16="http://schemas.microsoft.com/office/drawing/2014/main" id="{C48F647E-4763-4FA6-803D-7C3F1E385202}"/>
                    </a:ext>
                  </a:extLst>
                </p:cNvPr>
                <p:cNvSpPr/>
                <p:nvPr/>
              </p:nvSpPr>
              <p:spPr>
                <a:xfrm>
                  <a:off x="319435" y="2268276"/>
                  <a:ext cx="240016" cy="273228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7" name="شكل حر: شكل 26">
                  <a:extLst>
                    <a:ext uri="{FF2B5EF4-FFF2-40B4-BE49-F238E27FC236}">
                      <a16:creationId xmlns:a16="http://schemas.microsoft.com/office/drawing/2014/main" id="{03C35AAC-3683-4EA2-9983-237AAE4D00F4}"/>
                    </a:ext>
                  </a:extLst>
                </p:cNvPr>
                <p:cNvSpPr/>
                <p:nvPr/>
              </p:nvSpPr>
              <p:spPr>
                <a:xfrm>
                  <a:off x="432531" y="2968664"/>
                  <a:ext cx="131491" cy="149688"/>
                </a:xfrm>
                <a:custGeom>
                  <a:avLst/>
                  <a:gdLst>
                    <a:gd name="connsiteX0" fmla="*/ 102518 w 205054"/>
                    <a:gd name="connsiteY0" fmla="*/ 233429 h 233429"/>
                    <a:gd name="connsiteX1" fmla="*/ 0 w 205054"/>
                    <a:gd name="connsiteY1" fmla="*/ 116719 h 233429"/>
                    <a:gd name="connsiteX2" fmla="*/ 102518 w 205054"/>
                    <a:gd name="connsiteY2" fmla="*/ 0 h 233429"/>
                    <a:gd name="connsiteX3" fmla="*/ 205054 w 205054"/>
                    <a:gd name="connsiteY3" fmla="*/ 116719 h 233429"/>
                    <a:gd name="connsiteX4" fmla="*/ 102518 w 205054"/>
                    <a:gd name="connsiteY4" fmla="*/ 233429 h 233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54" h="233429">
                      <a:moveTo>
                        <a:pt x="102518" y="233429"/>
                      </a:moveTo>
                      <a:cubicBezTo>
                        <a:pt x="78167" y="186889"/>
                        <a:pt x="43012" y="146867"/>
                        <a:pt x="0" y="116719"/>
                      </a:cubicBezTo>
                      <a:cubicBezTo>
                        <a:pt x="43010" y="86566"/>
                        <a:pt x="78165" y="46541"/>
                        <a:pt x="102518" y="0"/>
                      </a:cubicBezTo>
                      <a:cubicBezTo>
                        <a:pt x="126870" y="46547"/>
                        <a:pt x="162033" y="86573"/>
                        <a:pt x="205054" y="116719"/>
                      </a:cubicBezTo>
                      <a:cubicBezTo>
                        <a:pt x="162035" y="146865"/>
                        <a:pt x="126873" y="186887"/>
                        <a:pt x="102518" y="2334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50B78D3E-2A82-49E9-A683-12F334C17858}"/>
              </a:ext>
            </a:extLst>
          </p:cNvPr>
          <p:cNvGrpSpPr/>
          <p:nvPr/>
        </p:nvGrpSpPr>
        <p:grpSpPr>
          <a:xfrm>
            <a:off x="7150630" y="3673819"/>
            <a:ext cx="491291" cy="494814"/>
            <a:chOff x="6080369" y="3739466"/>
            <a:chExt cx="1656080" cy="1667957"/>
          </a:xfrm>
        </p:grpSpPr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0F8D55CD-94AA-4181-9097-7EDEA0694FA3}"/>
                </a:ext>
              </a:extLst>
            </p:cNvPr>
            <p:cNvSpPr/>
            <p:nvPr/>
          </p:nvSpPr>
          <p:spPr>
            <a:xfrm>
              <a:off x="6080369" y="3739466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34" name="مجموعة 33">
              <a:extLst>
                <a:ext uri="{FF2B5EF4-FFF2-40B4-BE49-F238E27FC236}">
                  <a16:creationId xmlns:a16="http://schemas.microsoft.com/office/drawing/2014/main" id="{7EA06FCF-153D-4E15-840E-B8C62029D6E5}"/>
                </a:ext>
              </a:extLst>
            </p:cNvPr>
            <p:cNvGrpSpPr/>
            <p:nvPr/>
          </p:nvGrpSpPr>
          <p:grpSpPr>
            <a:xfrm>
              <a:off x="6222171" y="3908007"/>
              <a:ext cx="1189160" cy="1499416"/>
              <a:chOff x="4909363" y="1807878"/>
              <a:chExt cx="1808787" cy="2280706"/>
            </a:xfrm>
          </p:grpSpPr>
          <p:grpSp>
            <p:nvGrpSpPr>
              <p:cNvPr id="35" name="مجموعة 34">
                <a:extLst>
                  <a:ext uri="{FF2B5EF4-FFF2-40B4-BE49-F238E27FC236}">
                    <a16:creationId xmlns:a16="http://schemas.microsoft.com/office/drawing/2014/main" id="{7774623D-1FA3-4297-B215-0D84D32B5030}"/>
                  </a:ext>
                </a:extLst>
              </p:cNvPr>
              <p:cNvGrpSpPr/>
              <p:nvPr/>
            </p:nvGrpSpPr>
            <p:grpSpPr>
              <a:xfrm>
                <a:off x="5239514" y="1807878"/>
                <a:ext cx="1478636" cy="2280706"/>
                <a:chOff x="4350664" y="2351532"/>
                <a:chExt cx="809816" cy="1249092"/>
              </a:xfrm>
            </p:grpSpPr>
            <p:sp>
              <p:nvSpPr>
                <p:cNvPr id="45" name="شكل حر: شكل 44">
                  <a:extLst>
                    <a:ext uri="{FF2B5EF4-FFF2-40B4-BE49-F238E27FC236}">
                      <a16:creationId xmlns:a16="http://schemas.microsoft.com/office/drawing/2014/main" id="{33D91C5C-144E-4CAD-AC64-11B58E042938}"/>
                    </a:ext>
                  </a:extLst>
                </p:cNvPr>
                <p:cNvSpPr/>
                <p:nvPr/>
              </p:nvSpPr>
              <p:spPr>
                <a:xfrm>
                  <a:off x="4350664" y="2351532"/>
                  <a:ext cx="809816" cy="939800"/>
                </a:xfrm>
                <a:custGeom>
                  <a:avLst/>
                  <a:gdLst>
                    <a:gd name="connsiteX0" fmla="*/ 640931 w 809816"/>
                    <a:gd name="connsiteY0" fmla="*/ 0 h 939800"/>
                    <a:gd name="connsiteX1" fmla="*/ 624319 w 809816"/>
                    <a:gd name="connsiteY1" fmla="*/ 96901 h 939800"/>
                    <a:gd name="connsiteX2" fmla="*/ 552336 w 809816"/>
                    <a:gd name="connsiteY2" fmla="*/ 168885 h 939800"/>
                    <a:gd name="connsiteX3" fmla="*/ 537108 w 809816"/>
                    <a:gd name="connsiteY3" fmla="*/ 167500 h 939800"/>
                    <a:gd name="connsiteX4" fmla="*/ 470662 w 809816"/>
                    <a:gd name="connsiteY4" fmla="*/ 287934 h 939800"/>
                    <a:gd name="connsiteX5" fmla="*/ 513575 w 809816"/>
                    <a:gd name="connsiteY5" fmla="*/ 283782 h 939800"/>
                    <a:gd name="connsiteX6" fmla="*/ 610476 w 809816"/>
                    <a:gd name="connsiteY6" fmla="*/ 275476 h 939800"/>
                    <a:gd name="connsiteX7" fmla="*/ 699072 w 809816"/>
                    <a:gd name="connsiteY7" fmla="*/ 322542 h 939800"/>
                    <a:gd name="connsiteX8" fmla="*/ 557873 w 809816"/>
                    <a:gd name="connsiteY8" fmla="*/ 405600 h 939800"/>
                    <a:gd name="connsiteX9" fmla="*/ 523265 w 809816"/>
                    <a:gd name="connsiteY9" fmla="*/ 391757 h 939800"/>
                    <a:gd name="connsiteX10" fmla="*/ 495579 w 809816"/>
                    <a:gd name="connsiteY10" fmla="*/ 341922 h 939800"/>
                    <a:gd name="connsiteX11" fmla="*/ 449898 w 809816"/>
                    <a:gd name="connsiteY11" fmla="*/ 352997 h 939800"/>
                    <a:gd name="connsiteX12" fmla="*/ 442976 w 809816"/>
                    <a:gd name="connsiteY12" fmla="*/ 675538 h 939800"/>
                    <a:gd name="connsiteX13" fmla="*/ 467893 w 809816"/>
                    <a:gd name="connsiteY13" fmla="*/ 658927 h 939800"/>
                    <a:gd name="connsiteX14" fmla="*/ 467893 w 809816"/>
                    <a:gd name="connsiteY14" fmla="*/ 656158 h 939800"/>
                    <a:gd name="connsiteX15" fmla="*/ 613245 w 809816"/>
                    <a:gd name="connsiteY15" fmla="*/ 510807 h 939800"/>
                    <a:gd name="connsiteX16" fmla="*/ 809816 w 809816"/>
                    <a:gd name="connsiteY16" fmla="*/ 480352 h 939800"/>
                    <a:gd name="connsiteX17" fmla="*/ 683844 w 809816"/>
                    <a:gd name="connsiteY17" fmla="*/ 783514 h 939800"/>
                    <a:gd name="connsiteX18" fmla="*/ 611861 w 809816"/>
                    <a:gd name="connsiteY18" fmla="*/ 802894 h 939800"/>
                    <a:gd name="connsiteX19" fmla="*/ 478968 w 809816"/>
                    <a:gd name="connsiteY19" fmla="*/ 717067 h 939800"/>
                    <a:gd name="connsiteX20" fmla="*/ 452666 w 809816"/>
                    <a:gd name="connsiteY20" fmla="*/ 743369 h 939800"/>
                    <a:gd name="connsiteX21" fmla="*/ 469797 w 809816"/>
                    <a:gd name="connsiteY21" fmla="*/ 851517 h 939800"/>
                    <a:gd name="connsiteX22" fmla="*/ 472852 w 809816"/>
                    <a:gd name="connsiteY22" fmla="*/ 939800 h 939800"/>
                    <a:gd name="connsiteX23" fmla="*/ 419433 w 809816"/>
                    <a:gd name="connsiteY23" fmla="*/ 939800 h 939800"/>
                    <a:gd name="connsiteX24" fmla="*/ 420481 w 809816"/>
                    <a:gd name="connsiteY24" fmla="*/ 916450 h 939800"/>
                    <a:gd name="connsiteX25" fmla="*/ 398678 w 809816"/>
                    <a:gd name="connsiteY25" fmla="*/ 744753 h 939800"/>
                    <a:gd name="connsiteX26" fmla="*/ 380683 w 809816"/>
                    <a:gd name="connsiteY26" fmla="*/ 627088 h 939800"/>
                    <a:gd name="connsiteX27" fmla="*/ 344691 w 809816"/>
                    <a:gd name="connsiteY27" fmla="*/ 610476 h 939800"/>
                    <a:gd name="connsiteX28" fmla="*/ 322542 w 809816"/>
                    <a:gd name="connsiteY28" fmla="*/ 599402 h 939800"/>
                    <a:gd name="connsiteX29" fmla="*/ 197955 w 809816"/>
                    <a:gd name="connsiteY29" fmla="*/ 668617 h 939800"/>
                    <a:gd name="connsiteX30" fmla="*/ 125971 w 809816"/>
                    <a:gd name="connsiteY30" fmla="*/ 649237 h 939800"/>
                    <a:gd name="connsiteX31" fmla="*/ 0 w 809816"/>
                    <a:gd name="connsiteY31" fmla="*/ 346075 h 939800"/>
                    <a:gd name="connsiteX32" fmla="*/ 195186 w 809816"/>
                    <a:gd name="connsiteY32" fmla="*/ 376530 h 939800"/>
                    <a:gd name="connsiteX33" fmla="*/ 340538 w 809816"/>
                    <a:gd name="connsiteY33" fmla="*/ 521881 h 939800"/>
                    <a:gd name="connsiteX34" fmla="*/ 339154 w 809816"/>
                    <a:gd name="connsiteY34" fmla="*/ 545414 h 939800"/>
                    <a:gd name="connsiteX35" fmla="*/ 366840 w 809816"/>
                    <a:gd name="connsiteY35" fmla="*/ 559257 h 939800"/>
                    <a:gd name="connsiteX36" fmla="*/ 372377 w 809816"/>
                    <a:gd name="connsiteY36" fmla="*/ 562026 h 939800"/>
                    <a:gd name="connsiteX37" fmla="*/ 420827 w 809816"/>
                    <a:gd name="connsiteY37" fmla="*/ 271323 h 939800"/>
                    <a:gd name="connsiteX38" fmla="*/ 401447 w 809816"/>
                    <a:gd name="connsiteY38" fmla="*/ 245021 h 939800"/>
                    <a:gd name="connsiteX39" fmla="*/ 358534 w 809816"/>
                    <a:gd name="connsiteY39" fmla="*/ 258864 h 939800"/>
                    <a:gd name="connsiteX40" fmla="*/ 322542 w 809816"/>
                    <a:gd name="connsiteY40" fmla="*/ 249174 h 939800"/>
                    <a:gd name="connsiteX41" fmla="*/ 260248 w 809816"/>
                    <a:gd name="connsiteY41" fmla="*/ 98285 h 939800"/>
                    <a:gd name="connsiteX42" fmla="*/ 358534 w 809816"/>
                    <a:gd name="connsiteY42" fmla="*/ 113513 h 939800"/>
                    <a:gd name="connsiteX43" fmla="*/ 430517 w 809816"/>
                    <a:gd name="connsiteY43" fmla="*/ 185496 h 939800"/>
                    <a:gd name="connsiteX44" fmla="*/ 429133 w 809816"/>
                    <a:gd name="connsiteY44" fmla="*/ 193802 h 939800"/>
                    <a:gd name="connsiteX45" fmla="*/ 447129 w 809816"/>
                    <a:gd name="connsiteY45" fmla="*/ 213182 h 939800"/>
                    <a:gd name="connsiteX46" fmla="*/ 492811 w 809816"/>
                    <a:gd name="connsiteY46" fmla="*/ 138430 h 939800"/>
                    <a:gd name="connsiteX47" fmla="*/ 480352 w 809816"/>
                    <a:gd name="connsiteY47" fmla="*/ 98285 h 939800"/>
                    <a:gd name="connsiteX48" fmla="*/ 490042 w 809816"/>
                    <a:gd name="connsiteY48" fmla="*/ 62294 h 939800"/>
                    <a:gd name="connsiteX49" fmla="*/ 640931 w 809816"/>
                    <a:gd name="connsiteY49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09816" h="939800">
                      <a:moveTo>
                        <a:pt x="640931" y="0"/>
                      </a:moveTo>
                      <a:cubicBezTo>
                        <a:pt x="640931" y="0"/>
                        <a:pt x="624319" y="60909"/>
                        <a:pt x="624319" y="96901"/>
                      </a:cubicBezTo>
                      <a:cubicBezTo>
                        <a:pt x="624319" y="135661"/>
                        <a:pt x="592480" y="168885"/>
                        <a:pt x="552336" y="168885"/>
                      </a:cubicBezTo>
                      <a:cubicBezTo>
                        <a:pt x="546799" y="168885"/>
                        <a:pt x="542646" y="168885"/>
                        <a:pt x="537108" y="167500"/>
                      </a:cubicBezTo>
                      <a:cubicBezTo>
                        <a:pt x="509422" y="209029"/>
                        <a:pt x="487274" y="249174"/>
                        <a:pt x="470662" y="287934"/>
                      </a:cubicBezTo>
                      <a:cubicBezTo>
                        <a:pt x="484505" y="285166"/>
                        <a:pt x="499732" y="283782"/>
                        <a:pt x="513575" y="283782"/>
                      </a:cubicBezTo>
                      <a:cubicBezTo>
                        <a:pt x="538493" y="257480"/>
                        <a:pt x="580022" y="251943"/>
                        <a:pt x="610476" y="275476"/>
                      </a:cubicBezTo>
                      <a:cubicBezTo>
                        <a:pt x="640931" y="299009"/>
                        <a:pt x="699072" y="322542"/>
                        <a:pt x="699072" y="322542"/>
                      </a:cubicBezTo>
                      <a:cubicBezTo>
                        <a:pt x="660311" y="373761"/>
                        <a:pt x="620166" y="415290"/>
                        <a:pt x="557873" y="405600"/>
                      </a:cubicBezTo>
                      <a:cubicBezTo>
                        <a:pt x="545414" y="404216"/>
                        <a:pt x="534340" y="400063"/>
                        <a:pt x="523265" y="391757"/>
                      </a:cubicBezTo>
                      <a:cubicBezTo>
                        <a:pt x="506654" y="379298"/>
                        <a:pt x="496964" y="361302"/>
                        <a:pt x="495579" y="341922"/>
                      </a:cubicBezTo>
                      <a:cubicBezTo>
                        <a:pt x="480352" y="343306"/>
                        <a:pt x="463741" y="347459"/>
                        <a:pt x="449898" y="352997"/>
                      </a:cubicBezTo>
                      <a:cubicBezTo>
                        <a:pt x="416674" y="467893"/>
                        <a:pt x="426364" y="573100"/>
                        <a:pt x="442976" y="675538"/>
                      </a:cubicBezTo>
                      <a:cubicBezTo>
                        <a:pt x="451282" y="668617"/>
                        <a:pt x="459588" y="663080"/>
                        <a:pt x="467893" y="658927"/>
                      </a:cubicBezTo>
                      <a:cubicBezTo>
                        <a:pt x="467893" y="657543"/>
                        <a:pt x="467893" y="657543"/>
                        <a:pt x="467893" y="656158"/>
                      </a:cubicBezTo>
                      <a:cubicBezTo>
                        <a:pt x="467893" y="575869"/>
                        <a:pt x="532956" y="510807"/>
                        <a:pt x="613245" y="510807"/>
                      </a:cubicBezTo>
                      <a:cubicBezTo>
                        <a:pt x="689381" y="513575"/>
                        <a:pt x="809816" y="480352"/>
                        <a:pt x="809816" y="480352"/>
                      </a:cubicBezTo>
                      <a:cubicBezTo>
                        <a:pt x="809816" y="607708"/>
                        <a:pt x="795973" y="722605"/>
                        <a:pt x="683844" y="783514"/>
                      </a:cubicBezTo>
                      <a:cubicBezTo>
                        <a:pt x="663080" y="795973"/>
                        <a:pt x="638162" y="802894"/>
                        <a:pt x="611861" y="802894"/>
                      </a:cubicBezTo>
                      <a:cubicBezTo>
                        <a:pt x="552336" y="802894"/>
                        <a:pt x="502501" y="766902"/>
                        <a:pt x="478968" y="717067"/>
                      </a:cubicBezTo>
                      <a:cubicBezTo>
                        <a:pt x="466509" y="725373"/>
                        <a:pt x="456819" y="735063"/>
                        <a:pt x="452666" y="743369"/>
                      </a:cubicBezTo>
                      <a:cubicBezTo>
                        <a:pt x="459588" y="780053"/>
                        <a:pt x="465817" y="816045"/>
                        <a:pt x="469797" y="851517"/>
                      </a:cubicBezTo>
                      <a:lnTo>
                        <a:pt x="472852" y="939800"/>
                      </a:lnTo>
                      <a:lnTo>
                        <a:pt x="419433" y="939800"/>
                      </a:lnTo>
                      <a:lnTo>
                        <a:pt x="420481" y="916450"/>
                      </a:lnTo>
                      <a:cubicBezTo>
                        <a:pt x="419443" y="861554"/>
                        <a:pt x="409060" y="803933"/>
                        <a:pt x="398678" y="744753"/>
                      </a:cubicBezTo>
                      <a:cubicBezTo>
                        <a:pt x="393141" y="707377"/>
                        <a:pt x="386220" y="667233"/>
                        <a:pt x="380683" y="627088"/>
                      </a:cubicBezTo>
                      <a:cubicBezTo>
                        <a:pt x="368224" y="621551"/>
                        <a:pt x="355765" y="616014"/>
                        <a:pt x="344691" y="610476"/>
                      </a:cubicBezTo>
                      <a:cubicBezTo>
                        <a:pt x="337769" y="606323"/>
                        <a:pt x="329463" y="603555"/>
                        <a:pt x="322542" y="599402"/>
                      </a:cubicBezTo>
                      <a:cubicBezTo>
                        <a:pt x="296240" y="640931"/>
                        <a:pt x="250558" y="668617"/>
                        <a:pt x="197955" y="668617"/>
                      </a:cubicBezTo>
                      <a:cubicBezTo>
                        <a:pt x="171653" y="668617"/>
                        <a:pt x="146736" y="661695"/>
                        <a:pt x="125971" y="649237"/>
                      </a:cubicBezTo>
                      <a:cubicBezTo>
                        <a:pt x="13843" y="586943"/>
                        <a:pt x="0" y="473431"/>
                        <a:pt x="0" y="346075"/>
                      </a:cubicBezTo>
                      <a:cubicBezTo>
                        <a:pt x="0" y="346075"/>
                        <a:pt x="120434" y="379298"/>
                        <a:pt x="195186" y="376530"/>
                      </a:cubicBezTo>
                      <a:cubicBezTo>
                        <a:pt x="275476" y="376530"/>
                        <a:pt x="340538" y="441592"/>
                        <a:pt x="340538" y="521881"/>
                      </a:cubicBezTo>
                      <a:cubicBezTo>
                        <a:pt x="340538" y="530187"/>
                        <a:pt x="340538" y="537108"/>
                        <a:pt x="339154" y="545414"/>
                      </a:cubicBezTo>
                      <a:cubicBezTo>
                        <a:pt x="348844" y="549567"/>
                        <a:pt x="357149" y="555104"/>
                        <a:pt x="366840" y="559257"/>
                      </a:cubicBezTo>
                      <a:cubicBezTo>
                        <a:pt x="369608" y="560642"/>
                        <a:pt x="370992" y="560642"/>
                        <a:pt x="372377" y="562026"/>
                      </a:cubicBezTo>
                      <a:cubicBezTo>
                        <a:pt x="366840" y="470662"/>
                        <a:pt x="376530" y="373761"/>
                        <a:pt x="420827" y="271323"/>
                      </a:cubicBezTo>
                      <a:cubicBezTo>
                        <a:pt x="415290" y="261633"/>
                        <a:pt x="409753" y="253327"/>
                        <a:pt x="401447" y="245021"/>
                      </a:cubicBezTo>
                      <a:cubicBezTo>
                        <a:pt x="388988" y="253327"/>
                        <a:pt x="375145" y="258864"/>
                        <a:pt x="358534" y="258864"/>
                      </a:cubicBezTo>
                      <a:cubicBezTo>
                        <a:pt x="346075" y="258864"/>
                        <a:pt x="333616" y="254711"/>
                        <a:pt x="322542" y="249174"/>
                      </a:cubicBezTo>
                      <a:cubicBezTo>
                        <a:pt x="267170" y="218719"/>
                        <a:pt x="260248" y="161963"/>
                        <a:pt x="260248" y="98285"/>
                      </a:cubicBezTo>
                      <a:cubicBezTo>
                        <a:pt x="260248" y="98285"/>
                        <a:pt x="319773" y="114897"/>
                        <a:pt x="358534" y="113513"/>
                      </a:cubicBezTo>
                      <a:cubicBezTo>
                        <a:pt x="397294" y="113513"/>
                        <a:pt x="430517" y="145352"/>
                        <a:pt x="430517" y="185496"/>
                      </a:cubicBezTo>
                      <a:cubicBezTo>
                        <a:pt x="430517" y="188265"/>
                        <a:pt x="429133" y="191033"/>
                        <a:pt x="429133" y="193802"/>
                      </a:cubicBezTo>
                      <a:cubicBezTo>
                        <a:pt x="436055" y="200724"/>
                        <a:pt x="441592" y="206261"/>
                        <a:pt x="447129" y="213182"/>
                      </a:cubicBezTo>
                      <a:cubicBezTo>
                        <a:pt x="460972" y="188265"/>
                        <a:pt x="476199" y="163347"/>
                        <a:pt x="492811" y="138430"/>
                      </a:cubicBezTo>
                      <a:cubicBezTo>
                        <a:pt x="484505" y="125971"/>
                        <a:pt x="480352" y="113513"/>
                        <a:pt x="480352" y="98285"/>
                      </a:cubicBezTo>
                      <a:cubicBezTo>
                        <a:pt x="480352" y="85827"/>
                        <a:pt x="484505" y="73368"/>
                        <a:pt x="490042" y="62294"/>
                      </a:cubicBezTo>
                      <a:cubicBezTo>
                        <a:pt x="520497" y="6922"/>
                        <a:pt x="577253" y="0"/>
                        <a:pt x="640931" y="0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46" name="شكل حر: شكل 45">
                  <a:extLst>
                    <a:ext uri="{FF2B5EF4-FFF2-40B4-BE49-F238E27FC236}">
                      <a16:creationId xmlns:a16="http://schemas.microsoft.com/office/drawing/2014/main" id="{DED27AA9-0BDE-4037-9C08-606329F9EFB6}"/>
                    </a:ext>
                  </a:extLst>
                </p:cNvPr>
                <p:cNvSpPr/>
                <p:nvPr/>
              </p:nvSpPr>
              <p:spPr>
                <a:xfrm>
                  <a:off x="4361938" y="3272536"/>
                  <a:ext cx="781930" cy="328088"/>
                </a:xfrm>
                <a:custGeom>
                  <a:avLst/>
                  <a:gdLst>
                    <a:gd name="connsiteX0" fmla="*/ 344681 w 718452"/>
                    <a:gd name="connsiteY0" fmla="*/ 0 h 167640"/>
                    <a:gd name="connsiteX1" fmla="*/ 398100 w 718452"/>
                    <a:gd name="connsiteY1" fmla="*/ 0 h 167640"/>
                    <a:gd name="connsiteX2" fmla="*/ 398679 w 718452"/>
                    <a:gd name="connsiteY2" fmla="*/ 16751 h 167640"/>
                    <a:gd name="connsiteX3" fmla="*/ 419443 w 718452"/>
                    <a:gd name="connsiteY3" fmla="*/ 15367 h 167640"/>
                    <a:gd name="connsiteX4" fmla="*/ 560642 w 718452"/>
                    <a:gd name="connsiteY4" fmla="*/ 72123 h 167640"/>
                    <a:gd name="connsiteX5" fmla="*/ 718452 w 718452"/>
                    <a:gd name="connsiteY5" fmla="*/ 167640 h 167640"/>
                    <a:gd name="connsiteX6" fmla="*/ 0 w 718452"/>
                    <a:gd name="connsiteY6" fmla="*/ 167640 h 167640"/>
                    <a:gd name="connsiteX7" fmla="*/ 184112 w 718452"/>
                    <a:gd name="connsiteY7" fmla="*/ 56896 h 167640"/>
                    <a:gd name="connsiteX8" fmla="*/ 272707 w 718452"/>
                    <a:gd name="connsiteY8" fmla="*/ 76276 h 167640"/>
                    <a:gd name="connsiteX9" fmla="*/ 343307 w 718452"/>
                    <a:gd name="connsiteY9" fmla="*/ 30594 h 167640"/>
                    <a:gd name="connsiteX10" fmla="*/ 344681 w 718452"/>
                    <a:gd name="connsiteY10" fmla="*/ 0 h 167640"/>
                    <a:gd name="connsiteX0" fmla="*/ 344681 w 718452"/>
                    <a:gd name="connsiteY0" fmla="*/ 0 h 167805"/>
                    <a:gd name="connsiteX1" fmla="*/ 398100 w 718452"/>
                    <a:gd name="connsiteY1" fmla="*/ 0 h 167805"/>
                    <a:gd name="connsiteX2" fmla="*/ 398679 w 718452"/>
                    <a:gd name="connsiteY2" fmla="*/ 16751 h 167805"/>
                    <a:gd name="connsiteX3" fmla="*/ 419443 w 718452"/>
                    <a:gd name="connsiteY3" fmla="*/ 15367 h 167805"/>
                    <a:gd name="connsiteX4" fmla="*/ 560642 w 718452"/>
                    <a:gd name="connsiteY4" fmla="*/ 72123 h 167805"/>
                    <a:gd name="connsiteX5" fmla="*/ 718452 w 718452"/>
                    <a:gd name="connsiteY5" fmla="*/ 167640 h 167805"/>
                    <a:gd name="connsiteX6" fmla="*/ 360791 w 718452"/>
                    <a:gd name="connsiteY6" fmla="*/ 167805 h 167805"/>
                    <a:gd name="connsiteX7" fmla="*/ 0 w 718452"/>
                    <a:gd name="connsiteY7" fmla="*/ 167640 h 167805"/>
                    <a:gd name="connsiteX8" fmla="*/ 184112 w 718452"/>
                    <a:gd name="connsiteY8" fmla="*/ 56896 h 167805"/>
                    <a:gd name="connsiteX9" fmla="*/ 272707 w 718452"/>
                    <a:gd name="connsiteY9" fmla="*/ 76276 h 167805"/>
                    <a:gd name="connsiteX10" fmla="*/ 343307 w 718452"/>
                    <a:gd name="connsiteY10" fmla="*/ 30594 h 167805"/>
                    <a:gd name="connsiteX11" fmla="*/ 344681 w 718452"/>
                    <a:gd name="connsiteY11" fmla="*/ 0 h 167805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1931" h="328088">
                      <a:moveTo>
                        <a:pt x="408160" y="0"/>
                      </a:moveTo>
                      <a:lnTo>
                        <a:pt x="461579" y="0"/>
                      </a:lnTo>
                      <a:lnTo>
                        <a:pt x="462158" y="16751"/>
                      </a:lnTo>
                      <a:cubicBezTo>
                        <a:pt x="469079" y="15367"/>
                        <a:pt x="476001" y="15367"/>
                        <a:pt x="482922" y="15367"/>
                      </a:cubicBezTo>
                      <a:cubicBezTo>
                        <a:pt x="536910" y="15367"/>
                        <a:pt x="586745" y="37516"/>
                        <a:pt x="624121" y="72123"/>
                      </a:cubicBezTo>
                      <a:cubicBezTo>
                        <a:pt x="691951" y="77661"/>
                        <a:pt x="748708" y="113652"/>
                        <a:pt x="781931" y="167640"/>
                      </a:cubicBezTo>
                      <a:cubicBezTo>
                        <a:pt x="700269" y="279841"/>
                        <a:pt x="547193" y="296823"/>
                        <a:pt x="379835" y="328088"/>
                      </a:cubicBezTo>
                      <a:cubicBezTo>
                        <a:pt x="246875" y="313750"/>
                        <a:pt x="115504" y="275609"/>
                        <a:pt x="0" y="204141"/>
                      </a:cubicBezTo>
                      <a:cubicBezTo>
                        <a:pt x="35992" y="137695"/>
                        <a:pt x="191560" y="78207"/>
                        <a:pt x="247591" y="56896"/>
                      </a:cubicBezTo>
                      <a:cubicBezTo>
                        <a:pt x="303622" y="35585"/>
                        <a:pt x="309885" y="63818"/>
                        <a:pt x="336186" y="76276"/>
                      </a:cubicBezTo>
                      <a:cubicBezTo>
                        <a:pt x="356951" y="56896"/>
                        <a:pt x="380484" y="41669"/>
                        <a:pt x="406786" y="30594"/>
                      </a:cubicBezTo>
                      <a:lnTo>
                        <a:pt x="408160" y="0"/>
                      </a:lnTo>
                      <a:close/>
                    </a:path>
                  </a:pathLst>
                </a:custGeom>
                <a:solidFill>
                  <a:srgbClr val="D7A9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36" name="مجموعة 35">
                <a:extLst>
                  <a:ext uri="{FF2B5EF4-FFF2-40B4-BE49-F238E27FC236}">
                    <a16:creationId xmlns:a16="http://schemas.microsoft.com/office/drawing/2014/main" id="{D513926F-41C9-4F89-8815-135F6ED4F089}"/>
                  </a:ext>
                </a:extLst>
              </p:cNvPr>
              <p:cNvGrpSpPr/>
              <p:nvPr/>
            </p:nvGrpSpPr>
            <p:grpSpPr>
              <a:xfrm rot="17021444" flipH="1">
                <a:off x="5478959" y="272570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43" name="مستطيل: زوايا مستديرة 42">
                  <a:extLst>
                    <a:ext uri="{FF2B5EF4-FFF2-40B4-BE49-F238E27FC236}">
                      <a16:creationId xmlns:a16="http://schemas.microsoft.com/office/drawing/2014/main" id="{AAF4E986-4E2A-452C-BF2A-DFEAE99C5AE5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44" name="مستطيل: زوايا مستديرة 43">
                  <a:extLst>
                    <a:ext uri="{FF2B5EF4-FFF2-40B4-BE49-F238E27FC236}">
                      <a16:creationId xmlns:a16="http://schemas.microsoft.com/office/drawing/2014/main" id="{11E428C0-9F21-40C8-A9E6-FA438DB7F334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37" name="مجموعة 36">
                <a:extLst>
                  <a:ext uri="{FF2B5EF4-FFF2-40B4-BE49-F238E27FC236}">
                    <a16:creationId xmlns:a16="http://schemas.microsoft.com/office/drawing/2014/main" id="{403821F7-75C8-4EA3-BA02-373DE9F2C385}"/>
                  </a:ext>
                </a:extLst>
              </p:cNvPr>
              <p:cNvGrpSpPr/>
              <p:nvPr/>
            </p:nvGrpSpPr>
            <p:grpSpPr>
              <a:xfrm rot="12796276" flipH="1">
                <a:off x="6507659" y="2817149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41" name="مستطيل: زوايا مستديرة 40">
                  <a:extLst>
                    <a:ext uri="{FF2B5EF4-FFF2-40B4-BE49-F238E27FC236}">
                      <a16:creationId xmlns:a16="http://schemas.microsoft.com/office/drawing/2014/main" id="{B68C571B-C620-418E-AB1F-A2EBBD09411C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42" name="مستطيل: زوايا مستديرة 41">
                  <a:extLst>
                    <a:ext uri="{FF2B5EF4-FFF2-40B4-BE49-F238E27FC236}">
                      <a16:creationId xmlns:a16="http://schemas.microsoft.com/office/drawing/2014/main" id="{D9434A76-F5BD-4A64-B7EA-125F2C677733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38" name="شكل حر: شكل 37">
                <a:extLst>
                  <a:ext uri="{FF2B5EF4-FFF2-40B4-BE49-F238E27FC236}">
                    <a16:creationId xmlns:a16="http://schemas.microsoft.com/office/drawing/2014/main" id="{FFCEB968-3350-446F-B2D6-E46D480495CC}"/>
                  </a:ext>
                </a:extLst>
              </p:cNvPr>
              <p:cNvSpPr/>
              <p:nvPr/>
            </p:nvSpPr>
            <p:spPr>
              <a:xfrm>
                <a:off x="5284960" y="18762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9" name="شكل حر: شكل 38">
                <a:extLst>
                  <a:ext uri="{FF2B5EF4-FFF2-40B4-BE49-F238E27FC236}">
                    <a16:creationId xmlns:a16="http://schemas.microsoft.com/office/drawing/2014/main" id="{BED0E83B-D9BC-44B9-BA72-D2D82B7C6E83}"/>
                  </a:ext>
                </a:extLst>
              </p:cNvPr>
              <p:cNvSpPr/>
              <p:nvPr/>
            </p:nvSpPr>
            <p:spPr>
              <a:xfrm>
                <a:off x="4909363" y="21875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0" name="شكل حر: شكل 39">
                <a:extLst>
                  <a:ext uri="{FF2B5EF4-FFF2-40B4-BE49-F238E27FC236}">
                    <a16:creationId xmlns:a16="http://schemas.microsoft.com/office/drawing/2014/main" id="{3A52D260-05CA-4E56-8A5A-E70C7BB4DBB0}"/>
                  </a:ext>
                </a:extLst>
              </p:cNvPr>
              <p:cNvSpPr/>
              <p:nvPr/>
            </p:nvSpPr>
            <p:spPr>
              <a:xfrm>
                <a:off x="5022459" y="28879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39779B9E-230D-4E93-92EC-BFD616116839}"/>
              </a:ext>
            </a:extLst>
          </p:cNvPr>
          <p:cNvGrpSpPr/>
          <p:nvPr/>
        </p:nvGrpSpPr>
        <p:grpSpPr>
          <a:xfrm>
            <a:off x="7152639" y="5087363"/>
            <a:ext cx="491291" cy="491291"/>
            <a:chOff x="1964491" y="2085654"/>
            <a:chExt cx="1656080" cy="1656080"/>
          </a:xfrm>
        </p:grpSpPr>
        <p:sp>
          <p:nvSpPr>
            <p:cNvPr id="48" name="شكل بيضاوي 47">
              <a:extLst>
                <a:ext uri="{FF2B5EF4-FFF2-40B4-BE49-F238E27FC236}">
                  <a16:creationId xmlns:a16="http://schemas.microsoft.com/office/drawing/2014/main" id="{77CE1940-3F59-49B7-B765-6D02A51A1815}"/>
                </a:ext>
              </a:extLst>
            </p:cNvPr>
            <p:cNvSpPr/>
            <p:nvPr/>
          </p:nvSpPr>
          <p:spPr>
            <a:xfrm>
              <a:off x="1964491" y="2085654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49" name="مجموعة 48">
              <a:extLst>
                <a:ext uri="{FF2B5EF4-FFF2-40B4-BE49-F238E27FC236}">
                  <a16:creationId xmlns:a16="http://schemas.microsoft.com/office/drawing/2014/main" id="{314E3471-58B3-4A8C-B9C3-CC0177540A77}"/>
                </a:ext>
              </a:extLst>
            </p:cNvPr>
            <p:cNvGrpSpPr/>
            <p:nvPr/>
          </p:nvGrpSpPr>
          <p:grpSpPr>
            <a:xfrm>
              <a:off x="1995464" y="2319007"/>
              <a:ext cx="1365246" cy="1218662"/>
              <a:chOff x="5271777" y="4442667"/>
              <a:chExt cx="1608634" cy="1435918"/>
            </a:xfrm>
          </p:grpSpPr>
          <p:grpSp>
            <p:nvGrpSpPr>
              <p:cNvPr id="50" name="مجموعة 49">
                <a:extLst>
                  <a:ext uri="{FF2B5EF4-FFF2-40B4-BE49-F238E27FC236}">
                    <a16:creationId xmlns:a16="http://schemas.microsoft.com/office/drawing/2014/main" id="{683A0671-66D5-4DC0-99D4-25AC6D30F7CB}"/>
                  </a:ext>
                </a:extLst>
              </p:cNvPr>
              <p:cNvGrpSpPr/>
              <p:nvPr/>
            </p:nvGrpSpPr>
            <p:grpSpPr>
              <a:xfrm>
                <a:off x="6051945" y="4442667"/>
                <a:ext cx="828466" cy="1182218"/>
                <a:chOff x="4909394" y="4236527"/>
                <a:chExt cx="1590466" cy="2269589"/>
              </a:xfrm>
            </p:grpSpPr>
            <p:grpSp>
              <p:nvGrpSpPr>
                <p:cNvPr id="58" name="مجموعة 57">
                  <a:extLst>
                    <a:ext uri="{FF2B5EF4-FFF2-40B4-BE49-F238E27FC236}">
                      <a16:creationId xmlns:a16="http://schemas.microsoft.com/office/drawing/2014/main" id="{DBD2CD63-9F52-4BD5-A4D7-07E49D116AC5}"/>
                    </a:ext>
                  </a:extLst>
                </p:cNvPr>
                <p:cNvGrpSpPr/>
                <p:nvPr/>
              </p:nvGrpSpPr>
              <p:grpSpPr>
                <a:xfrm>
                  <a:off x="4909394" y="4236527"/>
                  <a:ext cx="1590466" cy="2269589"/>
                  <a:chOff x="4926578" y="4277608"/>
                  <a:chExt cx="1049829" cy="1498102"/>
                </a:xfrm>
              </p:grpSpPr>
              <p:sp>
                <p:nvSpPr>
                  <p:cNvPr id="62" name="شكل حر: شكل 61">
                    <a:extLst>
                      <a:ext uri="{FF2B5EF4-FFF2-40B4-BE49-F238E27FC236}">
                        <a16:creationId xmlns:a16="http://schemas.microsoft.com/office/drawing/2014/main" id="{5CF175DD-5EEE-44D1-8C77-62051307BC79}"/>
                      </a:ext>
                    </a:extLst>
                  </p:cNvPr>
                  <p:cNvSpPr/>
                  <p:nvPr/>
                </p:nvSpPr>
                <p:spPr>
                  <a:xfrm>
                    <a:off x="4930351" y="4281344"/>
                    <a:ext cx="112077" cy="1494366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FF88A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63" name="شكل حر: شكل 62">
                    <a:extLst>
                      <a:ext uri="{FF2B5EF4-FFF2-40B4-BE49-F238E27FC236}">
                        <a16:creationId xmlns:a16="http://schemas.microsoft.com/office/drawing/2014/main" id="{A46D56C0-B953-45D0-AA13-33309F8ABCB5}"/>
                      </a:ext>
                    </a:extLst>
                  </p:cNvPr>
                  <p:cNvSpPr/>
                  <p:nvPr/>
                </p:nvSpPr>
                <p:spPr>
                  <a:xfrm>
                    <a:off x="5117147" y="4277608"/>
                    <a:ext cx="859260" cy="672465"/>
                  </a:xfrm>
                  <a:custGeom>
                    <a:avLst/>
                    <a:gdLst>
                      <a:gd name="connsiteX0" fmla="*/ 237231 w 859260"/>
                      <a:gd name="connsiteY0" fmla="*/ 0 h 672465"/>
                      <a:gd name="connsiteX1" fmla="*/ 0 w 859260"/>
                      <a:gd name="connsiteY1" fmla="*/ 54171 h 672465"/>
                      <a:gd name="connsiteX2" fmla="*/ 0 w 859260"/>
                      <a:gd name="connsiteY2" fmla="*/ 672465 h 672465"/>
                      <a:gd name="connsiteX3" fmla="*/ 237231 w 859260"/>
                      <a:gd name="connsiteY3" fmla="*/ 618294 h 672465"/>
                      <a:gd name="connsiteX4" fmla="*/ 859261 w 859260"/>
                      <a:gd name="connsiteY4" fmla="*/ 622030 h 672465"/>
                      <a:gd name="connsiteX5" fmla="*/ 859261 w 859260"/>
                      <a:gd name="connsiteY5" fmla="*/ 3736 h 672465"/>
                      <a:gd name="connsiteX6" fmla="*/ 237231 w 859260"/>
                      <a:gd name="connsiteY6" fmla="*/ 0 h 672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59260" h="672465">
                        <a:moveTo>
                          <a:pt x="237231" y="0"/>
                        </a:moveTo>
                        <a:cubicBezTo>
                          <a:pt x="72850" y="0"/>
                          <a:pt x="0" y="54171"/>
                          <a:pt x="0" y="54171"/>
                        </a:cubicBezTo>
                        <a:lnTo>
                          <a:pt x="0" y="672465"/>
                        </a:lnTo>
                        <a:cubicBezTo>
                          <a:pt x="0" y="672465"/>
                          <a:pt x="70982" y="618294"/>
                          <a:pt x="237231" y="618294"/>
                        </a:cubicBezTo>
                        <a:cubicBezTo>
                          <a:pt x="435234" y="618294"/>
                          <a:pt x="629502" y="726636"/>
                          <a:pt x="859261" y="622030"/>
                        </a:cubicBezTo>
                        <a:lnTo>
                          <a:pt x="859261" y="3736"/>
                        </a:lnTo>
                        <a:cubicBezTo>
                          <a:pt x="569727" y="89662"/>
                          <a:pt x="435234" y="0"/>
                          <a:pt x="237231" y="0"/>
                        </a:cubicBezTo>
                        <a:close/>
                      </a:path>
                    </a:pathLst>
                  </a:custGeom>
                  <a:solidFill>
                    <a:srgbClr val="FFD778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64" name="شكل حر: شكل 63">
                    <a:extLst>
                      <a:ext uri="{FF2B5EF4-FFF2-40B4-BE49-F238E27FC236}">
                        <a16:creationId xmlns:a16="http://schemas.microsoft.com/office/drawing/2014/main" id="{4AF2CEB2-8051-4000-B607-F05EAC234378}"/>
                      </a:ext>
                    </a:extLst>
                  </p:cNvPr>
                  <p:cNvSpPr/>
                  <p:nvPr/>
                </p:nvSpPr>
                <p:spPr>
                  <a:xfrm>
                    <a:off x="4926579" y="547878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5BD6D2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65" name="شكل حر: شكل 64">
                    <a:extLst>
                      <a:ext uri="{FF2B5EF4-FFF2-40B4-BE49-F238E27FC236}">
                        <a16:creationId xmlns:a16="http://schemas.microsoft.com/office/drawing/2014/main" id="{394043CA-7FB1-4973-BB77-0814A54D6F7E}"/>
                      </a:ext>
                    </a:extLst>
                  </p:cNvPr>
                  <p:cNvSpPr/>
                  <p:nvPr/>
                </p:nvSpPr>
                <p:spPr>
                  <a:xfrm>
                    <a:off x="4926578" y="5284470"/>
                    <a:ext cx="116804" cy="144530"/>
                  </a:xfrm>
                  <a:custGeom>
                    <a:avLst/>
                    <a:gdLst>
                      <a:gd name="connsiteX0" fmla="*/ 56039 w 112077"/>
                      <a:gd name="connsiteY0" fmla="*/ 0 h 1494366"/>
                      <a:gd name="connsiteX1" fmla="*/ 0 w 112077"/>
                      <a:gd name="connsiteY1" fmla="*/ 56039 h 1494366"/>
                      <a:gd name="connsiteX2" fmla="*/ 0 w 112077"/>
                      <a:gd name="connsiteY2" fmla="*/ 1494367 h 1494366"/>
                      <a:gd name="connsiteX3" fmla="*/ 112078 w 112077"/>
                      <a:gd name="connsiteY3" fmla="*/ 1494367 h 1494366"/>
                      <a:gd name="connsiteX4" fmla="*/ 112078 w 112077"/>
                      <a:gd name="connsiteY4" fmla="*/ 56039 h 1494366"/>
                      <a:gd name="connsiteX5" fmla="*/ 56039 w 112077"/>
                      <a:gd name="connsiteY5" fmla="*/ 0 h 149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077" h="1494366">
                        <a:moveTo>
                          <a:pt x="56039" y="0"/>
                        </a:moveTo>
                        <a:cubicBezTo>
                          <a:pt x="24283" y="0"/>
                          <a:pt x="0" y="24283"/>
                          <a:pt x="0" y="56039"/>
                        </a:cubicBezTo>
                        <a:lnTo>
                          <a:pt x="0" y="1494367"/>
                        </a:lnTo>
                        <a:lnTo>
                          <a:pt x="112078" y="1494367"/>
                        </a:lnTo>
                        <a:lnTo>
                          <a:pt x="112078" y="56039"/>
                        </a:lnTo>
                        <a:cubicBezTo>
                          <a:pt x="112078" y="24283"/>
                          <a:pt x="87794" y="0"/>
                          <a:pt x="56039" y="0"/>
                        </a:cubicBezTo>
                        <a:close/>
                      </a:path>
                    </a:pathLst>
                  </a:custGeom>
                  <a:solidFill>
                    <a:srgbClr val="5BD6D2"/>
                  </a:solidFill>
                  <a:ln w="18653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  <p:grpSp>
              <p:nvGrpSpPr>
                <p:cNvPr id="59" name="مجموعة 58">
                  <a:extLst>
                    <a:ext uri="{FF2B5EF4-FFF2-40B4-BE49-F238E27FC236}">
                      <a16:creationId xmlns:a16="http://schemas.microsoft.com/office/drawing/2014/main" id="{A1C71B2B-2E66-490D-BFC9-3AC339AF8EE3}"/>
                    </a:ext>
                  </a:extLst>
                </p:cNvPr>
                <p:cNvGrpSpPr/>
                <p:nvPr/>
              </p:nvGrpSpPr>
              <p:grpSpPr>
                <a:xfrm flipH="1">
                  <a:off x="4943898" y="4342251"/>
                  <a:ext cx="45719" cy="286037"/>
                  <a:chOff x="4033520" y="2580640"/>
                  <a:chExt cx="198120" cy="1239520"/>
                </a:xfrm>
                <a:solidFill>
                  <a:srgbClr val="FFFFFF"/>
                </a:solidFill>
              </p:grpSpPr>
              <p:sp>
                <p:nvSpPr>
                  <p:cNvPr id="60" name="مستطيل: زوايا مستديرة 59">
                    <a:extLst>
                      <a:ext uri="{FF2B5EF4-FFF2-40B4-BE49-F238E27FC236}">
                        <a16:creationId xmlns:a16="http://schemas.microsoft.com/office/drawing/2014/main" id="{CC8B0C67-5BE8-4254-AFBD-90F62CDDEEA9}"/>
                      </a:ext>
                    </a:extLst>
                  </p:cNvPr>
                  <p:cNvSpPr/>
                  <p:nvPr/>
                </p:nvSpPr>
                <p:spPr>
                  <a:xfrm>
                    <a:off x="4033520" y="2580640"/>
                    <a:ext cx="198120" cy="452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61" name="مستطيل: زوايا مستديرة 60">
                    <a:extLst>
                      <a:ext uri="{FF2B5EF4-FFF2-40B4-BE49-F238E27FC236}">
                        <a16:creationId xmlns:a16="http://schemas.microsoft.com/office/drawing/2014/main" id="{735349B8-800B-4741-8235-092F656B530C}"/>
                      </a:ext>
                    </a:extLst>
                  </p:cNvPr>
                  <p:cNvSpPr/>
                  <p:nvPr/>
                </p:nvSpPr>
                <p:spPr>
                  <a:xfrm>
                    <a:off x="4033520" y="3114040"/>
                    <a:ext cx="198120" cy="706120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51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BFD1DA9C-C0AA-4F85-BEF5-4668E0526F46}"/>
                  </a:ext>
                </a:extLst>
              </p:cNvPr>
              <p:cNvSpPr/>
              <p:nvPr/>
            </p:nvSpPr>
            <p:spPr>
              <a:xfrm>
                <a:off x="5271777" y="5110528"/>
                <a:ext cx="984974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760058 w 823362"/>
                  <a:gd name="connsiteY0" fmla="*/ 173619 h 701328"/>
                  <a:gd name="connsiteX1" fmla="*/ 429920 w 823362"/>
                  <a:gd name="connsiteY1" fmla="*/ 175524 h 701328"/>
                  <a:gd name="connsiteX2" fmla="*/ 661524 w 823362"/>
                  <a:gd name="connsiteY2" fmla="*/ 124196 h 701328"/>
                  <a:gd name="connsiteX3" fmla="*/ 709097 w 823362"/>
                  <a:gd name="connsiteY3" fmla="*/ 49081 h 701328"/>
                  <a:gd name="connsiteX4" fmla="*/ 633982 w 823362"/>
                  <a:gd name="connsiteY4" fmla="*/ 1508 h 701328"/>
                  <a:gd name="connsiteX5" fmla="*/ 295965 w 823362"/>
                  <a:gd name="connsiteY5" fmla="*/ 76623 h 701328"/>
                  <a:gd name="connsiteX6" fmla="*/ 260911 w 823362"/>
                  <a:gd name="connsiteY6" fmla="*/ 100409 h 701328"/>
                  <a:gd name="connsiteX7" fmla="*/ 154499 w 823362"/>
                  <a:gd name="connsiteY7" fmla="*/ 238120 h 701328"/>
                  <a:gd name="connsiteX8" fmla="*/ 60605 w 823362"/>
                  <a:gd name="connsiteY8" fmla="*/ 238120 h 701328"/>
                  <a:gd name="connsiteX9" fmla="*/ 0 w 823362"/>
                  <a:gd name="connsiteY9" fmla="*/ 603419 h 701328"/>
                  <a:gd name="connsiteX10" fmla="*/ 123201 w 823362"/>
                  <a:gd name="connsiteY10" fmla="*/ 601175 h 701328"/>
                  <a:gd name="connsiteX11" fmla="*/ 386103 w 823362"/>
                  <a:gd name="connsiteY11" fmla="*/ 701328 h 701328"/>
                  <a:gd name="connsiteX12" fmla="*/ 611447 w 823362"/>
                  <a:gd name="connsiteY12" fmla="*/ 701328 h 701328"/>
                  <a:gd name="connsiteX13" fmla="*/ 686562 w 823362"/>
                  <a:gd name="connsiteY13" fmla="*/ 626213 h 701328"/>
                  <a:gd name="connsiteX14" fmla="*/ 666532 w 823362"/>
                  <a:gd name="connsiteY14" fmla="*/ 576137 h 701328"/>
                  <a:gd name="connsiteX15" fmla="*/ 674043 w 823362"/>
                  <a:gd name="connsiteY15" fmla="*/ 576137 h 701328"/>
                  <a:gd name="connsiteX16" fmla="*/ 749158 w 823362"/>
                  <a:gd name="connsiteY16" fmla="*/ 501022 h 701328"/>
                  <a:gd name="connsiteX17" fmla="*/ 727875 w 823362"/>
                  <a:gd name="connsiteY17" fmla="*/ 448441 h 701328"/>
                  <a:gd name="connsiteX18" fmla="*/ 786715 w 823362"/>
                  <a:gd name="connsiteY18" fmla="*/ 375830 h 701328"/>
                  <a:gd name="connsiteX19" fmla="*/ 711601 w 823362"/>
                  <a:gd name="connsiteY19" fmla="*/ 300716 h 701328"/>
                  <a:gd name="connsiteX20" fmla="*/ 781648 w 823362"/>
                  <a:gd name="connsiteY20" fmla="*/ 299446 h 701328"/>
                  <a:gd name="connsiteX21" fmla="*/ 822653 w 823362"/>
                  <a:gd name="connsiteY21" fmla="*/ 230500 h 701328"/>
                  <a:gd name="connsiteX22" fmla="*/ 760058 w 823362"/>
                  <a:gd name="connsiteY22" fmla="*/ 173619 h 701328"/>
                  <a:gd name="connsiteX0" fmla="*/ 921670 w 984974"/>
                  <a:gd name="connsiteY0" fmla="*/ 173619 h 701328"/>
                  <a:gd name="connsiteX1" fmla="*/ 591532 w 984974"/>
                  <a:gd name="connsiteY1" fmla="*/ 175524 h 701328"/>
                  <a:gd name="connsiteX2" fmla="*/ 823136 w 984974"/>
                  <a:gd name="connsiteY2" fmla="*/ 124196 h 701328"/>
                  <a:gd name="connsiteX3" fmla="*/ 870709 w 984974"/>
                  <a:gd name="connsiteY3" fmla="*/ 49081 h 701328"/>
                  <a:gd name="connsiteX4" fmla="*/ 795594 w 984974"/>
                  <a:gd name="connsiteY4" fmla="*/ 1508 h 701328"/>
                  <a:gd name="connsiteX5" fmla="*/ 457577 w 984974"/>
                  <a:gd name="connsiteY5" fmla="*/ 76623 h 701328"/>
                  <a:gd name="connsiteX6" fmla="*/ 422523 w 984974"/>
                  <a:gd name="connsiteY6" fmla="*/ 100409 h 701328"/>
                  <a:gd name="connsiteX7" fmla="*/ 316111 w 984974"/>
                  <a:gd name="connsiteY7" fmla="*/ 238120 h 701328"/>
                  <a:gd name="connsiteX8" fmla="*/ 0 w 984974"/>
                  <a:gd name="connsiteY8" fmla="*/ 276278 h 701328"/>
                  <a:gd name="connsiteX9" fmla="*/ 161612 w 984974"/>
                  <a:gd name="connsiteY9" fmla="*/ 603419 h 701328"/>
                  <a:gd name="connsiteX10" fmla="*/ 284813 w 984974"/>
                  <a:gd name="connsiteY10" fmla="*/ 601175 h 701328"/>
                  <a:gd name="connsiteX11" fmla="*/ 547715 w 984974"/>
                  <a:gd name="connsiteY11" fmla="*/ 701328 h 701328"/>
                  <a:gd name="connsiteX12" fmla="*/ 773059 w 984974"/>
                  <a:gd name="connsiteY12" fmla="*/ 701328 h 701328"/>
                  <a:gd name="connsiteX13" fmla="*/ 848174 w 984974"/>
                  <a:gd name="connsiteY13" fmla="*/ 626213 h 701328"/>
                  <a:gd name="connsiteX14" fmla="*/ 828144 w 984974"/>
                  <a:gd name="connsiteY14" fmla="*/ 576137 h 701328"/>
                  <a:gd name="connsiteX15" fmla="*/ 835655 w 984974"/>
                  <a:gd name="connsiteY15" fmla="*/ 576137 h 701328"/>
                  <a:gd name="connsiteX16" fmla="*/ 910770 w 984974"/>
                  <a:gd name="connsiteY16" fmla="*/ 501022 h 701328"/>
                  <a:gd name="connsiteX17" fmla="*/ 889487 w 984974"/>
                  <a:gd name="connsiteY17" fmla="*/ 448441 h 701328"/>
                  <a:gd name="connsiteX18" fmla="*/ 948327 w 984974"/>
                  <a:gd name="connsiteY18" fmla="*/ 375830 h 701328"/>
                  <a:gd name="connsiteX19" fmla="*/ 873213 w 984974"/>
                  <a:gd name="connsiteY19" fmla="*/ 300716 h 701328"/>
                  <a:gd name="connsiteX20" fmla="*/ 943260 w 984974"/>
                  <a:gd name="connsiteY20" fmla="*/ 299446 h 701328"/>
                  <a:gd name="connsiteX21" fmla="*/ 984265 w 984974"/>
                  <a:gd name="connsiteY21" fmla="*/ 230500 h 701328"/>
                  <a:gd name="connsiteX22" fmla="*/ 921670 w 984974"/>
                  <a:gd name="connsiteY22" fmla="*/ 173619 h 701328"/>
                  <a:gd name="connsiteX0" fmla="*/ 921670 w 984974"/>
                  <a:gd name="connsiteY0" fmla="*/ 173619 h 701328"/>
                  <a:gd name="connsiteX1" fmla="*/ 591532 w 984974"/>
                  <a:gd name="connsiteY1" fmla="*/ 175524 h 701328"/>
                  <a:gd name="connsiteX2" fmla="*/ 823136 w 984974"/>
                  <a:gd name="connsiteY2" fmla="*/ 124196 h 701328"/>
                  <a:gd name="connsiteX3" fmla="*/ 870709 w 984974"/>
                  <a:gd name="connsiteY3" fmla="*/ 49081 h 701328"/>
                  <a:gd name="connsiteX4" fmla="*/ 795594 w 984974"/>
                  <a:gd name="connsiteY4" fmla="*/ 1508 h 701328"/>
                  <a:gd name="connsiteX5" fmla="*/ 457577 w 984974"/>
                  <a:gd name="connsiteY5" fmla="*/ 76623 h 701328"/>
                  <a:gd name="connsiteX6" fmla="*/ 422523 w 984974"/>
                  <a:gd name="connsiteY6" fmla="*/ 100409 h 701328"/>
                  <a:gd name="connsiteX7" fmla="*/ 316111 w 984974"/>
                  <a:gd name="connsiteY7" fmla="*/ 238120 h 701328"/>
                  <a:gd name="connsiteX8" fmla="*/ 0 w 984974"/>
                  <a:gd name="connsiteY8" fmla="*/ 276278 h 701328"/>
                  <a:gd name="connsiteX9" fmla="*/ 161612 w 984974"/>
                  <a:gd name="connsiteY9" fmla="*/ 603419 h 701328"/>
                  <a:gd name="connsiteX10" fmla="*/ 284813 w 984974"/>
                  <a:gd name="connsiteY10" fmla="*/ 601175 h 701328"/>
                  <a:gd name="connsiteX11" fmla="*/ 547715 w 984974"/>
                  <a:gd name="connsiteY11" fmla="*/ 701328 h 701328"/>
                  <a:gd name="connsiteX12" fmla="*/ 773059 w 984974"/>
                  <a:gd name="connsiteY12" fmla="*/ 701328 h 701328"/>
                  <a:gd name="connsiteX13" fmla="*/ 848174 w 984974"/>
                  <a:gd name="connsiteY13" fmla="*/ 626213 h 701328"/>
                  <a:gd name="connsiteX14" fmla="*/ 828144 w 984974"/>
                  <a:gd name="connsiteY14" fmla="*/ 576137 h 701328"/>
                  <a:gd name="connsiteX15" fmla="*/ 835655 w 984974"/>
                  <a:gd name="connsiteY15" fmla="*/ 576137 h 701328"/>
                  <a:gd name="connsiteX16" fmla="*/ 910770 w 984974"/>
                  <a:gd name="connsiteY16" fmla="*/ 501022 h 701328"/>
                  <a:gd name="connsiteX17" fmla="*/ 889487 w 984974"/>
                  <a:gd name="connsiteY17" fmla="*/ 448441 h 701328"/>
                  <a:gd name="connsiteX18" fmla="*/ 948327 w 984974"/>
                  <a:gd name="connsiteY18" fmla="*/ 375830 h 701328"/>
                  <a:gd name="connsiteX19" fmla="*/ 873213 w 984974"/>
                  <a:gd name="connsiteY19" fmla="*/ 300716 h 701328"/>
                  <a:gd name="connsiteX20" fmla="*/ 943260 w 984974"/>
                  <a:gd name="connsiteY20" fmla="*/ 299446 h 701328"/>
                  <a:gd name="connsiteX21" fmla="*/ 984265 w 984974"/>
                  <a:gd name="connsiteY21" fmla="*/ 230500 h 701328"/>
                  <a:gd name="connsiteX22" fmla="*/ 921670 w 984974"/>
                  <a:gd name="connsiteY22" fmla="*/ 173619 h 701328"/>
                  <a:gd name="connsiteX0" fmla="*/ 921670 w 984974"/>
                  <a:gd name="connsiteY0" fmla="*/ 173619 h 701328"/>
                  <a:gd name="connsiteX1" fmla="*/ 591532 w 984974"/>
                  <a:gd name="connsiteY1" fmla="*/ 175524 h 701328"/>
                  <a:gd name="connsiteX2" fmla="*/ 823136 w 984974"/>
                  <a:gd name="connsiteY2" fmla="*/ 124196 h 701328"/>
                  <a:gd name="connsiteX3" fmla="*/ 870709 w 984974"/>
                  <a:gd name="connsiteY3" fmla="*/ 49081 h 701328"/>
                  <a:gd name="connsiteX4" fmla="*/ 795594 w 984974"/>
                  <a:gd name="connsiteY4" fmla="*/ 1508 h 701328"/>
                  <a:gd name="connsiteX5" fmla="*/ 457577 w 984974"/>
                  <a:gd name="connsiteY5" fmla="*/ 76623 h 701328"/>
                  <a:gd name="connsiteX6" fmla="*/ 422523 w 984974"/>
                  <a:gd name="connsiteY6" fmla="*/ 100409 h 701328"/>
                  <a:gd name="connsiteX7" fmla="*/ 316111 w 984974"/>
                  <a:gd name="connsiteY7" fmla="*/ 238120 h 701328"/>
                  <a:gd name="connsiteX8" fmla="*/ 0 w 984974"/>
                  <a:gd name="connsiteY8" fmla="*/ 276278 h 701328"/>
                  <a:gd name="connsiteX9" fmla="*/ 161612 w 984974"/>
                  <a:gd name="connsiteY9" fmla="*/ 603419 h 701328"/>
                  <a:gd name="connsiteX10" fmla="*/ 284813 w 984974"/>
                  <a:gd name="connsiteY10" fmla="*/ 601175 h 701328"/>
                  <a:gd name="connsiteX11" fmla="*/ 547715 w 984974"/>
                  <a:gd name="connsiteY11" fmla="*/ 701328 h 701328"/>
                  <a:gd name="connsiteX12" fmla="*/ 773059 w 984974"/>
                  <a:gd name="connsiteY12" fmla="*/ 701328 h 701328"/>
                  <a:gd name="connsiteX13" fmla="*/ 848174 w 984974"/>
                  <a:gd name="connsiteY13" fmla="*/ 626213 h 701328"/>
                  <a:gd name="connsiteX14" fmla="*/ 828144 w 984974"/>
                  <a:gd name="connsiteY14" fmla="*/ 576137 h 701328"/>
                  <a:gd name="connsiteX15" fmla="*/ 835655 w 984974"/>
                  <a:gd name="connsiteY15" fmla="*/ 576137 h 701328"/>
                  <a:gd name="connsiteX16" fmla="*/ 910770 w 984974"/>
                  <a:gd name="connsiteY16" fmla="*/ 501022 h 701328"/>
                  <a:gd name="connsiteX17" fmla="*/ 889487 w 984974"/>
                  <a:gd name="connsiteY17" fmla="*/ 448441 h 701328"/>
                  <a:gd name="connsiteX18" fmla="*/ 948327 w 984974"/>
                  <a:gd name="connsiteY18" fmla="*/ 375830 h 701328"/>
                  <a:gd name="connsiteX19" fmla="*/ 873213 w 984974"/>
                  <a:gd name="connsiteY19" fmla="*/ 300716 h 701328"/>
                  <a:gd name="connsiteX20" fmla="*/ 943260 w 984974"/>
                  <a:gd name="connsiteY20" fmla="*/ 299446 h 701328"/>
                  <a:gd name="connsiteX21" fmla="*/ 984265 w 984974"/>
                  <a:gd name="connsiteY21" fmla="*/ 230500 h 701328"/>
                  <a:gd name="connsiteX22" fmla="*/ 921670 w 984974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84974" h="701328">
                    <a:moveTo>
                      <a:pt x="921670" y="173619"/>
                    </a:moveTo>
                    <a:lnTo>
                      <a:pt x="591532" y="175524"/>
                    </a:lnTo>
                    <a:lnTo>
                      <a:pt x="823136" y="124196"/>
                    </a:lnTo>
                    <a:cubicBezTo>
                      <a:pt x="856938" y="116684"/>
                      <a:pt x="878220" y="82882"/>
                      <a:pt x="870709" y="49081"/>
                    </a:cubicBezTo>
                    <a:cubicBezTo>
                      <a:pt x="863197" y="15279"/>
                      <a:pt x="829396" y="-6004"/>
                      <a:pt x="795594" y="1508"/>
                    </a:cubicBezTo>
                    <a:lnTo>
                      <a:pt x="457577" y="76623"/>
                    </a:lnTo>
                    <a:cubicBezTo>
                      <a:pt x="445058" y="80379"/>
                      <a:pt x="432539" y="87890"/>
                      <a:pt x="422523" y="100409"/>
                    </a:cubicBezTo>
                    <a:lnTo>
                      <a:pt x="316111" y="238120"/>
                    </a:lnTo>
                    <a:lnTo>
                      <a:pt x="0" y="276278"/>
                    </a:lnTo>
                    <a:cubicBezTo>
                      <a:pt x="29928" y="406275"/>
                      <a:pt x="80806" y="512329"/>
                      <a:pt x="161612" y="603419"/>
                    </a:cubicBezTo>
                    <a:cubicBezTo>
                      <a:pt x="182477" y="603419"/>
                      <a:pt x="263948" y="601175"/>
                      <a:pt x="284813" y="601175"/>
                    </a:cubicBezTo>
                    <a:cubicBezTo>
                      <a:pt x="373699" y="601175"/>
                      <a:pt x="379958" y="701328"/>
                      <a:pt x="547715" y="701328"/>
                    </a:cubicBezTo>
                    <a:lnTo>
                      <a:pt x="773059" y="701328"/>
                    </a:lnTo>
                    <a:cubicBezTo>
                      <a:pt x="814373" y="701328"/>
                      <a:pt x="848174" y="667527"/>
                      <a:pt x="848174" y="626213"/>
                    </a:cubicBezTo>
                    <a:cubicBezTo>
                      <a:pt x="848174" y="606183"/>
                      <a:pt x="840663" y="588656"/>
                      <a:pt x="828144" y="576137"/>
                    </a:cubicBezTo>
                    <a:lnTo>
                      <a:pt x="835655" y="576137"/>
                    </a:lnTo>
                    <a:cubicBezTo>
                      <a:pt x="876968" y="576137"/>
                      <a:pt x="910770" y="542335"/>
                      <a:pt x="910770" y="501022"/>
                    </a:cubicBezTo>
                    <a:cubicBezTo>
                      <a:pt x="910770" y="480991"/>
                      <a:pt x="903259" y="462213"/>
                      <a:pt x="889487" y="448441"/>
                    </a:cubicBezTo>
                    <a:cubicBezTo>
                      <a:pt x="923289" y="440930"/>
                      <a:pt x="948327" y="410884"/>
                      <a:pt x="948327" y="375830"/>
                    </a:cubicBezTo>
                    <a:cubicBezTo>
                      <a:pt x="948327" y="334517"/>
                      <a:pt x="914526" y="300716"/>
                      <a:pt x="873213" y="300716"/>
                    </a:cubicBezTo>
                    <a:cubicBezTo>
                      <a:pt x="985885" y="300716"/>
                      <a:pt x="830588" y="299446"/>
                      <a:pt x="943260" y="299446"/>
                    </a:cubicBezTo>
                    <a:cubicBezTo>
                      <a:pt x="978313" y="299446"/>
                      <a:pt x="987863" y="251471"/>
                      <a:pt x="984265" y="230500"/>
                    </a:cubicBezTo>
                    <a:cubicBezTo>
                      <a:pt x="980667" y="209529"/>
                      <a:pt x="956723" y="173619"/>
                      <a:pt x="921670" y="17361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52" name="شكل حر: شكل 51">
                <a:extLst>
                  <a:ext uri="{FF2B5EF4-FFF2-40B4-BE49-F238E27FC236}">
                    <a16:creationId xmlns:a16="http://schemas.microsoft.com/office/drawing/2014/main" id="{34B2BAE3-6188-4CC1-8958-13D743D6B922}"/>
                  </a:ext>
                </a:extLst>
              </p:cNvPr>
              <p:cNvSpPr/>
              <p:nvPr/>
            </p:nvSpPr>
            <p:spPr>
              <a:xfrm>
                <a:off x="5687476" y="4579087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53" name="شكل حر: شكل 52">
                <a:extLst>
                  <a:ext uri="{FF2B5EF4-FFF2-40B4-BE49-F238E27FC236}">
                    <a16:creationId xmlns:a16="http://schemas.microsoft.com/office/drawing/2014/main" id="{6315BB43-19F9-4DF0-A411-1BAC5AF7AA73}"/>
                  </a:ext>
                </a:extLst>
              </p:cNvPr>
              <p:cNvSpPr/>
              <p:nvPr/>
            </p:nvSpPr>
            <p:spPr>
              <a:xfrm>
                <a:off x="5374183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54" name="شكل حر: شكل 53">
                <a:extLst>
                  <a:ext uri="{FF2B5EF4-FFF2-40B4-BE49-F238E27FC236}">
                    <a16:creationId xmlns:a16="http://schemas.microsoft.com/office/drawing/2014/main" id="{CFD6B4F7-20F6-411A-AC89-F502B0B92B8F}"/>
                  </a:ext>
                </a:extLst>
              </p:cNvPr>
              <p:cNvSpPr/>
              <p:nvPr/>
            </p:nvSpPr>
            <p:spPr>
              <a:xfrm>
                <a:off x="6190112" y="5728897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55" name="مجموعة 54">
                <a:extLst>
                  <a:ext uri="{FF2B5EF4-FFF2-40B4-BE49-F238E27FC236}">
                    <a16:creationId xmlns:a16="http://schemas.microsoft.com/office/drawing/2014/main" id="{728B6C81-0F36-47FD-8C0F-5456DFEA7A45}"/>
                  </a:ext>
                </a:extLst>
              </p:cNvPr>
              <p:cNvGrpSpPr/>
              <p:nvPr/>
            </p:nvGrpSpPr>
            <p:grpSpPr>
              <a:xfrm rot="17021444" flipH="1">
                <a:off x="5733783" y="556953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56" name="مستطيل: زوايا مستديرة 55">
                  <a:extLst>
                    <a:ext uri="{FF2B5EF4-FFF2-40B4-BE49-F238E27FC236}">
                      <a16:creationId xmlns:a16="http://schemas.microsoft.com/office/drawing/2014/main" id="{5096F9DD-FE10-4372-BC63-7F8925C636F5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57" name="مستطيل: زوايا مستديرة 56">
                  <a:extLst>
                    <a:ext uri="{FF2B5EF4-FFF2-40B4-BE49-F238E27FC236}">
                      <a16:creationId xmlns:a16="http://schemas.microsoft.com/office/drawing/2014/main" id="{B2E3D3C0-E841-412C-BADA-B2E60D5EE2A0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5BF00EC6-3CD5-4866-A4CD-DBECE907B3A3}"/>
              </a:ext>
            </a:extLst>
          </p:cNvPr>
          <p:cNvGrpSpPr/>
          <p:nvPr/>
        </p:nvGrpSpPr>
        <p:grpSpPr>
          <a:xfrm>
            <a:off x="7127657" y="4335664"/>
            <a:ext cx="491291" cy="491291"/>
            <a:chOff x="4025798" y="2012775"/>
            <a:chExt cx="1656080" cy="1656080"/>
          </a:xfrm>
        </p:grpSpPr>
        <p:sp>
          <p:nvSpPr>
            <p:cNvPr id="67" name="شكل بيضاوي 66">
              <a:extLst>
                <a:ext uri="{FF2B5EF4-FFF2-40B4-BE49-F238E27FC236}">
                  <a16:creationId xmlns:a16="http://schemas.microsoft.com/office/drawing/2014/main" id="{2240C158-5038-496A-8DDA-C5439F4AC5FF}"/>
                </a:ext>
              </a:extLst>
            </p:cNvPr>
            <p:cNvSpPr/>
            <p:nvPr/>
          </p:nvSpPr>
          <p:spPr>
            <a:xfrm>
              <a:off x="4025798" y="201277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68" name="شكل بيضاوي 67">
              <a:extLst>
                <a:ext uri="{FF2B5EF4-FFF2-40B4-BE49-F238E27FC236}">
                  <a16:creationId xmlns:a16="http://schemas.microsoft.com/office/drawing/2014/main" id="{C31EF798-5609-4F06-80FF-8A1D76AF7473}"/>
                </a:ext>
              </a:extLst>
            </p:cNvPr>
            <p:cNvSpPr/>
            <p:nvPr/>
          </p:nvSpPr>
          <p:spPr>
            <a:xfrm>
              <a:off x="4430920" y="2324687"/>
              <a:ext cx="920771" cy="920771"/>
            </a:xfrm>
            <a:prstGeom prst="ellipse">
              <a:avLst/>
            </a:prstGeom>
            <a:solidFill>
              <a:srgbClr val="B7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69" name="شكل حر: شكل 68">
              <a:extLst>
                <a:ext uri="{FF2B5EF4-FFF2-40B4-BE49-F238E27FC236}">
                  <a16:creationId xmlns:a16="http://schemas.microsoft.com/office/drawing/2014/main" id="{A55726D8-1F1A-4B5A-8B7F-D2280F068FB8}"/>
                </a:ext>
              </a:extLst>
            </p:cNvPr>
            <p:cNvSpPr/>
            <p:nvPr/>
          </p:nvSpPr>
          <p:spPr>
            <a:xfrm>
              <a:off x="4411816" y="2302939"/>
              <a:ext cx="945333" cy="945333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85800 h 723900"/>
                <a:gd name="connsiteX6" fmla="*/ 38100 w 723900"/>
                <a:gd name="connsiteY6" fmla="*/ 361950 h 723900"/>
                <a:gd name="connsiteX7" fmla="*/ 361950 w 723900"/>
                <a:gd name="connsiteY7" fmla="*/ 38100 h 723900"/>
                <a:gd name="connsiteX8" fmla="*/ 492443 w 723900"/>
                <a:gd name="connsiteY8" fmla="*/ 65723 h 723900"/>
                <a:gd name="connsiteX9" fmla="*/ 461963 w 723900"/>
                <a:gd name="connsiteY9" fmla="*/ 90488 h 723900"/>
                <a:gd name="connsiteX10" fmla="*/ 449580 w 723900"/>
                <a:gd name="connsiteY10" fmla="*/ 95250 h 723900"/>
                <a:gd name="connsiteX11" fmla="*/ 431483 w 723900"/>
                <a:gd name="connsiteY11" fmla="*/ 95250 h 723900"/>
                <a:gd name="connsiteX12" fmla="*/ 424815 w 723900"/>
                <a:gd name="connsiteY12" fmla="*/ 94298 h 723900"/>
                <a:gd name="connsiteX13" fmla="*/ 351473 w 723900"/>
                <a:gd name="connsiteY13" fmla="*/ 66675 h 723900"/>
                <a:gd name="connsiteX14" fmla="*/ 265748 w 723900"/>
                <a:gd name="connsiteY14" fmla="*/ 95250 h 723900"/>
                <a:gd name="connsiteX15" fmla="*/ 274320 w 723900"/>
                <a:gd name="connsiteY15" fmla="*/ 123825 h 723900"/>
                <a:gd name="connsiteX16" fmla="*/ 276225 w 723900"/>
                <a:gd name="connsiteY16" fmla="*/ 123825 h 723900"/>
                <a:gd name="connsiteX17" fmla="*/ 302895 w 723900"/>
                <a:gd name="connsiteY17" fmla="*/ 123825 h 723900"/>
                <a:gd name="connsiteX18" fmla="*/ 319088 w 723900"/>
                <a:gd name="connsiteY18" fmla="*/ 115253 h 723900"/>
                <a:gd name="connsiteX19" fmla="*/ 329565 w 723900"/>
                <a:gd name="connsiteY19" fmla="*/ 99060 h 723900"/>
                <a:gd name="connsiteX20" fmla="*/ 337185 w 723900"/>
                <a:gd name="connsiteY20" fmla="*/ 95250 h 723900"/>
                <a:gd name="connsiteX21" fmla="*/ 352425 w 723900"/>
                <a:gd name="connsiteY21" fmla="*/ 95250 h 723900"/>
                <a:gd name="connsiteX22" fmla="*/ 332423 w 723900"/>
                <a:gd name="connsiteY22" fmla="*/ 128588 h 723900"/>
                <a:gd name="connsiteX23" fmla="*/ 307658 w 723900"/>
                <a:gd name="connsiteY23" fmla="*/ 142875 h 723900"/>
                <a:gd name="connsiteX24" fmla="*/ 281940 w 723900"/>
                <a:gd name="connsiteY24" fmla="*/ 142875 h 723900"/>
                <a:gd name="connsiteX25" fmla="*/ 271463 w 723900"/>
                <a:gd name="connsiteY25" fmla="*/ 145733 h 723900"/>
                <a:gd name="connsiteX26" fmla="*/ 247650 w 723900"/>
                <a:gd name="connsiteY26" fmla="*/ 161925 h 723900"/>
                <a:gd name="connsiteX27" fmla="*/ 228600 w 723900"/>
                <a:gd name="connsiteY27" fmla="*/ 161925 h 723900"/>
                <a:gd name="connsiteX28" fmla="*/ 219075 w 723900"/>
                <a:gd name="connsiteY28" fmla="*/ 171450 h 723900"/>
                <a:gd name="connsiteX29" fmla="*/ 219075 w 723900"/>
                <a:gd name="connsiteY29" fmla="*/ 180975 h 723900"/>
                <a:gd name="connsiteX30" fmla="*/ 209550 w 723900"/>
                <a:gd name="connsiteY30" fmla="*/ 190500 h 723900"/>
                <a:gd name="connsiteX31" fmla="*/ 200978 w 723900"/>
                <a:gd name="connsiteY31" fmla="*/ 190500 h 723900"/>
                <a:gd name="connsiteX32" fmla="*/ 184785 w 723900"/>
                <a:gd name="connsiteY32" fmla="*/ 199073 h 723900"/>
                <a:gd name="connsiteX33" fmla="*/ 173355 w 723900"/>
                <a:gd name="connsiteY33" fmla="*/ 217170 h 723900"/>
                <a:gd name="connsiteX34" fmla="*/ 171450 w 723900"/>
                <a:gd name="connsiteY34" fmla="*/ 222885 h 723900"/>
                <a:gd name="connsiteX35" fmla="*/ 171450 w 723900"/>
                <a:gd name="connsiteY35" fmla="*/ 228600 h 723900"/>
                <a:gd name="connsiteX36" fmla="*/ 180975 w 723900"/>
                <a:gd name="connsiteY36" fmla="*/ 238125 h 723900"/>
                <a:gd name="connsiteX37" fmla="*/ 215265 w 723900"/>
                <a:gd name="connsiteY37" fmla="*/ 238125 h 723900"/>
                <a:gd name="connsiteX38" fmla="*/ 221933 w 723900"/>
                <a:gd name="connsiteY38" fmla="*/ 235268 h 723900"/>
                <a:gd name="connsiteX39" fmla="*/ 251460 w 723900"/>
                <a:gd name="connsiteY39" fmla="*/ 205740 h 723900"/>
                <a:gd name="connsiteX40" fmla="*/ 264795 w 723900"/>
                <a:gd name="connsiteY40" fmla="*/ 200025 h 723900"/>
                <a:gd name="connsiteX41" fmla="*/ 268605 w 723900"/>
                <a:gd name="connsiteY41" fmla="*/ 200025 h 723900"/>
                <a:gd name="connsiteX42" fmla="*/ 278130 w 723900"/>
                <a:gd name="connsiteY42" fmla="*/ 207645 h 723900"/>
                <a:gd name="connsiteX43" fmla="*/ 283845 w 723900"/>
                <a:gd name="connsiteY43" fmla="*/ 231458 h 723900"/>
                <a:gd name="connsiteX44" fmla="*/ 293370 w 723900"/>
                <a:gd name="connsiteY44" fmla="*/ 239077 h 723900"/>
                <a:gd name="connsiteX45" fmla="*/ 295275 w 723900"/>
                <a:gd name="connsiteY45" fmla="*/ 239077 h 723900"/>
                <a:gd name="connsiteX46" fmla="*/ 304800 w 723900"/>
                <a:gd name="connsiteY46" fmla="*/ 229552 h 723900"/>
                <a:gd name="connsiteX47" fmla="*/ 304800 w 723900"/>
                <a:gd name="connsiteY47" fmla="*/ 204788 h 723900"/>
                <a:gd name="connsiteX48" fmla="*/ 307658 w 723900"/>
                <a:gd name="connsiteY48" fmla="*/ 198120 h 723900"/>
                <a:gd name="connsiteX49" fmla="*/ 314325 w 723900"/>
                <a:gd name="connsiteY49" fmla="*/ 190500 h 723900"/>
                <a:gd name="connsiteX50" fmla="*/ 321945 w 723900"/>
                <a:gd name="connsiteY50" fmla="*/ 212408 h 723900"/>
                <a:gd name="connsiteX51" fmla="*/ 330518 w 723900"/>
                <a:gd name="connsiteY51" fmla="*/ 219075 h 723900"/>
                <a:gd name="connsiteX52" fmla="*/ 339090 w 723900"/>
                <a:gd name="connsiteY52" fmla="*/ 219075 h 723900"/>
                <a:gd name="connsiteX53" fmla="*/ 345758 w 723900"/>
                <a:gd name="connsiteY53" fmla="*/ 216218 h 723900"/>
                <a:gd name="connsiteX54" fmla="*/ 349568 w 723900"/>
                <a:gd name="connsiteY54" fmla="*/ 212408 h 723900"/>
                <a:gd name="connsiteX55" fmla="*/ 356235 w 723900"/>
                <a:gd name="connsiteY55" fmla="*/ 209550 h 723900"/>
                <a:gd name="connsiteX56" fmla="*/ 361950 w 723900"/>
                <a:gd name="connsiteY56" fmla="*/ 209550 h 723900"/>
                <a:gd name="connsiteX57" fmla="*/ 371475 w 723900"/>
                <a:gd name="connsiteY57" fmla="*/ 219075 h 723900"/>
                <a:gd name="connsiteX58" fmla="*/ 371475 w 723900"/>
                <a:gd name="connsiteY58" fmla="*/ 228600 h 723900"/>
                <a:gd name="connsiteX59" fmla="*/ 381000 w 723900"/>
                <a:gd name="connsiteY59" fmla="*/ 238125 h 723900"/>
                <a:gd name="connsiteX60" fmla="*/ 415290 w 723900"/>
                <a:gd name="connsiteY60" fmla="*/ 238125 h 723900"/>
                <a:gd name="connsiteX61" fmla="*/ 423863 w 723900"/>
                <a:gd name="connsiteY61" fmla="*/ 250508 h 723900"/>
                <a:gd name="connsiteX62" fmla="*/ 421005 w 723900"/>
                <a:gd name="connsiteY62" fmla="*/ 259080 h 723900"/>
                <a:gd name="connsiteX63" fmla="*/ 410528 w 723900"/>
                <a:gd name="connsiteY63" fmla="*/ 265748 h 723900"/>
                <a:gd name="connsiteX64" fmla="*/ 364808 w 723900"/>
                <a:gd name="connsiteY64" fmla="*/ 258127 h 723900"/>
                <a:gd name="connsiteX65" fmla="*/ 358140 w 723900"/>
                <a:gd name="connsiteY65" fmla="*/ 258127 h 723900"/>
                <a:gd name="connsiteX66" fmla="*/ 319088 w 723900"/>
                <a:gd name="connsiteY66" fmla="*/ 265748 h 723900"/>
                <a:gd name="connsiteX67" fmla="*/ 308610 w 723900"/>
                <a:gd name="connsiteY67" fmla="*/ 264795 h 723900"/>
                <a:gd name="connsiteX68" fmla="*/ 247650 w 723900"/>
                <a:gd name="connsiteY68" fmla="*/ 247650 h 723900"/>
                <a:gd name="connsiteX69" fmla="*/ 133350 w 723900"/>
                <a:gd name="connsiteY69" fmla="*/ 352425 h 723900"/>
                <a:gd name="connsiteX70" fmla="*/ 190500 w 723900"/>
                <a:gd name="connsiteY70" fmla="*/ 419100 h 723900"/>
                <a:gd name="connsiteX71" fmla="*/ 285750 w 723900"/>
                <a:gd name="connsiteY71" fmla="*/ 495300 h 723900"/>
                <a:gd name="connsiteX72" fmla="*/ 285750 w 723900"/>
                <a:gd name="connsiteY72" fmla="*/ 554355 h 723900"/>
                <a:gd name="connsiteX73" fmla="*/ 297180 w 723900"/>
                <a:gd name="connsiteY73" fmla="*/ 584835 h 723900"/>
                <a:gd name="connsiteX74" fmla="*/ 324803 w 723900"/>
                <a:gd name="connsiteY74" fmla="*/ 618173 h 723900"/>
                <a:gd name="connsiteX75" fmla="*/ 346710 w 723900"/>
                <a:gd name="connsiteY75" fmla="*/ 628650 h 723900"/>
                <a:gd name="connsiteX76" fmla="*/ 369570 w 723900"/>
                <a:gd name="connsiteY76" fmla="*/ 628650 h 723900"/>
                <a:gd name="connsiteX77" fmla="*/ 389573 w 723900"/>
                <a:gd name="connsiteY77" fmla="*/ 620078 h 723900"/>
                <a:gd name="connsiteX78" fmla="*/ 412433 w 723900"/>
                <a:gd name="connsiteY78" fmla="*/ 597218 h 723900"/>
                <a:gd name="connsiteX79" fmla="*/ 422910 w 723900"/>
                <a:gd name="connsiteY79" fmla="*/ 581978 h 723900"/>
                <a:gd name="connsiteX80" fmla="*/ 441960 w 723900"/>
                <a:gd name="connsiteY80" fmla="*/ 542925 h 723900"/>
                <a:gd name="connsiteX81" fmla="*/ 446723 w 723900"/>
                <a:gd name="connsiteY81" fmla="*/ 521970 h 723900"/>
                <a:gd name="connsiteX82" fmla="*/ 446723 w 723900"/>
                <a:gd name="connsiteY82" fmla="*/ 478155 h 723900"/>
                <a:gd name="connsiteX83" fmla="*/ 455295 w 723900"/>
                <a:gd name="connsiteY83" fmla="*/ 458153 h 723900"/>
                <a:gd name="connsiteX84" fmla="*/ 505778 w 723900"/>
                <a:gd name="connsiteY84" fmla="*/ 407670 h 723900"/>
                <a:gd name="connsiteX85" fmla="*/ 504825 w 723900"/>
                <a:gd name="connsiteY85" fmla="*/ 393383 h 723900"/>
                <a:gd name="connsiteX86" fmla="*/ 416243 w 723900"/>
                <a:gd name="connsiteY86" fmla="*/ 300038 h 723900"/>
                <a:gd name="connsiteX87" fmla="*/ 424815 w 723900"/>
                <a:gd name="connsiteY87" fmla="*/ 285750 h 723900"/>
                <a:gd name="connsiteX88" fmla="*/ 428625 w 723900"/>
                <a:gd name="connsiteY88" fmla="*/ 285750 h 723900"/>
                <a:gd name="connsiteX89" fmla="*/ 482918 w 723900"/>
                <a:gd name="connsiteY89" fmla="*/ 356235 h 723900"/>
                <a:gd name="connsiteX90" fmla="*/ 510540 w 723900"/>
                <a:gd name="connsiteY90" fmla="*/ 359093 h 723900"/>
                <a:gd name="connsiteX91" fmla="*/ 541973 w 723900"/>
                <a:gd name="connsiteY91" fmla="*/ 332423 h 723900"/>
                <a:gd name="connsiteX92" fmla="*/ 541020 w 723900"/>
                <a:gd name="connsiteY92" fmla="*/ 317183 h 723900"/>
                <a:gd name="connsiteX93" fmla="*/ 512445 w 723900"/>
                <a:gd name="connsiteY93" fmla="*/ 300038 h 723900"/>
                <a:gd name="connsiteX94" fmla="*/ 508635 w 723900"/>
                <a:gd name="connsiteY94" fmla="*/ 287655 h 723900"/>
                <a:gd name="connsiteX95" fmla="*/ 509588 w 723900"/>
                <a:gd name="connsiteY95" fmla="*/ 285750 h 723900"/>
                <a:gd name="connsiteX96" fmla="*/ 522923 w 723900"/>
                <a:gd name="connsiteY96" fmla="*/ 281940 h 723900"/>
                <a:gd name="connsiteX97" fmla="*/ 557213 w 723900"/>
                <a:gd name="connsiteY97" fmla="*/ 302895 h 723900"/>
                <a:gd name="connsiteX98" fmla="*/ 566738 w 723900"/>
                <a:gd name="connsiteY98" fmla="*/ 305753 h 723900"/>
                <a:gd name="connsiteX99" fmla="*/ 577215 w 723900"/>
                <a:gd name="connsiteY99" fmla="*/ 305753 h 723900"/>
                <a:gd name="connsiteX100" fmla="*/ 594360 w 723900"/>
                <a:gd name="connsiteY100" fmla="*/ 317183 h 723900"/>
                <a:gd name="connsiteX101" fmla="*/ 621983 w 723900"/>
                <a:gd name="connsiteY101" fmla="*/ 380048 h 723900"/>
                <a:gd name="connsiteX102" fmla="*/ 639128 w 723900"/>
                <a:gd name="connsiteY102" fmla="*/ 391478 h 723900"/>
                <a:gd name="connsiteX103" fmla="*/ 639128 w 723900"/>
                <a:gd name="connsiteY103" fmla="*/ 391478 h 723900"/>
                <a:gd name="connsiteX104" fmla="*/ 655320 w 723900"/>
                <a:gd name="connsiteY104" fmla="*/ 375285 h 723900"/>
                <a:gd name="connsiteX105" fmla="*/ 655320 w 723900"/>
                <a:gd name="connsiteY105" fmla="*/ 348615 h 723900"/>
                <a:gd name="connsiteX106" fmla="*/ 659130 w 723900"/>
                <a:gd name="connsiteY106" fmla="*/ 340995 h 723900"/>
                <a:gd name="connsiteX107" fmla="*/ 681038 w 723900"/>
                <a:gd name="connsiteY107" fmla="*/ 323850 h 723900"/>
                <a:gd name="connsiteX108" fmla="*/ 683895 w 723900"/>
                <a:gd name="connsiteY108" fmla="*/ 362903 h 723900"/>
                <a:gd name="connsiteX109" fmla="*/ 361950 w 723900"/>
                <a:gd name="connsiteY109" fmla="*/ 6858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85800"/>
                  </a:moveTo>
                  <a:cubicBezTo>
                    <a:pt x="183833" y="685800"/>
                    <a:pt x="38100" y="540068"/>
                    <a:pt x="38100" y="361950"/>
                  </a:cubicBezTo>
                  <a:cubicBezTo>
                    <a:pt x="38100" y="183833"/>
                    <a:pt x="183833" y="38100"/>
                    <a:pt x="361950" y="38100"/>
                  </a:cubicBezTo>
                  <a:cubicBezTo>
                    <a:pt x="408623" y="38100"/>
                    <a:pt x="452438" y="47625"/>
                    <a:pt x="492443" y="65723"/>
                  </a:cubicBezTo>
                  <a:lnTo>
                    <a:pt x="461963" y="90488"/>
                  </a:lnTo>
                  <a:cubicBezTo>
                    <a:pt x="458153" y="93345"/>
                    <a:pt x="454343" y="95250"/>
                    <a:pt x="449580" y="95250"/>
                  </a:cubicBezTo>
                  <a:lnTo>
                    <a:pt x="431483" y="95250"/>
                  </a:lnTo>
                  <a:cubicBezTo>
                    <a:pt x="429578" y="95250"/>
                    <a:pt x="426720" y="95250"/>
                    <a:pt x="424815" y="94298"/>
                  </a:cubicBezTo>
                  <a:cubicBezTo>
                    <a:pt x="424815" y="94298"/>
                    <a:pt x="378143" y="66675"/>
                    <a:pt x="351473" y="66675"/>
                  </a:cubicBezTo>
                  <a:cubicBezTo>
                    <a:pt x="325755" y="66675"/>
                    <a:pt x="283845" y="82868"/>
                    <a:pt x="265748" y="95250"/>
                  </a:cubicBezTo>
                  <a:cubicBezTo>
                    <a:pt x="238125" y="113348"/>
                    <a:pt x="267653" y="121920"/>
                    <a:pt x="274320" y="123825"/>
                  </a:cubicBezTo>
                  <a:cubicBezTo>
                    <a:pt x="275273" y="123825"/>
                    <a:pt x="276225" y="123825"/>
                    <a:pt x="276225" y="123825"/>
                  </a:cubicBezTo>
                  <a:lnTo>
                    <a:pt x="302895" y="123825"/>
                  </a:lnTo>
                  <a:cubicBezTo>
                    <a:pt x="309563" y="123825"/>
                    <a:pt x="315278" y="120968"/>
                    <a:pt x="319088" y="115253"/>
                  </a:cubicBezTo>
                  <a:lnTo>
                    <a:pt x="329565" y="99060"/>
                  </a:lnTo>
                  <a:cubicBezTo>
                    <a:pt x="331470" y="96203"/>
                    <a:pt x="334328" y="95250"/>
                    <a:pt x="337185" y="95250"/>
                  </a:cubicBezTo>
                  <a:lnTo>
                    <a:pt x="352425" y="95250"/>
                  </a:lnTo>
                  <a:lnTo>
                    <a:pt x="332423" y="128588"/>
                  </a:lnTo>
                  <a:cubicBezTo>
                    <a:pt x="327660" y="137160"/>
                    <a:pt x="318135" y="142875"/>
                    <a:pt x="307658" y="142875"/>
                  </a:cubicBezTo>
                  <a:lnTo>
                    <a:pt x="281940" y="142875"/>
                  </a:lnTo>
                  <a:cubicBezTo>
                    <a:pt x="278130" y="142875"/>
                    <a:pt x="274320" y="143828"/>
                    <a:pt x="271463" y="145733"/>
                  </a:cubicBezTo>
                  <a:lnTo>
                    <a:pt x="247650" y="161925"/>
                  </a:lnTo>
                  <a:lnTo>
                    <a:pt x="228600" y="161925"/>
                  </a:lnTo>
                  <a:cubicBezTo>
                    <a:pt x="222885" y="161925"/>
                    <a:pt x="219075" y="165735"/>
                    <a:pt x="219075" y="171450"/>
                  </a:cubicBezTo>
                  <a:lnTo>
                    <a:pt x="219075" y="180975"/>
                  </a:lnTo>
                  <a:cubicBezTo>
                    <a:pt x="219075" y="186690"/>
                    <a:pt x="215265" y="190500"/>
                    <a:pt x="209550" y="190500"/>
                  </a:cubicBezTo>
                  <a:lnTo>
                    <a:pt x="200978" y="190500"/>
                  </a:lnTo>
                  <a:cubicBezTo>
                    <a:pt x="194310" y="190500"/>
                    <a:pt x="188595" y="193358"/>
                    <a:pt x="184785" y="199073"/>
                  </a:cubicBezTo>
                  <a:lnTo>
                    <a:pt x="173355" y="217170"/>
                  </a:lnTo>
                  <a:cubicBezTo>
                    <a:pt x="172403" y="219075"/>
                    <a:pt x="171450" y="220980"/>
                    <a:pt x="171450" y="222885"/>
                  </a:cubicBezTo>
                  <a:lnTo>
                    <a:pt x="171450" y="228600"/>
                  </a:lnTo>
                  <a:cubicBezTo>
                    <a:pt x="171450" y="234315"/>
                    <a:pt x="175260" y="238125"/>
                    <a:pt x="180975" y="238125"/>
                  </a:cubicBezTo>
                  <a:lnTo>
                    <a:pt x="215265" y="238125"/>
                  </a:lnTo>
                  <a:cubicBezTo>
                    <a:pt x="218123" y="238125"/>
                    <a:pt x="220027" y="237173"/>
                    <a:pt x="221933" y="235268"/>
                  </a:cubicBezTo>
                  <a:lnTo>
                    <a:pt x="251460" y="205740"/>
                  </a:lnTo>
                  <a:cubicBezTo>
                    <a:pt x="255270" y="201930"/>
                    <a:pt x="260033" y="200025"/>
                    <a:pt x="264795" y="200025"/>
                  </a:cubicBezTo>
                  <a:lnTo>
                    <a:pt x="268605" y="200025"/>
                  </a:lnTo>
                  <a:cubicBezTo>
                    <a:pt x="273368" y="200025"/>
                    <a:pt x="277178" y="202883"/>
                    <a:pt x="278130" y="207645"/>
                  </a:cubicBezTo>
                  <a:lnTo>
                    <a:pt x="283845" y="231458"/>
                  </a:lnTo>
                  <a:cubicBezTo>
                    <a:pt x="284798" y="235268"/>
                    <a:pt x="288608" y="239077"/>
                    <a:pt x="293370" y="239077"/>
                  </a:cubicBezTo>
                  <a:lnTo>
                    <a:pt x="295275" y="239077"/>
                  </a:lnTo>
                  <a:cubicBezTo>
                    <a:pt x="300990" y="239077"/>
                    <a:pt x="304800" y="235268"/>
                    <a:pt x="304800" y="229552"/>
                  </a:cubicBezTo>
                  <a:lnTo>
                    <a:pt x="304800" y="204788"/>
                  </a:lnTo>
                  <a:cubicBezTo>
                    <a:pt x="304800" y="201930"/>
                    <a:pt x="305753" y="200025"/>
                    <a:pt x="307658" y="198120"/>
                  </a:cubicBezTo>
                  <a:lnTo>
                    <a:pt x="314325" y="190500"/>
                  </a:lnTo>
                  <a:lnTo>
                    <a:pt x="321945" y="212408"/>
                  </a:lnTo>
                  <a:cubicBezTo>
                    <a:pt x="322898" y="216218"/>
                    <a:pt x="326708" y="219075"/>
                    <a:pt x="330518" y="219075"/>
                  </a:cubicBezTo>
                  <a:lnTo>
                    <a:pt x="339090" y="219075"/>
                  </a:lnTo>
                  <a:cubicBezTo>
                    <a:pt x="341948" y="219075"/>
                    <a:pt x="343853" y="218123"/>
                    <a:pt x="345758" y="216218"/>
                  </a:cubicBezTo>
                  <a:lnTo>
                    <a:pt x="349568" y="212408"/>
                  </a:lnTo>
                  <a:cubicBezTo>
                    <a:pt x="351473" y="210502"/>
                    <a:pt x="353378" y="209550"/>
                    <a:pt x="356235" y="209550"/>
                  </a:cubicBezTo>
                  <a:lnTo>
                    <a:pt x="361950" y="209550"/>
                  </a:lnTo>
                  <a:cubicBezTo>
                    <a:pt x="367665" y="209550"/>
                    <a:pt x="371475" y="213360"/>
                    <a:pt x="371475" y="219075"/>
                  </a:cubicBezTo>
                  <a:lnTo>
                    <a:pt x="371475" y="228600"/>
                  </a:lnTo>
                  <a:cubicBezTo>
                    <a:pt x="371475" y="234315"/>
                    <a:pt x="375285" y="238125"/>
                    <a:pt x="381000" y="238125"/>
                  </a:cubicBezTo>
                  <a:lnTo>
                    <a:pt x="415290" y="238125"/>
                  </a:lnTo>
                  <a:cubicBezTo>
                    <a:pt x="421958" y="238125"/>
                    <a:pt x="426720" y="244793"/>
                    <a:pt x="423863" y="250508"/>
                  </a:cubicBezTo>
                  <a:lnTo>
                    <a:pt x="421005" y="259080"/>
                  </a:lnTo>
                  <a:cubicBezTo>
                    <a:pt x="419100" y="263843"/>
                    <a:pt x="415290" y="266700"/>
                    <a:pt x="410528" y="265748"/>
                  </a:cubicBezTo>
                  <a:lnTo>
                    <a:pt x="364808" y="258127"/>
                  </a:lnTo>
                  <a:cubicBezTo>
                    <a:pt x="362903" y="258127"/>
                    <a:pt x="360045" y="258127"/>
                    <a:pt x="358140" y="258127"/>
                  </a:cubicBezTo>
                  <a:lnTo>
                    <a:pt x="319088" y="265748"/>
                  </a:lnTo>
                  <a:cubicBezTo>
                    <a:pt x="315278" y="266700"/>
                    <a:pt x="312420" y="265748"/>
                    <a:pt x="308610" y="264795"/>
                  </a:cubicBezTo>
                  <a:cubicBezTo>
                    <a:pt x="296228" y="260033"/>
                    <a:pt x="261938" y="247650"/>
                    <a:pt x="247650" y="247650"/>
                  </a:cubicBezTo>
                  <a:cubicBezTo>
                    <a:pt x="134303" y="247650"/>
                    <a:pt x="133350" y="323850"/>
                    <a:pt x="133350" y="352425"/>
                  </a:cubicBezTo>
                  <a:cubicBezTo>
                    <a:pt x="133350" y="390525"/>
                    <a:pt x="155258" y="419100"/>
                    <a:pt x="190500" y="419100"/>
                  </a:cubicBezTo>
                  <a:cubicBezTo>
                    <a:pt x="232410" y="419100"/>
                    <a:pt x="285750" y="417195"/>
                    <a:pt x="285750" y="495300"/>
                  </a:cubicBezTo>
                  <a:lnTo>
                    <a:pt x="285750" y="554355"/>
                  </a:lnTo>
                  <a:cubicBezTo>
                    <a:pt x="285750" y="565785"/>
                    <a:pt x="289560" y="576263"/>
                    <a:pt x="297180" y="584835"/>
                  </a:cubicBezTo>
                  <a:lnTo>
                    <a:pt x="324803" y="618173"/>
                  </a:lnTo>
                  <a:cubicBezTo>
                    <a:pt x="330518" y="624840"/>
                    <a:pt x="338138" y="628650"/>
                    <a:pt x="346710" y="628650"/>
                  </a:cubicBezTo>
                  <a:lnTo>
                    <a:pt x="369570" y="628650"/>
                  </a:lnTo>
                  <a:cubicBezTo>
                    <a:pt x="377190" y="628650"/>
                    <a:pt x="384810" y="625793"/>
                    <a:pt x="389573" y="620078"/>
                  </a:cubicBezTo>
                  <a:lnTo>
                    <a:pt x="412433" y="597218"/>
                  </a:lnTo>
                  <a:cubicBezTo>
                    <a:pt x="417195" y="592455"/>
                    <a:pt x="420053" y="587693"/>
                    <a:pt x="422910" y="581978"/>
                  </a:cubicBezTo>
                  <a:lnTo>
                    <a:pt x="441960" y="542925"/>
                  </a:lnTo>
                  <a:cubicBezTo>
                    <a:pt x="444818" y="536258"/>
                    <a:pt x="446723" y="528638"/>
                    <a:pt x="446723" y="521970"/>
                  </a:cubicBezTo>
                  <a:lnTo>
                    <a:pt x="446723" y="478155"/>
                  </a:lnTo>
                  <a:cubicBezTo>
                    <a:pt x="446723" y="470535"/>
                    <a:pt x="449580" y="462915"/>
                    <a:pt x="455295" y="458153"/>
                  </a:cubicBezTo>
                  <a:lnTo>
                    <a:pt x="505778" y="407670"/>
                  </a:lnTo>
                  <a:cubicBezTo>
                    <a:pt x="509588" y="403860"/>
                    <a:pt x="509588" y="396240"/>
                    <a:pt x="504825" y="393383"/>
                  </a:cubicBezTo>
                  <a:cubicBezTo>
                    <a:pt x="504825" y="393383"/>
                    <a:pt x="447675" y="360998"/>
                    <a:pt x="416243" y="300038"/>
                  </a:cubicBezTo>
                  <a:cubicBezTo>
                    <a:pt x="413385" y="293370"/>
                    <a:pt x="417195" y="285750"/>
                    <a:pt x="424815" y="285750"/>
                  </a:cubicBezTo>
                  <a:lnTo>
                    <a:pt x="428625" y="285750"/>
                  </a:lnTo>
                  <a:lnTo>
                    <a:pt x="482918" y="356235"/>
                  </a:lnTo>
                  <a:cubicBezTo>
                    <a:pt x="489585" y="364808"/>
                    <a:pt x="501968" y="365760"/>
                    <a:pt x="510540" y="359093"/>
                  </a:cubicBezTo>
                  <a:lnTo>
                    <a:pt x="541973" y="332423"/>
                  </a:lnTo>
                  <a:cubicBezTo>
                    <a:pt x="546735" y="328613"/>
                    <a:pt x="546735" y="320040"/>
                    <a:pt x="541020" y="317183"/>
                  </a:cubicBezTo>
                  <a:lnTo>
                    <a:pt x="512445" y="300038"/>
                  </a:lnTo>
                  <a:cubicBezTo>
                    <a:pt x="508635" y="297180"/>
                    <a:pt x="506730" y="292418"/>
                    <a:pt x="508635" y="287655"/>
                  </a:cubicBezTo>
                  <a:lnTo>
                    <a:pt x="509588" y="285750"/>
                  </a:lnTo>
                  <a:cubicBezTo>
                    <a:pt x="512445" y="280988"/>
                    <a:pt x="518160" y="279083"/>
                    <a:pt x="522923" y="281940"/>
                  </a:cubicBezTo>
                  <a:lnTo>
                    <a:pt x="557213" y="302895"/>
                  </a:lnTo>
                  <a:cubicBezTo>
                    <a:pt x="560070" y="304800"/>
                    <a:pt x="563880" y="305753"/>
                    <a:pt x="566738" y="305753"/>
                  </a:cubicBezTo>
                  <a:lnTo>
                    <a:pt x="577215" y="305753"/>
                  </a:lnTo>
                  <a:cubicBezTo>
                    <a:pt x="584835" y="305753"/>
                    <a:pt x="591503" y="310515"/>
                    <a:pt x="594360" y="317183"/>
                  </a:cubicBezTo>
                  <a:lnTo>
                    <a:pt x="621983" y="380048"/>
                  </a:lnTo>
                  <a:cubicBezTo>
                    <a:pt x="624840" y="386715"/>
                    <a:pt x="631508" y="391478"/>
                    <a:pt x="639128" y="391478"/>
                  </a:cubicBezTo>
                  <a:lnTo>
                    <a:pt x="639128" y="391478"/>
                  </a:lnTo>
                  <a:cubicBezTo>
                    <a:pt x="647700" y="391478"/>
                    <a:pt x="655320" y="383858"/>
                    <a:pt x="655320" y="375285"/>
                  </a:cubicBezTo>
                  <a:lnTo>
                    <a:pt x="655320" y="348615"/>
                  </a:lnTo>
                  <a:cubicBezTo>
                    <a:pt x="655320" y="345758"/>
                    <a:pt x="656273" y="342900"/>
                    <a:pt x="659130" y="340995"/>
                  </a:cubicBezTo>
                  <a:lnTo>
                    <a:pt x="681038" y="323850"/>
                  </a:lnTo>
                  <a:cubicBezTo>
                    <a:pt x="682943" y="336233"/>
                    <a:pt x="683895" y="349568"/>
                    <a:pt x="683895" y="362903"/>
                  </a:cubicBezTo>
                  <a:cubicBezTo>
                    <a:pt x="685800" y="540068"/>
                    <a:pt x="540068" y="685800"/>
                    <a:pt x="361950" y="685800"/>
                  </a:cubicBezTo>
                  <a:close/>
                </a:path>
              </a:pathLst>
            </a:custGeom>
            <a:solidFill>
              <a:srgbClr val="0D9DA7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70" name="شكل حر: شكل 69">
              <a:extLst>
                <a:ext uri="{FF2B5EF4-FFF2-40B4-BE49-F238E27FC236}">
                  <a16:creationId xmlns:a16="http://schemas.microsoft.com/office/drawing/2014/main" id="{3AEE8E25-B804-40CD-8748-9BD37229A78D}"/>
                </a:ext>
              </a:extLst>
            </p:cNvPr>
            <p:cNvSpPr/>
            <p:nvPr/>
          </p:nvSpPr>
          <p:spPr>
            <a:xfrm>
              <a:off x="4124708" y="2880429"/>
              <a:ext cx="1330349" cy="584111"/>
            </a:xfrm>
            <a:custGeom>
              <a:avLst/>
              <a:gdLst>
                <a:gd name="connsiteX0" fmla="*/ 2156395 w 2156396"/>
                <a:gd name="connsiteY0" fmla="*/ 98012 h 906659"/>
                <a:gd name="connsiteX1" fmla="*/ 2059353 w 2156396"/>
                <a:gd name="connsiteY1" fmla="*/ 1 h 906659"/>
                <a:gd name="connsiteX2" fmla="*/ 2007702 w 2156396"/>
                <a:gd name="connsiteY2" fmla="*/ 14500 h 906659"/>
                <a:gd name="connsiteX3" fmla="*/ 1588675 w 2156396"/>
                <a:gd name="connsiteY3" fmla="*/ 254081 h 906659"/>
                <a:gd name="connsiteX4" fmla="*/ 1588160 w 2156396"/>
                <a:gd name="connsiteY4" fmla="*/ 336686 h 906659"/>
                <a:gd name="connsiteX5" fmla="*/ 1390532 w 2156396"/>
                <a:gd name="connsiteY5" fmla="*/ 490084 h 906659"/>
                <a:gd name="connsiteX6" fmla="*/ 955675 w 2156396"/>
                <a:gd name="connsiteY6" fmla="*/ 490084 h 906659"/>
                <a:gd name="connsiteX7" fmla="*/ 955675 w 2156396"/>
                <a:gd name="connsiteY7" fmla="*/ 392066 h 906659"/>
                <a:gd name="connsiteX8" fmla="*/ 1396756 w 2156396"/>
                <a:gd name="connsiteY8" fmla="*/ 392066 h 906659"/>
                <a:gd name="connsiteX9" fmla="*/ 1494774 w 2156396"/>
                <a:gd name="connsiteY9" fmla="*/ 294048 h 906659"/>
                <a:gd name="connsiteX10" fmla="*/ 1396756 w 2156396"/>
                <a:gd name="connsiteY10" fmla="*/ 196030 h 906659"/>
                <a:gd name="connsiteX11" fmla="*/ 808648 w 2156396"/>
                <a:gd name="connsiteY11" fmla="*/ 196030 h 906659"/>
                <a:gd name="connsiteX12" fmla="*/ 692962 w 2156396"/>
                <a:gd name="connsiteY12" fmla="*/ 229062 h 906659"/>
                <a:gd name="connsiteX13" fmla="*/ 0 w 2156396"/>
                <a:gd name="connsiteY13" fmla="*/ 563597 h 906659"/>
                <a:gd name="connsiteX14" fmla="*/ 343063 w 2156396"/>
                <a:gd name="connsiteY14" fmla="*/ 906660 h 906659"/>
                <a:gd name="connsiteX15" fmla="*/ 931171 w 2156396"/>
                <a:gd name="connsiteY15" fmla="*/ 686120 h 906659"/>
                <a:gd name="connsiteX16" fmla="*/ 1389160 w 2156396"/>
                <a:gd name="connsiteY16" fmla="*/ 686120 h 906659"/>
                <a:gd name="connsiteX17" fmla="*/ 1447137 w 2156396"/>
                <a:gd name="connsiteY17" fmla="*/ 667129 h 906659"/>
                <a:gd name="connsiteX18" fmla="*/ 2120202 w 2156396"/>
                <a:gd name="connsiteY18" fmla="*/ 173486 h 906659"/>
                <a:gd name="connsiteX19" fmla="*/ 2156395 w 2156396"/>
                <a:gd name="connsiteY19" fmla="*/ 98012 h 906659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6396" h="946803">
                  <a:moveTo>
                    <a:pt x="2156395" y="98012"/>
                  </a:moveTo>
                  <a:cubicBezTo>
                    <a:pt x="2156662" y="44148"/>
                    <a:pt x="2113213" y="268"/>
                    <a:pt x="2059353" y="1"/>
                  </a:cubicBezTo>
                  <a:cubicBezTo>
                    <a:pt x="2041119" y="-89"/>
                    <a:pt x="2023225" y="4934"/>
                    <a:pt x="2007702" y="14500"/>
                  </a:cubicBezTo>
                  <a:lnTo>
                    <a:pt x="1588675" y="254081"/>
                  </a:lnTo>
                  <a:cubicBezTo>
                    <a:pt x="1594333" y="281345"/>
                    <a:pt x="1594157" y="309495"/>
                    <a:pt x="1588160" y="336686"/>
                  </a:cubicBezTo>
                  <a:cubicBezTo>
                    <a:pt x="1566178" y="427688"/>
                    <a:pt x="1484141" y="491363"/>
                    <a:pt x="1390532" y="490084"/>
                  </a:cubicBezTo>
                  <a:lnTo>
                    <a:pt x="955675" y="490084"/>
                  </a:lnTo>
                  <a:lnTo>
                    <a:pt x="955675" y="392066"/>
                  </a:lnTo>
                  <a:lnTo>
                    <a:pt x="1396756" y="392066"/>
                  </a:lnTo>
                  <a:cubicBezTo>
                    <a:pt x="1450889" y="392066"/>
                    <a:pt x="1494774" y="348181"/>
                    <a:pt x="1494774" y="294048"/>
                  </a:cubicBezTo>
                  <a:cubicBezTo>
                    <a:pt x="1494774" y="239915"/>
                    <a:pt x="1450889" y="196030"/>
                    <a:pt x="1396756" y="196030"/>
                  </a:cubicBezTo>
                  <a:lnTo>
                    <a:pt x="808648" y="196030"/>
                  </a:lnTo>
                  <a:cubicBezTo>
                    <a:pt x="767760" y="196040"/>
                    <a:pt x="727690" y="207481"/>
                    <a:pt x="692962" y="229062"/>
                  </a:cubicBezTo>
                  <a:lnTo>
                    <a:pt x="0" y="563597"/>
                  </a:lnTo>
                  <a:cubicBezTo>
                    <a:pt x="74212" y="705742"/>
                    <a:pt x="74315" y="783044"/>
                    <a:pt x="250426" y="946803"/>
                  </a:cubicBezTo>
                  <a:cubicBezTo>
                    <a:pt x="408945" y="788283"/>
                    <a:pt x="707567" y="686120"/>
                    <a:pt x="931171" y="686120"/>
                  </a:cubicBezTo>
                  <a:lnTo>
                    <a:pt x="1389160" y="686120"/>
                  </a:lnTo>
                  <a:cubicBezTo>
                    <a:pt x="1410013" y="686117"/>
                    <a:pt x="1430325" y="679464"/>
                    <a:pt x="1447137" y="667129"/>
                  </a:cubicBezTo>
                  <a:lnTo>
                    <a:pt x="2120202" y="173486"/>
                  </a:lnTo>
                  <a:cubicBezTo>
                    <a:pt x="2143023" y="155068"/>
                    <a:pt x="2156319" y="127339"/>
                    <a:pt x="2156395" y="98012"/>
                  </a:cubicBezTo>
                  <a:close/>
                </a:path>
              </a:pathLst>
            </a:custGeom>
            <a:gradFill>
              <a:gsLst>
                <a:gs pos="0">
                  <a:srgbClr val="F0C9B6"/>
                </a:gs>
                <a:gs pos="76000">
                  <a:srgbClr val="EFC4AF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71" name="شكل حر: شكل 70">
              <a:extLst>
                <a:ext uri="{FF2B5EF4-FFF2-40B4-BE49-F238E27FC236}">
                  <a16:creationId xmlns:a16="http://schemas.microsoft.com/office/drawing/2014/main" id="{5DB0EFF9-755B-4CA5-A376-735A6A39C0D8}"/>
                </a:ext>
              </a:extLst>
            </p:cNvPr>
            <p:cNvSpPr/>
            <p:nvPr/>
          </p:nvSpPr>
          <p:spPr>
            <a:xfrm>
              <a:off x="4545844" y="2269998"/>
              <a:ext cx="234203" cy="266612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72" name="شكل حر: شكل 71">
              <a:extLst>
                <a:ext uri="{FF2B5EF4-FFF2-40B4-BE49-F238E27FC236}">
                  <a16:creationId xmlns:a16="http://schemas.microsoft.com/office/drawing/2014/main" id="{9B91E3D7-7EF8-45AB-BF7A-6EEF0569B211}"/>
                </a:ext>
              </a:extLst>
            </p:cNvPr>
            <p:cNvSpPr/>
            <p:nvPr/>
          </p:nvSpPr>
          <p:spPr>
            <a:xfrm>
              <a:off x="4304201" y="2470318"/>
              <a:ext cx="154416" cy="17578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73" name="شكل حر: شكل 72">
              <a:extLst>
                <a:ext uri="{FF2B5EF4-FFF2-40B4-BE49-F238E27FC236}">
                  <a16:creationId xmlns:a16="http://schemas.microsoft.com/office/drawing/2014/main" id="{74E0323F-AB38-44EE-8348-361E042982E2}"/>
                </a:ext>
              </a:extLst>
            </p:cNvPr>
            <p:cNvSpPr/>
            <p:nvPr/>
          </p:nvSpPr>
          <p:spPr>
            <a:xfrm>
              <a:off x="4376962" y="2920918"/>
              <a:ext cx="84596" cy="9630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74" name="مستطيل: زوايا مستديرة 73">
              <a:extLst>
                <a:ext uri="{FF2B5EF4-FFF2-40B4-BE49-F238E27FC236}">
                  <a16:creationId xmlns:a16="http://schemas.microsoft.com/office/drawing/2014/main" id="{7807C8A5-10B4-4BA6-BF51-47D24B12027C}"/>
                </a:ext>
              </a:extLst>
            </p:cNvPr>
            <p:cNvSpPr/>
            <p:nvPr/>
          </p:nvSpPr>
          <p:spPr>
            <a:xfrm rot="4042901" flipH="1">
              <a:off x="4471498" y="3241881"/>
              <a:ext cx="29414" cy="671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75" name="مستطيل: زوايا مستديرة 74">
              <a:extLst>
                <a:ext uri="{FF2B5EF4-FFF2-40B4-BE49-F238E27FC236}">
                  <a16:creationId xmlns:a16="http://schemas.microsoft.com/office/drawing/2014/main" id="{453FD4CC-AAEB-4AED-AC94-350DCAAACBEF}"/>
                </a:ext>
              </a:extLst>
            </p:cNvPr>
            <p:cNvSpPr/>
            <p:nvPr/>
          </p:nvSpPr>
          <p:spPr>
            <a:xfrm rot="4042901" flipH="1">
              <a:off x="4380993" y="3260733"/>
              <a:ext cx="29414" cy="1048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76" name="مجموعة 75">
            <a:extLst>
              <a:ext uri="{FF2B5EF4-FFF2-40B4-BE49-F238E27FC236}">
                <a16:creationId xmlns:a16="http://schemas.microsoft.com/office/drawing/2014/main" id="{81A5D93E-4C51-41D7-A2DD-27E702F908D5}"/>
              </a:ext>
            </a:extLst>
          </p:cNvPr>
          <p:cNvGrpSpPr/>
          <p:nvPr/>
        </p:nvGrpSpPr>
        <p:grpSpPr>
          <a:xfrm>
            <a:off x="7147977" y="2181185"/>
            <a:ext cx="491291" cy="491291"/>
            <a:chOff x="5800432" y="4106525"/>
            <a:chExt cx="1656080" cy="1656080"/>
          </a:xfrm>
        </p:grpSpPr>
        <p:sp>
          <p:nvSpPr>
            <p:cNvPr id="77" name="شكل بيضاوي 76">
              <a:extLst>
                <a:ext uri="{FF2B5EF4-FFF2-40B4-BE49-F238E27FC236}">
                  <a16:creationId xmlns:a16="http://schemas.microsoft.com/office/drawing/2014/main" id="{2B9B4B4C-6E70-41B0-B34B-19A1337C486B}"/>
                </a:ext>
              </a:extLst>
            </p:cNvPr>
            <p:cNvSpPr/>
            <p:nvPr/>
          </p:nvSpPr>
          <p:spPr>
            <a:xfrm>
              <a:off x="5800432" y="410652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78" name="مجموعة 77">
              <a:extLst>
                <a:ext uri="{FF2B5EF4-FFF2-40B4-BE49-F238E27FC236}">
                  <a16:creationId xmlns:a16="http://schemas.microsoft.com/office/drawing/2014/main" id="{28C0CA9D-B01A-40FF-8BE0-B80D90B82DD0}"/>
                </a:ext>
              </a:extLst>
            </p:cNvPr>
            <p:cNvGrpSpPr/>
            <p:nvPr/>
          </p:nvGrpSpPr>
          <p:grpSpPr>
            <a:xfrm>
              <a:off x="6097568" y="4213185"/>
              <a:ext cx="1003087" cy="1548201"/>
              <a:chOff x="7764323" y="1927027"/>
              <a:chExt cx="1310091" cy="2022044"/>
            </a:xfrm>
          </p:grpSpPr>
          <p:sp>
            <p:nvSpPr>
              <p:cNvPr id="79" name="شكل حر: شكل 78">
                <a:extLst>
                  <a:ext uri="{FF2B5EF4-FFF2-40B4-BE49-F238E27FC236}">
                    <a16:creationId xmlns:a16="http://schemas.microsoft.com/office/drawing/2014/main" id="{A42301B9-4AFD-4A2F-95F0-1775D53B7404}"/>
                  </a:ext>
                </a:extLst>
              </p:cNvPr>
              <p:cNvSpPr/>
              <p:nvPr/>
            </p:nvSpPr>
            <p:spPr>
              <a:xfrm>
                <a:off x="7890739" y="3540761"/>
                <a:ext cx="1150992" cy="408310"/>
              </a:xfrm>
              <a:custGeom>
                <a:avLst/>
                <a:gdLst>
                  <a:gd name="connsiteX0" fmla="*/ 492053 w 1093767"/>
                  <a:gd name="connsiteY0" fmla="*/ 0 h 223010"/>
                  <a:gd name="connsiteX1" fmla="*/ 706678 w 1093767"/>
                  <a:gd name="connsiteY1" fmla="*/ 0 h 223010"/>
                  <a:gd name="connsiteX2" fmla="*/ 753188 w 1093767"/>
                  <a:gd name="connsiteY2" fmla="*/ 13556 h 223010"/>
                  <a:gd name="connsiteX3" fmla="*/ 852833 w 1093767"/>
                  <a:gd name="connsiteY3" fmla="*/ 76942 h 223010"/>
                  <a:gd name="connsiteX4" fmla="*/ 1093767 w 1093767"/>
                  <a:gd name="connsiteY4" fmla="*/ 223010 h 223010"/>
                  <a:gd name="connsiteX5" fmla="*/ 0 w 1093767"/>
                  <a:gd name="connsiteY5" fmla="*/ 223010 h 223010"/>
                  <a:gd name="connsiteX6" fmla="*/ 413117 w 1093767"/>
                  <a:gd name="connsiteY6" fmla="*/ 84545 h 223010"/>
                  <a:gd name="connsiteX7" fmla="*/ 492053 w 1093767"/>
                  <a:gd name="connsiteY7" fmla="*/ 26875 h 223010"/>
                  <a:gd name="connsiteX8" fmla="*/ 492053 w 1093767"/>
                  <a:gd name="connsiteY8" fmla="*/ 0 h 223010"/>
                  <a:gd name="connsiteX0" fmla="*/ 492053 w 1093767"/>
                  <a:gd name="connsiteY0" fmla="*/ 0 h 223010"/>
                  <a:gd name="connsiteX1" fmla="*/ 706678 w 1093767"/>
                  <a:gd name="connsiteY1" fmla="*/ 0 h 223010"/>
                  <a:gd name="connsiteX2" fmla="*/ 753188 w 1093767"/>
                  <a:gd name="connsiteY2" fmla="*/ 13556 h 223010"/>
                  <a:gd name="connsiteX3" fmla="*/ 852833 w 1093767"/>
                  <a:gd name="connsiteY3" fmla="*/ 76942 h 223010"/>
                  <a:gd name="connsiteX4" fmla="*/ 1093767 w 1093767"/>
                  <a:gd name="connsiteY4" fmla="*/ 223010 h 223010"/>
                  <a:gd name="connsiteX5" fmla="*/ 540818 w 1093767"/>
                  <a:gd name="connsiteY5" fmla="*/ 220837 h 223010"/>
                  <a:gd name="connsiteX6" fmla="*/ 0 w 1093767"/>
                  <a:gd name="connsiteY6" fmla="*/ 223010 h 223010"/>
                  <a:gd name="connsiteX7" fmla="*/ 413117 w 1093767"/>
                  <a:gd name="connsiteY7" fmla="*/ 84545 h 223010"/>
                  <a:gd name="connsiteX8" fmla="*/ 492053 w 1093767"/>
                  <a:gd name="connsiteY8" fmla="*/ 26875 h 223010"/>
                  <a:gd name="connsiteX9" fmla="*/ 492053 w 1093767"/>
                  <a:gd name="connsiteY9" fmla="*/ 0 h 223010"/>
                  <a:gd name="connsiteX0" fmla="*/ 492053 w 1093767"/>
                  <a:gd name="connsiteY0" fmla="*/ 0 h 404952"/>
                  <a:gd name="connsiteX1" fmla="*/ 706678 w 1093767"/>
                  <a:gd name="connsiteY1" fmla="*/ 0 h 404952"/>
                  <a:gd name="connsiteX2" fmla="*/ 753188 w 1093767"/>
                  <a:gd name="connsiteY2" fmla="*/ 13556 h 404952"/>
                  <a:gd name="connsiteX3" fmla="*/ 852833 w 1093767"/>
                  <a:gd name="connsiteY3" fmla="*/ 76942 h 404952"/>
                  <a:gd name="connsiteX4" fmla="*/ 1093767 w 1093767"/>
                  <a:gd name="connsiteY4" fmla="*/ 223010 h 404952"/>
                  <a:gd name="connsiteX5" fmla="*/ 540818 w 1093767"/>
                  <a:gd name="connsiteY5" fmla="*/ 404952 h 404952"/>
                  <a:gd name="connsiteX6" fmla="*/ 0 w 1093767"/>
                  <a:gd name="connsiteY6" fmla="*/ 223010 h 404952"/>
                  <a:gd name="connsiteX7" fmla="*/ 413117 w 1093767"/>
                  <a:gd name="connsiteY7" fmla="*/ 84545 h 404952"/>
                  <a:gd name="connsiteX8" fmla="*/ 492053 w 1093767"/>
                  <a:gd name="connsiteY8" fmla="*/ 26875 h 404952"/>
                  <a:gd name="connsiteX9" fmla="*/ 492053 w 1093767"/>
                  <a:gd name="connsiteY9" fmla="*/ 0 h 404952"/>
                  <a:gd name="connsiteX0" fmla="*/ 506981 w 1108695"/>
                  <a:gd name="connsiteY0" fmla="*/ 0 h 404952"/>
                  <a:gd name="connsiteX1" fmla="*/ 721606 w 1108695"/>
                  <a:gd name="connsiteY1" fmla="*/ 0 h 404952"/>
                  <a:gd name="connsiteX2" fmla="*/ 768116 w 1108695"/>
                  <a:gd name="connsiteY2" fmla="*/ 13556 h 404952"/>
                  <a:gd name="connsiteX3" fmla="*/ 867761 w 1108695"/>
                  <a:gd name="connsiteY3" fmla="*/ 76942 h 404952"/>
                  <a:gd name="connsiteX4" fmla="*/ 1108695 w 1108695"/>
                  <a:gd name="connsiteY4" fmla="*/ 223010 h 404952"/>
                  <a:gd name="connsiteX5" fmla="*/ 555746 w 1108695"/>
                  <a:gd name="connsiteY5" fmla="*/ 404952 h 404952"/>
                  <a:gd name="connsiteX6" fmla="*/ 0 w 1108695"/>
                  <a:gd name="connsiteY6" fmla="*/ 232962 h 404952"/>
                  <a:gd name="connsiteX7" fmla="*/ 428045 w 1108695"/>
                  <a:gd name="connsiteY7" fmla="*/ 84545 h 404952"/>
                  <a:gd name="connsiteX8" fmla="*/ 506981 w 1108695"/>
                  <a:gd name="connsiteY8" fmla="*/ 26875 h 404952"/>
                  <a:gd name="connsiteX9" fmla="*/ 506981 w 1108695"/>
                  <a:gd name="connsiteY9" fmla="*/ 0 h 404952"/>
                  <a:gd name="connsiteX0" fmla="*/ 519421 w 1121135"/>
                  <a:gd name="connsiteY0" fmla="*/ 0 h 404952"/>
                  <a:gd name="connsiteX1" fmla="*/ 734046 w 1121135"/>
                  <a:gd name="connsiteY1" fmla="*/ 0 h 404952"/>
                  <a:gd name="connsiteX2" fmla="*/ 780556 w 1121135"/>
                  <a:gd name="connsiteY2" fmla="*/ 13556 h 404952"/>
                  <a:gd name="connsiteX3" fmla="*/ 880201 w 1121135"/>
                  <a:gd name="connsiteY3" fmla="*/ 76942 h 404952"/>
                  <a:gd name="connsiteX4" fmla="*/ 1121135 w 1121135"/>
                  <a:gd name="connsiteY4" fmla="*/ 223010 h 404952"/>
                  <a:gd name="connsiteX5" fmla="*/ 568186 w 1121135"/>
                  <a:gd name="connsiteY5" fmla="*/ 404952 h 404952"/>
                  <a:gd name="connsiteX6" fmla="*/ 0 w 1121135"/>
                  <a:gd name="connsiteY6" fmla="*/ 240426 h 404952"/>
                  <a:gd name="connsiteX7" fmla="*/ 440485 w 1121135"/>
                  <a:gd name="connsiteY7" fmla="*/ 84545 h 404952"/>
                  <a:gd name="connsiteX8" fmla="*/ 519421 w 1121135"/>
                  <a:gd name="connsiteY8" fmla="*/ 26875 h 404952"/>
                  <a:gd name="connsiteX9" fmla="*/ 519421 w 1121135"/>
                  <a:gd name="connsiteY9" fmla="*/ 0 h 404952"/>
                  <a:gd name="connsiteX0" fmla="*/ 519421 w 1150991"/>
                  <a:gd name="connsiteY0" fmla="*/ 0 h 404952"/>
                  <a:gd name="connsiteX1" fmla="*/ 734046 w 1150991"/>
                  <a:gd name="connsiteY1" fmla="*/ 0 h 404952"/>
                  <a:gd name="connsiteX2" fmla="*/ 780556 w 1150991"/>
                  <a:gd name="connsiteY2" fmla="*/ 13556 h 404952"/>
                  <a:gd name="connsiteX3" fmla="*/ 880201 w 1150991"/>
                  <a:gd name="connsiteY3" fmla="*/ 76942 h 404952"/>
                  <a:gd name="connsiteX4" fmla="*/ 1150991 w 1150991"/>
                  <a:gd name="connsiteY4" fmla="*/ 232962 h 404952"/>
                  <a:gd name="connsiteX5" fmla="*/ 568186 w 1150991"/>
                  <a:gd name="connsiteY5" fmla="*/ 404952 h 404952"/>
                  <a:gd name="connsiteX6" fmla="*/ 0 w 1150991"/>
                  <a:gd name="connsiteY6" fmla="*/ 240426 h 404952"/>
                  <a:gd name="connsiteX7" fmla="*/ 440485 w 1150991"/>
                  <a:gd name="connsiteY7" fmla="*/ 84545 h 404952"/>
                  <a:gd name="connsiteX8" fmla="*/ 519421 w 1150991"/>
                  <a:gd name="connsiteY8" fmla="*/ 26875 h 404952"/>
                  <a:gd name="connsiteX9" fmla="*/ 519421 w 1150991"/>
                  <a:gd name="connsiteY9" fmla="*/ 0 h 404952"/>
                  <a:gd name="connsiteX0" fmla="*/ 519421 w 1150991"/>
                  <a:gd name="connsiteY0" fmla="*/ 0 h 407380"/>
                  <a:gd name="connsiteX1" fmla="*/ 734046 w 1150991"/>
                  <a:gd name="connsiteY1" fmla="*/ 0 h 407380"/>
                  <a:gd name="connsiteX2" fmla="*/ 780556 w 1150991"/>
                  <a:gd name="connsiteY2" fmla="*/ 13556 h 407380"/>
                  <a:gd name="connsiteX3" fmla="*/ 880201 w 1150991"/>
                  <a:gd name="connsiteY3" fmla="*/ 76942 h 407380"/>
                  <a:gd name="connsiteX4" fmla="*/ 1150991 w 1150991"/>
                  <a:gd name="connsiteY4" fmla="*/ 232962 h 407380"/>
                  <a:gd name="connsiteX5" fmla="*/ 568186 w 1150991"/>
                  <a:gd name="connsiteY5" fmla="*/ 404952 h 407380"/>
                  <a:gd name="connsiteX6" fmla="*/ 0 w 1150991"/>
                  <a:gd name="connsiteY6" fmla="*/ 240426 h 407380"/>
                  <a:gd name="connsiteX7" fmla="*/ 440485 w 1150991"/>
                  <a:gd name="connsiteY7" fmla="*/ 84545 h 407380"/>
                  <a:gd name="connsiteX8" fmla="*/ 519421 w 1150991"/>
                  <a:gd name="connsiteY8" fmla="*/ 26875 h 407380"/>
                  <a:gd name="connsiteX9" fmla="*/ 519421 w 1150991"/>
                  <a:gd name="connsiteY9" fmla="*/ 0 h 40738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  <a:gd name="connsiteX0" fmla="*/ 519421 w 1150991"/>
                  <a:gd name="connsiteY0" fmla="*/ 0 h 408310"/>
                  <a:gd name="connsiteX1" fmla="*/ 734046 w 1150991"/>
                  <a:gd name="connsiteY1" fmla="*/ 0 h 408310"/>
                  <a:gd name="connsiteX2" fmla="*/ 780556 w 1150991"/>
                  <a:gd name="connsiteY2" fmla="*/ 13556 h 408310"/>
                  <a:gd name="connsiteX3" fmla="*/ 880201 w 1150991"/>
                  <a:gd name="connsiteY3" fmla="*/ 76942 h 408310"/>
                  <a:gd name="connsiteX4" fmla="*/ 1150991 w 1150991"/>
                  <a:gd name="connsiteY4" fmla="*/ 232962 h 408310"/>
                  <a:gd name="connsiteX5" fmla="*/ 568186 w 1150991"/>
                  <a:gd name="connsiteY5" fmla="*/ 404952 h 408310"/>
                  <a:gd name="connsiteX6" fmla="*/ 0 w 1150991"/>
                  <a:gd name="connsiteY6" fmla="*/ 240426 h 408310"/>
                  <a:gd name="connsiteX7" fmla="*/ 440485 w 1150991"/>
                  <a:gd name="connsiteY7" fmla="*/ 84545 h 408310"/>
                  <a:gd name="connsiteX8" fmla="*/ 519421 w 1150991"/>
                  <a:gd name="connsiteY8" fmla="*/ 26875 h 408310"/>
                  <a:gd name="connsiteX9" fmla="*/ 519421 w 1150991"/>
                  <a:gd name="connsiteY9" fmla="*/ 0 h 408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0991" h="408310">
                    <a:moveTo>
                      <a:pt x="519421" y="0"/>
                    </a:moveTo>
                    <a:lnTo>
                      <a:pt x="734046" y="0"/>
                    </a:lnTo>
                    <a:lnTo>
                      <a:pt x="780556" y="13556"/>
                    </a:lnTo>
                    <a:cubicBezTo>
                      <a:pt x="817153" y="28073"/>
                      <a:pt x="851025" y="49462"/>
                      <a:pt x="880201" y="76942"/>
                    </a:cubicBezTo>
                    <a:cubicBezTo>
                      <a:pt x="978979" y="85138"/>
                      <a:pt x="1098042" y="149172"/>
                      <a:pt x="1150991" y="232962"/>
                    </a:cubicBezTo>
                    <a:cubicBezTo>
                      <a:pt x="994043" y="335076"/>
                      <a:pt x="787335" y="427240"/>
                      <a:pt x="568186" y="404952"/>
                    </a:cubicBezTo>
                    <a:cubicBezTo>
                      <a:pt x="373815" y="397383"/>
                      <a:pt x="157051" y="372397"/>
                      <a:pt x="0" y="240426"/>
                    </a:cubicBezTo>
                    <a:cubicBezTo>
                      <a:pt x="78392" y="91069"/>
                      <a:pt x="287922" y="12599"/>
                      <a:pt x="440485" y="84545"/>
                    </a:cubicBezTo>
                    <a:cubicBezTo>
                      <a:pt x="463623" y="61315"/>
                      <a:pt x="490255" y="41859"/>
                      <a:pt x="519421" y="26875"/>
                    </a:cubicBezTo>
                    <a:lnTo>
                      <a:pt x="519421" y="0"/>
                    </a:lnTo>
                    <a:close/>
                  </a:path>
                </a:pathLst>
              </a:custGeom>
              <a:solidFill>
                <a:srgbClr val="D7A9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80" name="مجموعة 79">
                <a:extLst>
                  <a:ext uri="{FF2B5EF4-FFF2-40B4-BE49-F238E27FC236}">
                    <a16:creationId xmlns:a16="http://schemas.microsoft.com/office/drawing/2014/main" id="{9F681B0C-4F1E-48CF-A74F-CC013C9EA330}"/>
                  </a:ext>
                </a:extLst>
              </p:cNvPr>
              <p:cNvGrpSpPr/>
              <p:nvPr/>
            </p:nvGrpSpPr>
            <p:grpSpPr>
              <a:xfrm>
                <a:off x="7970519" y="2339340"/>
                <a:ext cx="949343" cy="899501"/>
                <a:chOff x="1276719" y="5185399"/>
                <a:chExt cx="833152" cy="789413"/>
              </a:xfrm>
            </p:grpSpPr>
            <p:sp>
              <p:nvSpPr>
                <p:cNvPr id="88" name="شكل حر: شكل 87">
                  <a:extLst>
                    <a:ext uri="{FF2B5EF4-FFF2-40B4-BE49-F238E27FC236}">
                      <a16:creationId xmlns:a16="http://schemas.microsoft.com/office/drawing/2014/main" id="{AFEFD6C3-8992-4D28-B121-FF35D57AA80F}"/>
                    </a:ext>
                  </a:extLst>
                </p:cNvPr>
                <p:cNvSpPr/>
                <p:nvPr/>
              </p:nvSpPr>
              <p:spPr>
                <a:xfrm>
                  <a:off x="1276719" y="5185399"/>
                  <a:ext cx="833152" cy="789413"/>
                </a:xfrm>
                <a:custGeom>
                  <a:avLst/>
                  <a:gdLst>
                    <a:gd name="connsiteX0" fmla="*/ 416576 w 833152"/>
                    <a:gd name="connsiteY0" fmla="*/ 164549 h 789413"/>
                    <a:gd name="connsiteX1" fmla="*/ 0 w 833152"/>
                    <a:gd name="connsiteY1" fmla="*/ 213558 h 789413"/>
                    <a:gd name="connsiteX2" fmla="*/ 416576 w 833152"/>
                    <a:gd name="connsiteY2" fmla="*/ 789414 h 789413"/>
                    <a:gd name="connsiteX3" fmla="*/ 833153 w 833152"/>
                    <a:gd name="connsiteY3" fmla="*/ 213558 h 789413"/>
                    <a:gd name="connsiteX4" fmla="*/ 416576 w 833152"/>
                    <a:gd name="connsiteY4" fmla="*/ 164549 h 789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3152" h="789413">
                      <a:moveTo>
                        <a:pt x="416576" y="164549"/>
                      </a:moveTo>
                      <a:cubicBezTo>
                        <a:pt x="262198" y="-141757"/>
                        <a:pt x="0" y="42027"/>
                        <a:pt x="0" y="213558"/>
                      </a:cubicBezTo>
                      <a:cubicBezTo>
                        <a:pt x="0" y="470855"/>
                        <a:pt x="416576" y="789414"/>
                        <a:pt x="416576" y="789414"/>
                      </a:cubicBezTo>
                      <a:cubicBezTo>
                        <a:pt x="416576" y="789414"/>
                        <a:pt x="833153" y="470855"/>
                        <a:pt x="833153" y="213558"/>
                      </a:cubicBezTo>
                      <a:cubicBezTo>
                        <a:pt x="833153" y="42027"/>
                        <a:pt x="570955" y="-141757"/>
                        <a:pt x="416576" y="164549"/>
                      </a:cubicBezTo>
                      <a:close/>
                    </a:path>
                  </a:pathLst>
                </a:custGeom>
                <a:solidFill>
                  <a:srgbClr val="FF88A8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89" name="مجموعة 88">
                  <a:extLst>
                    <a:ext uri="{FF2B5EF4-FFF2-40B4-BE49-F238E27FC236}">
                      <a16:creationId xmlns:a16="http://schemas.microsoft.com/office/drawing/2014/main" id="{05F5CE18-259B-462F-AB36-A85854CA13A3}"/>
                    </a:ext>
                  </a:extLst>
                </p:cNvPr>
                <p:cNvGrpSpPr/>
                <p:nvPr/>
              </p:nvGrpSpPr>
              <p:grpSpPr>
                <a:xfrm rot="20111266" flipH="1">
                  <a:off x="1361769" y="5314118"/>
                  <a:ext cx="69276" cy="296134"/>
                  <a:chOff x="3946762" y="2156920"/>
                  <a:chExt cx="300203" cy="1283273"/>
                </a:xfrm>
                <a:solidFill>
                  <a:srgbClr val="FFFFFF"/>
                </a:solidFill>
              </p:grpSpPr>
              <p:sp>
                <p:nvSpPr>
                  <p:cNvPr id="90" name="مستطيل: زوايا مستديرة 89">
                    <a:extLst>
                      <a:ext uri="{FF2B5EF4-FFF2-40B4-BE49-F238E27FC236}">
                        <a16:creationId xmlns:a16="http://schemas.microsoft.com/office/drawing/2014/main" id="{A2D0B5AC-4B98-4951-B39D-D59AF59F30D3}"/>
                      </a:ext>
                    </a:extLst>
                  </p:cNvPr>
                  <p:cNvSpPr/>
                  <p:nvPr/>
                </p:nvSpPr>
                <p:spPr>
                  <a:xfrm rot="20111266">
                    <a:off x="3946762" y="2156920"/>
                    <a:ext cx="198122" cy="452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91" name="مستطيل: زوايا مستديرة 90">
                    <a:extLst>
                      <a:ext uri="{FF2B5EF4-FFF2-40B4-BE49-F238E27FC236}">
                        <a16:creationId xmlns:a16="http://schemas.microsoft.com/office/drawing/2014/main" id="{BDE8136A-2CD9-4358-8DEF-4122E9BFF56C}"/>
                      </a:ext>
                    </a:extLst>
                  </p:cNvPr>
                  <p:cNvSpPr/>
                  <p:nvPr/>
                </p:nvSpPr>
                <p:spPr>
                  <a:xfrm rot="211711">
                    <a:off x="4048845" y="2734074"/>
                    <a:ext cx="198120" cy="706119"/>
                  </a:xfrm>
                  <a:prstGeom prst="roundRect">
                    <a:avLst>
                      <a:gd name="adj" fmla="val 5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81" name="شكل حر: شكل 80">
                <a:extLst>
                  <a:ext uri="{FF2B5EF4-FFF2-40B4-BE49-F238E27FC236}">
                    <a16:creationId xmlns:a16="http://schemas.microsoft.com/office/drawing/2014/main" id="{917D1B7D-9C0D-4E6B-9D9D-C874D56D0ABB}"/>
                  </a:ext>
                </a:extLst>
              </p:cNvPr>
              <p:cNvSpPr/>
              <p:nvPr/>
            </p:nvSpPr>
            <p:spPr>
              <a:xfrm>
                <a:off x="8004175" y="2662518"/>
                <a:ext cx="1070239" cy="878242"/>
              </a:xfrm>
              <a:custGeom>
                <a:avLst/>
                <a:gdLst>
                  <a:gd name="connsiteX0" fmla="*/ 975704 w 1070239"/>
                  <a:gd name="connsiteY0" fmla="*/ 243 h 878242"/>
                  <a:gd name="connsiteX1" fmla="*/ 1066471 w 1070239"/>
                  <a:gd name="connsiteY1" fmla="*/ 3734 h 878242"/>
                  <a:gd name="connsiteX2" fmla="*/ 960078 w 1070239"/>
                  <a:gd name="connsiteY2" fmla="*/ 407974 h 878242"/>
                  <a:gd name="connsiteX3" fmla="*/ 618326 w 1070239"/>
                  <a:gd name="connsiteY3" fmla="*/ 518084 h 878242"/>
                  <a:gd name="connsiteX4" fmla="*/ 518539 w 1070239"/>
                  <a:gd name="connsiteY4" fmla="*/ 636209 h 878242"/>
                  <a:gd name="connsiteX5" fmla="*/ 493695 w 1070239"/>
                  <a:gd name="connsiteY5" fmla="*/ 743394 h 878242"/>
                  <a:gd name="connsiteX6" fmla="*/ 496276 w 1070239"/>
                  <a:gd name="connsiteY6" fmla="*/ 877074 h 878242"/>
                  <a:gd name="connsiteX7" fmla="*/ 520156 w 1070239"/>
                  <a:gd name="connsiteY7" fmla="*/ 871226 h 878242"/>
                  <a:gd name="connsiteX8" fmla="*/ 551125 w 1070239"/>
                  <a:gd name="connsiteY8" fmla="*/ 869642 h 878242"/>
                  <a:gd name="connsiteX9" fmla="*/ 610429 w 1070239"/>
                  <a:gd name="connsiteY9" fmla="*/ 875274 h 878242"/>
                  <a:gd name="connsiteX10" fmla="*/ 620612 w 1070239"/>
                  <a:gd name="connsiteY10" fmla="*/ 878242 h 878242"/>
                  <a:gd name="connsiteX11" fmla="*/ 405987 w 1070239"/>
                  <a:gd name="connsiteY11" fmla="*/ 878242 h 878242"/>
                  <a:gd name="connsiteX12" fmla="*/ 405987 w 1070239"/>
                  <a:gd name="connsiteY12" fmla="*/ 743394 h 878242"/>
                  <a:gd name="connsiteX13" fmla="*/ 402374 w 1070239"/>
                  <a:gd name="connsiteY13" fmla="*/ 703962 h 878242"/>
                  <a:gd name="connsiteX14" fmla="*/ 356541 w 1070239"/>
                  <a:gd name="connsiteY14" fmla="*/ 617940 h 878242"/>
                  <a:gd name="connsiteX15" fmla="*/ 90694 w 1070239"/>
                  <a:gd name="connsiteY15" fmla="*/ 527304 h 878242"/>
                  <a:gd name="connsiteX16" fmla="*/ 3089 w 1070239"/>
                  <a:gd name="connsiteY16" fmla="*/ 194431 h 878242"/>
                  <a:gd name="connsiteX17" fmla="*/ 335999 w 1070239"/>
                  <a:gd name="connsiteY17" fmla="*/ 282035 h 878242"/>
                  <a:gd name="connsiteX18" fmla="*/ 426529 w 1070239"/>
                  <a:gd name="connsiteY18" fmla="*/ 569181 h 878242"/>
                  <a:gd name="connsiteX19" fmla="*/ 444558 w 1070239"/>
                  <a:gd name="connsiteY19" fmla="*/ 594230 h 878242"/>
                  <a:gd name="connsiteX20" fmla="*/ 552190 w 1070239"/>
                  <a:gd name="connsiteY20" fmla="*/ 460036 h 878242"/>
                  <a:gd name="connsiteX21" fmla="*/ 662095 w 1070239"/>
                  <a:gd name="connsiteY21" fmla="*/ 110265 h 878242"/>
                  <a:gd name="connsiteX22" fmla="*/ 975704 w 1070239"/>
                  <a:gd name="connsiteY22" fmla="*/ 243 h 87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70239" h="878242">
                    <a:moveTo>
                      <a:pt x="975704" y="243"/>
                    </a:moveTo>
                    <a:cubicBezTo>
                      <a:pt x="1029435" y="-1124"/>
                      <a:pt x="1066471" y="3734"/>
                      <a:pt x="1066471" y="3734"/>
                    </a:cubicBezTo>
                    <a:cubicBezTo>
                      <a:pt x="1066471" y="3734"/>
                      <a:pt x="1101156" y="266896"/>
                      <a:pt x="960078" y="407974"/>
                    </a:cubicBezTo>
                    <a:cubicBezTo>
                      <a:pt x="862047" y="506074"/>
                      <a:pt x="704969" y="519184"/>
                      <a:pt x="618326" y="518084"/>
                    </a:cubicBezTo>
                    <a:cubicBezTo>
                      <a:pt x="573150" y="545618"/>
                      <a:pt x="538134" y="587070"/>
                      <a:pt x="518539" y="636209"/>
                    </a:cubicBezTo>
                    <a:cubicBezTo>
                      <a:pt x="503657" y="670078"/>
                      <a:pt x="495233" y="706432"/>
                      <a:pt x="493695" y="743394"/>
                    </a:cubicBezTo>
                    <a:lnTo>
                      <a:pt x="496276" y="877074"/>
                    </a:lnTo>
                    <a:lnTo>
                      <a:pt x="520156" y="871226"/>
                    </a:lnTo>
                    <a:cubicBezTo>
                      <a:pt x="530479" y="870227"/>
                      <a:pt x="540802" y="869642"/>
                      <a:pt x="551125" y="869642"/>
                    </a:cubicBezTo>
                    <a:cubicBezTo>
                      <a:pt x="571164" y="869639"/>
                      <a:pt x="591014" y="871549"/>
                      <a:pt x="610429" y="875274"/>
                    </a:cubicBezTo>
                    <a:lnTo>
                      <a:pt x="620612" y="878242"/>
                    </a:lnTo>
                    <a:lnTo>
                      <a:pt x="405987" y="878242"/>
                    </a:lnTo>
                    <a:lnTo>
                      <a:pt x="405987" y="743394"/>
                    </a:lnTo>
                    <a:cubicBezTo>
                      <a:pt x="406583" y="730148"/>
                      <a:pt x="405366" y="716878"/>
                      <a:pt x="402374" y="703962"/>
                    </a:cubicBezTo>
                    <a:cubicBezTo>
                      <a:pt x="392623" y="672669"/>
                      <a:pt x="377073" y="643488"/>
                      <a:pt x="356541" y="617940"/>
                    </a:cubicBezTo>
                    <a:cubicBezTo>
                      <a:pt x="283111" y="617010"/>
                      <a:pt x="165844" y="602489"/>
                      <a:pt x="90694" y="527304"/>
                    </a:cubicBezTo>
                    <a:cubicBezTo>
                      <a:pt x="-25402" y="411208"/>
                      <a:pt x="3089" y="194431"/>
                      <a:pt x="3089" y="194431"/>
                    </a:cubicBezTo>
                    <a:cubicBezTo>
                      <a:pt x="3089" y="194431"/>
                      <a:pt x="219866" y="165905"/>
                      <a:pt x="335999" y="282035"/>
                    </a:cubicBezTo>
                    <a:cubicBezTo>
                      <a:pt x="418923" y="364962"/>
                      <a:pt x="428076" y="499228"/>
                      <a:pt x="426529" y="569181"/>
                    </a:cubicBezTo>
                    <a:cubicBezTo>
                      <a:pt x="433041" y="577157"/>
                      <a:pt x="439064" y="585522"/>
                      <a:pt x="444558" y="594230"/>
                    </a:cubicBezTo>
                    <a:cubicBezTo>
                      <a:pt x="468188" y="540920"/>
                      <a:pt x="505281" y="494671"/>
                      <a:pt x="552190" y="460036"/>
                    </a:cubicBezTo>
                    <a:cubicBezTo>
                      <a:pt x="550195" y="375388"/>
                      <a:pt x="560965" y="211395"/>
                      <a:pt x="662095" y="110265"/>
                    </a:cubicBezTo>
                    <a:cubicBezTo>
                      <a:pt x="750226" y="22091"/>
                      <a:pt x="886153" y="2521"/>
                      <a:pt x="975704" y="243"/>
                    </a:cubicBezTo>
                    <a:close/>
                  </a:path>
                </a:pathLst>
              </a:custGeom>
              <a:solidFill>
                <a:srgbClr val="0D9D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82" name="مجموعة 81">
                <a:extLst>
                  <a:ext uri="{FF2B5EF4-FFF2-40B4-BE49-F238E27FC236}">
                    <a16:creationId xmlns:a16="http://schemas.microsoft.com/office/drawing/2014/main" id="{F7728FBA-FE5D-4739-B96A-10B96603968B}"/>
                  </a:ext>
                </a:extLst>
              </p:cNvPr>
              <p:cNvGrpSpPr/>
              <p:nvPr/>
            </p:nvGrpSpPr>
            <p:grpSpPr>
              <a:xfrm rot="12796276" flipH="1">
                <a:off x="8869860" y="2832390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86" name="مستطيل: زوايا مستديرة 85">
                  <a:extLst>
                    <a:ext uri="{FF2B5EF4-FFF2-40B4-BE49-F238E27FC236}">
                      <a16:creationId xmlns:a16="http://schemas.microsoft.com/office/drawing/2014/main" id="{EC232A98-BD8B-47DF-9669-4D7FD858BC82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7" name="مستطيل: زوايا مستديرة 86">
                  <a:extLst>
                    <a:ext uri="{FF2B5EF4-FFF2-40B4-BE49-F238E27FC236}">
                      <a16:creationId xmlns:a16="http://schemas.microsoft.com/office/drawing/2014/main" id="{319FBBC9-6199-429F-A761-504819ABFC09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83" name="شكل حر: شكل 82">
                <a:extLst>
                  <a:ext uri="{FF2B5EF4-FFF2-40B4-BE49-F238E27FC236}">
                    <a16:creationId xmlns:a16="http://schemas.microsoft.com/office/drawing/2014/main" id="{62A91E81-DE12-49FB-B783-04871BE15643}"/>
                  </a:ext>
                </a:extLst>
              </p:cNvPr>
              <p:cNvSpPr/>
              <p:nvPr/>
            </p:nvSpPr>
            <p:spPr>
              <a:xfrm>
                <a:off x="8139920" y="19270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4" name="شكل حر: شكل 83">
                <a:extLst>
                  <a:ext uri="{FF2B5EF4-FFF2-40B4-BE49-F238E27FC236}">
                    <a16:creationId xmlns:a16="http://schemas.microsoft.com/office/drawing/2014/main" id="{9EB565AD-2DB4-42F0-A7AE-A7794C7C9F7E}"/>
                  </a:ext>
                </a:extLst>
              </p:cNvPr>
              <p:cNvSpPr/>
              <p:nvPr/>
            </p:nvSpPr>
            <p:spPr>
              <a:xfrm>
                <a:off x="7764323" y="22383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5" name="شكل حر: شكل 84">
                <a:extLst>
                  <a:ext uri="{FF2B5EF4-FFF2-40B4-BE49-F238E27FC236}">
                    <a16:creationId xmlns:a16="http://schemas.microsoft.com/office/drawing/2014/main" id="{8DCC7DE0-BF23-4ECE-8BD3-6E1531FA57BE}"/>
                  </a:ext>
                </a:extLst>
              </p:cNvPr>
              <p:cNvSpPr/>
              <p:nvPr/>
            </p:nvSpPr>
            <p:spPr>
              <a:xfrm>
                <a:off x="7877419" y="29387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FF2EC47-8C4E-4E9E-9322-042102A2A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141668"/>
            <a:ext cx="3338397" cy="35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70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5A1EA10-B63A-4D9B-9585-46DA8DC3AE44}"/>
              </a:ext>
            </a:extLst>
          </p:cNvPr>
          <p:cNvGrpSpPr/>
          <p:nvPr/>
        </p:nvGrpSpPr>
        <p:grpSpPr>
          <a:xfrm>
            <a:off x="2819400" y="402581"/>
            <a:ext cx="6553200" cy="1210441"/>
            <a:chOff x="2819400" y="402581"/>
            <a:chExt cx="6553200" cy="1210441"/>
          </a:xfrm>
        </p:grpSpPr>
        <p:grpSp>
          <p:nvGrpSpPr>
            <p:cNvPr id="5" name="رسم 9" descr="شريط مطوي طويل ، ترويسة">
              <a:extLst>
                <a:ext uri="{FF2B5EF4-FFF2-40B4-BE49-F238E27FC236}">
                  <a16:creationId xmlns:a16="http://schemas.microsoft.com/office/drawing/2014/main" id="{2802D471-AE32-4210-BCCD-8EB465DF573A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DB597686-A12D-46F3-B430-9E4458F727DA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940D1D04-18C1-4644-BE1A-696336052C51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9CAC11BA-CC31-497F-AD63-C1C2AEDB72F4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4B000921-82F6-49F3-A37D-E924F10052B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36E6103B-0371-4A6C-8DAD-7E4360E32E88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6FB0BAD5-A22D-4497-AF00-B312B13416F8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E25B75BC-A876-4488-9BA5-AAA7C4A57E7E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AD52E460-A01D-4845-8A2C-974070C6EE7B}"/>
                </a:ext>
              </a:extLst>
            </p:cNvPr>
            <p:cNvGrpSpPr/>
            <p:nvPr/>
          </p:nvGrpSpPr>
          <p:grpSpPr>
            <a:xfrm>
              <a:off x="8341010" y="880101"/>
              <a:ext cx="529763" cy="529761"/>
              <a:chOff x="2549102" y="1768979"/>
              <a:chExt cx="2705805" cy="2705796"/>
            </a:xfrm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041BA27A-70C4-413C-9EB0-5B041CF43C93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D6567E76-5BBF-4E1A-ABFF-EDD5DF37937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B0C904A-C7B2-48E7-B874-AF00E47B04E4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مسئوليات المتطوّعين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0CF1D1C-B06A-4535-83FD-233DC88CEF4C}"/>
              </a:ext>
            </a:extLst>
          </p:cNvPr>
          <p:cNvSpPr txBox="1"/>
          <p:nvPr/>
        </p:nvSpPr>
        <p:spPr>
          <a:xfrm>
            <a:off x="3403600" y="5454134"/>
            <a:ext cx="2954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طلب المُساعدة من المُشرفين على التطوّع عند الحاجة لها.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ACAC544-7F3D-41FF-9052-C9F5107FB897}"/>
              </a:ext>
            </a:extLst>
          </p:cNvPr>
          <p:cNvSpPr txBox="1"/>
          <p:nvPr/>
        </p:nvSpPr>
        <p:spPr>
          <a:xfrm>
            <a:off x="6177280" y="5413494"/>
            <a:ext cx="2466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التّعزيزِ من ثقافة العمل التطوعيّ في المجتمع.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5E98E9D-B891-4F86-955E-0E5605CEFB59}"/>
              </a:ext>
            </a:extLst>
          </p:cNvPr>
          <p:cNvSpPr txBox="1"/>
          <p:nvPr/>
        </p:nvSpPr>
        <p:spPr>
          <a:xfrm>
            <a:off x="8869680" y="5413494"/>
            <a:ext cx="263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المُحافظة على الحماس الدّائم أثناء القيام بالعملِ التطوعيّ.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83BEDF5-69EE-4910-BFEA-D41B56089C59}"/>
              </a:ext>
            </a:extLst>
          </p:cNvPr>
          <p:cNvSpPr txBox="1"/>
          <p:nvPr/>
        </p:nvSpPr>
        <p:spPr>
          <a:xfrm>
            <a:off x="3776027" y="3050877"/>
            <a:ext cx="22691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تنفيذ المَهام المطلوبة بطريقةٍ صحيحة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DB7A9FC-50E8-4347-9B97-456B5BB721CB}"/>
              </a:ext>
            </a:extLst>
          </p:cNvPr>
          <p:cNvSpPr txBox="1"/>
          <p:nvPr/>
        </p:nvSpPr>
        <p:spPr>
          <a:xfrm>
            <a:off x="6005830" y="3061037"/>
            <a:ext cx="28625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r>
              <a:rPr lang="ar-SA" dirty="0"/>
              <a:t>المُشاركة في التّخطيط للنّشاطات التطوعيّة، واقتراح الطُّرق المُناسبة لتنفيذها.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189DED4-0DB0-47EE-8B59-8FE6BAE02B21}"/>
              </a:ext>
            </a:extLst>
          </p:cNvPr>
          <p:cNvSpPr txBox="1"/>
          <p:nvPr/>
        </p:nvSpPr>
        <p:spPr>
          <a:xfrm>
            <a:off x="8798560" y="3118256"/>
            <a:ext cx="2661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dirty="0">
                <a:solidFill>
                  <a:srgbClr val="13637A"/>
                </a:solidFill>
              </a:rPr>
              <a:t>عدم استخدام المال المُخصّص للتطوّعِ في النّفقات الشخصيّة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917E11B6-B47E-4CE5-A2A4-AE0431BE7E7F}"/>
              </a:ext>
            </a:extLst>
          </p:cNvPr>
          <p:cNvGrpSpPr/>
          <p:nvPr/>
        </p:nvGrpSpPr>
        <p:grpSpPr>
          <a:xfrm>
            <a:off x="4304665" y="4363732"/>
            <a:ext cx="1044881" cy="1044881"/>
            <a:chOff x="3159760" y="2336800"/>
            <a:chExt cx="1656080" cy="1656080"/>
          </a:xfrm>
        </p:grpSpPr>
        <p:sp>
          <p:nvSpPr>
            <p:cNvPr id="24" name="شكل بيضاوي 23">
              <a:extLst>
                <a:ext uri="{FF2B5EF4-FFF2-40B4-BE49-F238E27FC236}">
                  <a16:creationId xmlns:a16="http://schemas.microsoft.com/office/drawing/2014/main" id="{C20AC08F-5D14-4543-9B5E-4229804768EE}"/>
                </a:ext>
              </a:extLst>
            </p:cNvPr>
            <p:cNvSpPr/>
            <p:nvPr/>
          </p:nvSpPr>
          <p:spPr>
            <a:xfrm>
              <a:off x="3159760" y="2336800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28A8E52E-5B53-4ECA-9FEC-8F94D788719F}"/>
                </a:ext>
              </a:extLst>
            </p:cNvPr>
            <p:cNvGrpSpPr/>
            <p:nvPr/>
          </p:nvGrpSpPr>
          <p:grpSpPr>
            <a:xfrm>
              <a:off x="3208020" y="2701540"/>
              <a:ext cx="1333500" cy="994170"/>
              <a:chOff x="3526368" y="2508501"/>
              <a:chExt cx="2161504" cy="1611477"/>
            </a:xfrm>
          </p:grpSpPr>
          <p:sp>
            <p:nvSpPr>
              <p:cNvPr id="26" name="شكل حر: شكل 25">
                <a:extLst>
                  <a:ext uri="{FF2B5EF4-FFF2-40B4-BE49-F238E27FC236}">
                    <a16:creationId xmlns:a16="http://schemas.microsoft.com/office/drawing/2014/main" id="{9E7A2487-731A-4825-A52E-2C509C532FC8}"/>
                  </a:ext>
                </a:extLst>
              </p:cNvPr>
              <p:cNvSpPr/>
              <p:nvPr/>
            </p:nvSpPr>
            <p:spPr>
              <a:xfrm>
                <a:off x="3526368" y="3173177"/>
                <a:ext cx="2156396" cy="946801"/>
              </a:xfrm>
              <a:custGeom>
                <a:avLst/>
                <a:gdLst>
                  <a:gd name="connsiteX0" fmla="*/ 2156395 w 2156396"/>
                  <a:gd name="connsiteY0" fmla="*/ 98012 h 906659"/>
                  <a:gd name="connsiteX1" fmla="*/ 2059353 w 2156396"/>
                  <a:gd name="connsiteY1" fmla="*/ 1 h 906659"/>
                  <a:gd name="connsiteX2" fmla="*/ 2007702 w 2156396"/>
                  <a:gd name="connsiteY2" fmla="*/ 14500 h 906659"/>
                  <a:gd name="connsiteX3" fmla="*/ 1588675 w 2156396"/>
                  <a:gd name="connsiteY3" fmla="*/ 254081 h 906659"/>
                  <a:gd name="connsiteX4" fmla="*/ 1588160 w 2156396"/>
                  <a:gd name="connsiteY4" fmla="*/ 336686 h 906659"/>
                  <a:gd name="connsiteX5" fmla="*/ 1390532 w 2156396"/>
                  <a:gd name="connsiteY5" fmla="*/ 490084 h 906659"/>
                  <a:gd name="connsiteX6" fmla="*/ 955675 w 2156396"/>
                  <a:gd name="connsiteY6" fmla="*/ 490084 h 906659"/>
                  <a:gd name="connsiteX7" fmla="*/ 955675 w 2156396"/>
                  <a:gd name="connsiteY7" fmla="*/ 392066 h 906659"/>
                  <a:gd name="connsiteX8" fmla="*/ 1396756 w 2156396"/>
                  <a:gd name="connsiteY8" fmla="*/ 392066 h 906659"/>
                  <a:gd name="connsiteX9" fmla="*/ 1494774 w 2156396"/>
                  <a:gd name="connsiteY9" fmla="*/ 294048 h 906659"/>
                  <a:gd name="connsiteX10" fmla="*/ 1396756 w 2156396"/>
                  <a:gd name="connsiteY10" fmla="*/ 196030 h 906659"/>
                  <a:gd name="connsiteX11" fmla="*/ 808648 w 2156396"/>
                  <a:gd name="connsiteY11" fmla="*/ 196030 h 906659"/>
                  <a:gd name="connsiteX12" fmla="*/ 692962 w 2156396"/>
                  <a:gd name="connsiteY12" fmla="*/ 229062 h 906659"/>
                  <a:gd name="connsiteX13" fmla="*/ 0 w 2156396"/>
                  <a:gd name="connsiteY13" fmla="*/ 563597 h 906659"/>
                  <a:gd name="connsiteX14" fmla="*/ 343063 w 2156396"/>
                  <a:gd name="connsiteY14" fmla="*/ 906660 h 906659"/>
                  <a:gd name="connsiteX15" fmla="*/ 931171 w 2156396"/>
                  <a:gd name="connsiteY15" fmla="*/ 686120 h 906659"/>
                  <a:gd name="connsiteX16" fmla="*/ 1389160 w 2156396"/>
                  <a:gd name="connsiteY16" fmla="*/ 686120 h 906659"/>
                  <a:gd name="connsiteX17" fmla="*/ 1447137 w 2156396"/>
                  <a:gd name="connsiteY17" fmla="*/ 667129 h 906659"/>
                  <a:gd name="connsiteX18" fmla="*/ 2120202 w 2156396"/>
                  <a:gd name="connsiteY18" fmla="*/ 173486 h 906659"/>
                  <a:gd name="connsiteX19" fmla="*/ 2156395 w 2156396"/>
                  <a:gd name="connsiteY19" fmla="*/ 98012 h 906659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  <a:gd name="connsiteX0" fmla="*/ 2156395 w 2156396"/>
                  <a:gd name="connsiteY0" fmla="*/ 98012 h 946803"/>
                  <a:gd name="connsiteX1" fmla="*/ 2059353 w 2156396"/>
                  <a:gd name="connsiteY1" fmla="*/ 1 h 946803"/>
                  <a:gd name="connsiteX2" fmla="*/ 2007702 w 2156396"/>
                  <a:gd name="connsiteY2" fmla="*/ 14500 h 946803"/>
                  <a:gd name="connsiteX3" fmla="*/ 1588675 w 2156396"/>
                  <a:gd name="connsiteY3" fmla="*/ 254081 h 946803"/>
                  <a:gd name="connsiteX4" fmla="*/ 1588160 w 2156396"/>
                  <a:gd name="connsiteY4" fmla="*/ 336686 h 946803"/>
                  <a:gd name="connsiteX5" fmla="*/ 1390532 w 2156396"/>
                  <a:gd name="connsiteY5" fmla="*/ 490084 h 946803"/>
                  <a:gd name="connsiteX6" fmla="*/ 955675 w 2156396"/>
                  <a:gd name="connsiteY6" fmla="*/ 490084 h 946803"/>
                  <a:gd name="connsiteX7" fmla="*/ 955675 w 2156396"/>
                  <a:gd name="connsiteY7" fmla="*/ 392066 h 946803"/>
                  <a:gd name="connsiteX8" fmla="*/ 1396756 w 2156396"/>
                  <a:gd name="connsiteY8" fmla="*/ 392066 h 946803"/>
                  <a:gd name="connsiteX9" fmla="*/ 1494774 w 2156396"/>
                  <a:gd name="connsiteY9" fmla="*/ 294048 h 946803"/>
                  <a:gd name="connsiteX10" fmla="*/ 1396756 w 2156396"/>
                  <a:gd name="connsiteY10" fmla="*/ 196030 h 946803"/>
                  <a:gd name="connsiteX11" fmla="*/ 808648 w 2156396"/>
                  <a:gd name="connsiteY11" fmla="*/ 196030 h 946803"/>
                  <a:gd name="connsiteX12" fmla="*/ 692962 w 2156396"/>
                  <a:gd name="connsiteY12" fmla="*/ 229062 h 946803"/>
                  <a:gd name="connsiteX13" fmla="*/ 0 w 2156396"/>
                  <a:gd name="connsiteY13" fmla="*/ 563597 h 946803"/>
                  <a:gd name="connsiteX14" fmla="*/ 250426 w 2156396"/>
                  <a:gd name="connsiteY14" fmla="*/ 946803 h 946803"/>
                  <a:gd name="connsiteX15" fmla="*/ 931171 w 2156396"/>
                  <a:gd name="connsiteY15" fmla="*/ 686120 h 946803"/>
                  <a:gd name="connsiteX16" fmla="*/ 1389160 w 2156396"/>
                  <a:gd name="connsiteY16" fmla="*/ 686120 h 946803"/>
                  <a:gd name="connsiteX17" fmla="*/ 1447137 w 2156396"/>
                  <a:gd name="connsiteY17" fmla="*/ 667129 h 946803"/>
                  <a:gd name="connsiteX18" fmla="*/ 2120202 w 2156396"/>
                  <a:gd name="connsiteY18" fmla="*/ 173486 h 946803"/>
                  <a:gd name="connsiteX19" fmla="*/ 2156395 w 2156396"/>
                  <a:gd name="connsiteY19" fmla="*/ 98012 h 94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56396" h="946803">
                    <a:moveTo>
                      <a:pt x="2156395" y="98012"/>
                    </a:moveTo>
                    <a:cubicBezTo>
                      <a:pt x="2156662" y="44148"/>
                      <a:pt x="2113213" y="268"/>
                      <a:pt x="2059353" y="1"/>
                    </a:cubicBezTo>
                    <a:cubicBezTo>
                      <a:pt x="2041119" y="-89"/>
                      <a:pt x="2023225" y="4934"/>
                      <a:pt x="2007702" y="14500"/>
                    </a:cubicBezTo>
                    <a:lnTo>
                      <a:pt x="1588675" y="254081"/>
                    </a:lnTo>
                    <a:cubicBezTo>
                      <a:pt x="1594333" y="281345"/>
                      <a:pt x="1594157" y="309495"/>
                      <a:pt x="1588160" y="336686"/>
                    </a:cubicBezTo>
                    <a:cubicBezTo>
                      <a:pt x="1566178" y="427688"/>
                      <a:pt x="1484141" y="491363"/>
                      <a:pt x="1390532" y="490084"/>
                    </a:cubicBezTo>
                    <a:lnTo>
                      <a:pt x="955675" y="490084"/>
                    </a:lnTo>
                    <a:lnTo>
                      <a:pt x="955675" y="392066"/>
                    </a:lnTo>
                    <a:lnTo>
                      <a:pt x="1396756" y="392066"/>
                    </a:lnTo>
                    <a:cubicBezTo>
                      <a:pt x="1450889" y="392066"/>
                      <a:pt x="1494774" y="348181"/>
                      <a:pt x="1494774" y="294048"/>
                    </a:cubicBezTo>
                    <a:cubicBezTo>
                      <a:pt x="1494774" y="239915"/>
                      <a:pt x="1450889" y="196030"/>
                      <a:pt x="1396756" y="196030"/>
                    </a:cubicBezTo>
                    <a:lnTo>
                      <a:pt x="808648" y="196030"/>
                    </a:lnTo>
                    <a:cubicBezTo>
                      <a:pt x="767760" y="196040"/>
                      <a:pt x="727690" y="207481"/>
                      <a:pt x="692962" y="229062"/>
                    </a:cubicBezTo>
                    <a:lnTo>
                      <a:pt x="0" y="563597"/>
                    </a:lnTo>
                    <a:cubicBezTo>
                      <a:pt x="74212" y="705742"/>
                      <a:pt x="74315" y="783044"/>
                      <a:pt x="250426" y="946803"/>
                    </a:cubicBezTo>
                    <a:cubicBezTo>
                      <a:pt x="408945" y="788283"/>
                      <a:pt x="707567" y="686120"/>
                      <a:pt x="931171" y="686120"/>
                    </a:cubicBezTo>
                    <a:lnTo>
                      <a:pt x="1389160" y="686120"/>
                    </a:lnTo>
                    <a:cubicBezTo>
                      <a:pt x="1410013" y="686117"/>
                      <a:pt x="1430325" y="679464"/>
                      <a:pt x="1447137" y="667129"/>
                    </a:cubicBezTo>
                    <a:lnTo>
                      <a:pt x="2120202" y="173486"/>
                    </a:lnTo>
                    <a:cubicBezTo>
                      <a:pt x="2143023" y="155068"/>
                      <a:pt x="2156319" y="127339"/>
                      <a:pt x="2156395" y="980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7" name="شكل حر: شكل 26">
                <a:extLst>
                  <a:ext uri="{FF2B5EF4-FFF2-40B4-BE49-F238E27FC236}">
                    <a16:creationId xmlns:a16="http://schemas.microsoft.com/office/drawing/2014/main" id="{C53D37EA-58FF-4DFD-AAA5-A69CEDA29243}"/>
                  </a:ext>
                </a:extLst>
              </p:cNvPr>
              <p:cNvSpPr/>
              <p:nvPr/>
            </p:nvSpPr>
            <p:spPr>
              <a:xfrm>
                <a:off x="4436479" y="2584439"/>
                <a:ext cx="833152" cy="789413"/>
              </a:xfrm>
              <a:custGeom>
                <a:avLst/>
                <a:gdLst>
                  <a:gd name="connsiteX0" fmla="*/ 416576 w 833152"/>
                  <a:gd name="connsiteY0" fmla="*/ 164549 h 789413"/>
                  <a:gd name="connsiteX1" fmla="*/ 0 w 833152"/>
                  <a:gd name="connsiteY1" fmla="*/ 213558 h 789413"/>
                  <a:gd name="connsiteX2" fmla="*/ 416576 w 833152"/>
                  <a:gd name="connsiteY2" fmla="*/ 789414 h 789413"/>
                  <a:gd name="connsiteX3" fmla="*/ 833153 w 833152"/>
                  <a:gd name="connsiteY3" fmla="*/ 213558 h 789413"/>
                  <a:gd name="connsiteX4" fmla="*/ 416576 w 833152"/>
                  <a:gd name="connsiteY4" fmla="*/ 164549 h 789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3152" h="789413">
                    <a:moveTo>
                      <a:pt x="416576" y="164549"/>
                    </a:moveTo>
                    <a:cubicBezTo>
                      <a:pt x="262198" y="-141757"/>
                      <a:pt x="0" y="42027"/>
                      <a:pt x="0" y="213558"/>
                    </a:cubicBezTo>
                    <a:cubicBezTo>
                      <a:pt x="0" y="470855"/>
                      <a:pt x="416576" y="789414"/>
                      <a:pt x="416576" y="789414"/>
                    </a:cubicBezTo>
                    <a:cubicBezTo>
                      <a:pt x="416576" y="789414"/>
                      <a:pt x="833153" y="470855"/>
                      <a:pt x="833153" y="213558"/>
                    </a:cubicBezTo>
                    <a:cubicBezTo>
                      <a:pt x="833153" y="42027"/>
                      <a:pt x="570955" y="-141757"/>
                      <a:pt x="416576" y="164549"/>
                    </a:cubicBezTo>
                    <a:close/>
                  </a:path>
                </a:pathLst>
              </a:custGeom>
              <a:solidFill>
                <a:srgbClr val="0D9DA7"/>
              </a:solidFill>
              <a:ln w="24408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8" name="مجموعة 27">
                <a:extLst>
                  <a:ext uri="{FF2B5EF4-FFF2-40B4-BE49-F238E27FC236}">
                    <a16:creationId xmlns:a16="http://schemas.microsoft.com/office/drawing/2014/main" id="{C5A2330F-1188-4323-BECE-8F67A5EC9F19}"/>
                  </a:ext>
                </a:extLst>
              </p:cNvPr>
              <p:cNvGrpSpPr/>
              <p:nvPr/>
            </p:nvGrpSpPr>
            <p:grpSpPr>
              <a:xfrm rot="4042901" flipH="1">
                <a:off x="4103752" y="3676846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35" name="مستطيل: زوايا مستديرة 34">
                  <a:extLst>
                    <a:ext uri="{FF2B5EF4-FFF2-40B4-BE49-F238E27FC236}">
                      <a16:creationId xmlns:a16="http://schemas.microsoft.com/office/drawing/2014/main" id="{00894858-B4B3-4B1B-AE1D-A72D21298CC6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6" name="مستطيل: زوايا مستديرة 35">
                  <a:extLst>
                    <a:ext uri="{FF2B5EF4-FFF2-40B4-BE49-F238E27FC236}">
                      <a16:creationId xmlns:a16="http://schemas.microsoft.com/office/drawing/2014/main" id="{4700BC5A-6AD8-404A-9406-772EF5E454A2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29" name="مجموعة 28">
                <a:extLst>
                  <a:ext uri="{FF2B5EF4-FFF2-40B4-BE49-F238E27FC236}">
                    <a16:creationId xmlns:a16="http://schemas.microsoft.com/office/drawing/2014/main" id="{6C4685DE-BDD2-4FF2-914C-9095525D2318}"/>
                  </a:ext>
                </a:extLst>
              </p:cNvPr>
              <p:cNvGrpSpPr/>
              <p:nvPr/>
            </p:nvGrpSpPr>
            <p:grpSpPr>
              <a:xfrm rot="20111266" flipH="1">
                <a:off x="4521529" y="271315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33" name="مستطيل: زوايا مستديرة 32">
                  <a:extLst>
                    <a:ext uri="{FF2B5EF4-FFF2-40B4-BE49-F238E27FC236}">
                      <a16:creationId xmlns:a16="http://schemas.microsoft.com/office/drawing/2014/main" id="{F105B7E0-246D-42E7-9072-81AF372E8003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34" name="مستطيل: زوايا مستديرة 33">
                  <a:extLst>
                    <a:ext uri="{FF2B5EF4-FFF2-40B4-BE49-F238E27FC236}">
                      <a16:creationId xmlns:a16="http://schemas.microsoft.com/office/drawing/2014/main" id="{3419EA68-02CB-4832-96A5-EE25800A9CAD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30" name="شكل حر: شكل 29">
                <a:extLst>
                  <a:ext uri="{FF2B5EF4-FFF2-40B4-BE49-F238E27FC236}">
                    <a16:creationId xmlns:a16="http://schemas.microsoft.com/office/drawing/2014/main" id="{2904DE00-34F6-44A6-837A-676241BA16FE}"/>
                  </a:ext>
                </a:extLst>
              </p:cNvPr>
              <p:cNvSpPr/>
              <p:nvPr/>
            </p:nvSpPr>
            <p:spPr>
              <a:xfrm>
                <a:off x="5323839" y="277766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1" name="شكل حر: شكل 30">
                <a:extLst>
                  <a:ext uri="{FF2B5EF4-FFF2-40B4-BE49-F238E27FC236}">
                    <a16:creationId xmlns:a16="http://schemas.microsoft.com/office/drawing/2014/main" id="{38815F27-2FC2-4928-BB6F-FE8016C1F17C}"/>
                  </a:ext>
                </a:extLst>
              </p:cNvPr>
              <p:cNvSpPr/>
              <p:nvPr/>
            </p:nvSpPr>
            <p:spPr>
              <a:xfrm>
                <a:off x="4046188" y="250850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79359097-4AED-452B-882D-FCF914EC72DD}"/>
                  </a:ext>
                </a:extLst>
              </p:cNvPr>
              <p:cNvSpPr/>
              <p:nvPr/>
            </p:nvSpPr>
            <p:spPr>
              <a:xfrm>
                <a:off x="4317728" y="320040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7CABF48D-1D50-46E3-AEB2-99B8C569B325}"/>
              </a:ext>
            </a:extLst>
          </p:cNvPr>
          <p:cNvGrpSpPr/>
          <p:nvPr/>
        </p:nvGrpSpPr>
        <p:grpSpPr>
          <a:xfrm>
            <a:off x="6914679" y="4363732"/>
            <a:ext cx="1044881" cy="1044881"/>
            <a:chOff x="7091680" y="2316480"/>
            <a:chExt cx="1656080" cy="1656080"/>
          </a:xfrm>
        </p:grpSpPr>
        <p:sp>
          <p:nvSpPr>
            <p:cNvPr id="38" name="شكل بيضاوي 37">
              <a:extLst>
                <a:ext uri="{FF2B5EF4-FFF2-40B4-BE49-F238E27FC236}">
                  <a16:creationId xmlns:a16="http://schemas.microsoft.com/office/drawing/2014/main" id="{F316E599-68FC-4EEB-996E-5BDAF98ED361}"/>
                </a:ext>
              </a:extLst>
            </p:cNvPr>
            <p:cNvSpPr/>
            <p:nvPr/>
          </p:nvSpPr>
          <p:spPr>
            <a:xfrm>
              <a:off x="7091680" y="2316480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39" name="مجموعة 38">
              <a:extLst>
                <a:ext uri="{FF2B5EF4-FFF2-40B4-BE49-F238E27FC236}">
                  <a16:creationId xmlns:a16="http://schemas.microsoft.com/office/drawing/2014/main" id="{2676777B-4530-4C02-84B2-0FEF7E4676B6}"/>
                </a:ext>
              </a:extLst>
            </p:cNvPr>
            <p:cNvGrpSpPr/>
            <p:nvPr/>
          </p:nvGrpSpPr>
          <p:grpSpPr>
            <a:xfrm>
              <a:off x="7205948" y="2418987"/>
              <a:ext cx="1440212" cy="1208567"/>
              <a:chOff x="9695148" y="2073547"/>
              <a:chExt cx="2027764" cy="1701617"/>
            </a:xfrm>
          </p:grpSpPr>
          <p:sp>
            <p:nvSpPr>
              <p:cNvPr id="40" name="شكل حر: شكل 39">
                <a:extLst>
                  <a:ext uri="{FF2B5EF4-FFF2-40B4-BE49-F238E27FC236}">
                    <a16:creationId xmlns:a16="http://schemas.microsoft.com/office/drawing/2014/main" id="{66D4FB86-4237-4D81-AE74-28D1C42EC156}"/>
                  </a:ext>
                </a:extLst>
              </p:cNvPr>
              <p:cNvSpPr/>
              <p:nvPr/>
            </p:nvSpPr>
            <p:spPr>
              <a:xfrm>
                <a:off x="10598536" y="2442717"/>
                <a:ext cx="243760" cy="225915"/>
              </a:xfrm>
              <a:custGeom>
                <a:avLst/>
                <a:gdLst>
                  <a:gd name="connsiteX0" fmla="*/ 15133 w 243760"/>
                  <a:gd name="connsiteY0" fmla="*/ 151888 h 225915"/>
                  <a:gd name="connsiteX1" fmla="*/ 77504 w 243760"/>
                  <a:gd name="connsiteY1" fmla="*/ 225916 h 225915"/>
                  <a:gd name="connsiteX2" fmla="*/ 236807 w 243760"/>
                  <a:gd name="connsiteY2" fmla="*/ 66613 h 225915"/>
                  <a:gd name="connsiteX3" fmla="*/ 243760 w 243760"/>
                  <a:gd name="connsiteY3" fmla="*/ 60274 h 225915"/>
                  <a:gd name="connsiteX4" fmla="*/ 162154 w 243760"/>
                  <a:gd name="connsiteY4" fmla="*/ 880 h 225915"/>
                  <a:gd name="connsiteX5" fmla="*/ 122698 w 243760"/>
                  <a:gd name="connsiteY5" fmla="*/ 21010 h 225915"/>
                  <a:gd name="connsiteX6" fmla="*/ 0 w 243760"/>
                  <a:gd name="connsiteY6" fmla="*/ 143708 h 225915"/>
                  <a:gd name="connsiteX7" fmla="*/ 15133 w 243760"/>
                  <a:gd name="connsiteY7" fmla="*/ 151888 h 22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760" h="225915">
                    <a:moveTo>
                      <a:pt x="15133" y="151888"/>
                    </a:moveTo>
                    <a:cubicBezTo>
                      <a:pt x="42916" y="169708"/>
                      <a:pt x="64658" y="195513"/>
                      <a:pt x="77504" y="225916"/>
                    </a:cubicBezTo>
                    <a:lnTo>
                      <a:pt x="236807" y="66613"/>
                    </a:lnTo>
                    <a:lnTo>
                      <a:pt x="243760" y="60274"/>
                    </a:lnTo>
                    <a:cubicBezTo>
                      <a:pt x="237627" y="21337"/>
                      <a:pt x="201090" y="-5253"/>
                      <a:pt x="162154" y="880"/>
                    </a:cubicBezTo>
                    <a:cubicBezTo>
                      <a:pt x="147201" y="3235"/>
                      <a:pt x="133383" y="10284"/>
                      <a:pt x="122698" y="21010"/>
                    </a:cubicBezTo>
                    <a:lnTo>
                      <a:pt x="0" y="143708"/>
                    </a:lnTo>
                    <a:cubicBezTo>
                      <a:pt x="5112" y="146367"/>
                      <a:pt x="10634" y="148821"/>
                      <a:pt x="15133" y="1518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1" name="شكل حر: شكل 40">
                <a:extLst>
                  <a:ext uri="{FF2B5EF4-FFF2-40B4-BE49-F238E27FC236}">
                    <a16:creationId xmlns:a16="http://schemas.microsoft.com/office/drawing/2014/main" id="{332999DE-93FB-40F9-96E3-3E77189C0FE1}"/>
                  </a:ext>
                </a:extLst>
              </p:cNvPr>
              <p:cNvSpPr/>
              <p:nvPr/>
            </p:nvSpPr>
            <p:spPr>
              <a:xfrm>
                <a:off x="9985455" y="2546910"/>
                <a:ext cx="444576" cy="844823"/>
              </a:xfrm>
              <a:custGeom>
                <a:avLst/>
                <a:gdLst>
                  <a:gd name="connsiteX0" fmla="*/ 79754 w 444576"/>
                  <a:gd name="connsiteY0" fmla="*/ 844824 h 844823"/>
                  <a:gd name="connsiteX1" fmla="*/ 114109 w 444576"/>
                  <a:gd name="connsiteY1" fmla="*/ 810468 h 844823"/>
                  <a:gd name="connsiteX2" fmla="*/ 169937 w 444576"/>
                  <a:gd name="connsiteY2" fmla="*/ 754641 h 844823"/>
                  <a:gd name="connsiteX3" fmla="*/ 147033 w 444576"/>
                  <a:gd name="connsiteY3" fmla="*/ 575501 h 844823"/>
                  <a:gd name="connsiteX4" fmla="*/ 147033 w 444576"/>
                  <a:gd name="connsiteY4" fmla="*/ 574070 h 844823"/>
                  <a:gd name="connsiteX5" fmla="*/ 166460 w 444576"/>
                  <a:gd name="connsiteY5" fmla="*/ 473457 h 844823"/>
                  <a:gd name="connsiteX6" fmla="*/ 167892 w 444576"/>
                  <a:gd name="connsiteY6" fmla="*/ 470799 h 844823"/>
                  <a:gd name="connsiteX7" fmla="*/ 169528 w 444576"/>
                  <a:gd name="connsiteY7" fmla="*/ 468345 h 844823"/>
                  <a:gd name="connsiteX8" fmla="*/ 405108 w 444576"/>
                  <a:gd name="connsiteY8" fmla="*/ 97592 h 844823"/>
                  <a:gd name="connsiteX9" fmla="*/ 444576 w 444576"/>
                  <a:gd name="connsiteY9" fmla="*/ 55057 h 844823"/>
                  <a:gd name="connsiteX10" fmla="*/ 345090 w 444576"/>
                  <a:gd name="connsiteY10" fmla="*/ 3782 h 844823"/>
                  <a:gd name="connsiteX11" fmla="*/ 301428 w 444576"/>
                  <a:gd name="connsiteY11" fmla="*/ 38288 h 844823"/>
                  <a:gd name="connsiteX12" fmla="*/ 66257 w 444576"/>
                  <a:gd name="connsiteY12" fmla="*/ 408837 h 844823"/>
                  <a:gd name="connsiteX13" fmla="*/ 56237 w 444576"/>
                  <a:gd name="connsiteY13" fmla="*/ 461801 h 844823"/>
                  <a:gd name="connsiteX14" fmla="*/ 84253 w 444576"/>
                  <a:gd name="connsiteY14" fmla="*/ 680817 h 844823"/>
                  <a:gd name="connsiteX15" fmla="*/ 0 w 444576"/>
                  <a:gd name="connsiteY15" fmla="*/ 765070 h 84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576" h="844823">
                    <a:moveTo>
                      <a:pt x="79754" y="844824"/>
                    </a:moveTo>
                    <a:lnTo>
                      <a:pt x="114109" y="810468"/>
                    </a:lnTo>
                    <a:lnTo>
                      <a:pt x="169937" y="754641"/>
                    </a:lnTo>
                    <a:lnTo>
                      <a:pt x="147033" y="575501"/>
                    </a:lnTo>
                    <a:lnTo>
                      <a:pt x="147033" y="574070"/>
                    </a:lnTo>
                    <a:cubicBezTo>
                      <a:pt x="143097" y="539336"/>
                      <a:pt x="149874" y="504228"/>
                      <a:pt x="166460" y="473457"/>
                    </a:cubicBezTo>
                    <a:lnTo>
                      <a:pt x="167892" y="470799"/>
                    </a:lnTo>
                    <a:lnTo>
                      <a:pt x="169528" y="468345"/>
                    </a:lnTo>
                    <a:lnTo>
                      <a:pt x="405108" y="97592"/>
                    </a:lnTo>
                    <a:cubicBezTo>
                      <a:pt x="415564" y="81128"/>
                      <a:pt x="428940" y="66713"/>
                      <a:pt x="444576" y="55057"/>
                    </a:cubicBezTo>
                    <a:cubicBezTo>
                      <a:pt x="431263" y="13426"/>
                      <a:pt x="386722" y="-9531"/>
                      <a:pt x="345090" y="3782"/>
                    </a:cubicBezTo>
                    <a:cubicBezTo>
                      <a:pt x="326839" y="9620"/>
                      <a:pt x="311326" y="21880"/>
                      <a:pt x="301428" y="38288"/>
                    </a:cubicBezTo>
                    <a:lnTo>
                      <a:pt x="66257" y="408837"/>
                    </a:lnTo>
                    <a:cubicBezTo>
                      <a:pt x="57644" y="425074"/>
                      <a:pt x="54151" y="443540"/>
                      <a:pt x="56237" y="461801"/>
                    </a:cubicBezTo>
                    <a:lnTo>
                      <a:pt x="84253" y="680817"/>
                    </a:lnTo>
                    <a:lnTo>
                      <a:pt x="0" y="765070"/>
                    </a:ln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63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2" name="شكل حر: شكل 41">
                <a:extLst>
                  <a:ext uri="{FF2B5EF4-FFF2-40B4-BE49-F238E27FC236}">
                    <a16:creationId xmlns:a16="http://schemas.microsoft.com/office/drawing/2014/main" id="{60F350D4-5B9E-4959-9D5A-172A026BF22F}"/>
                  </a:ext>
                </a:extLst>
              </p:cNvPr>
              <p:cNvSpPr/>
              <p:nvPr/>
            </p:nvSpPr>
            <p:spPr>
              <a:xfrm>
                <a:off x="10122672" y="2546281"/>
                <a:ext cx="1150573" cy="1228883"/>
              </a:xfrm>
              <a:custGeom>
                <a:avLst/>
                <a:gdLst>
                  <a:gd name="connsiteX0" fmla="*/ 1130049 w 1150573"/>
                  <a:gd name="connsiteY0" fmla="*/ 503943 h 1228883"/>
                  <a:gd name="connsiteX1" fmla="*/ 1029989 w 1150573"/>
                  <a:gd name="connsiteY1" fmla="*/ 502982 h 1228883"/>
                  <a:gd name="connsiteX2" fmla="*/ 1029028 w 1150573"/>
                  <a:gd name="connsiteY2" fmla="*/ 503943 h 1228883"/>
                  <a:gd name="connsiteX3" fmla="*/ 809807 w 1150573"/>
                  <a:gd name="connsiteY3" fmla="*/ 722959 h 1228883"/>
                  <a:gd name="connsiteX4" fmla="*/ 787517 w 1150573"/>
                  <a:gd name="connsiteY4" fmla="*/ 722959 h 1228883"/>
                  <a:gd name="connsiteX5" fmla="*/ 787517 w 1150573"/>
                  <a:gd name="connsiteY5" fmla="*/ 700464 h 1228883"/>
                  <a:gd name="connsiteX6" fmla="*/ 1118802 w 1150573"/>
                  <a:gd name="connsiteY6" fmla="*/ 369180 h 1228883"/>
                  <a:gd name="connsiteX7" fmla="*/ 1119415 w 1150573"/>
                  <a:gd name="connsiteY7" fmla="*/ 267545 h 1228883"/>
                  <a:gd name="connsiteX8" fmla="*/ 1017781 w 1150573"/>
                  <a:gd name="connsiteY8" fmla="*/ 266931 h 1228883"/>
                  <a:gd name="connsiteX9" fmla="*/ 686291 w 1150573"/>
                  <a:gd name="connsiteY9" fmla="*/ 599443 h 1228883"/>
                  <a:gd name="connsiteX10" fmla="*/ 663797 w 1150573"/>
                  <a:gd name="connsiteY10" fmla="*/ 597756 h 1228883"/>
                  <a:gd name="connsiteX11" fmla="*/ 663797 w 1150573"/>
                  <a:gd name="connsiteY11" fmla="*/ 576948 h 1228883"/>
                  <a:gd name="connsiteX12" fmla="*/ 1063792 w 1150573"/>
                  <a:gd name="connsiteY12" fmla="*/ 176953 h 1228883"/>
                  <a:gd name="connsiteX13" fmla="*/ 1063179 w 1150573"/>
                  <a:gd name="connsiteY13" fmla="*/ 75318 h 1228883"/>
                  <a:gd name="connsiteX14" fmla="*/ 961544 w 1150573"/>
                  <a:gd name="connsiteY14" fmla="*/ 75931 h 1228883"/>
                  <a:gd name="connsiteX15" fmla="*/ 562775 w 1150573"/>
                  <a:gd name="connsiteY15" fmla="*/ 475722 h 1228883"/>
                  <a:gd name="connsiteX16" fmla="*/ 540281 w 1150573"/>
                  <a:gd name="connsiteY16" fmla="*/ 474035 h 1228883"/>
                  <a:gd name="connsiteX17" fmla="*/ 540281 w 1150573"/>
                  <a:gd name="connsiteY17" fmla="*/ 453228 h 1228883"/>
                  <a:gd name="connsiteX18" fmla="*/ 871565 w 1150573"/>
                  <a:gd name="connsiteY18" fmla="*/ 121943 h 1228883"/>
                  <a:gd name="connsiteX19" fmla="*/ 871565 w 1150573"/>
                  <a:gd name="connsiteY19" fmla="*/ 20922 h 1228883"/>
                  <a:gd name="connsiteX20" fmla="*/ 770544 w 1150573"/>
                  <a:gd name="connsiteY20" fmla="*/ 20922 h 1228883"/>
                  <a:gd name="connsiteX21" fmla="*/ 439259 w 1150573"/>
                  <a:gd name="connsiteY21" fmla="*/ 352206 h 1228883"/>
                  <a:gd name="connsiteX22" fmla="*/ 310017 w 1150573"/>
                  <a:gd name="connsiteY22" fmla="*/ 481448 h 1228883"/>
                  <a:gd name="connsiteX23" fmla="*/ 471774 w 1150573"/>
                  <a:gd name="connsiteY23" fmla="*/ 227463 h 1228883"/>
                  <a:gd name="connsiteX24" fmla="*/ 444891 w 1150573"/>
                  <a:gd name="connsiteY24" fmla="*/ 117925 h 1228883"/>
                  <a:gd name="connsiteX25" fmla="*/ 337011 w 1150573"/>
                  <a:gd name="connsiteY25" fmla="*/ 142188 h 1228883"/>
                  <a:gd name="connsiteX26" fmla="*/ 101021 w 1150573"/>
                  <a:gd name="connsiteY26" fmla="*/ 512736 h 1228883"/>
                  <a:gd name="connsiteX27" fmla="*/ 91001 w 1150573"/>
                  <a:gd name="connsiteY27" fmla="*/ 565701 h 1228883"/>
                  <a:gd name="connsiteX28" fmla="*/ 118404 w 1150573"/>
                  <a:gd name="connsiteY28" fmla="*/ 784717 h 1228883"/>
                  <a:gd name="connsiteX29" fmla="*/ 0 w 1150573"/>
                  <a:gd name="connsiteY29" fmla="*/ 903121 h 1228883"/>
                  <a:gd name="connsiteX30" fmla="*/ 326377 w 1150573"/>
                  <a:gd name="connsiteY30" fmla="*/ 1228884 h 1228883"/>
                  <a:gd name="connsiteX31" fmla="*/ 416764 w 1150573"/>
                  <a:gd name="connsiteY31" fmla="*/ 1138496 h 1228883"/>
                  <a:gd name="connsiteX32" fmla="*/ 742528 w 1150573"/>
                  <a:gd name="connsiteY32" fmla="*/ 992486 h 1228883"/>
                  <a:gd name="connsiteX33" fmla="*/ 1130049 w 1150573"/>
                  <a:gd name="connsiteY33" fmla="*/ 603942 h 1228883"/>
                  <a:gd name="connsiteX34" fmla="*/ 1130049 w 1150573"/>
                  <a:gd name="connsiteY34" fmla="*/ 503943 h 122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0573" h="1228883">
                    <a:moveTo>
                      <a:pt x="1130049" y="503943"/>
                    </a:moveTo>
                    <a:cubicBezTo>
                      <a:pt x="1102683" y="476048"/>
                      <a:pt x="1057886" y="475616"/>
                      <a:pt x="1029989" y="502982"/>
                    </a:cubicBezTo>
                    <a:cubicBezTo>
                      <a:pt x="1029666" y="503299"/>
                      <a:pt x="1029345" y="503620"/>
                      <a:pt x="1029028" y="503943"/>
                    </a:cubicBezTo>
                    <a:lnTo>
                      <a:pt x="809807" y="722959"/>
                    </a:lnTo>
                    <a:cubicBezTo>
                      <a:pt x="803419" y="728521"/>
                      <a:pt x="793906" y="728521"/>
                      <a:pt x="787517" y="722959"/>
                    </a:cubicBezTo>
                    <a:cubicBezTo>
                      <a:pt x="781836" y="716538"/>
                      <a:pt x="781836" y="706886"/>
                      <a:pt x="787517" y="700464"/>
                    </a:cubicBezTo>
                    <a:lnTo>
                      <a:pt x="1118802" y="369180"/>
                    </a:lnTo>
                    <a:cubicBezTo>
                      <a:pt x="1147037" y="341284"/>
                      <a:pt x="1147311" y="295780"/>
                      <a:pt x="1119415" y="267545"/>
                    </a:cubicBezTo>
                    <a:cubicBezTo>
                      <a:pt x="1091520" y="239310"/>
                      <a:pt x="1046015" y="239036"/>
                      <a:pt x="1017781" y="266931"/>
                    </a:cubicBezTo>
                    <a:lnTo>
                      <a:pt x="686291" y="599443"/>
                    </a:lnTo>
                    <a:cubicBezTo>
                      <a:pt x="679614" y="605189"/>
                      <a:pt x="669543" y="604435"/>
                      <a:pt x="663797" y="597756"/>
                    </a:cubicBezTo>
                    <a:cubicBezTo>
                      <a:pt x="658649" y="591774"/>
                      <a:pt x="658649" y="582930"/>
                      <a:pt x="663797" y="576948"/>
                    </a:cubicBezTo>
                    <a:lnTo>
                      <a:pt x="1063792" y="176953"/>
                    </a:lnTo>
                    <a:cubicBezTo>
                      <a:pt x="1091688" y="148718"/>
                      <a:pt x="1091414" y="103213"/>
                      <a:pt x="1063179" y="75318"/>
                    </a:cubicBezTo>
                    <a:cubicBezTo>
                      <a:pt x="1034944" y="47422"/>
                      <a:pt x="989439" y="47696"/>
                      <a:pt x="961544" y="75931"/>
                    </a:cubicBezTo>
                    <a:lnTo>
                      <a:pt x="562775" y="475722"/>
                    </a:lnTo>
                    <a:cubicBezTo>
                      <a:pt x="556098" y="481469"/>
                      <a:pt x="546027" y="480714"/>
                      <a:pt x="540281" y="474035"/>
                    </a:cubicBezTo>
                    <a:cubicBezTo>
                      <a:pt x="535133" y="468056"/>
                      <a:pt x="535133" y="459209"/>
                      <a:pt x="540281" y="453228"/>
                    </a:cubicBezTo>
                    <a:lnTo>
                      <a:pt x="871565" y="121943"/>
                    </a:lnTo>
                    <a:cubicBezTo>
                      <a:pt x="899461" y="94048"/>
                      <a:pt x="899461" y="48817"/>
                      <a:pt x="871565" y="20922"/>
                    </a:cubicBezTo>
                    <a:cubicBezTo>
                      <a:pt x="843670" y="-6974"/>
                      <a:pt x="798439" y="-6974"/>
                      <a:pt x="770544" y="20922"/>
                    </a:cubicBezTo>
                    <a:lnTo>
                      <a:pt x="439259" y="352206"/>
                    </a:lnTo>
                    <a:lnTo>
                      <a:pt x="310017" y="481448"/>
                    </a:lnTo>
                    <a:lnTo>
                      <a:pt x="471774" y="227463"/>
                    </a:lnTo>
                    <a:cubicBezTo>
                      <a:pt x="494598" y="189791"/>
                      <a:pt x="482561" y="140751"/>
                      <a:pt x="444891" y="117925"/>
                    </a:cubicBezTo>
                    <a:cubicBezTo>
                      <a:pt x="408251" y="95726"/>
                      <a:pt x="360618" y="106438"/>
                      <a:pt x="337011" y="142188"/>
                    </a:cubicBezTo>
                    <a:lnTo>
                      <a:pt x="101021" y="512736"/>
                    </a:lnTo>
                    <a:cubicBezTo>
                      <a:pt x="92408" y="528973"/>
                      <a:pt x="88915" y="547439"/>
                      <a:pt x="91001" y="565701"/>
                    </a:cubicBezTo>
                    <a:lnTo>
                      <a:pt x="118404" y="784717"/>
                    </a:lnTo>
                    <a:lnTo>
                      <a:pt x="0" y="903121"/>
                    </a:lnTo>
                    <a:lnTo>
                      <a:pt x="326377" y="1228884"/>
                    </a:lnTo>
                    <a:lnTo>
                      <a:pt x="416764" y="1138496"/>
                    </a:lnTo>
                    <a:cubicBezTo>
                      <a:pt x="496518" y="1058743"/>
                      <a:pt x="592018" y="1142995"/>
                      <a:pt x="742528" y="992486"/>
                    </a:cubicBezTo>
                    <a:lnTo>
                      <a:pt x="1130049" y="603942"/>
                    </a:lnTo>
                    <a:cubicBezTo>
                      <a:pt x="1157415" y="576226"/>
                      <a:pt x="1157415" y="531658"/>
                      <a:pt x="1130049" y="5039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3" name="شكل حر: شكل 42">
                <a:extLst>
                  <a:ext uri="{FF2B5EF4-FFF2-40B4-BE49-F238E27FC236}">
                    <a16:creationId xmlns:a16="http://schemas.microsoft.com/office/drawing/2014/main" id="{B41B01E9-1DA0-492C-83B8-F753E6E83EF4}"/>
                  </a:ext>
                </a:extLst>
              </p:cNvPr>
              <p:cNvSpPr/>
              <p:nvPr/>
            </p:nvSpPr>
            <p:spPr>
              <a:xfrm>
                <a:off x="10731868" y="207354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4" name="شكل حر: شكل 43">
                <a:extLst>
                  <a:ext uri="{FF2B5EF4-FFF2-40B4-BE49-F238E27FC236}">
                    <a16:creationId xmlns:a16="http://schemas.microsoft.com/office/drawing/2014/main" id="{3EF6725E-8B32-4A08-878C-19E8E5830292}"/>
                  </a:ext>
                </a:extLst>
              </p:cNvPr>
              <p:cNvSpPr/>
              <p:nvPr/>
            </p:nvSpPr>
            <p:spPr>
              <a:xfrm rot="18959401">
                <a:off x="10864773" y="2209084"/>
                <a:ext cx="204496" cy="81798"/>
              </a:xfrm>
              <a:custGeom>
                <a:avLst/>
                <a:gdLst>
                  <a:gd name="connsiteX0" fmla="*/ 0 w 204496"/>
                  <a:gd name="connsiteY0" fmla="*/ 0 h 81798"/>
                  <a:gd name="connsiteX1" fmla="*/ 204497 w 204496"/>
                  <a:gd name="connsiteY1" fmla="*/ 0 h 81798"/>
                  <a:gd name="connsiteX2" fmla="*/ 204497 w 204496"/>
                  <a:gd name="connsiteY2" fmla="*/ 81799 h 81798"/>
                  <a:gd name="connsiteX3" fmla="*/ 0 w 204496"/>
                  <a:gd name="connsiteY3" fmla="*/ 81799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96" h="81798">
                    <a:moveTo>
                      <a:pt x="0" y="0"/>
                    </a:moveTo>
                    <a:lnTo>
                      <a:pt x="204497" y="0"/>
                    </a:lnTo>
                    <a:lnTo>
                      <a:pt x="204497" y="81799"/>
                    </a:lnTo>
                    <a:lnTo>
                      <a:pt x="0" y="81799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5" name="شكل حر: شكل 44">
                <a:extLst>
                  <a:ext uri="{FF2B5EF4-FFF2-40B4-BE49-F238E27FC236}">
                    <a16:creationId xmlns:a16="http://schemas.microsoft.com/office/drawing/2014/main" id="{39C1ADC8-E781-4D7B-9A80-FD87B35F2D71}"/>
                  </a:ext>
                </a:extLst>
              </p:cNvPr>
              <p:cNvSpPr/>
              <p:nvPr/>
            </p:nvSpPr>
            <p:spPr>
              <a:xfrm rot="18840599">
                <a:off x="10537680" y="214767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6" name="شكل حر: شكل 45">
                <a:extLst>
                  <a:ext uri="{FF2B5EF4-FFF2-40B4-BE49-F238E27FC236}">
                    <a16:creationId xmlns:a16="http://schemas.microsoft.com/office/drawing/2014/main" id="{5C9C1FF6-DBB4-4112-9EF9-22491DB06085}"/>
                  </a:ext>
                </a:extLst>
              </p:cNvPr>
              <p:cNvSpPr/>
              <p:nvPr/>
            </p:nvSpPr>
            <p:spPr>
              <a:xfrm>
                <a:off x="11358879" y="256430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7" name="شكل حر: شكل 46">
                <a:extLst>
                  <a:ext uri="{FF2B5EF4-FFF2-40B4-BE49-F238E27FC236}">
                    <a16:creationId xmlns:a16="http://schemas.microsoft.com/office/drawing/2014/main" id="{46715BA8-D094-42B1-8CE7-C605BE2E45AB}"/>
                  </a:ext>
                </a:extLst>
              </p:cNvPr>
              <p:cNvSpPr/>
              <p:nvPr/>
            </p:nvSpPr>
            <p:spPr>
              <a:xfrm>
                <a:off x="9695148" y="248818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48" name="شكل حر: شكل 47">
                <a:extLst>
                  <a:ext uri="{FF2B5EF4-FFF2-40B4-BE49-F238E27FC236}">
                    <a16:creationId xmlns:a16="http://schemas.microsoft.com/office/drawing/2014/main" id="{6685792A-55BB-4C58-80B0-CCD9AD847BC7}"/>
                  </a:ext>
                </a:extLst>
              </p:cNvPr>
              <p:cNvSpPr/>
              <p:nvPr/>
            </p:nvSpPr>
            <p:spPr>
              <a:xfrm>
                <a:off x="9814288" y="3220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947CA742-B596-4B6B-8E56-8FC2ABE377FE}"/>
              </a:ext>
            </a:extLst>
          </p:cNvPr>
          <p:cNvGrpSpPr/>
          <p:nvPr/>
        </p:nvGrpSpPr>
        <p:grpSpPr>
          <a:xfrm>
            <a:off x="9707574" y="4350068"/>
            <a:ext cx="1044881" cy="1052375"/>
            <a:chOff x="6080369" y="3739466"/>
            <a:chExt cx="1656080" cy="1667957"/>
          </a:xfrm>
        </p:grpSpPr>
        <p:sp>
          <p:nvSpPr>
            <p:cNvPr id="63" name="شكل بيضاوي 62">
              <a:extLst>
                <a:ext uri="{FF2B5EF4-FFF2-40B4-BE49-F238E27FC236}">
                  <a16:creationId xmlns:a16="http://schemas.microsoft.com/office/drawing/2014/main" id="{D281DF8D-8E08-4ED0-AE2E-D61C5EFF40E0}"/>
                </a:ext>
              </a:extLst>
            </p:cNvPr>
            <p:cNvSpPr/>
            <p:nvPr/>
          </p:nvSpPr>
          <p:spPr>
            <a:xfrm>
              <a:off x="6080369" y="3739466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FE818DCE-DE00-40FE-8FDE-E6FEBEF83AB8}"/>
                </a:ext>
              </a:extLst>
            </p:cNvPr>
            <p:cNvGrpSpPr/>
            <p:nvPr/>
          </p:nvGrpSpPr>
          <p:grpSpPr>
            <a:xfrm>
              <a:off x="6222171" y="3908007"/>
              <a:ext cx="1189160" cy="1499416"/>
              <a:chOff x="4909363" y="1807878"/>
              <a:chExt cx="1808787" cy="2280706"/>
            </a:xfrm>
          </p:grpSpPr>
          <p:grpSp>
            <p:nvGrpSpPr>
              <p:cNvPr id="65" name="مجموعة 64">
                <a:extLst>
                  <a:ext uri="{FF2B5EF4-FFF2-40B4-BE49-F238E27FC236}">
                    <a16:creationId xmlns:a16="http://schemas.microsoft.com/office/drawing/2014/main" id="{302E0F14-CFA5-4644-89AB-9D1392D193B7}"/>
                  </a:ext>
                </a:extLst>
              </p:cNvPr>
              <p:cNvGrpSpPr/>
              <p:nvPr/>
            </p:nvGrpSpPr>
            <p:grpSpPr>
              <a:xfrm>
                <a:off x="5239514" y="1807878"/>
                <a:ext cx="1478636" cy="2280706"/>
                <a:chOff x="4350664" y="2351532"/>
                <a:chExt cx="809816" cy="1249092"/>
              </a:xfrm>
            </p:grpSpPr>
            <p:sp>
              <p:nvSpPr>
                <p:cNvPr id="75" name="شكل حر: شكل 74">
                  <a:extLst>
                    <a:ext uri="{FF2B5EF4-FFF2-40B4-BE49-F238E27FC236}">
                      <a16:creationId xmlns:a16="http://schemas.microsoft.com/office/drawing/2014/main" id="{7E0765BF-8A53-40F6-B2FA-3FAE8C1FA92E}"/>
                    </a:ext>
                  </a:extLst>
                </p:cNvPr>
                <p:cNvSpPr/>
                <p:nvPr/>
              </p:nvSpPr>
              <p:spPr>
                <a:xfrm>
                  <a:off x="4350664" y="2351532"/>
                  <a:ext cx="809816" cy="939800"/>
                </a:xfrm>
                <a:custGeom>
                  <a:avLst/>
                  <a:gdLst>
                    <a:gd name="connsiteX0" fmla="*/ 640931 w 809816"/>
                    <a:gd name="connsiteY0" fmla="*/ 0 h 939800"/>
                    <a:gd name="connsiteX1" fmla="*/ 624319 w 809816"/>
                    <a:gd name="connsiteY1" fmla="*/ 96901 h 939800"/>
                    <a:gd name="connsiteX2" fmla="*/ 552336 w 809816"/>
                    <a:gd name="connsiteY2" fmla="*/ 168885 h 939800"/>
                    <a:gd name="connsiteX3" fmla="*/ 537108 w 809816"/>
                    <a:gd name="connsiteY3" fmla="*/ 167500 h 939800"/>
                    <a:gd name="connsiteX4" fmla="*/ 470662 w 809816"/>
                    <a:gd name="connsiteY4" fmla="*/ 287934 h 939800"/>
                    <a:gd name="connsiteX5" fmla="*/ 513575 w 809816"/>
                    <a:gd name="connsiteY5" fmla="*/ 283782 h 939800"/>
                    <a:gd name="connsiteX6" fmla="*/ 610476 w 809816"/>
                    <a:gd name="connsiteY6" fmla="*/ 275476 h 939800"/>
                    <a:gd name="connsiteX7" fmla="*/ 699072 w 809816"/>
                    <a:gd name="connsiteY7" fmla="*/ 322542 h 939800"/>
                    <a:gd name="connsiteX8" fmla="*/ 557873 w 809816"/>
                    <a:gd name="connsiteY8" fmla="*/ 405600 h 939800"/>
                    <a:gd name="connsiteX9" fmla="*/ 523265 w 809816"/>
                    <a:gd name="connsiteY9" fmla="*/ 391757 h 939800"/>
                    <a:gd name="connsiteX10" fmla="*/ 495579 w 809816"/>
                    <a:gd name="connsiteY10" fmla="*/ 341922 h 939800"/>
                    <a:gd name="connsiteX11" fmla="*/ 449898 w 809816"/>
                    <a:gd name="connsiteY11" fmla="*/ 352997 h 939800"/>
                    <a:gd name="connsiteX12" fmla="*/ 442976 w 809816"/>
                    <a:gd name="connsiteY12" fmla="*/ 675538 h 939800"/>
                    <a:gd name="connsiteX13" fmla="*/ 467893 w 809816"/>
                    <a:gd name="connsiteY13" fmla="*/ 658927 h 939800"/>
                    <a:gd name="connsiteX14" fmla="*/ 467893 w 809816"/>
                    <a:gd name="connsiteY14" fmla="*/ 656158 h 939800"/>
                    <a:gd name="connsiteX15" fmla="*/ 613245 w 809816"/>
                    <a:gd name="connsiteY15" fmla="*/ 510807 h 939800"/>
                    <a:gd name="connsiteX16" fmla="*/ 809816 w 809816"/>
                    <a:gd name="connsiteY16" fmla="*/ 480352 h 939800"/>
                    <a:gd name="connsiteX17" fmla="*/ 683844 w 809816"/>
                    <a:gd name="connsiteY17" fmla="*/ 783514 h 939800"/>
                    <a:gd name="connsiteX18" fmla="*/ 611861 w 809816"/>
                    <a:gd name="connsiteY18" fmla="*/ 802894 h 939800"/>
                    <a:gd name="connsiteX19" fmla="*/ 478968 w 809816"/>
                    <a:gd name="connsiteY19" fmla="*/ 717067 h 939800"/>
                    <a:gd name="connsiteX20" fmla="*/ 452666 w 809816"/>
                    <a:gd name="connsiteY20" fmla="*/ 743369 h 939800"/>
                    <a:gd name="connsiteX21" fmla="*/ 469797 w 809816"/>
                    <a:gd name="connsiteY21" fmla="*/ 851517 h 939800"/>
                    <a:gd name="connsiteX22" fmla="*/ 472852 w 809816"/>
                    <a:gd name="connsiteY22" fmla="*/ 939800 h 939800"/>
                    <a:gd name="connsiteX23" fmla="*/ 419433 w 809816"/>
                    <a:gd name="connsiteY23" fmla="*/ 939800 h 939800"/>
                    <a:gd name="connsiteX24" fmla="*/ 420481 w 809816"/>
                    <a:gd name="connsiteY24" fmla="*/ 916450 h 939800"/>
                    <a:gd name="connsiteX25" fmla="*/ 398678 w 809816"/>
                    <a:gd name="connsiteY25" fmla="*/ 744753 h 939800"/>
                    <a:gd name="connsiteX26" fmla="*/ 380683 w 809816"/>
                    <a:gd name="connsiteY26" fmla="*/ 627088 h 939800"/>
                    <a:gd name="connsiteX27" fmla="*/ 344691 w 809816"/>
                    <a:gd name="connsiteY27" fmla="*/ 610476 h 939800"/>
                    <a:gd name="connsiteX28" fmla="*/ 322542 w 809816"/>
                    <a:gd name="connsiteY28" fmla="*/ 599402 h 939800"/>
                    <a:gd name="connsiteX29" fmla="*/ 197955 w 809816"/>
                    <a:gd name="connsiteY29" fmla="*/ 668617 h 939800"/>
                    <a:gd name="connsiteX30" fmla="*/ 125971 w 809816"/>
                    <a:gd name="connsiteY30" fmla="*/ 649237 h 939800"/>
                    <a:gd name="connsiteX31" fmla="*/ 0 w 809816"/>
                    <a:gd name="connsiteY31" fmla="*/ 346075 h 939800"/>
                    <a:gd name="connsiteX32" fmla="*/ 195186 w 809816"/>
                    <a:gd name="connsiteY32" fmla="*/ 376530 h 939800"/>
                    <a:gd name="connsiteX33" fmla="*/ 340538 w 809816"/>
                    <a:gd name="connsiteY33" fmla="*/ 521881 h 939800"/>
                    <a:gd name="connsiteX34" fmla="*/ 339154 w 809816"/>
                    <a:gd name="connsiteY34" fmla="*/ 545414 h 939800"/>
                    <a:gd name="connsiteX35" fmla="*/ 366840 w 809816"/>
                    <a:gd name="connsiteY35" fmla="*/ 559257 h 939800"/>
                    <a:gd name="connsiteX36" fmla="*/ 372377 w 809816"/>
                    <a:gd name="connsiteY36" fmla="*/ 562026 h 939800"/>
                    <a:gd name="connsiteX37" fmla="*/ 420827 w 809816"/>
                    <a:gd name="connsiteY37" fmla="*/ 271323 h 939800"/>
                    <a:gd name="connsiteX38" fmla="*/ 401447 w 809816"/>
                    <a:gd name="connsiteY38" fmla="*/ 245021 h 939800"/>
                    <a:gd name="connsiteX39" fmla="*/ 358534 w 809816"/>
                    <a:gd name="connsiteY39" fmla="*/ 258864 h 939800"/>
                    <a:gd name="connsiteX40" fmla="*/ 322542 w 809816"/>
                    <a:gd name="connsiteY40" fmla="*/ 249174 h 939800"/>
                    <a:gd name="connsiteX41" fmla="*/ 260248 w 809816"/>
                    <a:gd name="connsiteY41" fmla="*/ 98285 h 939800"/>
                    <a:gd name="connsiteX42" fmla="*/ 358534 w 809816"/>
                    <a:gd name="connsiteY42" fmla="*/ 113513 h 939800"/>
                    <a:gd name="connsiteX43" fmla="*/ 430517 w 809816"/>
                    <a:gd name="connsiteY43" fmla="*/ 185496 h 939800"/>
                    <a:gd name="connsiteX44" fmla="*/ 429133 w 809816"/>
                    <a:gd name="connsiteY44" fmla="*/ 193802 h 939800"/>
                    <a:gd name="connsiteX45" fmla="*/ 447129 w 809816"/>
                    <a:gd name="connsiteY45" fmla="*/ 213182 h 939800"/>
                    <a:gd name="connsiteX46" fmla="*/ 492811 w 809816"/>
                    <a:gd name="connsiteY46" fmla="*/ 138430 h 939800"/>
                    <a:gd name="connsiteX47" fmla="*/ 480352 w 809816"/>
                    <a:gd name="connsiteY47" fmla="*/ 98285 h 939800"/>
                    <a:gd name="connsiteX48" fmla="*/ 490042 w 809816"/>
                    <a:gd name="connsiteY48" fmla="*/ 62294 h 939800"/>
                    <a:gd name="connsiteX49" fmla="*/ 640931 w 809816"/>
                    <a:gd name="connsiteY49" fmla="*/ 0 h 93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09816" h="939800">
                      <a:moveTo>
                        <a:pt x="640931" y="0"/>
                      </a:moveTo>
                      <a:cubicBezTo>
                        <a:pt x="640931" y="0"/>
                        <a:pt x="624319" y="60909"/>
                        <a:pt x="624319" y="96901"/>
                      </a:cubicBezTo>
                      <a:cubicBezTo>
                        <a:pt x="624319" y="135661"/>
                        <a:pt x="592480" y="168885"/>
                        <a:pt x="552336" y="168885"/>
                      </a:cubicBezTo>
                      <a:cubicBezTo>
                        <a:pt x="546799" y="168885"/>
                        <a:pt x="542646" y="168885"/>
                        <a:pt x="537108" y="167500"/>
                      </a:cubicBezTo>
                      <a:cubicBezTo>
                        <a:pt x="509422" y="209029"/>
                        <a:pt x="487274" y="249174"/>
                        <a:pt x="470662" y="287934"/>
                      </a:cubicBezTo>
                      <a:cubicBezTo>
                        <a:pt x="484505" y="285166"/>
                        <a:pt x="499732" y="283782"/>
                        <a:pt x="513575" y="283782"/>
                      </a:cubicBezTo>
                      <a:cubicBezTo>
                        <a:pt x="538493" y="257480"/>
                        <a:pt x="580022" y="251943"/>
                        <a:pt x="610476" y="275476"/>
                      </a:cubicBezTo>
                      <a:cubicBezTo>
                        <a:pt x="640931" y="299009"/>
                        <a:pt x="699072" y="322542"/>
                        <a:pt x="699072" y="322542"/>
                      </a:cubicBezTo>
                      <a:cubicBezTo>
                        <a:pt x="660311" y="373761"/>
                        <a:pt x="620166" y="415290"/>
                        <a:pt x="557873" y="405600"/>
                      </a:cubicBezTo>
                      <a:cubicBezTo>
                        <a:pt x="545414" y="404216"/>
                        <a:pt x="534340" y="400063"/>
                        <a:pt x="523265" y="391757"/>
                      </a:cubicBezTo>
                      <a:cubicBezTo>
                        <a:pt x="506654" y="379298"/>
                        <a:pt x="496964" y="361302"/>
                        <a:pt x="495579" y="341922"/>
                      </a:cubicBezTo>
                      <a:cubicBezTo>
                        <a:pt x="480352" y="343306"/>
                        <a:pt x="463741" y="347459"/>
                        <a:pt x="449898" y="352997"/>
                      </a:cubicBezTo>
                      <a:cubicBezTo>
                        <a:pt x="416674" y="467893"/>
                        <a:pt x="426364" y="573100"/>
                        <a:pt x="442976" y="675538"/>
                      </a:cubicBezTo>
                      <a:cubicBezTo>
                        <a:pt x="451282" y="668617"/>
                        <a:pt x="459588" y="663080"/>
                        <a:pt x="467893" y="658927"/>
                      </a:cubicBezTo>
                      <a:cubicBezTo>
                        <a:pt x="467893" y="657543"/>
                        <a:pt x="467893" y="657543"/>
                        <a:pt x="467893" y="656158"/>
                      </a:cubicBezTo>
                      <a:cubicBezTo>
                        <a:pt x="467893" y="575869"/>
                        <a:pt x="532956" y="510807"/>
                        <a:pt x="613245" y="510807"/>
                      </a:cubicBezTo>
                      <a:cubicBezTo>
                        <a:pt x="689381" y="513575"/>
                        <a:pt x="809816" y="480352"/>
                        <a:pt x="809816" y="480352"/>
                      </a:cubicBezTo>
                      <a:cubicBezTo>
                        <a:pt x="809816" y="607708"/>
                        <a:pt x="795973" y="722605"/>
                        <a:pt x="683844" y="783514"/>
                      </a:cubicBezTo>
                      <a:cubicBezTo>
                        <a:pt x="663080" y="795973"/>
                        <a:pt x="638162" y="802894"/>
                        <a:pt x="611861" y="802894"/>
                      </a:cubicBezTo>
                      <a:cubicBezTo>
                        <a:pt x="552336" y="802894"/>
                        <a:pt x="502501" y="766902"/>
                        <a:pt x="478968" y="717067"/>
                      </a:cubicBezTo>
                      <a:cubicBezTo>
                        <a:pt x="466509" y="725373"/>
                        <a:pt x="456819" y="735063"/>
                        <a:pt x="452666" y="743369"/>
                      </a:cubicBezTo>
                      <a:cubicBezTo>
                        <a:pt x="459588" y="780053"/>
                        <a:pt x="465817" y="816045"/>
                        <a:pt x="469797" y="851517"/>
                      </a:cubicBezTo>
                      <a:lnTo>
                        <a:pt x="472852" y="939800"/>
                      </a:lnTo>
                      <a:lnTo>
                        <a:pt x="419433" y="939800"/>
                      </a:lnTo>
                      <a:lnTo>
                        <a:pt x="420481" y="916450"/>
                      </a:lnTo>
                      <a:cubicBezTo>
                        <a:pt x="419443" y="861554"/>
                        <a:pt x="409060" y="803933"/>
                        <a:pt x="398678" y="744753"/>
                      </a:cubicBezTo>
                      <a:cubicBezTo>
                        <a:pt x="393141" y="707377"/>
                        <a:pt x="386220" y="667233"/>
                        <a:pt x="380683" y="627088"/>
                      </a:cubicBezTo>
                      <a:cubicBezTo>
                        <a:pt x="368224" y="621551"/>
                        <a:pt x="355765" y="616014"/>
                        <a:pt x="344691" y="610476"/>
                      </a:cubicBezTo>
                      <a:cubicBezTo>
                        <a:pt x="337769" y="606323"/>
                        <a:pt x="329463" y="603555"/>
                        <a:pt x="322542" y="599402"/>
                      </a:cubicBezTo>
                      <a:cubicBezTo>
                        <a:pt x="296240" y="640931"/>
                        <a:pt x="250558" y="668617"/>
                        <a:pt x="197955" y="668617"/>
                      </a:cubicBezTo>
                      <a:cubicBezTo>
                        <a:pt x="171653" y="668617"/>
                        <a:pt x="146736" y="661695"/>
                        <a:pt x="125971" y="649237"/>
                      </a:cubicBezTo>
                      <a:cubicBezTo>
                        <a:pt x="13843" y="586943"/>
                        <a:pt x="0" y="473431"/>
                        <a:pt x="0" y="346075"/>
                      </a:cubicBezTo>
                      <a:cubicBezTo>
                        <a:pt x="0" y="346075"/>
                        <a:pt x="120434" y="379298"/>
                        <a:pt x="195186" y="376530"/>
                      </a:cubicBezTo>
                      <a:cubicBezTo>
                        <a:pt x="275476" y="376530"/>
                        <a:pt x="340538" y="441592"/>
                        <a:pt x="340538" y="521881"/>
                      </a:cubicBezTo>
                      <a:cubicBezTo>
                        <a:pt x="340538" y="530187"/>
                        <a:pt x="340538" y="537108"/>
                        <a:pt x="339154" y="545414"/>
                      </a:cubicBezTo>
                      <a:cubicBezTo>
                        <a:pt x="348844" y="549567"/>
                        <a:pt x="357149" y="555104"/>
                        <a:pt x="366840" y="559257"/>
                      </a:cubicBezTo>
                      <a:cubicBezTo>
                        <a:pt x="369608" y="560642"/>
                        <a:pt x="370992" y="560642"/>
                        <a:pt x="372377" y="562026"/>
                      </a:cubicBezTo>
                      <a:cubicBezTo>
                        <a:pt x="366840" y="470662"/>
                        <a:pt x="376530" y="373761"/>
                        <a:pt x="420827" y="271323"/>
                      </a:cubicBezTo>
                      <a:cubicBezTo>
                        <a:pt x="415290" y="261633"/>
                        <a:pt x="409753" y="253327"/>
                        <a:pt x="401447" y="245021"/>
                      </a:cubicBezTo>
                      <a:cubicBezTo>
                        <a:pt x="388988" y="253327"/>
                        <a:pt x="375145" y="258864"/>
                        <a:pt x="358534" y="258864"/>
                      </a:cubicBezTo>
                      <a:cubicBezTo>
                        <a:pt x="346075" y="258864"/>
                        <a:pt x="333616" y="254711"/>
                        <a:pt x="322542" y="249174"/>
                      </a:cubicBezTo>
                      <a:cubicBezTo>
                        <a:pt x="267170" y="218719"/>
                        <a:pt x="260248" y="161963"/>
                        <a:pt x="260248" y="98285"/>
                      </a:cubicBezTo>
                      <a:cubicBezTo>
                        <a:pt x="260248" y="98285"/>
                        <a:pt x="319773" y="114897"/>
                        <a:pt x="358534" y="113513"/>
                      </a:cubicBezTo>
                      <a:cubicBezTo>
                        <a:pt x="397294" y="113513"/>
                        <a:pt x="430517" y="145352"/>
                        <a:pt x="430517" y="185496"/>
                      </a:cubicBezTo>
                      <a:cubicBezTo>
                        <a:pt x="430517" y="188265"/>
                        <a:pt x="429133" y="191033"/>
                        <a:pt x="429133" y="193802"/>
                      </a:cubicBezTo>
                      <a:cubicBezTo>
                        <a:pt x="436055" y="200724"/>
                        <a:pt x="441592" y="206261"/>
                        <a:pt x="447129" y="213182"/>
                      </a:cubicBezTo>
                      <a:cubicBezTo>
                        <a:pt x="460972" y="188265"/>
                        <a:pt x="476199" y="163347"/>
                        <a:pt x="492811" y="138430"/>
                      </a:cubicBezTo>
                      <a:cubicBezTo>
                        <a:pt x="484505" y="125971"/>
                        <a:pt x="480352" y="113513"/>
                        <a:pt x="480352" y="98285"/>
                      </a:cubicBezTo>
                      <a:cubicBezTo>
                        <a:pt x="480352" y="85827"/>
                        <a:pt x="484505" y="73368"/>
                        <a:pt x="490042" y="62294"/>
                      </a:cubicBezTo>
                      <a:cubicBezTo>
                        <a:pt x="520497" y="6922"/>
                        <a:pt x="577253" y="0"/>
                        <a:pt x="640931" y="0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76" name="شكل حر: شكل 75">
                  <a:extLst>
                    <a:ext uri="{FF2B5EF4-FFF2-40B4-BE49-F238E27FC236}">
                      <a16:creationId xmlns:a16="http://schemas.microsoft.com/office/drawing/2014/main" id="{6A1A57C8-D68E-4456-A9EC-7ABF1A811ADF}"/>
                    </a:ext>
                  </a:extLst>
                </p:cNvPr>
                <p:cNvSpPr/>
                <p:nvPr/>
              </p:nvSpPr>
              <p:spPr>
                <a:xfrm>
                  <a:off x="4361938" y="3272536"/>
                  <a:ext cx="781930" cy="328088"/>
                </a:xfrm>
                <a:custGeom>
                  <a:avLst/>
                  <a:gdLst>
                    <a:gd name="connsiteX0" fmla="*/ 344681 w 718452"/>
                    <a:gd name="connsiteY0" fmla="*/ 0 h 167640"/>
                    <a:gd name="connsiteX1" fmla="*/ 398100 w 718452"/>
                    <a:gd name="connsiteY1" fmla="*/ 0 h 167640"/>
                    <a:gd name="connsiteX2" fmla="*/ 398679 w 718452"/>
                    <a:gd name="connsiteY2" fmla="*/ 16751 h 167640"/>
                    <a:gd name="connsiteX3" fmla="*/ 419443 w 718452"/>
                    <a:gd name="connsiteY3" fmla="*/ 15367 h 167640"/>
                    <a:gd name="connsiteX4" fmla="*/ 560642 w 718452"/>
                    <a:gd name="connsiteY4" fmla="*/ 72123 h 167640"/>
                    <a:gd name="connsiteX5" fmla="*/ 718452 w 718452"/>
                    <a:gd name="connsiteY5" fmla="*/ 167640 h 167640"/>
                    <a:gd name="connsiteX6" fmla="*/ 0 w 718452"/>
                    <a:gd name="connsiteY6" fmla="*/ 167640 h 167640"/>
                    <a:gd name="connsiteX7" fmla="*/ 184112 w 718452"/>
                    <a:gd name="connsiteY7" fmla="*/ 56896 h 167640"/>
                    <a:gd name="connsiteX8" fmla="*/ 272707 w 718452"/>
                    <a:gd name="connsiteY8" fmla="*/ 76276 h 167640"/>
                    <a:gd name="connsiteX9" fmla="*/ 343307 w 718452"/>
                    <a:gd name="connsiteY9" fmla="*/ 30594 h 167640"/>
                    <a:gd name="connsiteX10" fmla="*/ 344681 w 718452"/>
                    <a:gd name="connsiteY10" fmla="*/ 0 h 167640"/>
                    <a:gd name="connsiteX0" fmla="*/ 344681 w 718452"/>
                    <a:gd name="connsiteY0" fmla="*/ 0 h 167805"/>
                    <a:gd name="connsiteX1" fmla="*/ 398100 w 718452"/>
                    <a:gd name="connsiteY1" fmla="*/ 0 h 167805"/>
                    <a:gd name="connsiteX2" fmla="*/ 398679 w 718452"/>
                    <a:gd name="connsiteY2" fmla="*/ 16751 h 167805"/>
                    <a:gd name="connsiteX3" fmla="*/ 419443 w 718452"/>
                    <a:gd name="connsiteY3" fmla="*/ 15367 h 167805"/>
                    <a:gd name="connsiteX4" fmla="*/ 560642 w 718452"/>
                    <a:gd name="connsiteY4" fmla="*/ 72123 h 167805"/>
                    <a:gd name="connsiteX5" fmla="*/ 718452 w 718452"/>
                    <a:gd name="connsiteY5" fmla="*/ 167640 h 167805"/>
                    <a:gd name="connsiteX6" fmla="*/ 360791 w 718452"/>
                    <a:gd name="connsiteY6" fmla="*/ 167805 h 167805"/>
                    <a:gd name="connsiteX7" fmla="*/ 0 w 718452"/>
                    <a:gd name="connsiteY7" fmla="*/ 167640 h 167805"/>
                    <a:gd name="connsiteX8" fmla="*/ 184112 w 718452"/>
                    <a:gd name="connsiteY8" fmla="*/ 56896 h 167805"/>
                    <a:gd name="connsiteX9" fmla="*/ 272707 w 718452"/>
                    <a:gd name="connsiteY9" fmla="*/ 76276 h 167805"/>
                    <a:gd name="connsiteX10" fmla="*/ 343307 w 718452"/>
                    <a:gd name="connsiteY10" fmla="*/ 30594 h 167805"/>
                    <a:gd name="connsiteX11" fmla="*/ 344681 w 718452"/>
                    <a:gd name="connsiteY11" fmla="*/ 0 h 167805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344681 w 718452"/>
                    <a:gd name="connsiteY0" fmla="*/ 0 h 328088"/>
                    <a:gd name="connsiteX1" fmla="*/ 398100 w 718452"/>
                    <a:gd name="connsiteY1" fmla="*/ 0 h 328088"/>
                    <a:gd name="connsiteX2" fmla="*/ 398679 w 718452"/>
                    <a:gd name="connsiteY2" fmla="*/ 16751 h 328088"/>
                    <a:gd name="connsiteX3" fmla="*/ 419443 w 718452"/>
                    <a:gd name="connsiteY3" fmla="*/ 15367 h 328088"/>
                    <a:gd name="connsiteX4" fmla="*/ 560642 w 718452"/>
                    <a:gd name="connsiteY4" fmla="*/ 72123 h 328088"/>
                    <a:gd name="connsiteX5" fmla="*/ 718452 w 718452"/>
                    <a:gd name="connsiteY5" fmla="*/ 167640 h 328088"/>
                    <a:gd name="connsiteX6" fmla="*/ 316356 w 718452"/>
                    <a:gd name="connsiteY6" fmla="*/ 328088 h 328088"/>
                    <a:gd name="connsiteX7" fmla="*/ 0 w 718452"/>
                    <a:gd name="connsiteY7" fmla="*/ 167640 h 328088"/>
                    <a:gd name="connsiteX8" fmla="*/ 184112 w 718452"/>
                    <a:gd name="connsiteY8" fmla="*/ 56896 h 328088"/>
                    <a:gd name="connsiteX9" fmla="*/ 272707 w 718452"/>
                    <a:gd name="connsiteY9" fmla="*/ 76276 h 328088"/>
                    <a:gd name="connsiteX10" fmla="*/ 343307 w 718452"/>
                    <a:gd name="connsiteY10" fmla="*/ 30594 h 328088"/>
                    <a:gd name="connsiteX11" fmla="*/ 344681 w 718452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  <a:gd name="connsiteX0" fmla="*/ 408160 w 781931"/>
                    <a:gd name="connsiteY0" fmla="*/ 0 h 328088"/>
                    <a:gd name="connsiteX1" fmla="*/ 461579 w 781931"/>
                    <a:gd name="connsiteY1" fmla="*/ 0 h 328088"/>
                    <a:gd name="connsiteX2" fmla="*/ 462158 w 781931"/>
                    <a:gd name="connsiteY2" fmla="*/ 16751 h 328088"/>
                    <a:gd name="connsiteX3" fmla="*/ 482922 w 781931"/>
                    <a:gd name="connsiteY3" fmla="*/ 15367 h 328088"/>
                    <a:gd name="connsiteX4" fmla="*/ 624121 w 781931"/>
                    <a:gd name="connsiteY4" fmla="*/ 72123 h 328088"/>
                    <a:gd name="connsiteX5" fmla="*/ 781931 w 781931"/>
                    <a:gd name="connsiteY5" fmla="*/ 167640 h 328088"/>
                    <a:gd name="connsiteX6" fmla="*/ 379835 w 781931"/>
                    <a:gd name="connsiteY6" fmla="*/ 328088 h 328088"/>
                    <a:gd name="connsiteX7" fmla="*/ 0 w 781931"/>
                    <a:gd name="connsiteY7" fmla="*/ 204141 h 328088"/>
                    <a:gd name="connsiteX8" fmla="*/ 247591 w 781931"/>
                    <a:gd name="connsiteY8" fmla="*/ 56896 h 328088"/>
                    <a:gd name="connsiteX9" fmla="*/ 336186 w 781931"/>
                    <a:gd name="connsiteY9" fmla="*/ 76276 h 328088"/>
                    <a:gd name="connsiteX10" fmla="*/ 406786 w 781931"/>
                    <a:gd name="connsiteY10" fmla="*/ 30594 h 328088"/>
                    <a:gd name="connsiteX11" fmla="*/ 408160 w 781931"/>
                    <a:gd name="connsiteY11" fmla="*/ 0 h 32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1931" h="328088">
                      <a:moveTo>
                        <a:pt x="408160" y="0"/>
                      </a:moveTo>
                      <a:lnTo>
                        <a:pt x="461579" y="0"/>
                      </a:lnTo>
                      <a:lnTo>
                        <a:pt x="462158" y="16751"/>
                      </a:lnTo>
                      <a:cubicBezTo>
                        <a:pt x="469079" y="15367"/>
                        <a:pt x="476001" y="15367"/>
                        <a:pt x="482922" y="15367"/>
                      </a:cubicBezTo>
                      <a:cubicBezTo>
                        <a:pt x="536910" y="15367"/>
                        <a:pt x="586745" y="37516"/>
                        <a:pt x="624121" y="72123"/>
                      </a:cubicBezTo>
                      <a:cubicBezTo>
                        <a:pt x="691951" y="77661"/>
                        <a:pt x="748708" y="113652"/>
                        <a:pt x="781931" y="167640"/>
                      </a:cubicBezTo>
                      <a:cubicBezTo>
                        <a:pt x="700269" y="279841"/>
                        <a:pt x="547193" y="296823"/>
                        <a:pt x="379835" y="328088"/>
                      </a:cubicBezTo>
                      <a:cubicBezTo>
                        <a:pt x="246875" y="313750"/>
                        <a:pt x="115504" y="275609"/>
                        <a:pt x="0" y="204141"/>
                      </a:cubicBezTo>
                      <a:cubicBezTo>
                        <a:pt x="35992" y="137695"/>
                        <a:pt x="191560" y="78207"/>
                        <a:pt x="247591" y="56896"/>
                      </a:cubicBezTo>
                      <a:cubicBezTo>
                        <a:pt x="303622" y="35585"/>
                        <a:pt x="309885" y="63818"/>
                        <a:pt x="336186" y="76276"/>
                      </a:cubicBezTo>
                      <a:cubicBezTo>
                        <a:pt x="356951" y="56896"/>
                        <a:pt x="380484" y="41669"/>
                        <a:pt x="406786" y="30594"/>
                      </a:cubicBezTo>
                      <a:lnTo>
                        <a:pt x="408160" y="0"/>
                      </a:lnTo>
                      <a:close/>
                    </a:path>
                  </a:pathLst>
                </a:custGeom>
                <a:solidFill>
                  <a:srgbClr val="D7A9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1" anchor="ctr"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66" name="مجموعة 65">
                <a:extLst>
                  <a:ext uri="{FF2B5EF4-FFF2-40B4-BE49-F238E27FC236}">
                    <a16:creationId xmlns:a16="http://schemas.microsoft.com/office/drawing/2014/main" id="{C2049BB5-E47A-4518-A95C-7705FDA5D370}"/>
                  </a:ext>
                </a:extLst>
              </p:cNvPr>
              <p:cNvGrpSpPr/>
              <p:nvPr/>
            </p:nvGrpSpPr>
            <p:grpSpPr>
              <a:xfrm rot="17021444" flipH="1">
                <a:off x="5478959" y="2725708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73" name="مستطيل: زوايا مستديرة 72">
                  <a:extLst>
                    <a:ext uri="{FF2B5EF4-FFF2-40B4-BE49-F238E27FC236}">
                      <a16:creationId xmlns:a16="http://schemas.microsoft.com/office/drawing/2014/main" id="{C1EAD8C6-EC89-4682-8AB5-5E5CD515D5E3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74" name="مستطيل: زوايا مستديرة 73">
                  <a:extLst>
                    <a:ext uri="{FF2B5EF4-FFF2-40B4-BE49-F238E27FC236}">
                      <a16:creationId xmlns:a16="http://schemas.microsoft.com/office/drawing/2014/main" id="{B09FF3E5-E7C6-481A-9110-1082B2D21538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67" name="مجموعة 66">
                <a:extLst>
                  <a:ext uri="{FF2B5EF4-FFF2-40B4-BE49-F238E27FC236}">
                    <a16:creationId xmlns:a16="http://schemas.microsoft.com/office/drawing/2014/main" id="{E6B635EA-E457-4337-A22E-2B645FB2948A}"/>
                  </a:ext>
                </a:extLst>
              </p:cNvPr>
              <p:cNvGrpSpPr/>
              <p:nvPr/>
            </p:nvGrpSpPr>
            <p:grpSpPr>
              <a:xfrm rot="12796276" flipH="1">
                <a:off x="6507659" y="2817149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71" name="مستطيل: زوايا مستديرة 70">
                  <a:extLst>
                    <a:ext uri="{FF2B5EF4-FFF2-40B4-BE49-F238E27FC236}">
                      <a16:creationId xmlns:a16="http://schemas.microsoft.com/office/drawing/2014/main" id="{965F5A84-65F2-4FB9-8EAF-FF69F076F526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72" name="مستطيل: زوايا مستديرة 71">
                  <a:extLst>
                    <a:ext uri="{FF2B5EF4-FFF2-40B4-BE49-F238E27FC236}">
                      <a16:creationId xmlns:a16="http://schemas.microsoft.com/office/drawing/2014/main" id="{BB1E9975-D4B8-4FDE-A726-D385A9FBE313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68" name="شكل حر: شكل 67">
                <a:extLst>
                  <a:ext uri="{FF2B5EF4-FFF2-40B4-BE49-F238E27FC236}">
                    <a16:creationId xmlns:a16="http://schemas.microsoft.com/office/drawing/2014/main" id="{3CEE6BFD-3E6F-4C91-8976-BF4E339F16E4}"/>
                  </a:ext>
                </a:extLst>
              </p:cNvPr>
              <p:cNvSpPr/>
              <p:nvPr/>
            </p:nvSpPr>
            <p:spPr>
              <a:xfrm>
                <a:off x="5284960" y="1876227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69" name="شكل حر: شكل 68">
                <a:extLst>
                  <a:ext uri="{FF2B5EF4-FFF2-40B4-BE49-F238E27FC236}">
                    <a16:creationId xmlns:a16="http://schemas.microsoft.com/office/drawing/2014/main" id="{7204DD08-9B60-4A72-B668-7B831F303E20}"/>
                  </a:ext>
                </a:extLst>
              </p:cNvPr>
              <p:cNvSpPr/>
              <p:nvPr/>
            </p:nvSpPr>
            <p:spPr>
              <a:xfrm>
                <a:off x="4909363" y="2187594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70" name="شكل حر: شكل 69">
                <a:extLst>
                  <a:ext uri="{FF2B5EF4-FFF2-40B4-BE49-F238E27FC236}">
                    <a16:creationId xmlns:a16="http://schemas.microsoft.com/office/drawing/2014/main" id="{ADF1D377-7618-4EB9-AB0A-9E39191893BE}"/>
                  </a:ext>
                </a:extLst>
              </p:cNvPr>
              <p:cNvSpPr/>
              <p:nvPr/>
            </p:nvSpPr>
            <p:spPr>
              <a:xfrm>
                <a:off x="5022459" y="288798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ECE8978B-1292-4FCF-AC6A-E63F4E5D7A65}"/>
              </a:ext>
            </a:extLst>
          </p:cNvPr>
          <p:cNvGrpSpPr/>
          <p:nvPr/>
        </p:nvGrpSpPr>
        <p:grpSpPr>
          <a:xfrm>
            <a:off x="4304665" y="1881188"/>
            <a:ext cx="1116012" cy="1116012"/>
            <a:chOff x="128266" y="2070219"/>
            <a:chExt cx="1656080" cy="1656080"/>
          </a:xfrm>
        </p:grpSpPr>
        <p:sp>
          <p:nvSpPr>
            <p:cNvPr id="78" name="شكل بيضاوي 77">
              <a:extLst>
                <a:ext uri="{FF2B5EF4-FFF2-40B4-BE49-F238E27FC236}">
                  <a16:creationId xmlns:a16="http://schemas.microsoft.com/office/drawing/2014/main" id="{9083F165-1FD4-44B0-8A78-0CE209151E50}"/>
                </a:ext>
              </a:extLst>
            </p:cNvPr>
            <p:cNvSpPr/>
            <p:nvPr/>
          </p:nvSpPr>
          <p:spPr>
            <a:xfrm>
              <a:off x="128266" y="2070219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79" name="مجموعة 78">
              <a:extLst>
                <a:ext uri="{FF2B5EF4-FFF2-40B4-BE49-F238E27FC236}">
                  <a16:creationId xmlns:a16="http://schemas.microsoft.com/office/drawing/2014/main" id="{84AB2E99-7435-415B-B6C7-BCABC23008AB}"/>
                </a:ext>
              </a:extLst>
            </p:cNvPr>
            <p:cNvGrpSpPr/>
            <p:nvPr/>
          </p:nvGrpSpPr>
          <p:grpSpPr>
            <a:xfrm>
              <a:off x="159339" y="2135849"/>
              <a:ext cx="1253795" cy="1411261"/>
              <a:chOff x="7163589" y="4396338"/>
              <a:chExt cx="1374919" cy="1547598"/>
            </a:xfrm>
          </p:grpSpPr>
          <p:grpSp>
            <p:nvGrpSpPr>
              <p:cNvPr id="80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A131FC5C-F106-4E54-BBA6-50B1A3778473}"/>
                  </a:ext>
                </a:extLst>
              </p:cNvPr>
              <p:cNvGrpSpPr/>
              <p:nvPr/>
            </p:nvGrpSpPr>
            <p:grpSpPr>
              <a:xfrm rot="3214725" flipH="1">
                <a:off x="7644383" y="4770003"/>
                <a:ext cx="969843" cy="818406"/>
                <a:chOff x="5663883" y="2286678"/>
                <a:chExt cx="4637825" cy="3913649"/>
              </a:xfrm>
              <a:solidFill>
                <a:srgbClr val="0D9DA7"/>
              </a:solidFill>
            </p:grpSpPr>
            <p:sp>
              <p:nvSpPr>
                <p:cNvPr id="96" name="شكل حر: شكل 95">
                  <a:extLst>
                    <a:ext uri="{FF2B5EF4-FFF2-40B4-BE49-F238E27FC236}">
                      <a16:creationId xmlns:a16="http://schemas.microsoft.com/office/drawing/2014/main" id="{C127499A-1040-432A-8553-FF767568973F}"/>
                    </a:ext>
                  </a:extLst>
                </p:cNvPr>
                <p:cNvSpPr/>
                <p:nvPr/>
              </p:nvSpPr>
              <p:spPr>
                <a:xfrm>
                  <a:off x="5663883" y="2286678"/>
                  <a:ext cx="4637825" cy="3913649"/>
                </a:xfrm>
                <a:custGeom>
                  <a:avLst/>
                  <a:gdLst>
                    <a:gd name="connsiteX0" fmla="*/ 3403185 w 4637825"/>
                    <a:gd name="connsiteY0" fmla="*/ 932905 h 3913649"/>
                    <a:gd name="connsiteX1" fmla="*/ 3383168 w 4637825"/>
                    <a:gd name="connsiteY1" fmla="*/ 941192 h 3913649"/>
                    <a:gd name="connsiteX2" fmla="*/ 3392091 w 4637825"/>
                    <a:gd name="connsiteY2" fmla="*/ 924219 h 3913649"/>
                    <a:gd name="connsiteX3" fmla="*/ 3420180 w 4637825"/>
                    <a:gd name="connsiteY3" fmla="*/ 858053 h 3913649"/>
                    <a:gd name="connsiteX4" fmla="*/ 3439926 w 4637825"/>
                    <a:gd name="connsiteY4" fmla="*/ 789323 h 3913649"/>
                    <a:gd name="connsiteX5" fmla="*/ 3447048 w 4637825"/>
                    <a:gd name="connsiteY5" fmla="*/ 754383 h 3913649"/>
                    <a:gd name="connsiteX6" fmla="*/ 3452349 w 4637825"/>
                    <a:gd name="connsiteY6" fmla="*/ 719179 h 3913649"/>
                    <a:gd name="connsiteX7" fmla="*/ 3444733 w 4637825"/>
                    <a:gd name="connsiteY7" fmla="*/ 708313 h 3913649"/>
                    <a:gd name="connsiteX8" fmla="*/ 3433425 w 4637825"/>
                    <a:gd name="connsiteY8" fmla="*/ 715850 h 3913649"/>
                    <a:gd name="connsiteX9" fmla="*/ 3433310 w 4637825"/>
                    <a:gd name="connsiteY9" fmla="*/ 716400 h 3913649"/>
                    <a:gd name="connsiteX10" fmla="*/ 3426595 w 4637825"/>
                    <a:gd name="connsiteY10" fmla="*/ 750325 h 3913649"/>
                    <a:gd name="connsiteX11" fmla="*/ 3418151 w 4637825"/>
                    <a:gd name="connsiteY11" fmla="*/ 783794 h 3913649"/>
                    <a:gd name="connsiteX12" fmla="*/ 3396141 w 4637825"/>
                    <a:gd name="connsiteY12" fmla="*/ 848973 h 3913649"/>
                    <a:gd name="connsiteX13" fmla="*/ 3366545 w 4637825"/>
                    <a:gd name="connsiteY13" fmla="*/ 910645 h 3913649"/>
                    <a:gd name="connsiteX14" fmla="*/ 3348864 w 4637825"/>
                    <a:gd name="connsiteY14" fmla="*/ 939620 h 3913649"/>
                    <a:gd name="connsiteX15" fmla="*/ 3331669 w 4637825"/>
                    <a:gd name="connsiteY15" fmla="*/ 963030 h 3913649"/>
                    <a:gd name="connsiteX16" fmla="*/ 2764134 w 4637825"/>
                    <a:gd name="connsiteY16" fmla="*/ 1282192 h 3913649"/>
                    <a:gd name="connsiteX17" fmla="*/ 2781215 w 4637825"/>
                    <a:gd name="connsiteY17" fmla="*/ 1253238 h 3913649"/>
                    <a:gd name="connsiteX18" fmla="*/ 2837015 w 4637825"/>
                    <a:gd name="connsiteY18" fmla="*/ 1130580 h 3913649"/>
                    <a:gd name="connsiteX19" fmla="*/ 2841551 w 4637825"/>
                    <a:gd name="connsiteY19" fmla="*/ 1117957 h 3913649"/>
                    <a:gd name="connsiteX20" fmla="*/ 3164584 w 4637825"/>
                    <a:gd name="connsiteY20" fmla="*/ 845452 h 3913649"/>
                    <a:gd name="connsiteX21" fmla="*/ 3054156 w 4637825"/>
                    <a:gd name="connsiteY21" fmla="*/ 377336 h 3913649"/>
                    <a:gd name="connsiteX22" fmla="*/ 2663028 w 4637825"/>
                    <a:gd name="connsiteY22" fmla="*/ 17 h 3913649"/>
                    <a:gd name="connsiteX23" fmla="*/ 2662928 w 4637825"/>
                    <a:gd name="connsiteY23" fmla="*/ 67 h 3913649"/>
                    <a:gd name="connsiteX24" fmla="*/ 2792780 w 4637825"/>
                    <a:gd name="connsiteY24" fmla="*/ 460468 h 3913649"/>
                    <a:gd name="connsiteX25" fmla="*/ 2826049 w 4637825"/>
                    <a:gd name="connsiteY25" fmla="*/ 1087053 h 3913649"/>
                    <a:gd name="connsiteX26" fmla="*/ 2813547 w 4637825"/>
                    <a:gd name="connsiteY26" fmla="*/ 1121900 h 3913649"/>
                    <a:gd name="connsiteX27" fmla="*/ 2756519 w 4637825"/>
                    <a:gd name="connsiteY27" fmla="*/ 1238779 h 3913649"/>
                    <a:gd name="connsiteX28" fmla="*/ 2680045 w 4637825"/>
                    <a:gd name="connsiteY28" fmla="*/ 1343307 h 3913649"/>
                    <a:gd name="connsiteX29" fmla="*/ 2351204 w 4637825"/>
                    <a:gd name="connsiteY29" fmla="*/ 1627035 h 3913649"/>
                    <a:gd name="connsiteX30" fmla="*/ 2186690 w 4637825"/>
                    <a:gd name="connsiteY30" fmla="*/ 1802157 h 3913649"/>
                    <a:gd name="connsiteX31" fmla="*/ 2124390 w 4637825"/>
                    <a:gd name="connsiteY31" fmla="*/ 1538545 h 3913649"/>
                    <a:gd name="connsiteX32" fmla="*/ 2178661 w 4637825"/>
                    <a:gd name="connsiteY32" fmla="*/ 1390912 h 3913649"/>
                    <a:gd name="connsiteX33" fmla="*/ 2179482 w 4637825"/>
                    <a:gd name="connsiteY33" fmla="*/ 1390112 h 3913649"/>
                    <a:gd name="connsiteX34" fmla="*/ 1876116 w 4637825"/>
                    <a:gd name="connsiteY34" fmla="*/ 692632 h 3913649"/>
                    <a:gd name="connsiteX35" fmla="*/ 1376010 w 4637825"/>
                    <a:gd name="connsiteY35" fmla="*/ 616830 h 3913649"/>
                    <a:gd name="connsiteX36" fmla="*/ 1209561 w 4637825"/>
                    <a:gd name="connsiteY36" fmla="*/ 571510 h 3913649"/>
                    <a:gd name="connsiteX37" fmla="*/ 1209468 w 4637825"/>
                    <a:gd name="connsiteY37" fmla="*/ 571603 h 3913649"/>
                    <a:gd name="connsiteX38" fmla="*/ 1254809 w 4637825"/>
                    <a:gd name="connsiteY38" fmla="*/ 738102 h 3913649"/>
                    <a:gd name="connsiteX39" fmla="*/ 1330690 w 4637825"/>
                    <a:gd name="connsiteY39" fmla="*/ 1238365 h 3913649"/>
                    <a:gd name="connsiteX40" fmla="*/ 2027978 w 4637825"/>
                    <a:gd name="connsiteY40" fmla="*/ 1541696 h 3913649"/>
                    <a:gd name="connsiteX41" fmla="*/ 2028770 w 4637825"/>
                    <a:gd name="connsiteY41" fmla="*/ 1540881 h 3913649"/>
                    <a:gd name="connsiteX42" fmla="*/ 2128412 w 4637825"/>
                    <a:gd name="connsiteY42" fmla="*/ 1870951 h 3913649"/>
                    <a:gd name="connsiteX43" fmla="*/ 1724340 w 4637825"/>
                    <a:gd name="connsiteY43" fmla="*/ 2494593 h 3913649"/>
                    <a:gd name="connsiteX44" fmla="*/ 1723139 w 4637825"/>
                    <a:gd name="connsiteY44" fmla="*/ 2451102 h 3913649"/>
                    <a:gd name="connsiteX45" fmla="*/ 1687249 w 4637825"/>
                    <a:gd name="connsiteY45" fmla="*/ 2300633 h 3913649"/>
                    <a:gd name="connsiteX46" fmla="*/ 1666911 w 4637825"/>
                    <a:gd name="connsiteY46" fmla="*/ 2307263 h 3913649"/>
                    <a:gd name="connsiteX47" fmla="*/ 1688628 w 4637825"/>
                    <a:gd name="connsiteY47" fmla="*/ 2390044 h 3913649"/>
                    <a:gd name="connsiteX48" fmla="*/ 1676891 w 4637825"/>
                    <a:gd name="connsiteY48" fmla="*/ 2594720 h 3913649"/>
                    <a:gd name="connsiteX49" fmla="*/ 1642636 w 4637825"/>
                    <a:gd name="connsiteY49" fmla="*/ 2673023 h 3913649"/>
                    <a:gd name="connsiteX50" fmla="*/ 1479173 w 4637825"/>
                    <a:gd name="connsiteY50" fmla="*/ 3170121 h 3913649"/>
                    <a:gd name="connsiteX51" fmla="*/ 1298601 w 4637825"/>
                    <a:gd name="connsiteY51" fmla="*/ 2971860 h 3913649"/>
                    <a:gd name="connsiteX52" fmla="*/ 1254038 w 4637825"/>
                    <a:gd name="connsiteY52" fmla="*/ 2874948 h 3913649"/>
                    <a:gd name="connsiteX53" fmla="*/ 1261568 w 4637825"/>
                    <a:gd name="connsiteY53" fmla="*/ 2836343 h 3913649"/>
                    <a:gd name="connsiteX54" fmla="*/ 1261803 w 4637825"/>
                    <a:gd name="connsiteY54" fmla="*/ 2835222 h 3913649"/>
                    <a:gd name="connsiteX55" fmla="*/ 620637 w 4637825"/>
                    <a:gd name="connsiteY55" fmla="*/ 2426071 h 3913649"/>
                    <a:gd name="connsiteX56" fmla="*/ 163452 w 4637825"/>
                    <a:gd name="connsiteY56" fmla="*/ 2642483 h 3913649"/>
                    <a:gd name="connsiteX57" fmla="*/ 67 w 4637825"/>
                    <a:gd name="connsiteY57" fmla="*/ 2697854 h 3913649"/>
                    <a:gd name="connsiteX58" fmla="*/ 38 w 4637825"/>
                    <a:gd name="connsiteY58" fmla="*/ 2697983 h 3913649"/>
                    <a:gd name="connsiteX59" fmla="*/ 130633 w 4637825"/>
                    <a:gd name="connsiteY59" fmla="*/ 2810776 h 3913649"/>
                    <a:gd name="connsiteX60" fmla="*/ 472962 w 4637825"/>
                    <a:gd name="connsiteY60" fmla="*/ 3183380 h 3913649"/>
                    <a:gd name="connsiteX61" fmla="*/ 1220784 w 4637825"/>
                    <a:gd name="connsiteY61" fmla="*/ 3045584 h 3913649"/>
                    <a:gd name="connsiteX62" fmla="*/ 1220991 w 4637825"/>
                    <a:gd name="connsiteY62" fmla="*/ 3044462 h 3913649"/>
                    <a:gd name="connsiteX63" fmla="*/ 1225456 w 4637825"/>
                    <a:gd name="connsiteY63" fmla="*/ 3021559 h 3913649"/>
                    <a:gd name="connsiteX64" fmla="*/ 1296722 w 4637825"/>
                    <a:gd name="connsiteY64" fmla="*/ 2990584 h 3913649"/>
                    <a:gd name="connsiteX65" fmla="*/ 1465772 w 4637825"/>
                    <a:gd name="connsiteY65" fmla="*/ 3228199 h 3913649"/>
                    <a:gd name="connsiteX66" fmla="*/ 1388426 w 4637825"/>
                    <a:gd name="connsiteY66" fmla="*/ 3913649 h 3913649"/>
                    <a:gd name="connsiteX67" fmla="*/ 1495582 w 4637825"/>
                    <a:gd name="connsiteY67" fmla="*/ 3913649 h 3913649"/>
                    <a:gd name="connsiteX68" fmla="*/ 1676769 w 4637825"/>
                    <a:gd name="connsiteY68" fmla="*/ 2815098 h 3913649"/>
                    <a:gd name="connsiteX69" fmla="*/ 1935059 w 4637825"/>
                    <a:gd name="connsiteY69" fmla="*/ 2620231 h 3913649"/>
                    <a:gd name="connsiteX70" fmla="*/ 1956104 w 4637825"/>
                    <a:gd name="connsiteY70" fmla="*/ 2652856 h 3913649"/>
                    <a:gd name="connsiteX71" fmla="*/ 1955804 w 4637825"/>
                    <a:gd name="connsiteY71" fmla="*/ 2657271 h 3913649"/>
                    <a:gd name="connsiteX72" fmla="*/ 2658849 w 4637825"/>
                    <a:gd name="connsiteY72" fmla="*/ 2947022 h 3913649"/>
                    <a:gd name="connsiteX73" fmla="*/ 3070951 w 4637825"/>
                    <a:gd name="connsiteY73" fmla="*/ 2653435 h 3913649"/>
                    <a:gd name="connsiteX74" fmla="*/ 3222084 w 4637825"/>
                    <a:gd name="connsiteY74" fmla="*/ 2570146 h 3913649"/>
                    <a:gd name="connsiteX75" fmla="*/ 3222084 w 4637825"/>
                    <a:gd name="connsiteY75" fmla="*/ 2570017 h 3913649"/>
                    <a:gd name="connsiteX76" fmla="*/ 3073716 w 4637825"/>
                    <a:gd name="connsiteY76" fmla="*/ 2481999 h 3913649"/>
                    <a:gd name="connsiteX77" fmla="*/ 2671294 w 4637825"/>
                    <a:gd name="connsiteY77" fmla="*/ 2175554 h 3913649"/>
                    <a:gd name="connsiteX78" fmla="*/ 1959262 w 4637825"/>
                    <a:gd name="connsiteY78" fmla="*/ 2442980 h 3913649"/>
                    <a:gd name="connsiteX79" fmla="*/ 1959262 w 4637825"/>
                    <a:gd name="connsiteY79" fmla="*/ 2444123 h 3913649"/>
                    <a:gd name="connsiteX80" fmla="*/ 1890989 w 4637825"/>
                    <a:gd name="connsiteY80" fmla="*/ 2585826 h 3913649"/>
                    <a:gd name="connsiteX81" fmla="*/ 1735134 w 4637825"/>
                    <a:gd name="connsiteY81" fmla="*/ 2663522 h 3913649"/>
                    <a:gd name="connsiteX82" fmla="*/ 2391537 w 4637825"/>
                    <a:gd name="connsiteY82" fmla="*/ 1667361 h 3913649"/>
                    <a:gd name="connsiteX83" fmla="*/ 3415430 w 4637825"/>
                    <a:gd name="connsiteY83" fmla="*/ 962452 h 3913649"/>
                    <a:gd name="connsiteX84" fmla="*/ 4637825 w 4637825"/>
                    <a:gd name="connsiteY84" fmla="*/ 702434 h 3913649"/>
                    <a:gd name="connsiteX85" fmla="*/ 4637825 w 4637825"/>
                    <a:gd name="connsiteY85" fmla="*/ 695490 h 3913649"/>
                    <a:gd name="connsiteX86" fmla="*/ 3403185 w 4637825"/>
                    <a:gd name="connsiteY86" fmla="*/ 932905 h 391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4637825" h="3913649">
                      <a:moveTo>
                        <a:pt x="3403185" y="932905"/>
                      </a:moveTo>
                      <a:cubicBezTo>
                        <a:pt x="3396491" y="935627"/>
                        <a:pt x="3389841" y="938427"/>
                        <a:pt x="3383168" y="941192"/>
                      </a:cubicBezTo>
                      <a:cubicBezTo>
                        <a:pt x="3386269" y="935584"/>
                        <a:pt x="3389262" y="929933"/>
                        <a:pt x="3392091" y="924219"/>
                      </a:cubicBezTo>
                      <a:cubicBezTo>
                        <a:pt x="3402885" y="902701"/>
                        <a:pt x="3412115" y="880556"/>
                        <a:pt x="3420180" y="858053"/>
                      </a:cubicBezTo>
                      <a:cubicBezTo>
                        <a:pt x="3427810" y="835407"/>
                        <a:pt x="3434846" y="812590"/>
                        <a:pt x="3439926" y="789323"/>
                      </a:cubicBezTo>
                      <a:cubicBezTo>
                        <a:pt x="3442919" y="777800"/>
                        <a:pt x="3444662" y="766013"/>
                        <a:pt x="3447048" y="754383"/>
                      </a:cubicBezTo>
                      <a:cubicBezTo>
                        <a:pt x="3449098" y="742681"/>
                        <a:pt x="3450570" y="730894"/>
                        <a:pt x="3452349" y="719179"/>
                      </a:cubicBezTo>
                      <a:cubicBezTo>
                        <a:pt x="3453106" y="714142"/>
                        <a:pt x="3449784" y="709320"/>
                        <a:pt x="3444733" y="708313"/>
                      </a:cubicBezTo>
                      <a:cubicBezTo>
                        <a:pt x="3439525" y="707270"/>
                        <a:pt x="3434468" y="710649"/>
                        <a:pt x="3433425" y="715850"/>
                      </a:cubicBezTo>
                      <a:lnTo>
                        <a:pt x="3433310" y="716400"/>
                      </a:lnTo>
                      <a:cubicBezTo>
                        <a:pt x="3431046" y="727715"/>
                        <a:pt x="3429103" y="739081"/>
                        <a:pt x="3426595" y="750325"/>
                      </a:cubicBezTo>
                      <a:cubicBezTo>
                        <a:pt x="3423752" y="761491"/>
                        <a:pt x="3421573" y="772807"/>
                        <a:pt x="3418151" y="783794"/>
                      </a:cubicBezTo>
                      <a:cubicBezTo>
                        <a:pt x="3412222" y="806018"/>
                        <a:pt x="3404421" y="827642"/>
                        <a:pt x="3396141" y="848973"/>
                      </a:cubicBezTo>
                      <a:cubicBezTo>
                        <a:pt x="3387433" y="870140"/>
                        <a:pt x="3377668" y="890821"/>
                        <a:pt x="3366545" y="910645"/>
                      </a:cubicBezTo>
                      <a:cubicBezTo>
                        <a:pt x="3361044" y="920582"/>
                        <a:pt x="3355101" y="930248"/>
                        <a:pt x="3348864" y="939620"/>
                      </a:cubicBezTo>
                      <a:cubicBezTo>
                        <a:pt x="3343449" y="947700"/>
                        <a:pt x="3337441" y="956030"/>
                        <a:pt x="3331669" y="963030"/>
                      </a:cubicBezTo>
                      <a:cubicBezTo>
                        <a:pt x="3132451" y="1049791"/>
                        <a:pt x="2942085" y="1157041"/>
                        <a:pt x="2764134" y="1282192"/>
                      </a:cubicBezTo>
                      <a:cubicBezTo>
                        <a:pt x="2770078" y="1272691"/>
                        <a:pt x="2775785" y="1263039"/>
                        <a:pt x="2781215" y="1253238"/>
                      </a:cubicBezTo>
                      <a:cubicBezTo>
                        <a:pt x="2803010" y="1213876"/>
                        <a:pt x="2822663" y="1173192"/>
                        <a:pt x="2837015" y="1130580"/>
                      </a:cubicBezTo>
                      <a:cubicBezTo>
                        <a:pt x="2838650" y="1126408"/>
                        <a:pt x="2840108" y="1122186"/>
                        <a:pt x="2841551" y="1117957"/>
                      </a:cubicBezTo>
                      <a:cubicBezTo>
                        <a:pt x="3036539" y="1146561"/>
                        <a:pt x="3147196" y="980233"/>
                        <a:pt x="3164584" y="845452"/>
                      </a:cubicBezTo>
                      <a:cubicBezTo>
                        <a:pt x="3183365" y="699855"/>
                        <a:pt x="3157876" y="550900"/>
                        <a:pt x="3054156" y="377336"/>
                      </a:cubicBezTo>
                      <a:cubicBezTo>
                        <a:pt x="2924340" y="160116"/>
                        <a:pt x="2669915" y="4211"/>
                        <a:pt x="2663028" y="17"/>
                      </a:cubicBezTo>
                      <a:cubicBezTo>
                        <a:pt x="2662971" y="-19"/>
                        <a:pt x="2662907" y="3"/>
                        <a:pt x="2662928" y="67"/>
                      </a:cubicBezTo>
                      <a:cubicBezTo>
                        <a:pt x="2664786" y="5825"/>
                        <a:pt x="2725615" y="194649"/>
                        <a:pt x="2792780" y="460468"/>
                      </a:cubicBezTo>
                      <a:cubicBezTo>
                        <a:pt x="2850023" y="687010"/>
                        <a:pt x="2833007" y="994084"/>
                        <a:pt x="2826049" y="1087053"/>
                      </a:cubicBezTo>
                      <a:cubicBezTo>
                        <a:pt x="2822320" y="1098826"/>
                        <a:pt x="2818391" y="1110527"/>
                        <a:pt x="2813547" y="1121900"/>
                      </a:cubicBezTo>
                      <a:cubicBezTo>
                        <a:pt x="2798574" y="1162734"/>
                        <a:pt x="2778500" y="1201474"/>
                        <a:pt x="2756519" y="1238779"/>
                      </a:cubicBezTo>
                      <a:cubicBezTo>
                        <a:pt x="2734523" y="1276091"/>
                        <a:pt x="2708377" y="1310810"/>
                        <a:pt x="2680045" y="1343307"/>
                      </a:cubicBezTo>
                      <a:cubicBezTo>
                        <a:pt x="2564309" y="1430360"/>
                        <a:pt x="2454338" y="1525179"/>
                        <a:pt x="2351204" y="1627035"/>
                      </a:cubicBezTo>
                      <a:cubicBezTo>
                        <a:pt x="2294225" y="1683320"/>
                        <a:pt x="2239354" y="1741764"/>
                        <a:pt x="2186690" y="1802157"/>
                      </a:cubicBezTo>
                      <a:cubicBezTo>
                        <a:pt x="2207943" y="1672262"/>
                        <a:pt x="2124390" y="1538545"/>
                        <a:pt x="2124390" y="1538545"/>
                      </a:cubicBezTo>
                      <a:cubicBezTo>
                        <a:pt x="2114939" y="1483496"/>
                        <a:pt x="2138134" y="1429346"/>
                        <a:pt x="2178661" y="1390912"/>
                      </a:cubicBezTo>
                      <a:cubicBezTo>
                        <a:pt x="2178939" y="1390648"/>
                        <a:pt x="2179211" y="1390384"/>
                        <a:pt x="2179482" y="1390112"/>
                      </a:cubicBezTo>
                      <a:cubicBezTo>
                        <a:pt x="2404203" y="1165270"/>
                        <a:pt x="2172688" y="838201"/>
                        <a:pt x="1876116" y="692632"/>
                      </a:cubicBezTo>
                      <a:cubicBezTo>
                        <a:pt x="1708431" y="610329"/>
                        <a:pt x="1508898" y="625745"/>
                        <a:pt x="1376010" y="616830"/>
                      </a:cubicBezTo>
                      <a:cubicBezTo>
                        <a:pt x="1272604" y="609894"/>
                        <a:pt x="1213854" y="574203"/>
                        <a:pt x="1209561" y="571510"/>
                      </a:cubicBezTo>
                      <a:cubicBezTo>
                        <a:pt x="1209497" y="571467"/>
                        <a:pt x="1209425" y="571539"/>
                        <a:pt x="1209468" y="571603"/>
                      </a:cubicBezTo>
                      <a:cubicBezTo>
                        <a:pt x="1212161" y="575903"/>
                        <a:pt x="1247851" y="634654"/>
                        <a:pt x="1254809" y="738102"/>
                      </a:cubicBezTo>
                      <a:cubicBezTo>
                        <a:pt x="1263746" y="871040"/>
                        <a:pt x="1248380" y="1070644"/>
                        <a:pt x="1330690" y="1238365"/>
                      </a:cubicBezTo>
                      <a:cubicBezTo>
                        <a:pt x="1476266" y="1535016"/>
                        <a:pt x="1803264" y="1766545"/>
                        <a:pt x="2027978" y="1541696"/>
                      </a:cubicBezTo>
                      <a:cubicBezTo>
                        <a:pt x="2028249" y="1541424"/>
                        <a:pt x="2028513" y="1541153"/>
                        <a:pt x="2028770" y="1540881"/>
                      </a:cubicBezTo>
                      <a:cubicBezTo>
                        <a:pt x="2051952" y="1516421"/>
                        <a:pt x="2191877" y="1558162"/>
                        <a:pt x="2128412" y="1870951"/>
                      </a:cubicBezTo>
                      <a:cubicBezTo>
                        <a:pt x="1970627" y="2062389"/>
                        <a:pt x="1834618" y="2271994"/>
                        <a:pt x="1724340" y="2494593"/>
                      </a:cubicBezTo>
                      <a:cubicBezTo>
                        <a:pt x="1724968" y="2474662"/>
                        <a:pt x="1724482" y="2458632"/>
                        <a:pt x="1723139" y="2451102"/>
                      </a:cubicBezTo>
                      <a:cubicBezTo>
                        <a:pt x="1719482" y="2399867"/>
                        <a:pt x="1705666" y="2348382"/>
                        <a:pt x="1687249" y="2300633"/>
                      </a:cubicBezTo>
                      <a:cubicBezTo>
                        <a:pt x="1682977" y="2287696"/>
                        <a:pt x="1662768" y="2294397"/>
                        <a:pt x="1666911" y="2307263"/>
                      </a:cubicBezTo>
                      <a:cubicBezTo>
                        <a:pt x="1675484" y="2333995"/>
                        <a:pt x="1684242" y="2362256"/>
                        <a:pt x="1688628" y="2390044"/>
                      </a:cubicBezTo>
                      <a:cubicBezTo>
                        <a:pt x="1700494" y="2457417"/>
                        <a:pt x="1698522" y="2529412"/>
                        <a:pt x="1676891" y="2594720"/>
                      </a:cubicBezTo>
                      <a:cubicBezTo>
                        <a:pt x="1665132" y="2620666"/>
                        <a:pt x="1653695" y="2646763"/>
                        <a:pt x="1642636" y="2673023"/>
                      </a:cubicBezTo>
                      <a:cubicBezTo>
                        <a:pt x="1574657" y="2833822"/>
                        <a:pt x="1520085" y="3000278"/>
                        <a:pt x="1479173" y="3170121"/>
                      </a:cubicBezTo>
                      <a:cubicBezTo>
                        <a:pt x="1445962" y="3086017"/>
                        <a:pt x="1378961" y="3017516"/>
                        <a:pt x="1298601" y="2971860"/>
                      </a:cubicBezTo>
                      <a:cubicBezTo>
                        <a:pt x="1264468" y="2952472"/>
                        <a:pt x="1246523" y="2913482"/>
                        <a:pt x="1254038" y="2874948"/>
                      </a:cubicBezTo>
                      <a:lnTo>
                        <a:pt x="1261568" y="2836343"/>
                      </a:lnTo>
                      <a:cubicBezTo>
                        <a:pt x="1261653" y="2835972"/>
                        <a:pt x="1261732" y="2835593"/>
                        <a:pt x="1261803" y="2835222"/>
                      </a:cubicBezTo>
                      <a:cubicBezTo>
                        <a:pt x="1322646" y="2523204"/>
                        <a:pt x="947943" y="2381194"/>
                        <a:pt x="620637" y="2426071"/>
                      </a:cubicBezTo>
                      <a:cubicBezTo>
                        <a:pt x="435578" y="2451445"/>
                        <a:pt x="278666" y="2575668"/>
                        <a:pt x="163452" y="2642483"/>
                      </a:cubicBezTo>
                      <a:cubicBezTo>
                        <a:pt x="73798" y="2694483"/>
                        <a:pt x="5139" y="2697683"/>
                        <a:pt x="67" y="2697854"/>
                      </a:cubicBezTo>
                      <a:cubicBezTo>
                        <a:pt x="-5" y="2697854"/>
                        <a:pt x="-26" y="2697954"/>
                        <a:pt x="38" y="2697983"/>
                      </a:cubicBezTo>
                      <a:cubicBezTo>
                        <a:pt x="4667" y="2700048"/>
                        <a:pt x="67090" y="2728851"/>
                        <a:pt x="130633" y="2810776"/>
                      </a:cubicBezTo>
                      <a:cubicBezTo>
                        <a:pt x="212286" y="2916060"/>
                        <a:pt x="311013" y="3090211"/>
                        <a:pt x="472962" y="3183380"/>
                      </a:cubicBezTo>
                      <a:cubicBezTo>
                        <a:pt x="759390" y="3348157"/>
                        <a:pt x="1159941" y="3357594"/>
                        <a:pt x="1220784" y="3045584"/>
                      </a:cubicBezTo>
                      <a:cubicBezTo>
                        <a:pt x="1220855" y="3045212"/>
                        <a:pt x="1220927" y="3044833"/>
                        <a:pt x="1220991" y="3044462"/>
                      </a:cubicBezTo>
                      <a:lnTo>
                        <a:pt x="1225456" y="3021559"/>
                      </a:lnTo>
                      <a:cubicBezTo>
                        <a:pt x="1231785" y="2989105"/>
                        <a:pt x="1268933" y="2972675"/>
                        <a:pt x="1296722" y="2990584"/>
                      </a:cubicBezTo>
                      <a:cubicBezTo>
                        <a:pt x="1382282" y="3045741"/>
                        <a:pt x="1449227" y="3128494"/>
                        <a:pt x="1465772" y="3228199"/>
                      </a:cubicBezTo>
                      <a:cubicBezTo>
                        <a:pt x="1415965" y="3452963"/>
                        <a:pt x="1389919" y="3683156"/>
                        <a:pt x="1388426" y="3913649"/>
                      </a:cubicBezTo>
                      <a:lnTo>
                        <a:pt x="1495582" y="3913649"/>
                      </a:lnTo>
                      <a:cubicBezTo>
                        <a:pt x="1490539" y="3541331"/>
                        <a:pt x="1551511" y="3167463"/>
                        <a:pt x="1676769" y="2815098"/>
                      </a:cubicBezTo>
                      <a:cubicBezTo>
                        <a:pt x="1728047" y="2711163"/>
                        <a:pt x="1865536" y="2603778"/>
                        <a:pt x="1935059" y="2620231"/>
                      </a:cubicBezTo>
                      <a:cubicBezTo>
                        <a:pt x="1949568" y="2623660"/>
                        <a:pt x="1957890" y="2638054"/>
                        <a:pt x="1956104" y="2652856"/>
                      </a:cubicBezTo>
                      <a:cubicBezTo>
                        <a:pt x="1955933" y="2654306"/>
                        <a:pt x="1955826" y="2655778"/>
                        <a:pt x="1955804" y="2657271"/>
                      </a:cubicBezTo>
                      <a:cubicBezTo>
                        <a:pt x="1950675" y="2975118"/>
                        <a:pt x="2344489" y="3048877"/>
                        <a:pt x="2658849" y="2947022"/>
                      </a:cubicBezTo>
                      <a:cubicBezTo>
                        <a:pt x="2836586" y="2889436"/>
                        <a:pt x="2969252" y="2739510"/>
                        <a:pt x="3070951" y="2653435"/>
                      </a:cubicBezTo>
                      <a:cubicBezTo>
                        <a:pt x="3150089" y="2586448"/>
                        <a:pt x="3217126" y="2571203"/>
                        <a:pt x="3222084" y="2570146"/>
                      </a:cubicBezTo>
                      <a:cubicBezTo>
                        <a:pt x="3222155" y="2570132"/>
                        <a:pt x="3222155" y="2570031"/>
                        <a:pt x="3222084" y="2570017"/>
                      </a:cubicBezTo>
                      <a:cubicBezTo>
                        <a:pt x="3217162" y="2568803"/>
                        <a:pt x="3150653" y="2551443"/>
                        <a:pt x="3073716" y="2481999"/>
                      </a:cubicBezTo>
                      <a:cubicBezTo>
                        <a:pt x="2974846" y="2392759"/>
                        <a:pt x="2847087" y="2238726"/>
                        <a:pt x="2671294" y="2175554"/>
                      </a:cubicBezTo>
                      <a:cubicBezTo>
                        <a:pt x="2360383" y="2063832"/>
                        <a:pt x="1964391" y="2125126"/>
                        <a:pt x="1959262" y="2442980"/>
                      </a:cubicBezTo>
                      <a:cubicBezTo>
                        <a:pt x="1959255" y="2443365"/>
                        <a:pt x="1959255" y="2443744"/>
                        <a:pt x="1959262" y="2444123"/>
                      </a:cubicBezTo>
                      <a:cubicBezTo>
                        <a:pt x="1959862" y="2499980"/>
                        <a:pt x="1945939" y="2575796"/>
                        <a:pt x="1890989" y="2585826"/>
                      </a:cubicBezTo>
                      <a:cubicBezTo>
                        <a:pt x="1840754" y="2594999"/>
                        <a:pt x="1784347" y="2624588"/>
                        <a:pt x="1735134" y="2663522"/>
                      </a:cubicBezTo>
                      <a:cubicBezTo>
                        <a:pt x="1887831" y="2294954"/>
                        <a:pt x="2111838" y="1954940"/>
                        <a:pt x="2391537" y="1667361"/>
                      </a:cubicBezTo>
                      <a:cubicBezTo>
                        <a:pt x="2681595" y="1369217"/>
                        <a:pt x="3031282" y="1127672"/>
                        <a:pt x="3415430" y="962452"/>
                      </a:cubicBezTo>
                      <a:cubicBezTo>
                        <a:pt x="3799370" y="796681"/>
                        <a:pt x="4217387" y="708334"/>
                        <a:pt x="4637825" y="702434"/>
                      </a:cubicBezTo>
                      <a:lnTo>
                        <a:pt x="4637825" y="695490"/>
                      </a:lnTo>
                      <a:cubicBezTo>
                        <a:pt x="4216537" y="693047"/>
                        <a:pt x="3794248" y="773228"/>
                        <a:pt x="3403185" y="932905"/>
                      </a:cubicBezTo>
                      <a:close/>
                    </a:path>
                  </a:pathLst>
                </a:custGeom>
                <a:grpFill/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97" name="رسم 20" descr="قوس من أوراق الشجر والليمونس">
                  <a:extLst>
                    <a:ext uri="{FF2B5EF4-FFF2-40B4-BE49-F238E27FC236}">
                      <a16:creationId xmlns:a16="http://schemas.microsoft.com/office/drawing/2014/main" id="{3AF37FED-08D8-4DE4-ACC2-2CC5A753FA78}"/>
                    </a:ext>
                  </a:extLst>
                </p:cNvPr>
                <p:cNvGrpSpPr/>
                <p:nvPr/>
              </p:nvGrpSpPr>
              <p:grpSpPr>
                <a:xfrm>
                  <a:off x="5890397" y="3016114"/>
                  <a:ext cx="2803046" cy="2308224"/>
                  <a:chOff x="5890397" y="3016114"/>
                  <a:chExt cx="2803046" cy="2308224"/>
                </a:xfrm>
                <a:grpFill/>
              </p:grpSpPr>
              <p:sp>
                <p:nvSpPr>
                  <p:cNvPr id="98" name="شكل حر: شكل 97">
                    <a:extLst>
                      <a:ext uri="{FF2B5EF4-FFF2-40B4-BE49-F238E27FC236}">
                        <a16:creationId xmlns:a16="http://schemas.microsoft.com/office/drawing/2014/main" id="{7FBDA9E9-C7F9-4204-8290-09C2AFEDA423}"/>
                      </a:ext>
                    </a:extLst>
                  </p:cNvPr>
                  <p:cNvSpPr/>
                  <p:nvPr/>
                </p:nvSpPr>
                <p:spPr>
                  <a:xfrm>
                    <a:off x="8244559" y="4652123"/>
                    <a:ext cx="448884" cy="458948"/>
                  </a:xfrm>
                  <a:custGeom>
                    <a:avLst/>
                    <a:gdLst>
                      <a:gd name="connsiteX0" fmla="*/ 0 w 448884"/>
                      <a:gd name="connsiteY0" fmla="*/ 192513 h 458948"/>
                      <a:gd name="connsiteX1" fmla="*/ 198403 w 448884"/>
                      <a:gd name="connsiteY1" fmla="*/ 432 h 458948"/>
                      <a:gd name="connsiteX2" fmla="*/ 200525 w 448884"/>
                      <a:gd name="connsiteY2" fmla="*/ 425 h 458948"/>
                      <a:gd name="connsiteX3" fmla="*/ 200561 w 448884"/>
                      <a:gd name="connsiteY3" fmla="*/ 2575 h 458948"/>
                      <a:gd name="connsiteX4" fmla="*/ 18595 w 448884"/>
                      <a:gd name="connsiteY4" fmla="*/ 192278 h 458948"/>
                      <a:gd name="connsiteX5" fmla="*/ 18645 w 448884"/>
                      <a:gd name="connsiteY5" fmla="*/ 192399 h 458948"/>
                      <a:gd name="connsiteX6" fmla="*/ 200675 w 448884"/>
                      <a:gd name="connsiteY6" fmla="*/ 191292 h 458948"/>
                      <a:gd name="connsiteX7" fmla="*/ 296044 w 448884"/>
                      <a:gd name="connsiteY7" fmla="*/ 97030 h 458948"/>
                      <a:gd name="connsiteX8" fmla="*/ 298137 w 448884"/>
                      <a:gd name="connsiteY8" fmla="*/ 97016 h 458948"/>
                      <a:gd name="connsiteX9" fmla="*/ 298201 w 448884"/>
                      <a:gd name="connsiteY9" fmla="*/ 99166 h 458948"/>
                      <a:gd name="connsiteX10" fmla="*/ 211719 w 448884"/>
                      <a:gd name="connsiteY10" fmla="*/ 191221 h 458948"/>
                      <a:gd name="connsiteX11" fmla="*/ 447356 w 448884"/>
                      <a:gd name="connsiteY11" fmla="*/ 189785 h 458948"/>
                      <a:gd name="connsiteX12" fmla="*/ 448884 w 448884"/>
                      <a:gd name="connsiteY12" fmla="*/ 191278 h 458948"/>
                      <a:gd name="connsiteX13" fmla="*/ 447392 w 448884"/>
                      <a:gd name="connsiteY13" fmla="*/ 192828 h 458948"/>
                      <a:gd name="connsiteX14" fmla="*/ 211205 w 448884"/>
                      <a:gd name="connsiteY14" fmla="*/ 197493 h 458948"/>
                      <a:gd name="connsiteX15" fmla="*/ 278035 w 448884"/>
                      <a:gd name="connsiteY15" fmla="*/ 271445 h 458948"/>
                      <a:gd name="connsiteX16" fmla="*/ 278049 w 448884"/>
                      <a:gd name="connsiteY16" fmla="*/ 273524 h 458948"/>
                      <a:gd name="connsiteX17" fmla="*/ 275899 w 448884"/>
                      <a:gd name="connsiteY17" fmla="*/ 273602 h 458948"/>
                      <a:gd name="connsiteX18" fmla="*/ 199546 w 448884"/>
                      <a:gd name="connsiteY18" fmla="*/ 198264 h 458948"/>
                      <a:gd name="connsiteX19" fmla="*/ 18195 w 448884"/>
                      <a:gd name="connsiteY19" fmla="*/ 201314 h 458948"/>
                      <a:gd name="connsiteX20" fmla="*/ 18145 w 448884"/>
                      <a:gd name="connsiteY20" fmla="*/ 201436 h 458948"/>
                      <a:gd name="connsiteX21" fmla="*/ 265019 w 448884"/>
                      <a:gd name="connsiteY21" fmla="*/ 456361 h 458948"/>
                      <a:gd name="connsiteX22" fmla="*/ 265026 w 448884"/>
                      <a:gd name="connsiteY22" fmla="*/ 458489 h 458948"/>
                      <a:gd name="connsiteX23" fmla="*/ 262876 w 448884"/>
                      <a:gd name="connsiteY23" fmla="*/ 458518 h 458948"/>
                      <a:gd name="connsiteX24" fmla="*/ 29 w 448884"/>
                      <a:gd name="connsiteY24" fmla="*/ 201658 h 458948"/>
                      <a:gd name="connsiteX25" fmla="*/ 0 w 448884"/>
                      <a:gd name="connsiteY25" fmla="*/ 192513 h 458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8884" h="458948">
                        <a:moveTo>
                          <a:pt x="0" y="192513"/>
                        </a:moveTo>
                        <a:cubicBezTo>
                          <a:pt x="30504" y="156537"/>
                          <a:pt x="198403" y="432"/>
                          <a:pt x="198403" y="432"/>
                        </a:cubicBezTo>
                        <a:cubicBezTo>
                          <a:pt x="198989" y="-139"/>
                          <a:pt x="199932" y="-146"/>
                          <a:pt x="200525" y="425"/>
                        </a:cubicBezTo>
                        <a:cubicBezTo>
                          <a:pt x="201125" y="1011"/>
                          <a:pt x="201146" y="1968"/>
                          <a:pt x="200561" y="2575"/>
                        </a:cubicBezTo>
                        <a:lnTo>
                          <a:pt x="18595" y="192278"/>
                        </a:lnTo>
                        <a:cubicBezTo>
                          <a:pt x="18552" y="192321"/>
                          <a:pt x="18581" y="192399"/>
                          <a:pt x="18645" y="192399"/>
                        </a:cubicBezTo>
                        <a:lnTo>
                          <a:pt x="200675" y="191292"/>
                        </a:lnTo>
                        <a:cubicBezTo>
                          <a:pt x="222249" y="169304"/>
                          <a:pt x="296044" y="97030"/>
                          <a:pt x="296044" y="97030"/>
                        </a:cubicBezTo>
                        <a:cubicBezTo>
                          <a:pt x="296623" y="96473"/>
                          <a:pt x="297544" y="96466"/>
                          <a:pt x="298137" y="97016"/>
                        </a:cubicBezTo>
                        <a:cubicBezTo>
                          <a:pt x="298751" y="97594"/>
                          <a:pt x="298780" y="98552"/>
                          <a:pt x="298201" y="99166"/>
                        </a:cubicBezTo>
                        <a:lnTo>
                          <a:pt x="211719" y="191221"/>
                        </a:lnTo>
                        <a:lnTo>
                          <a:pt x="447356" y="189785"/>
                        </a:lnTo>
                        <a:cubicBezTo>
                          <a:pt x="448185" y="189777"/>
                          <a:pt x="448871" y="190442"/>
                          <a:pt x="448884" y="191278"/>
                        </a:cubicBezTo>
                        <a:cubicBezTo>
                          <a:pt x="448899" y="192114"/>
                          <a:pt x="448234" y="192813"/>
                          <a:pt x="447392" y="192828"/>
                        </a:cubicBezTo>
                        <a:lnTo>
                          <a:pt x="211205" y="197493"/>
                        </a:lnTo>
                        <a:lnTo>
                          <a:pt x="278035" y="271445"/>
                        </a:lnTo>
                        <a:cubicBezTo>
                          <a:pt x="278577" y="272023"/>
                          <a:pt x="278592" y="272931"/>
                          <a:pt x="278049" y="273524"/>
                        </a:cubicBezTo>
                        <a:cubicBezTo>
                          <a:pt x="277477" y="274138"/>
                          <a:pt x="276513" y="274174"/>
                          <a:pt x="275899" y="273602"/>
                        </a:cubicBezTo>
                        <a:cubicBezTo>
                          <a:pt x="275899" y="273602"/>
                          <a:pt x="202897" y="202593"/>
                          <a:pt x="199546" y="198264"/>
                        </a:cubicBezTo>
                        <a:lnTo>
                          <a:pt x="18195" y="201314"/>
                        </a:lnTo>
                        <a:cubicBezTo>
                          <a:pt x="18131" y="201314"/>
                          <a:pt x="18102" y="201393"/>
                          <a:pt x="18145" y="201436"/>
                        </a:cubicBezTo>
                        <a:lnTo>
                          <a:pt x="265019" y="456361"/>
                        </a:lnTo>
                        <a:cubicBezTo>
                          <a:pt x="265597" y="456946"/>
                          <a:pt x="265605" y="457896"/>
                          <a:pt x="265026" y="458489"/>
                        </a:cubicBezTo>
                        <a:cubicBezTo>
                          <a:pt x="264440" y="459090"/>
                          <a:pt x="263476" y="459104"/>
                          <a:pt x="262876" y="458518"/>
                        </a:cubicBezTo>
                        <a:lnTo>
                          <a:pt x="29" y="201658"/>
                        </a:lnTo>
                        <a:lnTo>
                          <a:pt x="0" y="192513"/>
                        </a:ln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99" name="شكل حر: شكل 98">
                    <a:extLst>
                      <a:ext uri="{FF2B5EF4-FFF2-40B4-BE49-F238E27FC236}">
                        <a16:creationId xmlns:a16="http://schemas.microsoft.com/office/drawing/2014/main" id="{8713A3C9-FEF2-46BE-B232-C857958A6F5B}"/>
                      </a:ext>
                    </a:extLst>
                  </p:cNvPr>
                  <p:cNvSpPr/>
                  <p:nvPr/>
                </p:nvSpPr>
                <p:spPr>
                  <a:xfrm>
                    <a:off x="5890397" y="4884552"/>
                    <a:ext cx="509492" cy="439785"/>
                  </a:xfrm>
                  <a:custGeom>
                    <a:avLst/>
                    <a:gdLst>
                      <a:gd name="connsiteX0" fmla="*/ 505409 w 509492"/>
                      <a:gd name="connsiteY0" fmla="*/ 237619 h 439785"/>
                      <a:gd name="connsiteX1" fmla="*/ 441309 w 509492"/>
                      <a:gd name="connsiteY1" fmla="*/ 225432 h 439785"/>
                      <a:gd name="connsiteX2" fmla="*/ 280903 w 509492"/>
                      <a:gd name="connsiteY2" fmla="*/ 647 h 439785"/>
                      <a:gd name="connsiteX3" fmla="*/ 278817 w 509492"/>
                      <a:gd name="connsiteY3" fmla="*/ 254 h 439785"/>
                      <a:gd name="connsiteX4" fmla="*/ 278395 w 509492"/>
                      <a:gd name="connsiteY4" fmla="*/ 2361 h 439785"/>
                      <a:gd name="connsiteX5" fmla="*/ 423149 w 509492"/>
                      <a:gd name="connsiteY5" fmla="*/ 221981 h 439785"/>
                      <a:gd name="connsiteX6" fmla="*/ 244148 w 509492"/>
                      <a:gd name="connsiteY6" fmla="*/ 187941 h 439785"/>
                      <a:gd name="connsiteX7" fmla="*/ 167396 w 509492"/>
                      <a:gd name="connsiteY7" fmla="*/ 77992 h 439785"/>
                      <a:gd name="connsiteX8" fmla="*/ 165338 w 509492"/>
                      <a:gd name="connsiteY8" fmla="*/ 77599 h 439785"/>
                      <a:gd name="connsiteX9" fmla="*/ 164881 w 509492"/>
                      <a:gd name="connsiteY9" fmla="*/ 79699 h 439785"/>
                      <a:gd name="connsiteX10" fmla="*/ 233297 w 509492"/>
                      <a:gd name="connsiteY10" fmla="*/ 185877 h 439785"/>
                      <a:gd name="connsiteX11" fmla="*/ 1804 w 509492"/>
                      <a:gd name="connsiteY11" fmla="*/ 141857 h 439785"/>
                      <a:gd name="connsiteX12" fmla="*/ 32 w 509492"/>
                      <a:gd name="connsiteY12" fmla="*/ 143043 h 439785"/>
                      <a:gd name="connsiteX13" fmla="*/ 1218 w 509492"/>
                      <a:gd name="connsiteY13" fmla="*/ 144836 h 439785"/>
                      <a:gd name="connsiteX14" fmla="*/ 232668 w 509492"/>
                      <a:gd name="connsiteY14" fmla="*/ 192135 h 439785"/>
                      <a:gd name="connsiteX15" fmla="*/ 153565 w 509492"/>
                      <a:gd name="connsiteY15" fmla="*/ 252785 h 439785"/>
                      <a:gd name="connsiteX16" fmla="*/ 153180 w 509492"/>
                      <a:gd name="connsiteY16" fmla="*/ 254829 h 439785"/>
                      <a:gd name="connsiteX17" fmla="*/ 155280 w 509492"/>
                      <a:gd name="connsiteY17" fmla="*/ 255300 h 439785"/>
                      <a:gd name="connsiteX18" fmla="*/ 243998 w 509492"/>
                      <a:gd name="connsiteY18" fmla="*/ 195014 h 439785"/>
                      <a:gd name="connsiteX19" fmla="*/ 421970 w 509492"/>
                      <a:gd name="connsiteY19" fmla="*/ 230840 h 439785"/>
                      <a:gd name="connsiteX20" fmla="*/ 132934 w 509492"/>
                      <a:gd name="connsiteY20" fmla="*/ 437016 h 439785"/>
                      <a:gd name="connsiteX21" fmla="*/ 132541 w 509492"/>
                      <a:gd name="connsiteY21" fmla="*/ 439108 h 439785"/>
                      <a:gd name="connsiteX22" fmla="*/ 134649 w 509492"/>
                      <a:gd name="connsiteY22" fmla="*/ 439530 h 439785"/>
                      <a:gd name="connsiteX23" fmla="*/ 439608 w 509492"/>
                      <a:gd name="connsiteY23" fmla="*/ 234433 h 439785"/>
                      <a:gd name="connsiteX24" fmla="*/ 503466 w 509492"/>
                      <a:gd name="connsiteY24" fmla="*/ 247485 h 439785"/>
                      <a:gd name="connsiteX25" fmla="*/ 503531 w 509492"/>
                      <a:gd name="connsiteY25" fmla="*/ 247499 h 439785"/>
                      <a:gd name="connsiteX26" fmla="*/ 509403 w 509492"/>
                      <a:gd name="connsiteY26" fmla="*/ 243506 h 439785"/>
                      <a:gd name="connsiteX27" fmla="*/ 505409 w 509492"/>
                      <a:gd name="connsiteY27" fmla="*/ 237619 h 43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09492" h="439785">
                        <a:moveTo>
                          <a:pt x="505409" y="237619"/>
                        </a:moveTo>
                        <a:lnTo>
                          <a:pt x="441309" y="225432"/>
                        </a:lnTo>
                        <a:cubicBezTo>
                          <a:pt x="417813" y="184534"/>
                          <a:pt x="280903" y="647"/>
                          <a:pt x="280903" y="647"/>
                        </a:cubicBezTo>
                        <a:cubicBezTo>
                          <a:pt x="280431" y="-25"/>
                          <a:pt x="279503" y="-203"/>
                          <a:pt x="278817" y="254"/>
                        </a:cubicBezTo>
                        <a:cubicBezTo>
                          <a:pt x="278117" y="718"/>
                          <a:pt x="277931" y="1661"/>
                          <a:pt x="278395" y="2361"/>
                        </a:cubicBezTo>
                        <a:lnTo>
                          <a:pt x="423149" y="221981"/>
                        </a:lnTo>
                        <a:lnTo>
                          <a:pt x="244148" y="187941"/>
                        </a:lnTo>
                        <a:cubicBezTo>
                          <a:pt x="226903" y="162417"/>
                          <a:pt x="167396" y="77992"/>
                          <a:pt x="167396" y="77992"/>
                        </a:cubicBezTo>
                        <a:cubicBezTo>
                          <a:pt x="166924" y="77342"/>
                          <a:pt x="166017" y="77164"/>
                          <a:pt x="165338" y="77599"/>
                        </a:cubicBezTo>
                        <a:cubicBezTo>
                          <a:pt x="164631" y="78056"/>
                          <a:pt x="164431" y="78992"/>
                          <a:pt x="164881" y="79699"/>
                        </a:cubicBezTo>
                        <a:lnTo>
                          <a:pt x="233297" y="185877"/>
                        </a:lnTo>
                        <a:lnTo>
                          <a:pt x="1804" y="141857"/>
                        </a:lnTo>
                        <a:cubicBezTo>
                          <a:pt x="989" y="141700"/>
                          <a:pt x="196" y="142229"/>
                          <a:pt x="32" y="143043"/>
                        </a:cubicBezTo>
                        <a:cubicBezTo>
                          <a:pt x="-139" y="143865"/>
                          <a:pt x="396" y="144672"/>
                          <a:pt x="1218" y="144836"/>
                        </a:cubicBezTo>
                        <a:lnTo>
                          <a:pt x="232668" y="192135"/>
                        </a:lnTo>
                        <a:lnTo>
                          <a:pt x="153565" y="252785"/>
                        </a:lnTo>
                        <a:cubicBezTo>
                          <a:pt x="152923" y="253257"/>
                          <a:pt x="152744" y="254150"/>
                          <a:pt x="153180" y="254829"/>
                        </a:cubicBezTo>
                        <a:cubicBezTo>
                          <a:pt x="153630" y="255536"/>
                          <a:pt x="154573" y="255750"/>
                          <a:pt x="155280" y="255300"/>
                        </a:cubicBezTo>
                        <a:cubicBezTo>
                          <a:pt x="155280" y="255300"/>
                          <a:pt x="239919" y="198664"/>
                          <a:pt x="243998" y="195014"/>
                        </a:cubicBezTo>
                        <a:lnTo>
                          <a:pt x="421970" y="230840"/>
                        </a:lnTo>
                        <a:lnTo>
                          <a:pt x="132934" y="437016"/>
                        </a:lnTo>
                        <a:cubicBezTo>
                          <a:pt x="132256" y="437487"/>
                          <a:pt x="132077" y="438423"/>
                          <a:pt x="132541" y="439108"/>
                        </a:cubicBezTo>
                        <a:cubicBezTo>
                          <a:pt x="133006" y="439809"/>
                          <a:pt x="133956" y="439994"/>
                          <a:pt x="134649" y="439530"/>
                        </a:cubicBezTo>
                        <a:lnTo>
                          <a:pt x="439608" y="234433"/>
                        </a:lnTo>
                        <a:lnTo>
                          <a:pt x="503466" y="247485"/>
                        </a:lnTo>
                        <a:cubicBezTo>
                          <a:pt x="503481" y="247485"/>
                          <a:pt x="503524" y="247499"/>
                          <a:pt x="503531" y="247499"/>
                        </a:cubicBezTo>
                        <a:cubicBezTo>
                          <a:pt x="506252" y="248021"/>
                          <a:pt x="508888" y="246227"/>
                          <a:pt x="509403" y="243506"/>
                        </a:cubicBezTo>
                        <a:cubicBezTo>
                          <a:pt x="509924" y="240770"/>
                          <a:pt x="508131" y="238133"/>
                          <a:pt x="505409" y="237619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100" name="شكل حر: شكل 99">
                    <a:extLst>
                      <a:ext uri="{FF2B5EF4-FFF2-40B4-BE49-F238E27FC236}">
                        <a16:creationId xmlns:a16="http://schemas.microsoft.com/office/drawing/2014/main" id="{27654D57-5E5D-4012-96E4-E4E8193386A7}"/>
                      </a:ext>
                    </a:extLst>
                  </p:cNvPr>
                  <p:cNvSpPr/>
                  <p:nvPr/>
                </p:nvSpPr>
                <p:spPr>
                  <a:xfrm>
                    <a:off x="7026127" y="3016114"/>
                    <a:ext cx="421750" cy="380735"/>
                  </a:xfrm>
                  <a:custGeom>
                    <a:avLst/>
                    <a:gdLst>
                      <a:gd name="connsiteX0" fmla="*/ 420368 w 421750"/>
                      <a:gd name="connsiteY0" fmla="*/ 372263 h 380735"/>
                      <a:gd name="connsiteX1" fmla="*/ 375441 w 421750"/>
                      <a:gd name="connsiteY1" fmla="*/ 324935 h 380735"/>
                      <a:gd name="connsiteX2" fmla="*/ 376462 w 421750"/>
                      <a:gd name="connsiteY2" fmla="*/ 48786 h 380735"/>
                      <a:gd name="connsiteX3" fmla="*/ 374998 w 421750"/>
                      <a:gd name="connsiteY3" fmla="*/ 47251 h 380735"/>
                      <a:gd name="connsiteX4" fmla="*/ 373426 w 421750"/>
                      <a:gd name="connsiteY4" fmla="*/ 48715 h 380735"/>
                      <a:gd name="connsiteX5" fmla="*/ 362718 w 421750"/>
                      <a:gd name="connsiteY5" fmla="*/ 311526 h 380735"/>
                      <a:gd name="connsiteX6" fmla="*/ 237274 w 421750"/>
                      <a:gd name="connsiteY6" fmla="*/ 179381 h 380735"/>
                      <a:gd name="connsiteX7" fmla="*/ 239159 w 421750"/>
                      <a:gd name="connsiteY7" fmla="*/ 45307 h 380735"/>
                      <a:gd name="connsiteX8" fmla="*/ 237716 w 421750"/>
                      <a:gd name="connsiteY8" fmla="*/ 43786 h 380735"/>
                      <a:gd name="connsiteX9" fmla="*/ 236123 w 421750"/>
                      <a:gd name="connsiteY9" fmla="*/ 45229 h 380735"/>
                      <a:gd name="connsiteX10" fmla="*/ 229672 w 421750"/>
                      <a:gd name="connsiteY10" fmla="*/ 171373 h 380735"/>
                      <a:gd name="connsiteX11" fmla="*/ 67431 w 421750"/>
                      <a:gd name="connsiteY11" fmla="*/ 473 h 380735"/>
                      <a:gd name="connsiteX12" fmla="*/ 65295 w 421750"/>
                      <a:gd name="connsiteY12" fmla="*/ 402 h 380735"/>
                      <a:gd name="connsiteX13" fmla="*/ 65209 w 421750"/>
                      <a:gd name="connsiteY13" fmla="*/ 2552 h 380735"/>
                      <a:gd name="connsiteX14" fmla="*/ 225493 w 421750"/>
                      <a:gd name="connsiteY14" fmla="*/ 176088 h 380735"/>
                      <a:gd name="connsiteX15" fmla="*/ 125867 w 421750"/>
                      <a:gd name="connsiteY15" fmla="*/ 179139 h 380735"/>
                      <a:gd name="connsiteX16" fmla="*/ 124359 w 421750"/>
                      <a:gd name="connsiteY16" fmla="*/ 180574 h 380735"/>
                      <a:gd name="connsiteX17" fmla="*/ 125788 w 421750"/>
                      <a:gd name="connsiteY17" fmla="*/ 182182 h 380735"/>
                      <a:gd name="connsiteX18" fmla="*/ 233009 w 421750"/>
                      <a:gd name="connsiteY18" fmla="*/ 185032 h 380735"/>
                      <a:gd name="connsiteX19" fmla="*/ 356574 w 421750"/>
                      <a:gd name="connsiteY19" fmla="*/ 318027 h 380735"/>
                      <a:gd name="connsiteX20" fmla="*/ 1544 w 421750"/>
                      <a:gd name="connsiteY20" fmla="*/ 316656 h 380735"/>
                      <a:gd name="connsiteX21" fmla="*/ 1 w 421750"/>
                      <a:gd name="connsiteY21" fmla="*/ 318127 h 380735"/>
                      <a:gd name="connsiteX22" fmla="*/ 1472 w 421750"/>
                      <a:gd name="connsiteY22" fmla="*/ 319699 h 380735"/>
                      <a:gd name="connsiteX23" fmla="*/ 368804 w 421750"/>
                      <a:gd name="connsiteY23" fmla="*/ 331243 h 380735"/>
                      <a:gd name="connsiteX24" fmla="*/ 413031 w 421750"/>
                      <a:gd name="connsiteY24" fmla="*/ 379121 h 380735"/>
                      <a:gd name="connsiteX25" fmla="*/ 413081 w 421750"/>
                      <a:gd name="connsiteY25" fmla="*/ 379170 h 380735"/>
                      <a:gd name="connsiteX26" fmla="*/ 420182 w 421750"/>
                      <a:gd name="connsiteY26" fmla="*/ 379356 h 380735"/>
                      <a:gd name="connsiteX27" fmla="*/ 420368 w 421750"/>
                      <a:gd name="connsiteY27" fmla="*/ 372263 h 380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21750" h="380735">
                        <a:moveTo>
                          <a:pt x="420368" y="372263"/>
                        </a:moveTo>
                        <a:lnTo>
                          <a:pt x="375441" y="324935"/>
                        </a:lnTo>
                        <a:cubicBezTo>
                          <a:pt x="380248" y="278015"/>
                          <a:pt x="376462" y="48786"/>
                          <a:pt x="376462" y="48786"/>
                        </a:cubicBezTo>
                        <a:cubicBezTo>
                          <a:pt x="376469" y="47965"/>
                          <a:pt x="375819" y="47279"/>
                          <a:pt x="374998" y="47251"/>
                        </a:cubicBezTo>
                        <a:cubicBezTo>
                          <a:pt x="374162" y="47222"/>
                          <a:pt x="373455" y="47879"/>
                          <a:pt x="373426" y="48715"/>
                        </a:cubicBezTo>
                        <a:lnTo>
                          <a:pt x="362718" y="311526"/>
                        </a:lnTo>
                        <a:lnTo>
                          <a:pt x="237274" y="179381"/>
                        </a:lnTo>
                        <a:cubicBezTo>
                          <a:pt x="238181" y="148592"/>
                          <a:pt x="239159" y="45307"/>
                          <a:pt x="239159" y="45307"/>
                        </a:cubicBezTo>
                        <a:cubicBezTo>
                          <a:pt x="239159" y="44507"/>
                          <a:pt x="238524" y="43829"/>
                          <a:pt x="237716" y="43786"/>
                        </a:cubicBezTo>
                        <a:cubicBezTo>
                          <a:pt x="236880" y="43743"/>
                          <a:pt x="236166" y="44386"/>
                          <a:pt x="236123" y="45229"/>
                        </a:cubicBezTo>
                        <a:lnTo>
                          <a:pt x="229672" y="171373"/>
                        </a:lnTo>
                        <a:lnTo>
                          <a:pt x="67431" y="473"/>
                        </a:lnTo>
                        <a:cubicBezTo>
                          <a:pt x="66859" y="-127"/>
                          <a:pt x="65909" y="-162"/>
                          <a:pt x="65295" y="402"/>
                        </a:cubicBezTo>
                        <a:cubicBezTo>
                          <a:pt x="64681" y="973"/>
                          <a:pt x="64638" y="1931"/>
                          <a:pt x="65209" y="2552"/>
                        </a:cubicBezTo>
                        <a:lnTo>
                          <a:pt x="225493" y="176088"/>
                        </a:lnTo>
                        <a:lnTo>
                          <a:pt x="125867" y="179139"/>
                        </a:lnTo>
                        <a:cubicBezTo>
                          <a:pt x="125074" y="179145"/>
                          <a:pt x="124402" y="179767"/>
                          <a:pt x="124359" y="180574"/>
                        </a:cubicBezTo>
                        <a:cubicBezTo>
                          <a:pt x="124309" y="181410"/>
                          <a:pt x="124952" y="182132"/>
                          <a:pt x="125788" y="182182"/>
                        </a:cubicBezTo>
                        <a:cubicBezTo>
                          <a:pt x="125788" y="182182"/>
                          <a:pt x="227565" y="185618"/>
                          <a:pt x="233009" y="185032"/>
                        </a:cubicBezTo>
                        <a:lnTo>
                          <a:pt x="356574" y="318027"/>
                        </a:lnTo>
                        <a:lnTo>
                          <a:pt x="1544" y="316656"/>
                        </a:lnTo>
                        <a:cubicBezTo>
                          <a:pt x="715" y="316641"/>
                          <a:pt x="29" y="317299"/>
                          <a:pt x="1" y="318127"/>
                        </a:cubicBezTo>
                        <a:cubicBezTo>
                          <a:pt x="-28" y="318963"/>
                          <a:pt x="630" y="319670"/>
                          <a:pt x="1472" y="319699"/>
                        </a:cubicBezTo>
                        <a:lnTo>
                          <a:pt x="368804" y="331243"/>
                        </a:lnTo>
                        <a:lnTo>
                          <a:pt x="413031" y="379121"/>
                        </a:lnTo>
                        <a:cubicBezTo>
                          <a:pt x="413038" y="379128"/>
                          <a:pt x="413067" y="379164"/>
                          <a:pt x="413081" y="379170"/>
                        </a:cubicBezTo>
                        <a:cubicBezTo>
                          <a:pt x="414989" y="381185"/>
                          <a:pt x="418168" y="381264"/>
                          <a:pt x="420182" y="379356"/>
                        </a:cubicBezTo>
                        <a:cubicBezTo>
                          <a:pt x="422197" y="377456"/>
                          <a:pt x="422282" y="374277"/>
                          <a:pt x="420368" y="372263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81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D52A62C5-FBE4-4930-9DCA-184A5F730A70}"/>
                  </a:ext>
                </a:extLst>
              </p:cNvPr>
              <p:cNvSpPr/>
              <p:nvPr/>
            </p:nvSpPr>
            <p:spPr>
              <a:xfrm>
                <a:off x="7163589" y="5242608"/>
                <a:ext cx="1191009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428252 w 1191009"/>
                  <a:gd name="connsiteY9" fmla="*/ 601175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1009" h="701328">
                    <a:moveTo>
                      <a:pt x="1127705" y="173619"/>
                    </a:moveTo>
                    <a:lnTo>
                      <a:pt x="797567" y="175524"/>
                    </a:lnTo>
                    <a:lnTo>
                      <a:pt x="1029171" y="124196"/>
                    </a:lnTo>
                    <a:cubicBezTo>
                      <a:pt x="1062973" y="116684"/>
                      <a:pt x="1084255" y="82882"/>
                      <a:pt x="1076744" y="49081"/>
                    </a:cubicBezTo>
                    <a:cubicBezTo>
                      <a:pt x="1069232" y="15279"/>
                      <a:pt x="1035431" y="-6004"/>
                      <a:pt x="1001629" y="1508"/>
                    </a:cubicBezTo>
                    <a:lnTo>
                      <a:pt x="663612" y="76623"/>
                    </a:lnTo>
                    <a:cubicBezTo>
                      <a:pt x="651093" y="80379"/>
                      <a:pt x="638574" y="87890"/>
                      <a:pt x="628558" y="100409"/>
                    </a:cubicBezTo>
                    <a:lnTo>
                      <a:pt x="522146" y="238120"/>
                    </a:lnTo>
                    <a:lnTo>
                      <a:pt x="0" y="244387"/>
                    </a:lnTo>
                    <a:cubicBezTo>
                      <a:pt x="53619" y="381422"/>
                      <a:pt x="109325" y="499654"/>
                      <a:pt x="217259" y="624154"/>
                    </a:cubicBezTo>
                    <a:lnTo>
                      <a:pt x="490848" y="601175"/>
                    </a:lnTo>
                    <a:cubicBezTo>
                      <a:pt x="579734" y="601175"/>
                      <a:pt x="585993" y="701328"/>
                      <a:pt x="753750" y="701328"/>
                    </a:cubicBezTo>
                    <a:lnTo>
                      <a:pt x="979094" y="701328"/>
                    </a:lnTo>
                    <a:cubicBezTo>
                      <a:pt x="1020408" y="701328"/>
                      <a:pt x="1054209" y="667527"/>
                      <a:pt x="1054209" y="626213"/>
                    </a:cubicBezTo>
                    <a:cubicBezTo>
                      <a:pt x="1054209" y="606183"/>
                      <a:pt x="1046698" y="588656"/>
                      <a:pt x="1034179" y="576137"/>
                    </a:cubicBezTo>
                    <a:lnTo>
                      <a:pt x="1041690" y="576137"/>
                    </a:lnTo>
                    <a:cubicBezTo>
                      <a:pt x="1083003" y="576137"/>
                      <a:pt x="1116805" y="542335"/>
                      <a:pt x="1116805" y="501022"/>
                    </a:cubicBezTo>
                    <a:cubicBezTo>
                      <a:pt x="1116805" y="480991"/>
                      <a:pt x="1109294" y="462213"/>
                      <a:pt x="1095522" y="448441"/>
                    </a:cubicBezTo>
                    <a:cubicBezTo>
                      <a:pt x="1129324" y="440930"/>
                      <a:pt x="1154362" y="410884"/>
                      <a:pt x="1154362" y="375830"/>
                    </a:cubicBezTo>
                    <a:cubicBezTo>
                      <a:pt x="1154362" y="334517"/>
                      <a:pt x="1120561" y="300716"/>
                      <a:pt x="1079248" y="300716"/>
                    </a:cubicBezTo>
                    <a:cubicBezTo>
                      <a:pt x="1191920" y="300716"/>
                      <a:pt x="1036623" y="299446"/>
                      <a:pt x="1149295" y="299446"/>
                    </a:cubicBezTo>
                    <a:cubicBezTo>
                      <a:pt x="1184348" y="299446"/>
                      <a:pt x="1193898" y="251471"/>
                      <a:pt x="1190300" y="230500"/>
                    </a:cubicBezTo>
                    <a:cubicBezTo>
                      <a:pt x="1186702" y="209529"/>
                      <a:pt x="1162758" y="173619"/>
                      <a:pt x="1127705" y="1736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82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55329209-8BCF-4514-BBE8-B980A1C1D450}"/>
                  </a:ext>
                </a:extLst>
              </p:cNvPr>
              <p:cNvGrpSpPr/>
              <p:nvPr/>
            </p:nvGrpSpPr>
            <p:grpSpPr>
              <a:xfrm>
                <a:off x="7864902" y="4396338"/>
                <a:ext cx="492760" cy="540964"/>
                <a:chOff x="9603741" y="2451793"/>
                <a:chExt cx="298976" cy="328223"/>
              </a:xfrm>
            </p:grpSpPr>
            <p:sp>
              <p:nvSpPr>
                <p:cNvPr id="89" name="شكل حر: شكل 88">
                  <a:extLst>
                    <a:ext uri="{FF2B5EF4-FFF2-40B4-BE49-F238E27FC236}">
                      <a16:creationId xmlns:a16="http://schemas.microsoft.com/office/drawing/2014/main" id="{882691BF-E93F-44B6-9C4F-161590B58AAA}"/>
                    </a:ext>
                  </a:extLst>
                </p:cNvPr>
                <p:cNvSpPr/>
                <p:nvPr/>
              </p:nvSpPr>
              <p:spPr>
                <a:xfrm>
                  <a:off x="9699038" y="2451793"/>
                  <a:ext cx="106208" cy="133847"/>
                </a:xfrm>
                <a:custGeom>
                  <a:avLst/>
                  <a:gdLst>
                    <a:gd name="connsiteX0" fmla="*/ 53795 w 106208"/>
                    <a:gd name="connsiteY0" fmla="*/ 133847 h 133847"/>
                    <a:gd name="connsiteX1" fmla="*/ 2 w 106208"/>
                    <a:gd name="connsiteY1" fmla="*/ 53559 h 133847"/>
                    <a:gd name="connsiteX2" fmla="*/ 15233 w 106208"/>
                    <a:gd name="connsiteY2" fmla="*/ 15875 h 133847"/>
                    <a:gd name="connsiteX3" fmla="*/ 52652 w 106208"/>
                    <a:gd name="connsiteY3" fmla="*/ 2 h 133847"/>
                    <a:gd name="connsiteX4" fmla="*/ 85534 w 106208"/>
                    <a:gd name="connsiteY4" fmla="*/ 11046 h 133847"/>
                    <a:gd name="connsiteX5" fmla="*/ 106208 w 106208"/>
                    <a:gd name="connsiteY5" fmla="*/ 52651 h 133847"/>
                    <a:gd name="connsiteX6" fmla="*/ 53795 w 106208"/>
                    <a:gd name="connsiteY6" fmla="*/ 133847 h 13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08" h="133847">
                      <a:moveTo>
                        <a:pt x="53795" y="133847"/>
                      </a:moveTo>
                      <a:cubicBezTo>
                        <a:pt x="30456" y="110502"/>
                        <a:pt x="174" y="73568"/>
                        <a:pt x="2" y="53559"/>
                      </a:cubicBezTo>
                      <a:cubicBezTo>
                        <a:pt x="-119" y="39371"/>
                        <a:pt x="5289" y="25991"/>
                        <a:pt x="15233" y="15875"/>
                      </a:cubicBezTo>
                      <a:cubicBezTo>
                        <a:pt x="25177" y="5760"/>
                        <a:pt x="38464" y="123"/>
                        <a:pt x="52652" y="2"/>
                      </a:cubicBezTo>
                      <a:cubicBezTo>
                        <a:pt x="64675" y="-98"/>
                        <a:pt x="76047" y="3724"/>
                        <a:pt x="85534" y="11046"/>
                      </a:cubicBezTo>
                      <a:cubicBezTo>
                        <a:pt x="98536" y="21090"/>
                        <a:pt x="106073" y="36249"/>
                        <a:pt x="106208" y="52651"/>
                      </a:cubicBezTo>
                      <a:cubicBezTo>
                        <a:pt x="106380" y="72697"/>
                        <a:pt x="76733" y="110123"/>
                        <a:pt x="53795" y="133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90" name="شكل حر: شكل 89">
                  <a:extLst>
                    <a:ext uri="{FF2B5EF4-FFF2-40B4-BE49-F238E27FC236}">
                      <a16:creationId xmlns:a16="http://schemas.microsoft.com/office/drawing/2014/main" id="{E49F923E-EBA1-4068-BC1E-48F326D8C6B4}"/>
                    </a:ext>
                  </a:extLst>
                </p:cNvPr>
                <p:cNvSpPr/>
                <p:nvPr/>
              </p:nvSpPr>
              <p:spPr>
                <a:xfrm>
                  <a:off x="9603741" y="2507224"/>
                  <a:ext cx="123402" cy="103955"/>
                </a:xfrm>
                <a:custGeom>
                  <a:avLst/>
                  <a:gdLst>
                    <a:gd name="connsiteX0" fmla="*/ 123403 w 123402"/>
                    <a:gd name="connsiteY0" fmla="*/ 92903 h 103955"/>
                    <a:gd name="connsiteX1" fmla="*/ 26969 w 123402"/>
                    <a:gd name="connsiteY1" fmla="*/ 99347 h 103955"/>
                    <a:gd name="connsiteX2" fmla="*/ 1952 w 123402"/>
                    <a:gd name="connsiteY2" fmla="*/ 67314 h 103955"/>
                    <a:gd name="connsiteX3" fmla="*/ 6910 w 123402"/>
                    <a:gd name="connsiteY3" fmla="*/ 26974 h 103955"/>
                    <a:gd name="connsiteX4" fmla="*/ 32920 w 123402"/>
                    <a:gd name="connsiteY4" fmla="*/ 4021 h 103955"/>
                    <a:gd name="connsiteX5" fmla="*/ 79290 w 123402"/>
                    <a:gd name="connsiteY5" fmla="*/ 6921 h 103955"/>
                    <a:gd name="connsiteX6" fmla="*/ 123403 w 123402"/>
                    <a:gd name="connsiteY6" fmla="*/ 92903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2" h="103955">
                      <a:moveTo>
                        <a:pt x="123403" y="92903"/>
                      </a:moveTo>
                      <a:cubicBezTo>
                        <a:pt x="91513" y="101440"/>
                        <a:pt x="44386" y="109206"/>
                        <a:pt x="26969" y="99347"/>
                      </a:cubicBezTo>
                      <a:cubicBezTo>
                        <a:pt x="14625" y="92361"/>
                        <a:pt x="5738" y="80980"/>
                        <a:pt x="1952" y="67314"/>
                      </a:cubicBezTo>
                      <a:cubicBezTo>
                        <a:pt x="-1834" y="53641"/>
                        <a:pt x="-77" y="39318"/>
                        <a:pt x="6910" y="26974"/>
                      </a:cubicBezTo>
                      <a:cubicBezTo>
                        <a:pt x="12832" y="16515"/>
                        <a:pt x="21826" y="8571"/>
                        <a:pt x="32920" y="4021"/>
                      </a:cubicBezTo>
                      <a:cubicBezTo>
                        <a:pt x="48115" y="-2216"/>
                        <a:pt x="65017" y="-1158"/>
                        <a:pt x="79290" y="6921"/>
                      </a:cubicBezTo>
                      <a:cubicBezTo>
                        <a:pt x="96736" y="16787"/>
                        <a:pt x="114323" y="61178"/>
                        <a:pt x="123403" y="9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91" name="شكل حر: شكل 90">
                  <a:extLst>
                    <a:ext uri="{FF2B5EF4-FFF2-40B4-BE49-F238E27FC236}">
                      <a16:creationId xmlns:a16="http://schemas.microsoft.com/office/drawing/2014/main" id="{F1DE3ABE-D58F-4F7F-95A2-DCC132A8C12B}"/>
                    </a:ext>
                  </a:extLst>
                </p:cNvPr>
                <p:cNvSpPr/>
                <p:nvPr/>
              </p:nvSpPr>
              <p:spPr>
                <a:xfrm>
                  <a:off x="9604804" y="2621127"/>
                  <a:ext cx="122710" cy="103964"/>
                </a:xfrm>
                <a:custGeom>
                  <a:avLst/>
                  <a:gdLst>
                    <a:gd name="connsiteX0" fmla="*/ 122711 w 122710"/>
                    <a:gd name="connsiteY0" fmla="*/ 9868 h 103964"/>
                    <a:gd name="connsiteX1" fmla="*/ 80070 w 122710"/>
                    <a:gd name="connsiteY1" fmla="*/ 96601 h 103964"/>
                    <a:gd name="connsiteX2" fmla="*/ 39822 w 122710"/>
                    <a:gd name="connsiteY2" fmla="*/ 102251 h 103964"/>
                    <a:gd name="connsiteX3" fmla="*/ 7361 w 122710"/>
                    <a:gd name="connsiteY3" fmla="*/ 77784 h 103964"/>
                    <a:gd name="connsiteX4" fmla="*/ 488 w 122710"/>
                    <a:gd name="connsiteY4" fmla="*/ 43787 h 103964"/>
                    <a:gd name="connsiteX5" fmla="*/ 26184 w 122710"/>
                    <a:gd name="connsiteY5" fmla="*/ 5075 h 103964"/>
                    <a:gd name="connsiteX6" fmla="*/ 122711 w 122710"/>
                    <a:gd name="connsiteY6" fmla="*/ 9868 h 10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64">
                      <a:moveTo>
                        <a:pt x="122711" y="9868"/>
                      </a:moveTo>
                      <a:cubicBezTo>
                        <a:pt x="114159" y="41751"/>
                        <a:pt x="97315" y="86449"/>
                        <a:pt x="80070" y="96601"/>
                      </a:cubicBezTo>
                      <a:cubicBezTo>
                        <a:pt x="67847" y="103794"/>
                        <a:pt x="53552" y="105802"/>
                        <a:pt x="39822" y="102251"/>
                      </a:cubicBezTo>
                      <a:cubicBezTo>
                        <a:pt x="26084" y="98701"/>
                        <a:pt x="14562" y="90007"/>
                        <a:pt x="7361" y="77784"/>
                      </a:cubicBezTo>
                      <a:cubicBezTo>
                        <a:pt x="1260" y="67426"/>
                        <a:pt x="-1119" y="55667"/>
                        <a:pt x="488" y="43787"/>
                      </a:cubicBezTo>
                      <a:cubicBezTo>
                        <a:pt x="2681" y="27506"/>
                        <a:pt x="12047" y="13397"/>
                        <a:pt x="26184" y="5075"/>
                      </a:cubicBezTo>
                      <a:cubicBezTo>
                        <a:pt x="43458" y="-5098"/>
                        <a:pt x="90699" y="1867"/>
                        <a:pt x="122711" y="98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92" name="شكل حر: شكل 91">
                  <a:extLst>
                    <a:ext uri="{FF2B5EF4-FFF2-40B4-BE49-F238E27FC236}">
                      <a16:creationId xmlns:a16="http://schemas.microsoft.com/office/drawing/2014/main" id="{EFB5A5D0-C4C6-413E-AD4C-1E28CD6052B9}"/>
                    </a:ext>
                  </a:extLst>
                </p:cNvPr>
                <p:cNvSpPr/>
                <p:nvPr/>
              </p:nvSpPr>
              <p:spPr>
                <a:xfrm>
                  <a:off x="9700125" y="2643433"/>
                  <a:ext cx="108380" cy="136583"/>
                </a:xfrm>
                <a:custGeom>
                  <a:avLst/>
                  <a:gdLst>
                    <a:gd name="connsiteX0" fmla="*/ 53486 w 108380"/>
                    <a:gd name="connsiteY0" fmla="*/ 0 h 136583"/>
                    <a:gd name="connsiteX1" fmla="*/ 108378 w 108380"/>
                    <a:gd name="connsiteY1" fmla="*/ 81932 h 136583"/>
                    <a:gd name="connsiteX2" fmla="*/ 92834 w 108380"/>
                    <a:gd name="connsiteY2" fmla="*/ 120379 h 136583"/>
                    <a:gd name="connsiteX3" fmla="*/ 54650 w 108380"/>
                    <a:gd name="connsiteY3" fmla="*/ 136581 h 136583"/>
                    <a:gd name="connsiteX4" fmla="*/ 21096 w 108380"/>
                    <a:gd name="connsiteY4" fmla="*/ 125308 h 136583"/>
                    <a:gd name="connsiteX5" fmla="*/ 1 w 108380"/>
                    <a:gd name="connsiteY5" fmla="*/ 82853 h 136583"/>
                    <a:gd name="connsiteX6" fmla="*/ 53486 w 108380"/>
                    <a:gd name="connsiteY6" fmla="*/ 0 h 1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380" h="136583">
                      <a:moveTo>
                        <a:pt x="53486" y="0"/>
                      </a:moveTo>
                      <a:cubicBezTo>
                        <a:pt x="77296" y="23824"/>
                        <a:pt x="108207" y="61515"/>
                        <a:pt x="108378" y="81932"/>
                      </a:cubicBezTo>
                      <a:cubicBezTo>
                        <a:pt x="108500" y="96405"/>
                        <a:pt x="102985" y="110064"/>
                        <a:pt x="92834" y="120379"/>
                      </a:cubicBezTo>
                      <a:cubicBezTo>
                        <a:pt x="82682" y="130702"/>
                        <a:pt x="69123" y="136453"/>
                        <a:pt x="54650" y="136581"/>
                      </a:cubicBezTo>
                      <a:cubicBezTo>
                        <a:pt x="42384" y="136681"/>
                        <a:pt x="30776" y="132788"/>
                        <a:pt x="21096" y="125308"/>
                      </a:cubicBezTo>
                      <a:cubicBezTo>
                        <a:pt x="7830" y="115064"/>
                        <a:pt x="143" y="99591"/>
                        <a:pt x="1" y="82853"/>
                      </a:cubicBezTo>
                      <a:cubicBezTo>
                        <a:pt x="-171" y="62401"/>
                        <a:pt x="30083" y="24210"/>
                        <a:pt x="534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93" name="شكل حر: شكل 92">
                  <a:extLst>
                    <a:ext uri="{FF2B5EF4-FFF2-40B4-BE49-F238E27FC236}">
                      <a16:creationId xmlns:a16="http://schemas.microsoft.com/office/drawing/2014/main" id="{26C65B18-E7A9-4597-B6AE-7720947413F1}"/>
                    </a:ext>
                  </a:extLst>
                </p:cNvPr>
                <p:cNvSpPr/>
                <p:nvPr/>
              </p:nvSpPr>
              <p:spPr>
                <a:xfrm>
                  <a:off x="9779314" y="2619258"/>
                  <a:ext cx="123403" cy="103955"/>
                </a:xfrm>
                <a:custGeom>
                  <a:avLst/>
                  <a:gdLst>
                    <a:gd name="connsiteX0" fmla="*/ 0 w 123403"/>
                    <a:gd name="connsiteY0" fmla="*/ 11052 h 103955"/>
                    <a:gd name="connsiteX1" fmla="*/ 96434 w 123403"/>
                    <a:gd name="connsiteY1" fmla="*/ 4608 h 103955"/>
                    <a:gd name="connsiteX2" fmla="*/ 121451 w 123403"/>
                    <a:gd name="connsiteY2" fmla="*/ 36641 h 103955"/>
                    <a:gd name="connsiteX3" fmla="*/ 116493 w 123403"/>
                    <a:gd name="connsiteY3" fmla="*/ 76981 h 103955"/>
                    <a:gd name="connsiteX4" fmla="*/ 90483 w 123403"/>
                    <a:gd name="connsiteY4" fmla="*/ 99934 h 103955"/>
                    <a:gd name="connsiteX5" fmla="*/ 44113 w 123403"/>
                    <a:gd name="connsiteY5" fmla="*/ 97034 h 103955"/>
                    <a:gd name="connsiteX6" fmla="*/ 0 w 123403"/>
                    <a:gd name="connsiteY6" fmla="*/ 11052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3" h="103955">
                      <a:moveTo>
                        <a:pt x="0" y="11052"/>
                      </a:moveTo>
                      <a:cubicBezTo>
                        <a:pt x="31890" y="2515"/>
                        <a:pt x="79017" y="-5250"/>
                        <a:pt x="96434" y="4608"/>
                      </a:cubicBezTo>
                      <a:cubicBezTo>
                        <a:pt x="108778" y="11595"/>
                        <a:pt x="117665" y="22975"/>
                        <a:pt x="121451" y="36641"/>
                      </a:cubicBezTo>
                      <a:cubicBezTo>
                        <a:pt x="125237" y="50314"/>
                        <a:pt x="123480" y="64637"/>
                        <a:pt x="116493" y="76981"/>
                      </a:cubicBezTo>
                      <a:cubicBezTo>
                        <a:pt x="110571" y="87440"/>
                        <a:pt x="101577" y="95384"/>
                        <a:pt x="90483" y="99934"/>
                      </a:cubicBezTo>
                      <a:cubicBezTo>
                        <a:pt x="75288" y="106171"/>
                        <a:pt x="58386" y="105113"/>
                        <a:pt x="44113" y="97034"/>
                      </a:cubicBezTo>
                      <a:cubicBezTo>
                        <a:pt x="26668" y="87168"/>
                        <a:pt x="9080" y="42777"/>
                        <a:pt x="0" y="11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94" name="شكل حر: شكل 93">
                  <a:extLst>
                    <a:ext uri="{FF2B5EF4-FFF2-40B4-BE49-F238E27FC236}">
                      <a16:creationId xmlns:a16="http://schemas.microsoft.com/office/drawing/2014/main" id="{CCB80DEA-3BA1-4E50-8C5A-334F71036820}"/>
                    </a:ext>
                  </a:extLst>
                </p:cNvPr>
                <p:cNvSpPr/>
                <p:nvPr/>
              </p:nvSpPr>
              <p:spPr>
                <a:xfrm>
                  <a:off x="9778950" y="2505353"/>
                  <a:ext cx="122710" cy="103959"/>
                </a:xfrm>
                <a:custGeom>
                  <a:avLst/>
                  <a:gdLst>
                    <a:gd name="connsiteX0" fmla="*/ 0 w 122710"/>
                    <a:gd name="connsiteY0" fmla="*/ 94096 h 103959"/>
                    <a:gd name="connsiteX1" fmla="*/ 42641 w 122710"/>
                    <a:gd name="connsiteY1" fmla="*/ 7364 h 103959"/>
                    <a:gd name="connsiteX2" fmla="*/ 82889 w 122710"/>
                    <a:gd name="connsiteY2" fmla="*/ 1713 h 103959"/>
                    <a:gd name="connsiteX3" fmla="*/ 115350 w 122710"/>
                    <a:gd name="connsiteY3" fmla="*/ 26181 h 103959"/>
                    <a:gd name="connsiteX4" fmla="*/ 122222 w 122710"/>
                    <a:gd name="connsiteY4" fmla="*/ 60178 h 103959"/>
                    <a:gd name="connsiteX5" fmla="*/ 96526 w 122710"/>
                    <a:gd name="connsiteY5" fmla="*/ 98890 h 103959"/>
                    <a:gd name="connsiteX6" fmla="*/ 0 w 122710"/>
                    <a:gd name="connsiteY6" fmla="*/ 94096 h 10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59">
                      <a:moveTo>
                        <a:pt x="0" y="94096"/>
                      </a:moveTo>
                      <a:cubicBezTo>
                        <a:pt x="8551" y="62214"/>
                        <a:pt x="25396" y="17515"/>
                        <a:pt x="42641" y="7364"/>
                      </a:cubicBezTo>
                      <a:cubicBezTo>
                        <a:pt x="54864" y="170"/>
                        <a:pt x="69158" y="-1837"/>
                        <a:pt x="82889" y="1713"/>
                      </a:cubicBezTo>
                      <a:cubicBezTo>
                        <a:pt x="96626" y="5264"/>
                        <a:pt x="108149" y="13958"/>
                        <a:pt x="115350" y="26181"/>
                      </a:cubicBezTo>
                      <a:cubicBezTo>
                        <a:pt x="121451" y="36539"/>
                        <a:pt x="123830" y="48298"/>
                        <a:pt x="122222" y="60178"/>
                      </a:cubicBezTo>
                      <a:cubicBezTo>
                        <a:pt x="120029" y="76458"/>
                        <a:pt x="110664" y="90567"/>
                        <a:pt x="96526" y="98890"/>
                      </a:cubicBezTo>
                      <a:cubicBezTo>
                        <a:pt x="79253" y="109055"/>
                        <a:pt x="32011" y="102090"/>
                        <a:pt x="0" y="94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95" name="شكل حر: شكل 94">
                  <a:extLst>
                    <a:ext uri="{FF2B5EF4-FFF2-40B4-BE49-F238E27FC236}">
                      <a16:creationId xmlns:a16="http://schemas.microsoft.com/office/drawing/2014/main" id="{E8C821C6-B162-4EAF-8B58-DB35AB0053E4}"/>
                    </a:ext>
                  </a:extLst>
                </p:cNvPr>
                <p:cNvSpPr/>
                <p:nvPr/>
              </p:nvSpPr>
              <p:spPr>
                <a:xfrm>
                  <a:off x="9650175" y="2508389"/>
                  <a:ext cx="206097" cy="213667"/>
                </a:xfrm>
                <a:custGeom>
                  <a:avLst/>
                  <a:gdLst>
                    <a:gd name="connsiteX0" fmla="*/ 205249 w 206097"/>
                    <a:gd name="connsiteY0" fmla="*/ 140538 h 213667"/>
                    <a:gd name="connsiteX1" fmla="*/ 139769 w 206097"/>
                    <a:gd name="connsiteY1" fmla="*/ 119707 h 213667"/>
                    <a:gd name="connsiteX2" fmla="*/ 142119 w 206097"/>
                    <a:gd name="connsiteY2" fmla="*/ 106834 h 213667"/>
                    <a:gd name="connsiteX3" fmla="*/ 139769 w 206097"/>
                    <a:gd name="connsiteY3" fmla="*/ 93954 h 213667"/>
                    <a:gd name="connsiteX4" fmla="*/ 205249 w 206097"/>
                    <a:gd name="connsiteY4" fmla="*/ 73123 h 213667"/>
                    <a:gd name="connsiteX5" fmla="*/ 206063 w 206097"/>
                    <a:gd name="connsiteY5" fmla="*/ 71672 h 213667"/>
                    <a:gd name="connsiteX6" fmla="*/ 204591 w 206097"/>
                    <a:gd name="connsiteY6" fmla="*/ 70779 h 213667"/>
                    <a:gd name="connsiteX7" fmla="*/ 136790 w 206097"/>
                    <a:gd name="connsiteY7" fmla="*/ 87474 h 213667"/>
                    <a:gd name="connsiteX8" fmla="*/ 136690 w 206097"/>
                    <a:gd name="connsiteY8" fmla="*/ 87288 h 213667"/>
                    <a:gd name="connsiteX9" fmla="*/ 185039 w 206097"/>
                    <a:gd name="connsiteY9" fmla="*/ 36925 h 213667"/>
                    <a:gd name="connsiteX10" fmla="*/ 185060 w 206097"/>
                    <a:gd name="connsiteY10" fmla="*/ 35261 h 213667"/>
                    <a:gd name="connsiteX11" fmla="*/ 183339 w 206097"/>
                    <a:gd name="connsiteY11" fmla="*/ 35182 h 213667"/>
                    <a:gd name="connsiteX12" fmla="*/ 132547 w 206097"/>
                    <a:gd name="connsiteY12" fmla="*/ 81488 h 213667"/>
                    <a:gd name="connsiteX13" fmla="*/ 110280 w 206097"/>
                    <a:gd name="connsiteY13" fmla="*/ 68501 h 213667"/>
                    <a:gd name="connsiteX14" fmla="*/ 124960 w 206097"/>
                    <a:gd name="connsiteY14" fmla="*/ 1478 h 213667"/>
                    <a:gd name="connsiteX15" fmla="*/ 124110 w 206097"/>
                    <a:gd name="connsiteY15" fmla="*/ 49 h 213667"/>
                    <a:gd name="connsiteX16" fmla="*/ 122603 w 206097"/>
                    <a:gd name="connsiteY16" fmla="*/ 878 h 213667"/>
                    <a:gd name="connsiteX17" fmla="*/ 103200 w 206097"/>
                    <a:gd name="connsiteY17" fmla="*/ 67793 h 213667"/>
                    <a:gd name="connsiteX18" fmla="*/ 103050 w 206097"/>
                    <a:gd name="connsiteY18" fmla="*/ 67779 h 213667"/>
                    <a:gd name="connsiteX19" fmla="*/ 102900 w 206097"/>
                    <a:gd name="connsiteY19" fmla="*/ 67793 h 213667"/>
                    <a:gd name="connsiteX20" fmla="*/ 83498 w 206097"/>
                    <a:gd name="connsiteY20" fmla="*/ 878 h 213667"/>
                    <a:gd name="connsiteX21" fmla="*/ 82069 w 206097"/>
                    <a:gd name="connsiteY21" fmla="*/ 28 h 213667"/>
                    <a:gd name="connsiteX22" fmla="*/ 81140 w 206097"/>
                    <a:gd name="connsiteY22" fmla="*/ 1478 h 213667"/>
                    <a:gd name="connsiteX23" fmla="*/ 95821 w 206097"/>
                    <a:gd name="connsiteY23" fmla="*/ 68501 h 213667"/>
                    <a:gd name="connsiteX24" fmla="*/ 73554 w 206097"/>
                    <a:gd name="connsiteY24" fmla="*/ 81488 h 213667"/>
                    <a:gd name="connsiteX25" fmla="*/ 22762 w 206097"/>
                    <a:gd name="connsiteY25" fmla="*/ 35182 h 213667"/>
                    <a:gd name="connsiteX26" fmla="*/ 21097 w 206097"/>
                    <a:gd name="connsiteY26" fmla="*/ 35203 h 213667"/>
                    <a:gd name="connsiteX27" fmla="*/ 21062 w 206097"/>
                    <a:gd name="connsiteY27" fmla="*/ 36925 h 213667"/>
                    <a:gd name="connsiteX28" fmla="*/ 69410 w 206097"/>
                    <a:gd name="connsiteY28" fmla="*/ 87288 h 213667"/>
                    <a:gd name="connsiteX29" fmla="*/ 69310 w 206097"/>
                    <a:gd name="connsiteY29" fmla="*/ 87474 h 213667"/>
                    <a:gd name="connsiteX30" fmla="*/ 1509 w 206097"/>
                    <a:gd name="connsiteY30" fmla="*/ 70779 h 213667"/>
                    <a:gd name="connsiteX31" fmla="*/ 59 w 206097"/>
                    <a:gd name="connsiteY31" fmla="*/ 71594 h 213667"/>
                    <a:gd name="connsiteX32" fmla="*/ 852 w 206097"/>
                    <a:gd name="connsiteY32" fmla="*/ 73123 h 213667"/>
                    <a:gd name="connsiteX33" fmla="*/ 66331 w 206097"/>
                    <a:gd name="connsiteY33" fmla="*/ 93954 h 213667"/>
                    <a:gd name="connsiteX34" fmla="*/ 63981 w 206097"/>
                    <a:gd name="connsiteY34" fmla="*/ 106834 h 213667"/>
                    <a:gd name="connsiteX35" fmla="*/ 66331 w 206097"/>
                    <a:gd name="connsiteY35" fmla="*/ 119707 h 213667"/>
                    <a:gd name="connsiteX36" fmla="*/ 852 w 206097"/>
                    <a:gd name="connsiteY36" fmla="*/ 140538 h 213667"/>
                    <a:gd name="connsiteX37" fmla="*/ 38 w 206097"/>
                    <a:gd name="connsiteY37" fmla="*/ 141988 h 213667"/>
                    <a:gd name="connsiteX38" fmla="*/ 1509 w 206097"/>
                    <a:gd name="connsiteY38" fmla="*/ 142881 h 213667"/>
                    <a:gd name="connsiteX39" fmla="*/ 69310 w 206097"/>
                    <a:gd name="connsiteY39" fmla="*/ 126186 h 213667"/>
                    <a:gd name="connsiteX40" fmla="*/ 69410 w 206097"/>
                    <a:gd name="connsiteY40" fmla="*/ 126372 h 213667"/>
                    <a:gd name="connsiteX41" fmla="*/ 21062 w 206097"/>
                    <a:gd name="connsiteY41" fmla="*/ 176735 h 213667"/>
                    <a:gd name="connsiteX42" fmla="*/ 21040 w 206097"/>
                    <a:gd name="connsiteY42" fmla="*/ 178400 h 213667"/>
                    <a:gd name="connsiteX43" fmla="*/ 22762 w 206097"/>
                    <a:gd name="connsiteY43" fmla="*/ 178478 h 213667"/>
                    <a:gd name="connsiteX44" fmla="*/ 73554 w 206097"/>
                    <a:gd name="connsiteY44" fmla="*/ 132173 h 213667"/>
                    <a:gd name="connsiteX45" fmla="*/ 95821 w 206097"/>
                    <a:gd name="connsiteY45" fmla="*/ 145160 h 213667"/>
                    <a:gd name="connsiteX46" fmla="*/ 81140 w 206097"/>
                    <a:gd name="connsiteY46" fmla="*/ 212190 h 213667"/>
                    <a:gd name="connsiteX47" fmla="*/ 81990 w 206097"/>
                    <a:gd name="connsiteY47" fmla="*/ 213619 h 213667"/>
                    <a:gd name="connsiteX48" fmla="*/ 83498 w 206097"/>
                    <a:gd name="connsiteY48" fmla="*/ 212790 h 213667"/>
                    <a:gd name="connsiteX49" fmla="*/ 102900 w 206097"/>
                    <a:gd name="connsiteY49" fmla="*/ 145874 h 213667"/>
                    <a:gd name="connsiteX50" fmla="*/ 103050 w 206097"/>
                    <a:gd name="connsiteY50" fmla="*/ 145889 h 213667"/>
                    <a:gd name="connsiteX51" fmla="*/ 103200 w 206097"/>
                    <a:gd name="connsiteY51" fmla="*/ 145874 h 213667"/>
                    <a:gd name="connsiteX52" fmla="*/ 122603 w 206097"/>
                    <a:gd name="connsiteY52" fmla="*/ 212790 h 213667"/>
                    <a:gd name="connsiteX53" fmla="*/ 124032 w 206097"/>
                    <a:gd name="connsiteY53" fmla="*/ 213640 h 213667"/>
                    <a:gd name="connsiteX54" fmla="*/ 124960 w 206097"/>
                    <a:gd name="connsiteY54" fmla="*/ 212190 h 213667"/>
                    <a:gd name="connsiteX55" fmla="*/ 110280 w 206097"/>
                    <a:gd name="connsiteY55" fmla="*/ 145160 h 213667"/>
                    <a:gd name="connsiteX56" fmla="*/ 132547 w 206097"/>
                    <a:gd name="connsiteY56" fmla="*/ 132173 h 213667"/>
                    <a:gd name="connsiteX57" fmla="*/ 183339 w 206097"/>
                    <a:gd name="connsiteY57" fmla="*/ 178478 h 213667"/>
                    <a:gd name="connsiteX58" fmla="*/ 185003 w 206097"/>
                    <a:gd name="connsiteY58" fmla="*/ 178457 h 213667"/>
                    <a:gd name="connsiteX59" fmla="*/ 185039 w 206097"/>
                    <a:gd name="connsiteY59" fmla="*/ 176735 h 213667"/>
                    <a:gd name="connsiteX60" fmla="*/ 136690 w 206097"/>
                    <a:gd name="connsiteY60" fmla="*/ 126372 h 213667"/>
                    <a:gd name="connsiteX61" fmla="*/ 136790 w 206097"/>
                    <a:gd name="connsiteY61" fmla="*/ 126186 h 213667"/>
                    <a:gd name="connsiteX62" fmla="*/ 204591 w 206097"/>
                    <a:gd name="connsiteY62" fmla="*/ 142881 h 213667"/>
                    <a:gd name="connsiteX63" fmla="*/ 206042 w 206097"/>
                    <a:gd name="connsiteY63" fmla="*/ 142067 h 213667"/>
                    <a:gd name="connsiteX64" fmla="*/ 205249 w 206097"/>
                    <a:gd name="connsiteY64" fmla="*/ 140538 h 213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06097" h="213667">
                      <a:moveTo>
                        <a:pt x="205249" y="140538"/>
                      </a:moveTo>
                      <a:lnTo>
                        <a:pt x="139769" y="119707"/>
                      </a:lnTo>
                      <a:cubicBezTo>
                        <a:pt x="141191" y="115656"/>
                        <a:pt x="142119" y="111370"/>
                        <a:pt x="142119" y="106834"/>
                      </a:cubicBezTo>
                      <a:cubicBezTo>
                        <a:pt x="142119" y="102298"/>
                        <a:pt x="141198" y="98004"/>
                        <a:pt x="139769" y="93954"/>
                      </a:cubicBezTo>
                      <a:lnTo>
                        <a:pt x="205249" y="73123"/>
                      </a:lnTo>
                      <a:cubicBezTo>
                        <a:pt x="205856" y="72930"/>
                        <a:pt x="206213" y="72294"/>
                        <a:pt x="206063" y="71672"/>
                      </a:cubicBezTo>
                      <a:cubicBezTo>
                        <a:pt x="205899" y="71022"/>
                        <a:pt x="205242" y="70622"/>
                        <a:pt x="204591" y="70779"/>
                      </a:cubicBezTo>
                      <a:lnTo>
                        <a:pt x="136790" y="87474"/>
                      </a:lnTo>
                      <a:cubicBezTo>
                        <a:pt x="136755" y="87410"/>
                        <a:pt x="136726" y="87353"/>
                        <a:pt x="136690" y="87288"/>
                      </a:cubicBezTo>
                      <a:lnTo>
                        <a:pt x="185039" y="36925"/>
                      </a:lnTo>
                      <a:cubicBezTo>
                        <a:pt x="185475" y="36468"/>
                        <a:pt x="185496" y="35739"/>
                        <a:pt x="185060" y="35261"/>
                      </a:cubicBezTo>
                      <a:cubicBezTo>
                        <a:pt x="184610" y="34768"/>
                        <a:pt x="183839" y="34725"/>
                        <a:pt x="183339" y="35182"/>
                      </a:cubicBezTo>
                      <a:lnTo>
                        <a:pt x="132547" y="81488"/>
                      </a:lnTo>
                      <a:cubicBezTo>
                        <a:pt x="126882" y="74901"/>
                        <a:pt x="119166" y="70165"/>
                        <a:pt x="110280" y="68501"/>
                      </a:cubicBezTo>
                      <a:lnTo>
                        <a:pt x="124960" y="1478"/>
                      </a:lnTo>
                      <a:cubicBezTo>
                        <a:pt x="125096" y="856"/>
                        <a:pt x="124724" y="228"/>
                        <a:pt x="124110" y="49"/>
                      </a:cubicBezTo>
                      <a:cubicBezTo>
                        <a:pt x="123467" y="-137"/>
                        <a:pt x="122788" y="235"/>
                        <a:pt x="122603" y="878"/>
                      </a:cubicBezTo>
                      <a:lnTo>
                        <a:pt x="103200" y="67793"/>
                      </a:lnTo>
                      <a:cubicBezTo>
                        <a:pt x="103150" y="67793"/>
                        <a:pt x="103100" y="67779"/>
                        <a:pt x="103050" y="67779"/>
                      </a:cubicBezTo>
                      <a:cubicBezTo>
                        <a:pt x="103000" y="67779"/>
                        <a:pt x="102950" y="67793"/>
                        <a:pt x="102900" y="67793"/>
                      </a:cubicBezTo>
                      <a:lnTo>
                        <a:pt x="83498" y="878"/>
                      </a:lnTo>
                      <a:cubicBezTo>
                        <a:pt x="83319" y="270"/>
                        <a:pt x="82698" y="-108"/>
                        <a:pt x="82069" y="28"/>
                      </a:cubicBezTo>
                      <a:cubicBezTo>
                        <a:pt x="81412" y="171"/>
                        <a:pt x="80998" y="821"/>
                        <a:pt x="81140" y="1478"/>
                      </a:cubicBezTo>
                      <a:lnTo>
                        <a:pt x="95821" y="68501"/>
                      </a:lnTo>
                      <a:cubicBezTo>
                        <a:pt x="86934" y="70165"/>
                        <a:pt x="79219" y="74901"/>
                        <a:pt x="73554" y="81488"/>
                      </a:cubicBezTo>
                      <a:lnTo>
                        <a:pt x="22762" y="35182"/>
                      </a:lnTo>
                      <a:cubicBezTo>
                        <a:pt x="22290" y="34753"/>
                        <a:pt x="21562" y="34760"/>
                        <a:pt x="21097" y="35203"/>
                      </a:cubicBezTo>
                      <a:cubicBezTo>
                        <a:pt x="20612" y="35668"/>
                        <a:pt x="20597" y="36439"/>
                        <a:pt x="21062" y="36925"/>
                      </a:cubicBezTo>
                      <a:lnTo>
                        <a:pt x="69410" y="87288"/>
                      </a:lnTo>
                      <a:cubicBezTo>
                        <a:pt x="69375" y="87353"/>
                        <a:pt x="69346" y="87410"/>
                        <a:pt x="69310" y="87474"/>
                      </a:cubicBezTo>
                      <a:lnTo>
                        <a:pt x="1509" y="70779"/>
                      </a:lnTo>
                      <a:cubicBezTo>
                        <a:pt x="895" y="70629"/>
                        <a:pt x="252" y="70979"/>
                        <a:pt x="59" y="71594"/>
                      </a:cubicBezTo>
                      <a:cubicBezTo>
                        <a:pt x="-148" y="72237"/>
                        <a:pt x="209" y="72915"/>
                        <a:pt x="852" y="73123"/>
                      </a:cubicBezTo>
                      <a:lnTo>
                        <a:pt x="66331" y="93954"/>
                      </a:lnTo>
                      <a:cubicBezTo>
                        <a:pt x="64910" y="98004"/>
                        <a:pt x="63981" y="102290"/>
                        <a:pt x="63981" y="106834"/>
                      </a:cubicBezTo>
                      <a:cubicBezTo>
                        <a:pt x="63981" y="111377"/>
                        <a:pt x="64903" y="115656"/>
                        <a:pt x="66331" y="119707"/>
                      </a:cubicBezTo>
                      <a:lnTo>
                        <a:pt x="852" y="140538"/>
                      </a:lnTo>
                      <a:cubicBezTo>
                        <a:pt x="245" y="140731"/>
                        <a:pt x="-112" y="141367"/>
                        <a:pt x="38" y="141988"/>
                      </a:cubicBezTo>
                      <a:cubicBezTo>
                        <a:pt x="202" y="142638"/>
                        <a:pt x="859" y="143038"/>
                        <a:pt x="1509" y="142881"/>
                      </a:cubicBezTo>
                      <a:lnTo>
                        <a:pt x="69310" y="126186"/>
                      </a:lnTo>
                      <a:cubicBezTo>
                        <a:pt x="69346" y="126250"/>
                        <a:pt x="69375" y="126308"/>
                        <a:pt x="69410" y="126372"/>
                      </a:cubicBezTo>
                      <a:lnTo>
                        <a:pt x="21062" y="176735"/>
                      </a:lnTo>
                      <a:cubicBezTo>
                        <a:pt x="20625" y="177193"/>
                        <a:pt x="20604" y="177921"/>
                        <a:pt x="21040" y="178400"/>
                      </a:cubicBezTo>
                      <a:cubicBezTo>
                        <a:pt x="21490" y="178900"/>
                        <a:pt x="22261" y="178936"/>
                        <a:pt x="22762" y="178478"/>
                      </a:cubicBezTo>
                      <a:lnTo>
                        <a:pt x="73554" y="132173"/>
                      </a:lnTo>
                      <a:cubicBezTo>
                        <a:pt x="79219" y="138759"/>
                        <a:pt x="86934" y="143496"/>
                        <a:pt x="95821" y="145160"/>
                      </a:cubicBezTo>
                      <a:lnTo>
                        <a:pt x="81140" y="212190"/>
                      </a:lnTo>
                      <a:cubicBezTo>
                        <a:pt x="81005" y="212811"/>
                        <a:pt x="81376" y="213440"/>
                        <a:pt x="81990" y="213619"/>
                      </a:cubicBezTo>
                      <a:cubicBezTo>
                        <a:pt x="82634" y="213804"/>
                        <a:pt x="83312" y="213433"/>
                        <a:pt x="83498" y="212790"/>
                      </a:cubicBezTo>
                      <a:lnTo>
                        <a:pt x="102900" y="145874"/>
                      </a:lnTo>
                      <a:cubicBezTo>
                        <a:pt x="102950" y="145874"/>
                        <a:pt x="103000" y="145889"/>
                        <a:pt x="103050" y="145889"/>
                      </a:cubicBezTo>
                      <a:cubicBezTo>
                        <a:pt x="103100" y="145889"/>
                        <a:pt x="103150" y="145874"/>
                        <a:pt x="103200" y="145874"/>
                      </a:cubicBezTo>
                      <a:lnTo>
                        <a:pt x="122603" y="212790"/>
                      </a:lnTo>
                      <a:cubicBezTo>
                        <a:pt x="122781" y="213397"/>
                        <a:pt x="123403" y="213776"/>
                        <a:pt x="124032" y="213640"/>
                      </a:cubicBezTo>
                      <a:cubicBezTo>
                        <a:pt x="124689" y="213497"/>
                        <a:pt x="125103" y="212847"/>
                        <a:pt x="124960" y="212190"/>
                      </a:cubicBezTo>
                      <a:lnTo>
                        <a:pt x="110280" y="145160"/>
                      </a:lnTo>
                      <a:cubicBezTo>
                        <a:pt x="119166" y="143496"/>
                        <a:pt x="126882" y="138759"/>
                        <a:pt x="132547" y="132173"/>
                      </a:cubicBezTo>
                      <a:lnTo>
                        <a:pt x="183339" y="178478"/>
                      </a:lnTo>
                      <a:cubicBezTo>
                        <a:pt x="183810" y="178907"/>
                        <a:pt x="184539" y="178900"/>
                        <a:pt x="185003" y="178457"/>
                      </a:cubicBezTo>
                      <a:cubicBezTo>
                        <a:pt x="185489" y="177993"/>
                        <a:pt x="185503" y="177221"/>
                        <a:pt x="185039" y="176735"/>
                      </a:cubicBezTo>
                      <a:lnTo>
                        <a:pt x="136690" y="126372"/>
                      </a:lnTo>
                      <a:cubicBezTo>
                        <a:pt x="136726" y="126308"/>
                        <a:pt x="136755" y="126250"/>
                        <a:pt x="136790" y="126186"/>
                      </a:cubicBezTo>
                      <a:lnTo>
                        <a:pt x="204591" y="142881"/>
                      </a:lnTo>
                      <a:cubicBezTo>
                        <a:pt x="205206" y="143031"/>
                        <a:pt x="205849" y="142681"/>
                        <a:pt x="206042" y="142067"/>
                      </a:cubicBezTo>
                      <a:cubicBezTo>
                        <a:pt x="206242" y="141424"/>
                        <a:pt x="205892" y="140738"/>
                        <a:pt x="205249" y="14053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83" name="شكل حر: شكل 82">
                <a:extLst>
                  <a:ext uri="{FF2B5EF4-FFF2-40B4-BE49-F238E27FC236}">
                    <a16:creationId xmlns:a16="http://schemas.microsoft.com/office/drawing/2014/main" id="{7976FC3F-8ECC-4E75-AA54-350E36072D15}"/>
                  </a:ext>
                </a:extLst>
              </p:cNvPr>
              <p:cNvSpPr/>
              <p:nvPr/>
            </p:nvSpPr>
            <p:spPr>
              <a:xfrm>
                <a:off x="750731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4" name="شكل حر: شكل 83">
                <a:extLst>
                  <a:ext uri="{FF2B5EF4-FFF2-40B4-BE49-F238E27FC236}">
                    <a16:creationId xmlns:a16="http://schemas.microsoft.com/office/drawing/2014/main" id="{8A5B1F5B-B2DA-4BC8-A8E6-8F5DFD826B40}"/>
                  </a:ext>
                </a:extLst>
              </p:cNvPr>
              <p:cNvSpPr/>
              <p:nvPr/>
            </p:nvSpPr>
            <p:spPr>
              <a:xfrm>
                <a:off x="7453994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85" name="شكل حر: شكل 84">
                <a:extLst>
                  <a:ext uri="{FF2B5EF4-FFF2-40B4-BE49-F238E27FC236}">
                    <a16:creationId xmlns:a16="http://schemas.microsoft.com/office/drawing/2014/main" id="{F7C76466-0D7C-49ED-869F-CEE2531BAB0A}"/>
                  </a:ext>
                </a:extLst>
              </p:cNvPr>
              <p:cNvSpPr/>
              <p:nvPr/>
            </p:nvSpPr>
            <p:spPr>
              <a:xfrm>
                <a:off x="839542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86" name="مجموعة 85">
                <a:extLst>
                  <a:ext uri="{FF2B5EF4-FFF2-40B4-BE49-F238E27FC236}">
                    <a16:creationId xmlns:a16="http://schemas.microsoft.com/office/drawing/2014/main" id="{88674FCD-85C4-4BA6-92E3-0B1CAF2D69F3}"/>
                  </a:ext>
                </a:extLst>
              </p:cNvPr>
              <p:cNvGrpSpPr/>
              <p:nvPr/>
            </p:nvGrpSpPr>
            <p:grpSpPr>
              <a:xfrm rot="17021444" flipH="1">
                <a:off x="7845642" y="5684061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87" name="مستطيل: زوايا مستديرة 86">
                  <a:extLst>
                    <a:ext uri="{FF2B5EF4-FFF2-40B4-BE49-F238E27FC236}">
                      <a16:creationId xmlns:a16="http://schemas.microsoft.com/office/drawing/2014/main" id="{2FB6ADD4-B5AB-4B67-9D2A-806F4D1F413F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88" name="مستطيل: زوايا مستديرة 87">
                  <a:extLst>
                    <a:ext uri="{FF2B5EF4-FFF2-40B4-BE49-F238E27FC236}">
                      <a16:creationId xmlns:a16="http://schemas.microsoft.com/office/drawing/2014/main" id="{CF7C4D7B-EF64-4D0D-9057-7F89BC467AF8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101" name="مجموعة 100">
            <a:extLst>
              <a:ext uri="{FF2B5EF4-FFF2-40B4-BE49-F238E27FC236}">
                <a16:creationId xmlns:a16="http://schemas.microsoft.com/office/drawing/2014/main" id="{E62B2E92-41F6-405C-8358-F4301AD22245}"/>
              </a:ext>
            </a:extLst>
          </p:cNvPr>
          <p:cNvGrpSpPr/>
          <p:nvPr/>
        </p:nvGrpSpPr>
        <p:grpSpPr>
          <a:xfrm>
            <a:off x="6871100" y="1881188"/>
            <a:ext cx="1132040" cy="1132040"/>
            <a:chOff x="4025798" y="2012775"/>
            <a:chExt cx="1656080" cy="1656080"/>
          </a:xfrm>
        </p:grpSpPr>
        <p:sp>
          <p:nvSpPr>
            <p:cNvPr id="102" name="شكل بيضاوي 101">
              <a:extLst>
                <a:ext uri="{FF2B5EF4-FFF2-40B4-BE49-F238E27FC236}">
                  <a16:creationId xmlns:a16="http://schemas.microsoft.com/office/drawing/2014/main" id="{D2B37FB9-56B3-446C-A1E4-C40C79961252}"/>
                </a:ext>
              </a:extLst>
            </p:cNvPr>
            <p:cNvSpPr/>
            <p:nvPr/>
          </p:nvSpPr>
          <p:spPr>
            <a:xfrm>
              <a:off x="4025798" y="2012775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sp>
          <p:nvSpPr>
            <p:cNvPr id="103" name="شكل بيضاوي 102">
              <a:extLst>
                <a:ext uri="{FF2B5EF4-FFF2-40B4-BE49-F238E27FC236}">
                  <a16:creationId xmlns:a16="http://schemas.microsoft.com/office/drawing/2014/main" id="{822A960F-D295-4514-A89A-B83F2AC5D305}"/>
                </a:ext>
              </a:extLst>
            </p:cNvPr>
            <p:cNvSpPr/>
            <p:nvPr/>
          </p:nvSpPr>
          <p:spPr>
            <a:xfrm>
              <a:off x="4430920" y="2324687"/>
              <a:ext cx="920771" cy="920771"/>
            </a:xfrm>
            <a:prstGeom prst="ellipse">
              <a:avLst/>
            </a:prstGeom>
            <a:solidFill>
              <a:srgbClr val="B7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04" name="شكل حر: شكل 103">
              <a:extLst>
                <a:ext uri="{FF2B5EF4-FFF2-40B4-BE49-F238E27FC236}">
                  <a16:creationId xmlns:a16="http://schemas.microsoft.com/office/drawing/2014/main" id="{0ED15F77-092A-48FF-B509-7C9483F45593}"/>
                </a:ext>
              </a:extLst>
            </p:cNvPr>
            <p:cNvSpPr/>
            <p:nvPr/>
          </p:nvSpPr>
          <p:spPr>
            <a:xfrm>
              <a:off x="4411816" y="2302939"/>
              <a:ext cx="945333" cy="945333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85800 h 723900"/>
                <a:gd name="connsiteX6" fmla="*/ 38100 w 723900"/>
                <a:gd name="connsiteY6" fmla="*/ 361950 h 723900"/>
                <a:gd name="connsiteX7" fmla="*/ 361950 w 723900"/>
                <a:gd name="connsiteY7" fmla="*/ 38100 h 723900"/>
                <a:gd name="connsiteX8" fmla="*/ 492443 w 723900"/>
                <a:gd name="connsiteY8" fmla="*/ 65723 h 723900"/>
                <a:gd name="connsiteX9" fmla="*/ 461963 w 723900"/>
                <a:gd name="connsiteY9" fmla="*/ 90488 h 723900"/>
                <a:gd name="connsiteX10" fmla="*/ 449580 w 723900"/>
                <a:gd name="connsiteY10" fmla="*/ 95250 h 723900"/>
                <a:gd name="connsiteX11" fmla="*/ 431483 w 723900"/>
                <a:gd name="connsiteY11" fmla="*/ 95250 h 723900"/>
                <a:gd name="connsiteX12" fmla="*/ 424815 w 723900"/>
                <a:gd name="connsiteY12" fmla="*/ 94298 h 723900"/>
                <a:gd name="connsiteX13" fmla="*/ 351473 w 723900"/>
                <a:gd name="connsiteY13" fmla="*/ 66675 h 723900"/>
                <a:gd name="connsiteX14" fmla="*/ 265748 w 723900"/>
                <a:gd name="connsiteY14" fmla="*/ 95250 h 723900"/>
                <a:gd name="connsiteX15" fmla="*/ 274320 w 723900"/>
                <a:gd name="connsiteY15" fmla="*/ 123825 h 723900"/>
                <a:gd name="connsiteX16" fmla="*/ 276225 w 723900"/>
                <a:gd name="connsiteY16" fmla="*/ 123825 h 723900"/>
                <a:gd name="connsiteX17" fmla="*/ 302895 w 723900"/>
                <a:gd name="connsiteY17" fmla="*/ 123825 h 723900"/>
                <a:gd name="connsiteX18" fmla="*/ 319088 w 723900"/>
                <a:gd name="connsiteY18" fmla="*/ 115253 h 723900"/>
                <a:gd name="connsiteX19" fmla="*/ 329565 w 723900"/>
                <a:gd name="connsiteY19" fmla="*/ 99060 h 723900"/>
                <a:gd name="connsiteX20" fmla="*/ 337185 w 723900"/>
                <a:gd name="connsiteY20" fmla="*/ 95250 h 723900"/>
                <a:gd name="connsiteX21" fmla="*/ 352425 w 723900"/>
                <a:gd name="connsiteY21" fmla="*/ 95250 h 723900"/>
                <a:gd name="connsiteX22" fmla="*/ 332423 w 723900"/>
                <a:gd name="connsiteY22" fmla="*/ 128588 h 723900"/>
                <a:gd name="connsiteX23" fmla="*/ 307658 w 723900"/>
                <a:gd name="connsiteY23" fmla="*/ 142875 h 723900"/>
                <a:gd name="connsiteX24" fmla="*/ 281940 w 723900"/>
                <a:gd name="connsiteY24" fmla="*/ 142875 h 723900"/>
                <a:gd name="connsiteX25" fmla="*/ 271463 w 723900"/>
                <a:gd name="connsiteY25" fmla="*/ 145733 h 723900"/>
                <a:gd name="connsiteX26" fmla="*/ 247650 w 723900"/>
                <a:gd name="connsiteY26" fmla="*/ 161925 h 723900"/>
                <a:gd name="connsiteX27" fmla="*/ 228600 w 723900"/>
                <a:gd name="connsiteY27" fmla="*/ 161925 h 723900"/>
                <a:gd name="connsiteX28" fmla="*/ 219075 w 723900"/>
                <a:gd name="connsiteY28" fmla="*/ 171450 h 723900"/>
                <a:gd name="connsiteX29" fmla="*/ 219075 w 723900"/>
                <a:gd name="connsiteY29" fmla="*/ 180975 h 723900"/>
                <a:gd name="connsiteX30" fmla="*/ 209550 w 723900"/>
                <a:gd name="connsiteY30" fmla="*/ 190500 h 723900"/>
                <a:gd name="connsiteX31" fmla="*/ 200978 w 723900"/>
                <a:gd name="connsiteY31" fmla="*/ 190500 h 723900"/>
                <a:gd name="connsiteX32" fmla="*/ 184785 w 723900"/>
                <a:gd name="connsiteY32" fmla="*/ 199073 h 723900"/>
                <a:gd name="connsiteX33" fmla="*/ 173355 w 723900"/>
                <a:gd name="connsiteY33" fmla="*/ 217170 h 723900"/>
                <a:gd name="connsiteX34" fmla="*/ 171450 w 723900"/>
                <a:gd name="connsiteY34" fmla="*/ 222885 h 723900"/>
                <a:gd name="connsiteX35" fmla="*/ 171450 w 723900"/>
                <a:gd name="connsiteY35" fmla="*/ 228600 h 723900"/>
                <a:gd name="connsiteX36" fmla="*/ 180975 w 723900"/>
                <a:gd name="connsiteY36" fmla="*/ 238125 h 723900"/>
                <a:gd name="connsiteX37" fmla="*/ 215265 w 723900"/>
                <a:gd name="connsiteY37" fmla="*/ 238125 h 723900"/>
                <a:gd name="connsiteX38" fmla="*/ 221933 w 723900"/>
                <a:gd name="connsiteY38" fmla="*/ 235268 h 723900"/>
                <a:gd name="connsiteX39" fmla="*/ 251460 w 723900"/>
                <a:gd name="connsiteY39" fmla="*/ 205740 h 723900"/>
                <a:gd name="connsiteX40" fmla="*/ 264795 w 723900"/>
                <a:gd name="connsiteY40" fmla="*/ 200025 h 723900"/>
                <a:gd name="connsiteX41" fmla="*/ 268605 w 723900"/>
                <a:gd name="connsiteY41" fmla="*/ 200025 h 723900"/>
                <a:gd name="connsiteX42" fmla="*/ 278130 w 723900"/>
                <a:gd name="connsiteY42" fmla="*/ 207645 h 723900"/>
                <a:gd name="connsiteX43" fmla="*/ 283845 w 723900"/>
                <a:gd name="connsiteY43" fmla="*/ 231458 h 723900"/>
                <a:gd name="connsiteX44" fmla="*/ 293370 w 723900"/>
                <a:gd name="connsiteY44" fmla="*/ 239077 h 723900"/>
                <a:gd name="connsiteX45" fmla="*/ 295275 w 723900"/>
                <a:gd name="connsiteY45" fmla="*/ 239077 h 723900"/>
                <a:gd name="connsiteX46" fmla="*/ 304800 w 723900"/>
                <a:gd name="connsiteY46" fmla="*/ 229552 h 723900"/>
                <a:gd name="connsiteX47" fmla="*/ 304800 w 723900"/>
                <a:gd name="connsiteY47" fmla="*/ 204788 h 723900"/>
                <a:gd name="connsiteX48" fmla="*/ 307658 w 723900"/>
                <a:gd name="connsiteY48" fmla="*/ 198120 h 723900"/>
                <a:gd name="connsiteX49" fmla="*/ 314325 w 723900"/>
                <a:gd name="connsiteY49" fmla="*/ 190500 h 723900"/>
                <a:gd name="connsiteX50" fmla="*/ 321945 w 723900"/>
                <a:gd name="connsiteY50" fmla="*/ 212408 h 723900"/>
                <a:gd name="connsiteX51" fmla="*/ 330518 w 723900"/>
                <a:gd name="connsiteY51" fmla="*/ 219075 h 723900"/>
                <a:gd name="connsiteX52" fmla="*/ 339090 w 723900"/>
                <a:gd name="connsiteY52" fmla="*/ 219075 h 723900"/>
                <a:gd name="connsiteX53" fmla="*/ 345758 w 723900"/>
                <a:gd name="connsiteY53" fmla="*/ 216218 h 723900"/>
                <a:gd name="connsiteX54" fmla="*/ 349568 w 723900"/>
                <a:gd name="connsiteY54" fmla="*/ 212408 h 723900"/>
                <a:gd name="connsiteX55" fmla="*/ 356235 w 723900"/>
                <a:gd name="connsiteY55" fmla="*/ 209550 h 723900"/>
                <a:gd name="connsiteX56" fmla="*/ 361950 w 723900"/>
                <a:gd name="connsiteY56" fmla="*/ 209550 h 723900"/>
                <a:gd name="connsiteX57" fmla="*/ 371475 w 723900"/>
                <a:gd name="connsiteY57" fmla="*/ 219075 h 723900"/>
                <a:gd name="connsiteX58" fmla="*/ 371475 w 723900"/>
                <a:gd name="connsiteY58" fmla="*/ 228600 h 723900"/>
                <a:gd name="connsiteX59" fmla="*/ 381000 w 723900"/>
                <a:gd name="connsiteY59" fmla="*/ 238125 h 723900"/>
                <a:gd name="connsiteX60" fmla="*/ 415290 w 723900"/>
                <a:gd name="connsiteY60" fmla="*/ 238125 h 723900"/>
                <a:gd name="connsiteX61" fmla="*/ 423863 w 723900"/>
                <a:gd name="connsiteY61" fmla="*/ 250508 h 723900"/>
                <a:gd name="connsiteX62" fmla="*/ 421005 w 723900"/>
                <a:gd name="connsiteY62" fmla="*/ 259080 h 723900"/>
                <a:gd name="connsiteX63" fmla="*/ 410528 w 723900"/>
                <a:gd name="connsiteY63" fmla="*/ 265748 h 723900"/>
                <a:gd name="connsiteX64" fmla="*/ 364808 w 723900"/>
                <a:gd name="connsiteY64" fmla="*/ 258127 h 723900"/>
                <a:gd name="connsiteX65" fmla="*/ 358140 w 723900"/>
                <a:gd name="connsiteY65" fmla="*/ 258127 h 723900"/>
                <a:gd name="connsiteX66" fmla="*/ 319088 w 723900"/>
                <a:gd name="connsiteY66" fmla="*/ 265748 h 723900"/>
                <a:gd name="connsiteX67" fmla="*/ 308610 w 723900"/>
                <a:gd name="connsiteY67" fmla="*/ 264795 h 723900"/>
                <a:gd name="connsiteX68" fmla="*/ 247650 w 723900"/>
                <a:gd name="connsiteY68" fmla="*/ 247650 h 723900"/>
                <a:gd name="connsiteX69" fmla="*/ 133350 w 723900"/>
                <a:gd name="connsiteY69" fmla="*/ 352425 h 723900"/>
                <a:gd name="connsiteX70" fmla="*/ 190500 w 723900"/>
                <a:gd name="connsiteY70" fmla="*/ 419100 h 723900"/>
                <a:gd name="connsiteX71" fmla="*/ 285750 w 723900"/>
                <a:gd name="connsiteY71" fmla="*/ 495300 h 723900"/>
                <a:gd name="connsiteX72" fmla="*/ 285750 w 723900"/>
                <a:gd name="connsiteY72" fmla="*/ 554355 h 723900"/>
                <a:gd name="connsiteX73" fmla="*/ 297180 w 723900"/>
                <a:gd name="connsiteY73" fmla="*/ 584835 h 723900"/>
                <a:gd name="connsiteX74" fmla="*/ 324803 w 723900"/>
                <a:gd name="connsiteY74" fmla="*/ 618173 h 723900"/>
                <a:gd name="connsiteX75" fmla="*/ 346710 w 723900"/>
                <a:gd name="connsiteY75" fmla="*/ 628650 h 723900"/>
                <a:gd name="connsiteX76" fmla="*/ 369570 w 723900"/>
                <a:gd name="connsiteY76" fmla="*/ 628650 h 723900"/>
                <a:gd name="connsiteX77" fmla="*/ 389573 w 723900"/>
                <a:gd name="connsiteY77" fmla="*/ 620078 h 723900"/>
                <a:gd name="connsiteX78" fmla="*/ 412433 w 723900"/>
                <a:gd name="connsiteY78" fmla="*/ 597218 h 723900"/>
                <a:gd name="connsiteX79" fmla="*/ 422910 w 723900"/>
                <a:gd name="connsiteY79" fmla="*/ 581978 h 723900"/>
                <a:gd name="connsiteX80" fmla="*/ 441960 w 723900"/>
                <a:gd name="connsiteY80" fmla="*/ 542925 h 723900"/>
                <a:gd name="connsiteX81" fmla="*/ 446723 w 723900"/>
                <a:gd name="connsiteY81" fmla="*/ 521970 h 723900"/>
                <a:gd name="connsiteX82" fmla="*/ 446723 w 723900"/>
                <a:gd name="connsiteY82" fmla="*/ 478155 h 723900"/>
                <a:gd name="connsiteX83" fmla="*/ 455295 w 723900"/>
                <a:gd name="connsiteY83" fmla="*/ 458153 h 723900"/>
                <a:gd name="connsiteX84" fmla="*/ 505778 w 723900"/>
                <a:gd name="connsiteY84" fmla="*/ 407670 h 723900"/>
                <a:gd name="connsiteX85" fmla="*/ 504825 w 723900"/>
                <a:gd name="connsiteY85" fmla="*/ 393383 h 723900"/>
                <a:gd name="connsiteX86" fmla="*/ 416243 w 723900"/>
                <a:gd name="connsiteY86" fmla="*/ 300038 h 723900"/>
                <a:gd name="connsiteX87" fmla="*/ 424815 w 723900"/>
                <a:gd name="connsiteY87" fmla="*/ 285750 h 723900"/>
                <a:gd name="connsiteX88" fmla="*/ 428625 w 723900"/>
                <a:gd name="connsiteY88" fmla="*/ 285750 h 723900"/>
                <a:gd name="connsiteX89" fmla="*/ 482918 w 723900"/>
                <a:gd name="connsiteY89" fmla="*/ 356235 h 723900"/>
                <a:gd name="connsiteX90" fmla="*/ 510540 w 723900"/>
                <a:gd name="connsiteY90" fmla="*/ 359093 h 723900"/>
                <a:gd name="connsiteX91" fmla="*/ 541973 w 723900"/>
                <a:gd name="connsiteY91" fmla="*/ 332423 h 723900"/>
                <a:gd name="connsiteX92" fmla="*/ 541020 w 723900"/>
                <a:gd name="connsiteY92" fmla="*/ 317183 h 723900"/>
                <a:gd name="connsiteX93" fmla="*/ 512445 w 723900"/>
                <a:gd name="connsiteY93" fmla="*/ 300038 h 723900"/>
                <a:gd name="connsiteX94" fmla="*/ 508635 w 723900"/>
                <a:gd name="connsiteY94" fmla="*/ 287655 h 723900"/>
                <a:gd name="connsiteX95" fmla="*/ 509588 w 723900"/>
                <a:gd name="connsiteY95" fmla="*/ 285750 h 723900"/>
                <a:gd name="connsiteX96" fmla="*/ 522923 w 723900"/>
                <a:gd name="connsiteY96" fmla="*/ 281940 h 723900"/>
                <a:gd name="connsiteX97" fmla="*/ 557213 w 723900"/>
                <a:gd name="connsiteY97" fmla="*/ 302895 h 723900"/>
                <a:gd name="connsiteX98" fmla="*/ 566738 w 723900"/>
                <a:gd name="connsiteY98" fmla="*/ 305753 h 723900"/>
                <a:gd name="connsiteX99" fmla="*/ 577215 w 723900"/>
                <a:gd name="connsiteY99" fmla="*/ 305753 h 723900"/>
                <a:gd name="connsiteX100" fmla="*/ 594360 w 723900"/>
                <a:gd name="connsiteY100" fmla="*/ 317183 h 723900"/>
                <a:gd name="connsiteX101" fmla="*/ 621983 w 723900"/>
                <a:gd name="connsiteY101" fmla="*/ 380048 h 723900"/>
                <a:gd name="connsiteX102" fmla="*/ 639128 w 723900"/>
                <a:gd name="connsiteY102" fmla="*/ 391478 h 723900"/>
                <a:gd name="connsiteX103" fmla="*/ 639128 w 723900"/>
                <a:gd name="connsiteY103" fmla="*/ 391478 h 723900"/>
                <a:gd name="connsiteX104" fmla="*/ 655320 w 723900"/>
                <a:gd name="connsiteY104" fmla="*/ 375285 h 723900"/>
                <a:gd name="connsiteX105" fmla="*/ 655320 w 723900"/>
                <a:gd name="connsiteY105" fmla="*/ 348615 h 723900"/>
                <a:gd name="connsiteX106" fmla="*/ 659130 w 723900"/>
                <a:gd name="connsiteY106" fmla="*/ 340995 h 723900"/>
                <a:gd name="connsiteX107" fmla="*/ 681038 w 723900"/>
                <a:gd name="connsiteY107" fmla="*/ 323850 h 723900"/>
                <a:gd name="connsiteX108" fmla="*/ 683895 w 723900"/>
                <a:gd name="connsiteY108" fmla="*/ 362903 h 723900"/>
                <a:gd name="connsiteX109" fmla="*/ 361950 w 723900"/>
                <a:gd name="connsiteY109" fmla="*/ 6858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85800"/>
                  </a:moveTo>
                  <a:cubicBezTo>
                    <a:pt x="183833" y="685800"/>
                    <a:pt x="38100" y="540068"/>
                    <a:pt x="38100" y="361950"/>
                  </a:cubicBezTo>
                  <a:cubicBezTo>
                    <a:pt x="38100" y="183833"/>
                    <a:pt x="183833" y="38100"/>
                    <a:pt x="361950" y="38100"/>
                  </a:cubicBezTo>
                  <a:cubicBezTo>
                    <a:pt x="408623" y="38100"/>
                    <a:pt x="452438" y="47625"/>
                    <a:pt x="492443" y="65723"/>
                  </a:cubicBezTo>
                  <a:lnTo>
                    <a:pt x="461963" y="90488"/>
                  </a:lnTo>
                  <a:cubicBezTo>
                    <a:pt x="458153" y="93345"/>
                    <a:pt x="454343" y="95250"/>
                    <a:pt x="449580" y="95250"/>
                  </a:cubicBezTo>
                  <a:lnTo>
                    <a:pt x="431483" y="95250"/>
                  </a:lnTo>
                  <a:cubicBezTo>
                    <a:pt x="429578" y="95250"/>
                    <a:pt x="426720" y="95250"/>
                    <a:pt x="424815" y="94298"/>
                  </a:cubicBezTo>
                  <a:cubicBezTo>
                    <a:pt x="424815" y="94298"/>
                    <a:pt x="378143" y="66675"/>
                    <a:pt x="351473" y="66675"/>
                  </a:cubicBezTo>
                  <a:cubicBezTo>
                    <a:pt x="325755" y="66675"/>
                    <a:pt x="283845" y="82868"/>
                    <a:pt x="265748" y="95250"/>
                  </a:cubicBezTo>
                  <a:cubicBezTo>
                    <a:pt x="238125" y="113348"/>
                    <a:pt x="267653" y="121920"/>
                    <a:pt x="274320" y="123825"/>
                  </a:cubicBezTo>
                  <a:cubicBezTo>
                    <a:pt x="275273" y="123825"/>
                    <a:pt x="276225" y="123825"/>
                    <a:pt x="276225" y="123825"/>
                  </a:cubicBezTo>
                  <a:lnTo>
                    <a:pt x="302895" y="123825"/>
                  </a:lnTo>
                  <a:cubicBezTo>
                    <a:pt x="309563" y="123825"/>
                    <a:pt x="315278" y="120968"/>
                    <a:pt x="319088" y="115253"/>
                  </a:cubicBezTo>
                  <a:lnTo>
                    <a:pt x="329565" y="99060"/>
                  </a:lnTo>
                  <a:cubicBezTo>
                    <a:pt x="331470" y="96203"/>
                    <a:pt x="334328" y="95250"/>
                    <a:pt x="337185" y="95250"/>
                  </a:cubicBezTo>
                  <a:lnTo>
                    <a:pt x="352425" y="95250"/>
                  </a:lnTo>
                  <a:lnTo>
                    <a:pt x="332423" y="128588"/>
                  </a:lnTo>
                  <a:cubicBezTo>
                    <a:pt x="327660" y="137160"/>
                    <a:pt x="318135" y="142875"/>
                    <a:pt x="307658" y="142875"/>
                  </a:cubicBezTo>
                  <a:lnTo>
                    <a:pt x="281940" y="142875"/>
                  </a:lnTo>
                  <a:cubicBezTo>
                    <a:pt x="278130" y="142875"/>
                    <a:pt x="274320" y="143828"/>
                    <a:pt x="271463" y="145733"/>
                  </a:cubicBezTo>
                  <a:lnTo>
                    <a:pt x="247650" y="161925"/>
                  </a:lnTo>
                  <a:lnTo>
                    <a:pt x="228600" y="161925"/>
                  </a:lnTo>
                  <a:cubicBezTo>
                    <a:pt x="222885" y="161925"/>
                    <a:pt x="219075" y="165735"/>
                    <a:pt x="219075" y="171450"/>
                  </a:cubicBezTo>
                  <a:lnTo>
                    <a:pt x="219075" y="180975"/>
                  </a:lnTo>
                  <a:cubicBezTo>
                    <a:pt x="219075" y="186690"/>
                    <a:pt x="215265" y="190500"/>
                    <a:pt x="209550" y="190500"/>
                  </a:cubicBezTo>
                  <a:lnTo>
                    <a:pt x="200978" y="190500"/>
                  </a:lnTo>
                  <a:cubicBezTo>
                    <a:pt x="194310" y="190500"/>
                    <a:pt x="188595" y="193358"/>
                    <a:pt x="184785" y="199073"/>
                  </a:cubicBezTo>
                  <a:lnTo>
                    <a:pt x="173355" y="217170"/>
                  </a:lnTo>
                  <a:cubicBezTo>
                    <a:pt x="172403" y="219075"/>
                    <a:pt x="171450" y="220980"/>
                    <a:pt x="171450" y="222885"/>
                  </a:cubicBezTo>
                  <a:lnTo>
                    <a:pt x="171450" y="228600"/>
                  </a:lnTo>
                  <a:cubicBezTo>
                    <a:pt x="171450" y="234315"/>
                    <a:pt x="175260" y="238125"/>
                    <a:pt x="180975" y="238125"/>
                  </a:cubicBezTo>
                  <a:lnTo>
                    <a:pt x="215265" y="238125"/>
                  </a:lnTo>
                  <a:cubicBezTo>
                    <a:pt x="218123" y="238125"/>
                    <a:pt x="220027" y="237173"/>
                    <a:pt x="221933" y="235268"/>
                  </a:cubicBezTo>
                  <a:lnTo>
                    <a:pt x="251460" y="205740"/>
                  </a:lnTo>
                  <a:cubicBezTo>
                    <a:pt x="255270" y="201930"/>
                    <a:pt x="260033" y="200025"/>
                    <a:pt x="264795" y="200025"/>
                  </a:cubicBezTo>
                  <a:lnTo>
                    <a:pt x="268605" y="200025"/>
                  </a:lnTo>
                  <a:cubicBezTo>
                    <a:pt x="273368" y="200025"/>
                    <a:pt x="277178" y="202883"/>
                    <a:pt x="278130" y="207645"/>
                  </a:cubicBezTo>
                  <a:lnTo>
                    <a:pt x="283845" y="231458"/>
                  </a:lnTo>
                  <a:cubicBezTo>
                    <a:pt x="284798" y="235268"/>
                    <a:pt x="288608" y="239077"/>
                    <a:pt x="293370" y="239077"/>
                  </a:cubicBezTo>
                  <a:lnTo>
                    <a:pt x="295275" y="239077"/>
                  </a:lnTo>
                  <a:cubicBezTo>
                    <a:pt x="300990" y="239077"/>
                    <a:pt x="304800" y="235268"/>
                    <a:pt x="304800" y="229552"/>
                  </a:cubicBezTo>
                  <a:lnTo>
                    <a:pt x="304800" y="204788"/>
                  </a:lnTo>
                  <a:cubicBezTo>
                    <a:pt x="304800" y="201930"/>
                    <a:pt x="305753" y="200025"/>
                    <a:pt x="307658" y="198120"/>
                  </a:cubicBezTo>
                  <a:lnTo>
                    <a:pt x="314325" y="190500"/>
                  </a:lnTo>
                  <a:lnTo>
                    <a:pt x="321945" y="212408"/>
                  </a:lnTo>
                  <a:cubicBezTo>
                    <a:pt x="322898" y="216218"/>
                    <a:pt x="326708" y="219075"/>
                    <a:pt x="330518" y="219075"/>
                  </a:cubicBezTo>
                  <a:lnTo>
                    <a:pt x="339090" y="219075"/>
                  </a:lnTo>
                  <a:cubicBezTo>
                    <a:pt x="341948" y="219075"/>
                    <a:pt x="343853" y="218123"/>
                    <a:pt x="345758" y="216218"/>
                  </a:cubicBezTo>
                  <a:lnTo>
                    <a:pt x="349568" y="212408"/>
                  </a:lnTo>
                  <a:cubicBezTo>
                    <a:pt x="351473" y="210502"/>
                    <a:pt x="353378" y="209550"/>
                    <a:pt x="356235" y="209550"/>
                  </a:cubicBezTo>
                  <a:lnTo>
                    <a:pt x="361950" y="209550"/>
                  </a:lnTo>
                  <a:cubicBezTo>
                    <a:pt x="367665" y="209550"/>
                    <a:pt x="371475" y="213360"/>
                    <a:pt x="371475" y="219075"/>
                  </a:cubicBezTo>
                  <a:lnTo>
                    <a:pt x="371475" y="228600"/>
                  </a:lnTo>
                  <a:cubicBezTo>
                    <a:pt x="371475" y="234315"/>
                    <a:pt x="375285" y="238125"/>
                    <a:pt x="381000" y="238125"/>
                  </a:cubicBezTo>
                  <a:lnTo>
                    <a:pt x="415290" y="238125"/>
                  </a:lnTo>
                  <a:cubicBezTo>
                    <a:pt x="421958" y="238125"/>
                    <a:pt x="426720" y="244793"/>
                    <a:pt x="423863" y="250508"/>
                  </a:cubicBezTo>
                  <a:lnTo>
                    <a:pt x="421005" y="259080"/>
                  </a:lnTo>
                  <a:cubicBezTo>
                    <a:pt x="419100" y="263843"/>
                    <a:pt x="415290" y="266700"/>
                    <a:pt x="410528" y="265748"/>
                  </a:cubicBezTo>
                  <a:lnTo>
                    <a:pt x="364808" y="258127"/>
                  </a:lnTo>
                  <a:cubicBezTo>
                    <a:pt x="362903" y="258127"/>
                    <a:pt x="360045" y="258127"/>
                    <a:pt x="358140" y="258127"/>
                  </a:cubicBezTo>
                  <a:lnTo>
                    <a:pt x="319088" y="265748"/>
                  </a:lnTo>
                  <a:cubicBezTo>
                    <a:pt x="315278" y="266700"/>
                    <a:pt x="312420" y="265748"/>
                    <a:pt x="308610" y="264795"/>
                  </a:cubicBezTo>
                  <a:cubicBezTo>
                    <a:pt x="296228" y="260033"/>
                    <a:pt x="261938" y="247650"/>
                    <a:pt x="247650" y="247650"/>
                  </a:cubicBezTo>
                  <a:cubicBezTo>
                    <a:pt x="134303" y="247650"/>
                    <a:pt x="133350" y="323850"/>
                    <a:pt x="133350" y="352425"/>
                  </a:cubicBezTo>
                  <a:cubicBezTo>
                    <a:pt x="133350" y="390525"/>
                    <a:pt x="155258" y="419100"/>
                    <a:pt x="190500" y="419100"/>
                  </a:cubicBezTo>
                  <a:cubicBezTo>
                    <a:pt x="232410" y="419100"/>
                    <a:pt x="285750" y="417195"/>
                    <a:pt x="285750" y="495300"/>
                  </a:cubicBezTo>
                  <a:lnTo>
                    <a:pt x="285750" y="554355"/>
                  </a:lnTo>
                  <a:cubicBezTo>
                    <a:pt x="285750" y="565785"/>
                    <a:pt x="289560" y="576263"/>
                    <a:pt x="297180" y="584835"/>
                  </a:cubicBezTo>
                  <a:lnTo>
                    <a:pt x="324803" y="618173"/>
                  </a:lnTo>
                  <a:cubicBezTo>
                    <a:pt x="330518" y="624840"/>
                    <a:pt x="338138" y="628650"/>
                    <a:pt x="346710" y="628650"/>
                  </a:cubicBezTo>
                  <a:lnTo>
                    <a:pt x="369570" y="628650"/>
                  </a:lnTo>
                  <a:cubicBezTo>
                    <a:pt x="377190" y="628650"/>
                    <a:pt x="384810" y="625793"/>
                    <a:pt x="389573" y="620078"/>
                  </a:cubicBezTo>
                  <a:lnTo>
                    <a:pt x="412433" y="597218"/>
                  </a:lnTo>
                  <a:cubicBezTo>
                    <a:pt x="417195" y="592455"/>
                    <a:pt x="420053" y="587693"/>
                    <a:pt x="422910" y="581978"/>
                  </a:cubicBezTo>
                  <a:lnTo>
                    <a:pt x="441960" y="542925"/>
                  </a:lnTo>
                  <a:cubicBezTo>
                    <a:pt x="444818" y="536258"/>
                    <a:pt x="446723" y="528638"/>
                    <a:pt x="446723" y="521970"/>
                  </a:cubicBezTo>
                  <a:lnTo>
                    <a:pt x="446723" y="478155"/>
                  </a:lnTo>
                  <a:cubicBezTo>
                    <a:pt x="446723" y="470535"/>
                    <a:pt x="449580" y="462915"/>
                    <a:pt x="455295" y="458153"/>
                  </a:cubicBezTo>
                  <a:lnTo>
                    <a:pt x="505778" y="407670"/>
                  </a:lnTo>
                  <a:cubicBezTo>
                    <a:pt x="509588" y="403860"/>
                    <a:pt x="509588" y="396240"/>
                    <a:pt x="504825" y="393383"/>
                  </a:cubicBezTo>
                  <a:cubicBezTo>
                    <a:pt x="504825" y="393383"/>
                    <a:pt x="447675" y="360998"/>
                    <a:pt x="416243" y="300038"/>
                  </a:cubicBezTo>
                  <a:cubicBezTo>
                    <a:pt x="413385" y="293370"/>
                    <a:pt x="417195" y="285750"/>
                    <a:pt x="424815" y="285750"/>
                  </a:cubicBezTo>
                  <a:lnTo>
                    <a:pt x="428625" y="285750"/>
                  </a:lnTo>
                  <a:lnTo>
                    <a:pt x="482918" y="356235"/>
                  </a:lnTo>
                  <a:cubicBezTo>
                    <a:pt x="489585" y="364808"/>
                    <a:pt x="501968" y="365760"/>
                    <a:pt x="510540" y="359093"/>
                  </a:cubicBezTo>
                  <a:lnTo>
                    <a:pt x="541973" y="332423"/>
                  </a:lnTo>
                  <a:cubicBezTo>
                    <a:pt x="546735" y="328613"/>
                    <a:pt x="546735" y="320040"/>
                    <a:pt x="541020" y="317183"/>
                  </a:cubicBezTo>
                  <a:lnTo>
                    <a:pt x="512445" y="300038"/>
                  </a:lnTo>
                  <a:cubicBezTo>
                    <a:pt x="508635" y="297180"/>
                    <a:pt x="506730" y="292418"/>
                    <a:pt x="508635" y="287655"/>
                  </a:cubicBezTo>
                  <a:lnTo>
                    <a:pt x="509588" y="285750"/>
                  </a:lnTo>
                  <a:cubicBezTo>
                    <a:pt x="512445" y="280988"/>
                    <a:pt x="518160" y="279083"/>
                    <a:pt x="522923" y="281940"/>
                  </a:cubicBezTo>
                  <a:lnTo>
                    <a:pt x="557213" y="302895"/>
                  </a:lnTo>
                  <a:cubicBezTo>
                    <a:pt x="560070" y="304800"/>
                    <a:pt x="563880" y="305753"/>
                    <a:pt x="566738" y="305753"/>
                  </a:cubicBezTo>
                  <a:lnTo>
                    <a:pt x="577215" y="305753"/>
                  </a:lnTo>
                  <a:cubicBezTo>
                    <a:pt x="584835" y="305753"/>
                    <a:pt x="591503" y="310515"/>
                    <a:pt x="594360" y="317183"/>
                  </a:cubicBezTo>
                  <a:lnTo>
                    <a:pt x="621983" y="380048"/>
                  </a:lnTo>
                  <a:cubicBezTo>
                    <a:pt x="624840" y="386715"/>
                    <a:pt x="631508" y="391478"/>
                    <a:pt x="639128" y="391478"/>
                  </a:cubicBezTo>
                  <a:lnTo>
                    <a:pt x="639128" y="391478"/>
                  </a:lnTo>
                  <a:cubicBezTo>
                    <a:pt x="647700" y="391478"/>
                    <a:pt x="655320" y="383858"/>
                    <a:pt x="655320" y="375285"/>
                  </a:cubicBezTo>
                  <a:lnTo>
                    <a:pt x="655320" y="348615"/>
                  </a:lnTo>
                  <a:cubicBezTo>
                    <a:pt x="655320" y="345758"/>
                    <a:pt x="656273" y="342900"/>
                    <a:pt x="659130" y="340995"/>
                  </a:cubicBezTo>
                  <a:lnTo>
                    <a:pt x="681038" y="323850"/>
                  </a:lnTo>
                  <a:cubicBezTo>
                    <a:pt x="682943" y="336233"/>
                    <a:pt x="683895" y="349568"/>
                    <a:pt x="683895" y="362903"/>
                  </a:cubicBezTo>
                  <a:cubicBezTo>
                    <a:pt x="685800" y="540068"/>
                    <a:pt x="540068" y="685800"/>
                    <a:pt x="361950" y="685800"/>
                  </a:cubicBezTo>
                  <a:close/>
                </a:path>
              </a:pathLst>
            </a:custGeom>
            <a:solidFill>
              <a:srgbClr val="0D9DA7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05" name="شكل حر: شكل 104">
              <a:extLst>
                <a:ext uri="{FF2B5EF4-FFF2-40B4-BE49-F238E27FC236}">
                  <a16:creationId xmlns:a16="http://schemas.microsoft.com/office/drawing/2014/main" id="{22C3130D-CE5A-4688-A64A-4628A15A69E9}"/>
                </a:ext>
              </a:extLst>
            </p:cNvPr>
            <p:cNvSpPr/>
            <p:nvPr/>
          </p:nvSpPr>
          <p:spPr>
            <a:xfrm>
              <a:off x="4124708" y="2880429"/>
              <a:ext cx="1330349" cy="584111"/>
            </a:xfrm>
            <a:custGeom>
              <a:avLst/>
              <a:gdLst>
                <a:gd name="connsiteX0" fmla="*/ 2156395 w 2156396"/>
                <a:gd name="connsiteY0" fmla="*/ 98012 h 906659"/>
                <a:gd name="connsiteX1" fmla="*/ 2059353 w 2156396"/>
                <a:gd name="connsiteY1" fmla="*/ 1 h 906659"/>
                <a:gd name="connsiteX2" fmla="*/ 2007702 w 2156396"/>
                <a:gd name="connsiteY2" fmla="*/ 14500 h 906659"/>
                <a:gd name="connsiteX3" fmla="*/ 1588675 w 2156396"/>
                <a:gd name="connsiteY3" fmla="*/ 254081 h 906659"/>
                <a:gd name="connsiteX4" fmla="*/ 1588160 w 2156396"/>
                <a:gd name="connsiteY4" fmla="*/ 336686 h 906659"/>
                <a:gd name="connsiteX5" fmla="*/ 1390532 w 2156396"/>
                <a:gd name="connsiteY5" fmla="*/ 490084 h 906659"/>
                <a:gd name="connsiteX6" fmla="*/ 955675 w 2156396"/>
                <a:gd name="connsiteY6" fmla="*/ 490084 h 906659"/>
                <a:gd name="connsiteX7" fmla="*/ 955675 w 2156396"/>
                <a:gd name="connsiteY7" fmla="*/ 392066 h 906659"/>
                <a:gd name="connsiteX8" fmla="*/ 1396756 w 2156396"/>
                <a:gd name="connsiteY8" fmla="*/ 392066 h 906659"/>
                <a:gd name="connsiteX9" fmla="*/ 1494774 w 2156396"/>
                <a:gd name="connsiteY9" fmla="*/ 294048 h 906659"/>
                <a:gd name="connsiteX10" fmla="*/ 1396756 w 2156396"/>
                <a:gd name="connsiteY10" fmla="*/ 196030 h 906659"/>
                <a:gd name="connsiteX11" fmla="*/ 808648 w 2156396"/>
                <a:gd name="connsiteY11" fmla="*/ 196030 h 906659"/>
                <a:gd name="connsiteX12" fmla="*/ 692962 w 2156396"/>
                <a:gd name="connsiteY12" fmla="*/ 229062 h 906659"/>
                <a:gd name="connsiteX13" fmla="*/ 0 w 2156396"/>
                <a:gd name="connsiteY13" fmla="*/ 563597 h 906659"/>
                <a:gd name="connsiteX14" fmla="*/ 343063 w 2156396"/>
                <a:gd name="connsiteY14" fmla="*/ 906660 h 906659"/>
                <a:gd name="connsiteX15" fmla="*/ 931171 w 2156396"/>
                <a:gd name="connsiteY15" fmla="*/ 686120 h 906659"/>
                <a:gd name="connsiteX16" fmla="*/ 1389160 w 2156396"/>
                <a:gd name="connsiteY16" fmla="*/ 686120 h 906659"/>
                <a:gd name="connsiteX17" fmla="*/ 1447137 w 2156396"/>
                <a:gd name="connsiteY17" fmla="*/ 667129 h 906659"/>
                <a:gd name="connsiteX18" fmla="*/ 2120202 w 2156396"/>
                <a:gd name="connsiteY18" fmla="*/ 173486 h 906659"/>
                <a:gd name="connsiteX19" fmla="*/ 2156395 w 2156396"/>
                <a:gd name="connsiteY19" fmla="*/ 98012 h 906659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6396" h="946803">
                  <a:moveTo>
                    <a:pt x="2156395" y="98012"/>
                  </a:moveTo>
                  <a:cubicBezTo>
                    <a:pt x="2156662" y="44148"/>
                    <a:pt x="2113213" y="268"/>
                    <a:pt x="2059353" y="1"/>
                  </a:cubicBezTo>
                  <a:cubicBezTo>
                    <a:pt x="2041119" y="-89"/>
                    <a:pt x="2023225" y="4934"/>
                    <a:pt x="2007702" y="14500"/>
                  </a:cubicBezTo>
                  <a:lnTo>
                    <a:pt x="1588675" y="254081"/>
                  </a:lnTo>
                  <a:cubicBezTo>
                    <a:pt x="1594333" y="281345"/>
                    <a:pt x="1594157" y="309495"/>
                    <a:pt x="1588160" y="336686"/>
                  </a:cubicBezTo>
                  <a:cubicBezTo>
                    <a:pt x="1566178" y="427688"/>
                    <a:pt x="1484141" y="491363"/>
                    <a:pt x="1390532" y="490084"/>
                  </a:cubicBezTo>
                  <a:lnTo>
                    <a:pt x="955675" y="490084"/>
                  </a:lnTo>
                  <a:lnTo>
                    <a:pt x="955675" y="392066"/>
                  </a:lnTo>
                  <a:lnTo>
                    <a:pt x="1396756" y="392066"/>
                  </a:lnTo>
                  <a:cubicBezTo>
                    <a:pt x="1450889" y="392066"/>
                    <a:pt x="1494774" y="348181"/>
                    <a:pt x="1494774" y="294048"/>
                  </a:cubicBezTo>
                  <a:cubicBezTo>
                    <a:pt x="1494774" y="239915"/>
                    <a:pt x="1450889" y="196030"/>
                    <a:pt x="1396756" y="196030"/>
                  </a:cubicBezTo>
                  <a:lnTo>
                    <a:pt x="808648" y="196030"/>
                  </a:lnTo>
                  <a:cubicBezTo>
                    <a:pt x="767760" y="196040"/>
                    <a:pt x="727690" y="207481"/>
                    <a:pt x="692962" y="229062"/>
                  </a:cubicBezTo>
                  <a:lnTo>
                    <a:pt x="0" y="563597"/>
                  </a:lnTo>
                  <a:cubicBezTo>
                    <a:pt x="74212" y="705742"/>
                    <a:pt x="74315" y="783044"/>
                    <a:pt x="250426" y="946803"/>
                  </a:cubicBezTo>
                  <a:cubicBezTo>
                    <a:pt x="408945" y="788283"/>
                    <a:pt x="707567" y="686120"/>
                    <a:pt x="931171" y="686120"/>
                  </a:cubicBezTo>
                  <a:lnTo>
                    <a:pt x="1389160" y="686120"/>
                  </a:lnTo>
                  <a:cubicBezTo>
                    <a:pt x="1410013" y="686117"/>
                    <a:pt x="1430325" y="679464"/>
                    <a:pt x="1447137" y="667129"/>
                  </a:cubicBezTo>
                  <a:lnTo>
                    <a:pt x="2120202" y="173486"/>
                  </a:lnTo>
                  <a:cubicBezTo>
                    <a:pt x="2143023" y="155068"/>
                    <a:pt x="2156319" y="127339"/>
                    <a:pt x="2156395" y="98012"/>
                  </a:cubicBezTo>
                  <a:close/>
                </a:path>
              </a:pathLst>
            </a:custGeom>
            <a:gradFill>
              <a:gsLst>
                <a:gs pos="0">
                  <a:srgbClr val="F0C9B6"/>
                </a:gs>
                <a:gs pos="76000">
                  <a:srgbClr val="EFC4AF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06" name="شكل حر: شكل 105">
              <a:extLst>
                <a:ext uri="{FF2B5EF4-FFF2-40B4-BE49-F238E27FC236}">
                  <a16:creationId xmlns:a16="http://schemas.microsoft.com/office/drawing/2014/main" id="{1538CB60-61AE-4A90-A96C-3B29487AD757}"/>
                </a:ext>
              </a:extLst>
            </p:cNvPr>
            <p:cNvSpPr/>
            <p:nvPr/>
          </p:nvSpPr>
          <p:spPr>
            <a:xfrm>
              <a:off x="4545844" y="2269998"/>
              <a:ext cx="234203" cy="266612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07" name="شكل حر: شكل 106">
              <a:extLst>
                <a:ext uri="{FF2B5EF4-FFF2-40B4-BE49-F238E27FC236}">
                  <a16:creationId xmlns:a16="http://schemas.microsoft.com/office/drawing/2014/main" id="{6C05B4F1-D113-4642-87A0-202BF5E6DF07}"/>
                </a:ext>
              </a:extLst>
            </p:cNvPr>
            <p:cNvSpPr/>
            <p:nvPr/>
          </p:nvSpPr>
          <p:spPr>
            <a:xfrm>
              <a:off x="4304201" y="2470318"/>
              <a:ext cx="154416" cy="17578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08" name="شكل حر: شكل 107">
              <a:extLst>
                <a:ext uri="{FF2B5EF4-FFF2-40B4-BE49-F238E27FC236}">
                  <a16:creationId xmlns:a16="http://schemas.microsoft.com/office/drawing/2014/main" id="{9B44F690-0EFC-4078-BC02-C870C32096A8}"/>
                </a:ext>
              </a:extLst>
            </p:cNvPr>
            <p:cNvSpPr/>
            <p:nvPr/>
          </p:nvSpPr>
          <p:spPr>
            <a:xfrm>
              <a:off x="4376962" y="2920918"/>
              <a:ext cx="84596" cy="9630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09" name="مستطيل: زوايا مستديرة 108">
              <a:extLst>
                <a:ext uri="{FF2B5EF4-FFF2-40B4-BE49-F238E27FC236}">
                  <a16:creationId xmlns:a16="http://schemas.microsoft.com/office/drawing/2014/main" id="{380152C6-50F8-406D-8C5C-244DFFB86136}"/>
                </a:ext>
              </a:extLst>
            </p:cNvPr>
            <p:cNvSpPr/>
            <p:nvPr/>
          </p:nvSpPr>
          <p:spPr>
            <a:xfrm rot="4042901" flipH="1">
              <a:off x="4471498" y="3241881"/>
              <a:ext cx="29414" cy="671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110" name="مستطيل: زوايا مستديرة 109">
              <a:extLst>
                <a:ext uri="{FF2B5EF4-FFF2-40B4-BE49-F238E27FC236}">
                  <a16:creationId xmlns:a16="http://schemas.microsoft.com/office/drawing/2014/main" id="{E07FBEE0-625F-43CB-B8FC-60675F437C9E}"/>
                </a:ext>
              </a:extLst>
            </p:cNvPr>
            <p:cNvSpPr/>
            <p:nvPr/>
          </p:nvSpPr>
          <p:spPr>
            <a:xfrm rot="4042901" flipH="1">
              <a:off x="4380993" y="3260733"/>
              <a:ext cx="29414" cy="1048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168" name="مجموعة 167">
            <a:extLst>
              <a:ext uri="{FF2B5EF4-FFF2-40B4-BE49-F238E27FC236}">
                <a16:creationId xmlns:a16="http://schemas.microsoft.com/office/drawing/2014/main" id="{4174255A-5BD8-4DC8-95FA-2B12CD877738}"/>
              </a:ext>
            </a:extLst>
          </p:cNvPr>
          <p:cNvGrpSpPr/>
          <p:nvPr/>
        </p:nvGrpSpPr>
        <p:grpSpPr>
          <a:xfrm>
            <a:off x="9572897" y="1877573"/>
            <a:ext cx="1128487" cy="1128487"/>
            <a:chOff x="9154160" y="4196080"/>
            <a:chExt cx="1656080" cy="1656080"/>
          </a:xfrm>
        </p:grpSpPr>
        <p:sp>
          <p:nvSpPr>
            <p:cNvPr id="169" name="شكل بيضاوي 168">
              <a:extLst>
                <a:ext uri="{FF2B5EF4-FFF2-40B4-BE49-F238E27FC236}">
                  <a16:creationId xmlns:a16="http://schemas.microsoft.com/office/drawing/2014/main" id="{8C43BF99-72A1-4E89-96B1-BA7C3AD40E6E}"/>
                </a:ext>
              </a:extLst>
            </p:cNvPr>
            <p:cNvSpPr/>
            <p:nvPr/>
          </p:nvSpPr>
          <p:spPr>
            <a:xfrm>
              <a:off x="9154160" y="4196080"/>
              <a:ext cx="1656080" cy="1656080"/>
            </a:xfrm>
            <a:prstGeom prst="ellipse">
              <a:avLst/>
            </a:prstGeom>
            <a:solidFill>
              <a:srgbClr val="FF88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  <p:grpSp>
          <p:nvGrpSpPr>
            <p:cNvPr id="170" name="مجموعة 169">
              <a:extLst>
                <a:ext uri="{FF2B5EF4-FFF2-40B4-BE49-F238E27FC236}">
                  <a16:creationId xmlns:a16="http://schemas.microsoft.com/office/drawing/2014/main" id="{F84CFE94-F070-46AA-9560-906488F50D79}"/>
                </a:ext>
              </a:extLst>
            </p:cNvPr>
            <p:cNvGrpSpPr/>
            <p:nvPr/>
          </p:nvGrpSpPr>
          <p:grpSpPr>
            <a:xfrm>
              <a:off x="9312122" y="4289118"/>
              <a:ext cx="1348846" cy="1364919"/>
              <a:chOff x="7477170" y="4543354"/>
              <a:chExt cx="1250143" cy="1265041"/>
            </a:xfrm>
          </p:grpSpPr>
          <p:grpSp>
            <p:nvGrpSpPr>
              <p:cNvPr id="171" name="مجموعة 170">
                <a:extLst>
                  <a:ext uri="{FF2B5EF4-FFF2-40B4-BE49-F238E27FC236}">
                    <a16:creationId xmlns:a16="http://schemas.microsoft.com/office/drawing/2014/main" id="{DE56B9A5-4A70-453B-933C-35655CB868C4}"/>
                  </a:ext>
                </a:extLst>
              </p:cNvPr>
              <p:cNvGrpSpPr/>
              <p:nvPr/>
            </p:nvGrpSpPr>
            <p:grpSpPr>
              <a:xfrm>
                <a:off x="7646993" y="4728079"/>
                <a:ext cx="1080320" cy="1080316"/>
                <a:chOff x="7299752" y="4681780"/>
                <a:chExt cx="1080320" cy="1080316"/>
              </a:xfrm>
            </p:grpSpPr>
            <p:sp>
              <p:nvSpPr>
                <p:cNvPr id="178" name="شكل حر: شكل 177">
                  <a:extLst>
                    <a:ext uri="{FF2B5EF4-FFF2-40B4-BE49-F238E27FC236}">
                      <a16:creationId xmlns:a16="http://schemas.microsoft.com/office/drawing/2014/main" id="{4688E6F0-0F4E-49B2-92B0-3B1EC31B3365}"/>
                    </a:ext>
                  </a:extLst>
                </p:cNvPr>
                <p:cNvSpPr/>
                <p:nvPr/>
              </p:nvSpPr>
              <p:spPr>
                <a:xfrm>
                  <a:off x="7299752" y="4681780"/>
                  <a:ext cx="1080320" cy="1080316"/>
                </a:xfrm>
                <a:custGeom>
                  <a:avLst/>
                  <a:gdLst>
                    <a:gd name="connsiteX0" fmla="*/ 2856490 w 2856490"/>
                    <a:gd name="connsiteY0" fmla="*/ 1430655 h 2856480"/>
                    <a:gd name="connsiteX1" fmla="*/ 2306669 w 2856490"/>
                    <a:gd name="connsiteY1" fmla="*/ 1112587 h 2856480"/>
                    <a:gd name="connsiteX2" fmla="*/ 2165718 w 2856490"/>
                    <a:gd name="connsiteY2" fmla="*/ 1125217 h 2856480"/>
                    <a:gd name="connsiteX3" fmla="*/ 2165652 w 2856490"/>
                    <a:gd name="connsiteY3" fmla="*/ 1125055 h 2856480"/>
                    <a:gd name="connsiteX4" fmla="*/ 2275999 w 2856490"/>
                    <a:gd name="connsiteY4" fmla="*/ 1033720 h 2856480"/>
                    <a:gd name="connsiteX5" fmla="*/ 2439877 w 2856490"/>
                    <a:gd name="connsiteY5" fmla="*/ 420024 h 2856480"/>
                    <a:gd name="connsiteX6" fmla="*/ 1826181 w 2856490"/>
                    <a:gd name="connsiteY6" fmla="*/ 583902 h 2856480"/>
                    <a:gd name="connsiteX7" fmla="*/ 1735445 w 2856490"/>
                    <a:gd name="connsiteY7" fmla="*/ 692496 h 2856480"/>
                    <a:gd name="connsiteX8" fmla="*/ 1735284 w 2856490"/>
                    <a:gd name="connsiteY8" fmla="*/ 692429 h 2856480"/>
                    <a:gd name="connsiteX9" fmla="*/ 1748723 w 2856490"/>
                    <a:gd name="connsiteY9" fmla="*/ 549821 h 2856480"/>
                    <a:gd name="connsiteX10" fmla="*/ 1430655 w 2856490"/>
                    <a:gd name="connsiteY10" fmla="*/ 0 h 2856480"/>
                    <a:gd name="connsiteX11" fmla="*/ 1112587 w 2856490"/>
                    <a:gd name="connsiteY11" fmla="*/ 549821 h 2856480"/>
                    <a:gd name="connsiteX12" fmla="*/ 1125217 w 2856490"/>
                    <a:gd name="connsiteY12" fmla="*/ 690772 h 2856480"/>
                    <a:gd name="connsiteX13" fmla="*/ 1125055 w 2856490"/>
                    <a:gd name="connsiteY13" fmla="*/ 690839 h 2856480"/>
                    <a:gd name="connsiteX14" fmla="*/ 1033710 w 2856490"/>
                    <a:gd name="connsiteY14" fmla="*/ 580492 h 2856480"/>
                    <a:gd name="connsiteX15" fmla="*/ 420024 w 2856490"/>
                    <a:gd name="connsiteY15" fmla="*/ 416614 h 2856480"/>
                    <a:gd name="connsiteX16" fmla="*/ 583902 w 2856490"/>
                    <a:gd name="connsiteY16" fmla="*/ 1030300 h 2856480"/>
                    <a:gd name="connsiteX17" fmla="*/ 692496 w 2856490"/>
                    <a:gd name="connsiteY17" fmla="*/ 1121035 h 2856480"/>
                    <a:gd name="connsiteX18" fmla="*/ 692429 w 2856490"/>
                    <a:gd name="connsiteY18" fmla="*/ 1121197 h 2856480"/>
                    <a:gd name="connsiteX19" fmla="*/ 549821 w 2856490"/>
                    <a:gd name="connsiteY19" fmla="*/ 1107758 h 2856480"/>
                    <a:gd name="connsiteX20" fmla="*/ 0 w 2856490"/>
                    <a:gd name="connsiteY20" fmla="*/ 1425826 h 2856480"/>
                    <a:gd name="connsiteX21" fmla="*/ 549821 w 2856490"/>
                    <a:gd name="connsiteY21" fmla="*/ 1743894 h 2856480"/>
                    <a:gd name="connsiteX22" fmla="*/ 690772 w 2856490"/>
                    <a:gd name="connsiteY22" fmla="*/ 1731264 h 2856480"/>
                    <a:gd name="connsiteX23" fmla="*/ 690839 w 2856490"/>
                    <a:gd name="connsiteY23" fmla="*/ 1731426 h 2856480"/>
                    <a:gd name="connsiteX24" fmla="*/ 580501 w 2856490"/>
                    <a:gd name="connsiteY24" fmla="*/ 1822761 h 2856480"/>
                    <a:gd name="connsiteX25" fmla="*/ 416624 w 2856490"/>
                    <a:gd name="connsiteY25" fmla="*/ 2436457 h 2856480"/>
                    <a:gd name="connsiteX26" fmla="*/ 1030310 w 2856490"/>
                    <a:gd name="connsiteY26" fmla="*/ 2272580 h 2856480"/>
                    <a:gd name="connsiteX27" fmla="*/ 1121045 w 2856490"/>
                    <a:gd name="connsiteY27" fmla="*/ 2163985 h 2856480"/>
                    <a:gd name="connsiteX28" fmla="*/ 1121207 w 2856490"/>
                    <a:gd name="connsiteY28" fmla="*/ 2164052 h 2856480"/>
                    <a:gd name="connsiteX29" fmla="*/ 1107767 w 2856490"/>
                    <a:gd name="connsiteY29" fmla="*/ 2306660 h 2856480"/>
                    <a:gd name="connsiteX30" fmla="*/ 1425835 w 2856490"/>
                    <a:gd name="connsiteY30" fmla="*/ 2856481 h 2856480"/>
                    <a:gd name="connsiteX31" fmla="*/ 1743904 w 2856490"/>
                    <a:gd name="connsiteY31" fmla="*/ 2306660 h 2856480"/>
                    <a:gd name="connsiteX32" fmla="*/ 1731274 w 2856490"/>
                    <a:gd name="connsiteY32" fmla="*/ 2165709 h 2856480"/>
                    <a:gd name="connsiteX33" fmla="*/ 1731436 w 2856490"/>
                    <a:gd name="connsiteY33" fmla="*/ 2165642 h 2856480"/>
                    <a:gd name="connsiteX34" fmla="*/ 1822780 w 2856490"/>
                    <a:gd name="connsiteY34" fmla="*/ 2275989 h 2856480"/>
                    <a:gd name="connsiteX35" fmla="*/ 2436467 w 2856490"/>
                    <a:gd name="connsiteY35" fmla="*/ 2439867 h 2856480"/>
                    <a:gd name="connsiteX36" fmla="*/ 2272589 w 2856490"/>
                    <a:gd name="connsiteY36" fmla="*/ 1826171 h 2856480"/>
                    <a:gd name="connsiteX37" fmla="*/ 2163994 w 2856490"/>
                    <a:gd name="connsiteY37" fmla="*/ 1735436 h 2856480"/>
                    <a:gd name="connsiteX38" fmla="*/ 2164061 w 2856490"/>
                    <a:gd name="connsiteY38" fmla="*/ 1735274 h 2856480"/>
                    <a:gd name="connsiteX39" fmla="*/ 2306669 w 2856490"/>
                    <a:gd name="connsiteY39" fmla="*/ 1748714 h 2856480"/>
                    <a:gd name="connsiteX40" fmla="*/ 2856490 w 2856490"/>
                    <a:gd name="connsiteY40" fmla="*/ 1430655 h 2856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56490" h="2856480">
                      <a:moveTo>
                        <a:pt x="2856490" y="1430655"/>
                      </a:moveTo>
                      <a:cubicBezTo>
                        <a:pt x="2856490" y="1254995"/>
                        <a:pt x="2610326" y="1112587"/>
                        <a:pt x="2306669" y="1112587"/>
                      </a:cubicBezTo>
                      <a:cubicBezTo>
                        <a:pt x="2262312" y="1112587"/>
                        <a:pt x="2214687" y="1117140"/>
                        <a:pt x="2165718" y="1125217"/>
                      </a:cubicBezTo>
                      <a:cubicBezTo>
                        <a:pt x="2165623" y="1125236"/>
                        <a:pt x="2165566" y="1125112"/>
                        <a:pt x="2165652" y="1125055"/>
                      </a:cubicBezTo>
                      <a:cubicBezTo>
                        <a:pt x="2206743" y="1096070"/>
                        <a:pt x="2244271" y="1065438"/>
                        <a:pt x="2275999" y="1033720"/>
                      </a:cubicBezTo>
                      <a:cubicBezTo>
                        <a:pt x="2490721" y="818998"/>
                        <a:pt x="2564092" y="544240"/>
                        <a:pt x="2439877" y="420024"/>
                      </a:cubicBezTo>
                      <a:cubicBezTo>
                        <a:pt x="2315661" y="295808"/>
                        <a:pt x="2040903" y="369179"/>
                        <a:pt x="1826181" y="583902"/>
                      </a:cubicBezTo>
                      <a:cubicBezTo>
                        <a:pt x="1794815" y="615267"/>
                        <a:pt x="1764354" y="652167"/>
                        <a:pt x="1735445" y="692496"/>
                      </a:cubicBezTo>
                      <a:cubicBezTo>
                        <a:pt x="1735388" y="692582"/>
                        <a:pt x="1735265" y="692525"/>
                        <a:pt x="1735284" y="692429"/>
                      </a:cubicBezTo>
                      <a:cubicBezTo>
                        <a:pt x="1743837" y="642880"/>
                        <a:pt x="1748723" y="594684"/>
                        <a:pt x="1748723" y="549821"/>
                      </a:cubicBezTo>
                      <a:cubicBezTo>
                        <a:pt x="1748723" y="246164"/>
                        <a:pt x="1606325" y="0"/>
                        <a:pt x="1430655" y="0"/>
                      </a:cubicBezTo>
                      <a:cubicBezTo>
                        <a:pt x="1254986" y="0"/>
                        <a:pt x="1112587" y="246164"/>
                        <a:pt x="1112587" y="549821"/>
                      </a:cubicBezTo>
                      <a:cubicBezTo>
                        <a:pt x="1112587" y="594179"/>
                        <a:pt x="1117140" y="641804"/>
                        <a:pt x="1125217" y="690772"/>
                      </a:cubicBezTo>
                      <a:cubicBezTo>
                        <a:pt x="1125236" y="690867"/>
                        <a:pt x="1125112" y="690925"/>
                        <a:pt x="1125055" y="690839"/>
                      </a:cubicBezTo>
                      <a:cubicBezTo>
                        <a:pt x="1096070" y="649748"/>
                        <a:pt x="1065438" y="612219"/>
                        <a:pt x="1033710" y="580492"/>
                      </a:cubicBezTo>
                      <a:cubicBezTo>
                        <a:pt x="818998" y="365769"/>
                        <a:pt x="544230" y="292398"/>
                        <a:pt x="420024" y="416614"/>
                      </a:cubicBezTo>
                      <a:cubicBezTo>
                        <a:pt x="295808" y="540830"/>
                        <a:pt x="369180" y="815588"/>
                        <a:pt x="583902" y="1030300"/>
                      </a:cubicBezTo>
                      <a:cubicBezTo>
                        <a:pt x="615267" y="1061666"/>
                        <a:pt x="652167" y="1092127"/>
                        <a:pt x="692496" y="1121035"/>
                      </a:cubicBezTo>
                      <a:cubicBezTo>
                        <a:pt x="692582" y="1121093"/>
                        <a:pt x="692525" y="1121216"/>
                        <a:pt x="692429" y="1121197"/>
                      </a:cubicBezTo>
                      <a:cubicBezTo>
                        <a:pt x="642880" y="1112644"/>
                        <a:pt x="594684" y="1107758"/>
                        <a:pt x="549821" y="1107758"/>
                      </a:cubicBezTo>
                      <a:cubicBezTo>
                        <a:pt x="246164" y="1107758"/>
                        <a:pt x="0" y="1250166"/>
                        <a:pt x="0" y="1425826"/>
                      </a:cubicBezTo>
                      <a:cubicBezTo>
                        <a:pt x="0" y="1601486"/>
                        <a:pt x="246164" y="1743894"/>
                        <a:pt x="549821" y="1743894"/>
                      </a:cubicBezTo>
                      <a:cubicBezTo>
                        <a:pt x="594179" y="1743894"/>
                        <a:pt x="641804" y="1739341"/>
                        <a:pt x="690772" y="1731264"/>
                      </a:cubicBezTo>
                      <a:cubicBezTo>
                        <a:pt x="690867" y="1731245"/>
                        <a:pt x="690924" y="1731369"/>
                        <a:pt x="690839" y="1731426"/>
                      </a:cubicBezTo>
                      <a:cubicBezTo>
                        <a:pt x="649748" y="1760411"/>
                        <a:pt x="612219" y="1791043"/>
                        <a:pt x="580501" y="1822761"/>
                      </a:cubicBezTo>
                      <a:cubicBezTo>
                        <a:pt x="365789" y="2037483"/>
                        <a:pt x="292408" y="2312242"/>
                        <a:pt x="416624" y="2436457"/>
                      </a:cubicBezTo>
                      <a:cubicBezTo>
                        <a:pt x="540839" y="2560673"/>
                        <a:pt x="815597" y="2487302"/>
                        <a:pt x="1030310" y="2272580"/>
                      </a:cubicBezTo>
                      <a:cubicBezTo>
                        <a:pt x="1061676" y="2241214"/>
                        <a:pt x="1092137" y="2204314"/>
                        <a:pt x="1121045" y="2163985"/>
                      </a:cubicBezTo>
                      <a:cubicBezTo>
                        <a:pt x="1121102" y="2163899"/>
                        <a:pt x="1121226" y="2163956"/>
                        <a:pt x="1121207" y="2164052"/>
                      </a:cubicBezTo>
                      <a:cubicBezTo>
                        <a:pt x="1112653" y="2213601"/>
                        <a:pt x="1107767" y="2261797"/>
                        <a:pt x="1107767" y="2306660"/>
                      </a:cubicBezTo>
                      <a:cubicBezTo>
                        <a:pt x="1107767" y="2610317"/>
                        <a:pt x="1250175" y="2856481"/>
                        <a:pt x="1425835" y="2856481"/>
                      </a:cubicBezTo>
                      <a:cubicBezTo>
                        <a:pt x="1601495" y="2856481"/>
                        <a:pt x="1743904" y="2610317"/>
                        <a:pt x="1743904" y="2306660"/>
                      </a:cubicBezTo>
                      <a:cubicBezTo>
                        <a:pt x="1743904" y="2262302"/>
                        <a:pt x="1739351" y="2214677"/>
                        <a:pt x="1731274" y="2165709"/>
                      </a:cubicBezTo>
                      <a:cubicBezTo>
                        <a:pt x="1731254" y="2165614"/>
                        <a:pt x="1731378" y="2165556"/>
                        <a:pt x="1731436" y="2165642"/>
                      </a:cubicBezTo>
                      <a:cubicBezTo>
                        <a:pt x="1760420" y="2206733"/>
                        <a:pt x="1791053" y="2244261"/>
                        <a:pt x="1822780" y="2275989"/>
                      </a:cubicBezTo>
                      <a:cubicBezTo>
                        <a:pt x="2037493" y="2490712"/>
                        <a:pt x="2312261" y="2564073"/>
                        <a:pt x="2436467" y="2439867"/>
                      </a:cubicBezTo>
                      <a:cubicBezTo>
                        <a:pt x="2560682" y="2315652"/>
                        <a:pt x="2487311" y="2040893"/>
                        <a:pt x="2272589" y="1826171"/>
                      </a:cubicBezTo>
                      <a:cubicBezTo>
                        <a:pt x="2241223" y="1794805"/>
                        <a:pt x="2204323" y="1764344"/>
                        <a:pt x="2163994" y="1735436"/>
                      </a:cubicBezTo>
                      <a:cubicBezTo>
                        <a:pt x="2163909" y="1735379"/>
                        <a:pt x="2163966" y="1735255"/>
                        <a:pt x="2164061" y="1735274"/>
                      </a:cubicBezTo>
                      <a:cubicBezTo>
                        <a:pt x="2213610" y="1743827"/>
                        <a:pt x="2261816" y="1748714"/>
                        <a:pt x="2306669" y="1748714"/>
                      </a:cubicBezTo>
                      <a:cubicBezTo>
                        <a:pt x="2610326" y="1748723"/>
                        <a:pt x="2856490" y="1606315"/>
                        <a:pt x="2856490" y="14306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79" name="شكل بيضاوي 178">
                  <a:extLst>
                    <a:ext uri="{FF2B5EF4-FFF2-40B4-BE49-F238E27FC236}">
                      <a16:creationId xmlns:a16="http://schemas.microsoft.com/office/drawing/2014/main" id="{CEBF8D47-38AA-4121-80B4-7498E5149F44}"/>
                    </a:ext>
                  </a:extLst>
                </p:cNvPr>
                <p:cNvSpPr/>
                <p:nvPr/>
              </p:nvSpPr>
              <p:spPr>
                <a:xfrm>
                  <a:off x="7673602" y="5055628"/>
                  <a:ext cx="332621" cy="332621"/>
                </a:xfrm>
                <a:prstGeom prst="ellipse">
                  <a:avLst/>
                </a:prstGeom>
                <a:solidFill>
                  <a:srgbClr val="C793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pic>
              <p:nvPicPr>
                <p:cNvPr id="180" name="رسم 179" descr="وجه مبتسم بتعبئة مصمتة مع تعبئة خالصة">
                  <a:extLst>
                    <a:ext uri="{FF2B5EF4-FFF2-40B4-BE49-F238E27FC236}">
                      <a16:creationId xmlns:a16="http://schemas.microsoft.com/office/drawing/2014/main" id="{E1896173-F61B-4260-AC2B-E904899D5F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9733" y="4951758"/>
                  <a:ext cx="540359" cy="540360"/>
                </a:xfrm>
                <a:prstGeom prst="rect">
                  <a:avLst/>
                </a:prstGeom>
              </p:spPr>
            </p:pic>
          </p:grpSp>
          <p:sp>
            <p:nvSpPr>
              <p:cNvPr id="172" name="شكل حر: شكل 171">
                <a:extLst>
                  <a:ext uri="{FF2B5EF4-FFF2-40B4-BE49-F238E27FC236}">
                    <a16:creationId xmlns:a16="http://schemas.microsoft.com/office/drawing/2014/main" id="{F8D0527E-BFEB-46C7-98CB-782194F07764}"/>
                  </a:ext>
                </a:extLst>
              </p:cNvPr>
              <p:cNvSpPr/>
              <p:nvPr/>
            </p:nvSpPr>
            <p:spPr>
              <a:xfrm>
                <a:off x="7811010" y="4543354"/>
                <a:ext cx="233939" cy="26631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73" name="شكل حر: شكل 172">
                <a:extLst>
                  <a:ext uri="{FF2B5EF4-FFF2-40B4-BE49-F238E27FC236}">
                    <a16:creationId xmlns:a16="http://schemas.microsoft.com/office/drawing/2014/main" id="{6F5F1272-70FC-4BFC-969D-FD32D372BE7D}"/>
                  </a:ext>
                </a:extLst>
              </p:cNvPr>
              <p:cNvSpPr/>
              <p:nvPr/>
            </p:nvSpPr>
            <p:spPr>
              <a:xfrm>
                <a:off x="7477170" y="4772542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74" name="شكل حر: شكل 173">
                <a:extLst>
                  <a:ext uri="{FF2B5EF4-FFF2-40B4-BE49-F238E27FC236}">
                    <a16:creationId xmlns:a16="http://schemas.microsoft.com/office/drawing/2014/main" id="{ED9C4D12-26CB-4ACB-BF29-B825997B4E8A}"/>
                  </a:ext>
                </a:extLst>
              </p:cNvPr>
              <p:cNvSpPr/>
              <p:nvPr/>
            </p:nvSpPr>
            <p:spPr>
              <a:xfrm>
                <a:off x="7529059" y="543997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175" name="مجموعة 174">
                <a:extLst>
                  <a:ext uri="{FF2B5EF4-FFF2-40B4-BE49-F238E27FC236}">
                    <a16:creationId xmlns:a16="http://schemas.microsoft.com/office/drawing/2014/main" id="{9B025634-9799-4648-B28F-D8E4CF97A034}"/>
                  </a:ext>
                </a:extLst>
              </p:cNvPr>
              <p:cNvGrpSpPr/>
              <p:nvPr/>
            </p:nvGrpSpPr>
            <p:grpSpPr>
              <a:xfrm rot="1897349" flipH="1">
                <a:off x="8031796" y="5069670"/>
                <a:ext cx="45719" cy="195435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176" name="مستطيل: زوايا مستديرة 175">
                  <a:extLst>
                    <a:ext uri="{FF2B5EF4-FFF2-40B4-BE49-F238E27FC236}">
                      <a16:creationId xmlns:a16="http://schemas.microsoft.com/office/drawing/2014/main" id="{2B24105A-8DBB-4606-9D42-DFDDD0B6D5B5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177" name="مستطيل: زوايا مستديرة 176">
                  <a:extLst>
                    <a:ext uri="{FF2B5EF4-FFF2-40B4-BE49-F238E27FC236}">
                      <a16:creationId xmlns:a16="http://schemas.microsoft.com/office/drawing/2014/main" id="{FCCB2F5B-6E43-437F-BFC8-578C9C7F7A2B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3F00BC47-C459-4C80-8CA0-D50401E44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40" y="1982683"/>
            <a:ext cx="3213029" cy="402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99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5A1EA10-B63A-4D9B-9585-46DA8DC3AE44}"/>
              </a:ext>
            </a:extLst>
          </p:cNvPr>
          <p:cNvGrpSpPr/>
          <p:nvPr/>
        </p:nvGrpSpPr>
        <p:grpSpPr>
          <a:xfrm>
            <a:off x="2819400" y="402581"/>
            <a:ext cx="6553200" cy="1210441"/>
            <a:chOff x="2819400" y="402581"/>
            <a:chExt cx="6553200" cy="1210441"/>
          </a:xfrm>
        </p:grpSpPr>
        <p:grpSp>
          <p:nvGrpSpPr>
            <p:cNvPr id="5" name="رسم 9" descr="شريط مطوي طويل ، ترويسة">
              <a:extLst>
                <a:ext uri="{FF2B5EF4-FFF2-40B4-BE49-F238E27FC236}">
                  <a16:creationId xmlns:a16="http://schemas.microsoft.com/office/drawing/2014/main" id="{2802D471-AE32-4210-BCCD-8EB465DF573A}"/>
                </a:ext>
              </a:extLst>
            </p:cNvPr>
            <p:cNvGrpSpPr/>
            <p:nvPr/>
          </p:nvGrpSpPr>
          <p:grpSpPr>
            <a:xfrm flipV="1">
              <a:off x="2819400" y="481541"/>
              <a:ext cx="6553200" cy="1131481"/>
              <a:chOff x="3418059" y="1497543"/>
              <a:chExt cx="5365253" cy="1131481"/>
            </a:xfrm>
            <a:solidFill>
              <a:srgbClr val="5CD4D3"/>
            </a:solidFill>
          </p:grpSpPr>
          <p:sp>
            <p:nvSpPr>
              <p:cNvPr id="12" name="شكل حر: شكل 11">
                <a:extLst>
                  <a:ext uri="{FF2B5EF4-FFF2-40B4-BE49-F238E27FC236}">
                    <a16:creationId xmlns:a16="http://schemas.microsoft.com/office/drawing/2014/main" id="{DB597686-A12D-46F3-B430-9E4458F727DA}"/>
                  </a:ext>
                </a:extLst>
              </p:cNvPr>
              <p:cNvSpPr/>
              <p:nvPr/>
            </p:nvSpPr>
            <p:spPr>
              <a:xfrm>
                <a:off x="3810763" y="1774125"/>
                <a:ext cx="4533815" cy="854899"/>
              </a:xfrm>
              <a:custGeom>
                <a:avLst/>
                <a:gdLst>
                  <a:gd name="connsiteX0" fmla="*/ 0 w 4533815"/>
                  <a:gd name="connsiteY0" fmla="*/ 719340 h 854899"/>
                  <a:gd name="connsiteX1" fmla="*/ 11446 w 4533815"/>
                  <a:gd name="connsiteY1" fmla="*/ 733730 h 854899"/>
                  <a:gd name="connsiteX2" fmla="*/ 2355889 w 4533815"/>
                  <a:gd name="connsiteY2" fmla="*/ 851072 h 854899"/>
                  <a:gd name="connsiteX3" fmla="*/ 3814138 w 4533815"/>
                  <a:gd name="connsiteY3" fmla="*/ 797782 h 854899"/>
                  <a:gd name="connsiteX4" fmla="*/ 4521983 w 4533815"/>
                  <a:gd name="connsiteY4" fmla="*/ 735706 h 854899"/>
                  <a:gd name="connsiteX5" fmla="*/ 4533816 w 4533815"/>
                  <a:gd name="connsiteY5" fmla="*/ 721228 h 854899"/>
                  <a:gd name="connsiteX6" fmla="*/ 4530397 w 4533815"/>
                  <a:gd name="connsiteY6" fmla="*/ 42607 h 854899"/>
                  <a:gd name="connsiteX7" fmla="*/ 4513213 w 4533815"/>
                  <a:gd name="connsiteY7" fmla="*/ 28218 h 854899"/>
                  <a:gd name="connsiteX8" fmla="*/ 3746756 w 4533815"/>
                  <a:gd name="connsiteY8" fmla="*/ 86250 h 854899"/>
                  <a:gd name="connsiteX9" fmla="*/ 2278740 w 4533815"/>
                  <a:gd name="connsiteY9" fmla="*/ 111252 h 854899"/>
                  <a:gd name="connsiteX10" fmla="*/ 779747 w 4533815"/>
                  <a:gd name="connsiteY10" fmla="*/ 80304 h 854899"/>
                  <a:gd name="connsiteX11" fmla="*/ 20811 w 4533815"/>
                  <a:gd name="connsiteY11" fmla="*/ 584 h 854899"/>
                  <a:gd name="connsiteX12" fmla="*/ 3003 w 4533815"/>
                  <a:gd name="connsiteY12" fmla="*/ 14869 h 854899"/>
                  <a:gd name="connsiteX13" fmla="*/ 0 w 4533815"/>
                  <a:gd name="connsiteY13" fmla="*/ 719340 h 85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3815" h="854899">
                    <a:moveTo>
                      <a:pt x="0" y="719340"/>
                    </a:moveTo>
                    <a:cubicBezTo>
                      <a:pt x="-30" y="726238"/>
                      <a:pt x="4638" y="732600"/>
                      <a:pt x="11446" y="733730"/>
                    </a:cubicBezTo>
                    <a:cubicBezTo>
                      <a:pt x="266407" y="775975"/>
                      <a:pt x="1998079" y="875584"/>
                      <a:pt x="2355889" y="851072"/>
                    </a:cubicBezTo>
                    <a:cubicBezTo>
                      <a:pt x="2566121" y="836668"/>
                      <a:pt x="3265375" y="825192"/>
                      <a:pt x="3814138" y="797782"/>
                    </a:cubicBezTo>
                    <a:cubicBezTo>
                      <a:pt x="4187511" y="779127"/>
                      <a:pt x="4492194" y="741563"/>
                      <a:pt x="4521983" y="735706"/>
                    </a:cubicBezTo>
                    <a:cubicBezTo>
                      <a:pt x="4528895" y="734354"/>
                      <a:pt x="4533860" y="728274"/>
                      <a:pt x="4533816" y="721228"/>
                    </a:cubicBezTo>
                    <a:lnTo>
                      <a:pt x="4530397" y="42607"/>
                    </a:lnTo>
                    <a:cubicBezTo>
                      <a:pt x="4530352" y="33524"/>
                      <a:pt x="4522147" y="26627"/>
                      <a:pt x="4513213" y="28218"/>
                    </a:cubicBezTo>
                    <a:cubicBezTo>
                      <a:pt x="4398814" y="48597"/>
                      <a:pt x="4146038" y="69467"/>
                      <a:pt x="3746756" y="86250"/>
                    </a:cubicBezTo>
                    <a:cubicBezTo>
                      <a:pt x="3185239" y="109840"/>
                      <a:pt x="2486446" y="115667"/>
                      <a:pt x="2278740" y="111252"/>
                    </a:cubicBezTo>
                    <a:cubicBezTo>
                      <a:pt x="2048530" y="106347"/>
                      <a:pt x="1305083" y="106169"/>
                      <a:pt x="779747" y="80304"/>
                    </a:cubicBezTo>
                    <a:cubicBezTo>
                      <a:pt x="320856" y="57724"/>
                      <a:pt x="66238" y="14899"/>
                      <a:pt x="20811" y="584"/>
                    </a:cubicBezTo>
                    <a:cubicBezTo>
                      <a:pt x="11892" y="-2225"/>
                      <a:pt x="3047" y="5519"/>
                      <a:pt x="3003" y="14869"/>
                    </a:cubicBezTo>
                    <a:lnTo>
                      <a:pt x="0" y="719340"/>
                    </a:lnTo>
                    <a:close/>
                  </a:path>
                </a:pathLst>
              </a:custGeom>
              <a:grpFill/>
              <a:ln w="1485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ar-SA"/>
              </a:p>
            </p:txBody>
          </p:sp>
          <p:grpSp>
            <p:nvGrpSpPr>
              <p:cNvPr id="13" name="رسم 9" descr="شريط مطوي طويل ، ترويسة">
                <a:extLst>
                  <a:ext uri="{FF2B5EF4-FFF2-40B4-BE49-F238E27FC236}">
                    <a16:creationId xmlns:a16="http://schemas.microsoft.com/office/drawing/2014/main" id="{940D1D04-18C1-4644-BE1A-696336052C51}"/>
                  </a:ext>
                </a:extLst>
              </p:cNvPr>
              <p:cNvGrpSpPr/>
              <p:nvPr/>
            </p:nvGrpSpPr>
            <p:grpSpPr>
              <a:xfrm>
                <a:off x="3418059" y="1497543"/>
                <a:ext cx="5365253" cy="763764"/>
                <a:chOff x="3418059" y="1497543"/>
                <a:chExt cx="5365253" cy="763764"/>
              </a:xfrm>
              <a:grpFill/>
            </p:grpSpPr>
            <p:sp>
              <p:nvSpPr>
                <p:cNvPr id="14" name="شكل حر: شكل 13">
                  <a:extLst>
                    <a:ext uri="{FF2B5EF4-FFF2-40B4-BE49-F238E27FC236}">
                      <a16:creationId xmlns:a16="http://schemas.microsoft.com/office/drawing/2014/main" id="{9CAC11BA-CC31-497F-AD63-C1C2AEDB72F4}"/>
                    </a:ext>
                  </a:extLst>
                </p:cNvPr>
                <p:cNvSpPr/>
                <p:nvPr/>
              </p:nvSpPr>
              <p:spPr>
                <a:xfrm>
                  <a:off x="3418059" y="1499192"/>
                  <a:ext cx="515173" cy="755871"/>
                </a:xfrm>
                <a:custGeom>
                  <a:avLst/>
                  <a:gdLst>
                    <a:gd name="connsiteX0" fmla="*/ 3901 w 515173"/>
                    <a:gd name="connsiteY0" fmla="*/ 29059 h 755871"/>
                    <a:gd name="connsiteX1" fmla="*/ 20788 w 515173"/>
                    <a:gd name="connsiteY1" fmla="*/ 236 h 755871"/>
                    <a:gd name="connsiteX2" fmla="*/ 506360 w 515173"/>
                    <a:gd name="connsiteY2" fmla="*/ 118173 h 755871"/>
                    <a:gd name="connsiteX3" fmla="*/ 502793 w 515173"/>
                    <a:gd name="connsiteY3" fmla="*/ 291199 h 755871"/>
                    <a:gd name="connsiteX4" fmla="*/ 408803 w 515173"/>
                    <a:gd name="connsiteY4" fmla="*/ 272559 h 755871"/>
                    <a:gd name="connsiteX5" fmla="*/ 395068 w 515173"/>
                    <a:gd name="connsiteY5" fmla="*/ 283990 h 755871"/>
                    <a:gd name="connsiteX6" fmla="*/ 396673 w 515173"/>
                    <a:gd name="connsiteY6" fmla="*/ 755872 h 755871"/>
                    <a:gd name="connsiteX7" fmla="*/ 54189 w 515173"/>
                    <a:gd name="connsiteY7" fmla="*/ 725548 h 755871"/>
                    <a:gd name="connsiteX8" fmla="*/ 252188 w 515173"/>
                    <a:gd name="connsiteY8" fmla="*/ 409820 h 755871"/>
                    <a:gd name="connsiteX9" fmla="*/ 3901 w 515173"/>
                    <a:gd name="connsiteY9" fmla="*/ 29059 h 75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173" h="755871">
                      <a:moveTo>
                        <a:pt x="3901" y="29059"/>
                      </a:moveTo>
                      <a:cubicBezTo>
                        <a:pt x="-6192" y="16231"/>
                        <a:pt x="4674" y="-2306"/>
                        <a:pt x="20788" y="236"/>
                      </a:cubicBezTo>
                      <a:cubicBezTo>
                        <a:pt x="144894" y="19798"/>
                        <a:pt x="483810" y="76701"/>
                        <a:pt x="506360" y="118173"/>
                      </a:cubicBezTo>
                      <a:cubicBezTo>
                        <a:pt x="528093" y="158130"/>
                        <a:pt x="502793" y="291199"/>
                        <a:pt x="502793" y="291199"/>
                      </a:cubicBezTo>
                      <a:lnTo>
                        <a:pt x="408803" y="272559"/>
                      </a:lnTo>
                      <a:cubicBezTo>
                        <a:pt x="401623" y="271132"/>
                        <a:pt x="394964" y="276676"/>
                        <a:pt x="395068" y="283990"/>
                      </a:cubicBezTo>
                      <a:lnTo>
                        <a:pt x="396673" y="755872"/>
                      </a:lnTo>
                      <a:cubicBezTo>
                        <a:pt x="396673" y="755872"/>
                        <a:pt x="61324" y="736251"/>
                        <a:pt x="54189" y="725548"/>
                      </a:cubicBezTo>
                      <a:cubicBezTo>
                        <a:pt x="47054" y="714845"/>
                        <a:pt x="250404" y="458874"/>
                        <a:pt x="252188" y="409820"/>
                      </a:cubicBezTo>
                      <a:cubicBezTo>
                        <a:pt x="254477" y="346912"/>
                        <a:pt x="77705" y="122841"/>
                        <a:pt x="3901" y="29059"/>
                      </a:cubicBez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  <p:sp>
              <p:nvSpPr>
                <p:cNvPr id="15" name="شكل حر: شكل 14">
                  <a:extLst>
                    <a:ext uri="{FF2B5EF4-FFF2-40B4-BE49-F238E27FC236}">
                      <a16:creationId xmlns:a16="http://schemas.microsoft.com/office/drawing/2014/main" id="{4B000921-82F6-49F3-A37D-E924F10052B1}"/>
                    </a:ext>
                  </a:extLst>
                </p:cNvPr>
                <p:cNvSpPr/>
                <p:nvPr/>
              </p:nvSpPr>
              <p:spPr>
                <a:xfrm>
                  <a:off x="8262288" y="1497543"/>
                  <a:ext cx="521024" cy="763764"/>
                </a:xfrm>
                <a:custGeom>
                  <a:avLst/>
                  <a:gdLst>
                    <a:gd name="connsiteX0" fmla="*/ 3864 w 521024"/>
                    <a:gd name="connsiteY0" fmla="*/ 316037 h 763764"/>
                    <a:gd name="connsiteX1" fmla="*/ 2080 w 521024"/>
                    <a:gd name="connsiteY1" fmla="*/ 134092 h 763764"/>
                    <a:gd name="connsiteX2" fmla="*/ 503618 w 521024"/>
                    <a:gd name="connsiteY2" fmla="*/ 176 h 763764"/>
                    <a:gd name="connsiteX3" fmla="*/ 517992 w 521024"/>
                    <a:gd name="connsiteY3" fmla="*/ 24138 h 763764"/>
                    <a:gd name="connsiteX4" fmla="*/ 267862 w 521024"/>
                    <a:gd name="connsiteY4" fmla="*/ 415928 h 763764"/>
                    <a:gd name="connsiteX5" fmla="*/ 453241 w 521024"/>
                    <a:gd name="connsiteY5" fmla="*/ 701302 h 763764"/>
                    <a:gd name="connsiteX6" fmla="*/ 437945 w 521024"/>
                    <a:gd name="connsiteY6" fmla="*/ 735789 h 763764"/>
                    <a:gd name="connsiteX7" fmla="*/ 82350 w 521024"/>
                    <a:gd name="connsiteY7" fmla="*/ 763764 h 763764"/>
                    <a:gd name="connsiteX8" fmla="*/ 81488 w 521024"/>
                    <a:gd name="connsiteY8" fmla="*/ 317420 h 763764"/>
                    <a:gd name="connsiteX9" fmla="*/ 69507 w 521024"/>
                    <a:gd name="connsiteY9" fmla="*/ 306984 h 763764"/>
                    <a:gd name="connsiteX10" fmla="*/ 3864 w 521024"/>
                    <a:gd name="connsiteY10" fmla="*/ 316037 h 76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024" h="763764">
                      <a:moveTo>
                        <a:pt x="3864" y="316037"/>
                      </a:moveTo>
                      <a:cubicBezTo>
                        <a:pt x="3864" y="316037"/>
                        <a:pt x="-3479" y="149046"/>
                        <a:pt x="2080" y="134092"/>
                      </a:cubicBezTo>
                      <a:cubicBezTo>
                        <a:pt x="23738" y="75822"/>
                        <a:pt x="386350" y="17567"/>
                        <a:pt x="503618" y="176"/>
                      </a:cubicBezTo>
                      <a:cubicBezTo>
                        <a:pt x="516952" y="-1801"/>
                        <a:pt x="526049" y="13346"/>
                        <a:pt x="517992" y="24138"/>
                      </a:cubicBezTo>
                      <a:cubicBezTo>
                        <a:pt x="454505" y="109283"/>
                        <a:pt x="260728" y="322280"/>
                        <a:pt x="267862" y="415928"/>
                      </a:cubicBezTo>
                      <a:cubicBezTo>
                        <a:pt x="271222" y="460106"/>
                        <a:pt x="398836" y="630412"/>
                        <a:pt x="453241" y="701302"/>
                      </a:cubicBezTo>
                      <a:cubicBezTo>
                        <a:pt x="463602" y="714800"/>
                        <a:pt x="454906" y="734391"/>
                        <a:pt x="437945" y="735789"/>
                      </a:cubicBezTo>
                      <a:lnTo>
                        <a:pt x="82350" y="763764"/>
                      </a:lnTo>
                      <a:lnTo>
                        <a:pt x="81488" y="317420"/>
                      </a:lnTo>
                      <a:cubicBezTo>
                        <a:pt x="81473" y="311028"/>
                        <a:pt x="75825" y="306122"/>
                        <a:pt x="69507" y="306984"/>
                      </a:cubicBezTo>
                      <a:lnTo>
                        <a:pt x="3864" y="316037"/>
                      </a:lnTo>
                      <a:close/>
                    </a:path>
                  </a:pathLst>
                </a:custGeom>
                <a:solidFill>
                  <a:srgbClr val="0D9DA7"/>
                </a:solidFill>
                <a:ln w="14859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ar-SA"/>
                </a:p>
              </p:txBody>
            </p:sp>
          </p:grpSp>
        </p:grp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36E6103B-0371-4A6C-8DAD-7E4360E32E88}"/>
                </a:ext>
              </a:extLst>
            </p:cNvPr>
            <p:cNvGrpSpPr/>
            <p:nvPr/>
          </p:nvGrpSpPr>
          <p:grpSpPr>
            <a:xfrm>
              <a:off x="3413410" y="402581"/>
              <a:ext cx="529763" cy="529761"/>
              <a:chOff x="2549102" y="1768979"/>
              <a:chExt cx="2705805" cy="2705796"/>
            </a:xfrm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6FB0BAD5-A22D-4497-AF00-B312B13416F8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E25B75BC-A876-4488-9BA5-AAA7C4A57E7E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AD52E460-A01D-4845-8A2C-974070C6EE7B}"/>
                </a:ext>
              </a:extLst>
            </p:cNvPr>
            <p:cNvGrpSpPr/>
            <p:nvPr/>
          </p:nvGrpSpPr>
          <p:grpSpPr>
            <a:xfrm>
              <a:off x="8341010" y="880101"/>
              <a:ext cx="529763" cy="529761"/>
              <a:chOff x="2549102" y="1768979"/>
              <a:chExt cx="2705805" cy="2705796"/>
            </a:xfrm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041BA27A-70C4-413C-9EB0-5B041CF43C93}"/>
                  </a:ext>
                </a:extLst>
              </p:cNvPr>
              <p:cNvSpPr/>
              <p:nvPr/>
            </p:nvSpPr>
            <p:spPr>
              <a:xfrm>
                <a:off x="2549102" y="1768979"/>
                <a:ext cx="2705805" cy="2705796"/>
              </a:xfrm>
              <a:custGeom>
                <a:avLst/>
                <a:gdLst>
                  <a:gd name="connsiteX0" fmla="*/ 2856490 w 2856490"/>
                  <a:gd name="connsiteY0" fmla="*/ 1430655 h 2856480"/>
                  <a:gd name="connsiteX1" fmla="*/ 2306669 w 2856490"/>
                  <a:gd name="connsiteY1" fmla="*/ 1112587 h 2856480"/>
                  <a:gd name="connsiteX2" fmla="*/ 2165718 w 2856490"/>
                  <a:gd name="connsiteY2" fmla="*/ 1125217 h 2856480"/>
                  <a:gd name="connsiteX3" fmla="*/ 2165652 w 2856490"/>
                  <a:gd name="connsiteY3" fmla="*/ 1125055 h 2856480"/>
                  <a:gd name="connsiteX4" fmla="*/ 2275999 w 2856490"/>
                  <a:gd name="connsiteY4" fmla="*/ 1033720 h 2856480"/>
                  <a:gd name="connsiteX5" fmla="*/ 2439877 w 2856490"/>
                  <a:gd name="connsiteY5" fmla="*/ 420024 h 2856480"/>
                  <a:gd name="connsiteX6" fmla="*/ 1826181 w 2856490"/>
                  <a:gd name="connsiteY6" fmla="*/ 583902 h 2856480"/>
                  <a:gd name="connsiteX7" fmla="*/ 1735445 w 2856490"/>
                  <a:gd name="connsiteY7" fmla="*/ 692496 h 2856480"/>
                  <a:gd name="connsiteX8" fmla="*/ 1735284 w 2856490"/>
                  <a:gd name="connsiteY8" fmla="*/ 692429 h 2856480"/>
                  <a:gd name="connsiteX9" fmla="*/ 1748723 w 2856490"/>
                  <a:gd name="connsiteY9" fmla="*/ 549821 h 2856480"/>
                  <a:gd name="connsiteX10" fmla="*/ 1430655 w 2856490"/>
                  <a:gd name="connsiteY10" fmla="*/ 0 h 2856480"/>
                  <a:gd name="connsiteX11" fmla="*/ 1112587 w 2856490"/>
                  <a:gd name="connsiteY11" fmla="*/ 549821 h 2856480"/>
                  <a:gd name="connsiteX12" fmla="*/ 1125217 w 2856490"/>
                  <a:gd name="connsiteY12" fmla="*/ 690772 h 2856480"/>
                  <a:gd name="connsiteX13" fmla="*/ 1125055 w 2856490"/>
                  <a:gd name="connsiteY13" fmla="*/ 690839 h 2856480"/>
                  <a:gd name="connsiteX14" fmla="*/ 1033710 w 2856490"/>
                  <a:gd name="connsiteY14" fmla="*/ 580492 h 2856480"/>
                  <a:gd name="connsiteX15" fmla="*/ 420024 w 2856490"/>
                  <a:gd name="connsiteY15" fmla="*/ 416614 h 2856480"/>
                  <a:gd name="connsiteX16" fmla="*/ 583902 w 2856490"/>
                  <a:gd name="connsiteY16" fmla="*/ 1030300 h 2856480"/>
                  <a:gd name="connsiteX17" fmla="*/ 692496 w 2856490"/>
                  <a:gd name="connsiteY17" fmla="*/ 1121035 h 2856480"/>
                  <a:gd name="connsiteX18" fmla="*/ 692429 w 2856490"/>
                  <a:gd name="connsiteY18" fmla="*/ 1121197 h 2856480"/>
                  <a:gd name="connsiteX19" fmla="*/ 549821 w 2856490"/>
                  <a:gd name="connsiteY19" fmla="*/ 1107758 h 2856480"/>
                  <a:gd name="connsiteX20" fmla="*/ 0 w 2856490"/>
                  <a:gd name="connsiteY20" fmla="*/ 1425826 h 2856480"/>
                  <a:gd name="connsiteX21" fmla="*/ 549821 w 2856490"/>
                  <a:gd name="connsiteY21" fmla="*/ 1743894 h 2856480"/>
                  <a:gd name="connsiteX22" fmla="*/ 690772 w 2856490"/>
                  <a:gd name="connsiteY22" fmla="*/ 1731264 h 2856480"/>
                  <a:gd name="connsiteX23" fmla="*/ 690839 w 2856490"/>
                  <a:gd name="connsiteY23" fmla="*/ 1731426 h 2856480"/>
                  <a:gd name="connsiteX24" fmla="*/ 580501 w 2856490"/>
                  <a:gd name="connsiteY24" fmla="*/ 1822761 h 2856480"/>
                  <a:gd name="connsiteX25" fmla="*/ 416624 w 2856490"/>
                  <a:gd name="connsiteY25" fmla="*/ 2436457 h 2856480"/>
                  <a:gd name="connsiteX26" fmla="*/ 1030310 w 2856490"/>
                  <a:gd name="connsiteY26" fmla="*/ 2272580 h 2856480"/>
                  <a:gd name="connsiteX27" fmla="*/ 1121045 w 2856490"/>
                  <a:gd name="connsiteY27" fmla="*/ 2163985 h 2856480"/>
                  <a:gd name="connsiteX28" fmla="*/ 1121207 w 2856490"/>
                  <a:gd name="connsiteY28" fmla="*/ 2164052 h 2856480"/>
                  <a:gd name="connsiteX29" fmla="*/ 1107767 w 2856490"/>
                  <a:gd name="connsiteY29" fmla="*/ 2306660 h 2856480"/>
                  <a:gd name="connsiteX30" fmla="*/ 1425835 w 2856490"/>
                  <a:gd name="connsiteY30" fmla="*/ 2856481 h 2856480"/>
                  <a:gd name="connsiteX31" fmla="*/ 1743904 w 2856490"/>
                  <a:gd name="connsiteY31" fmla="*/ 2306660 h 2856480"/>
                  <a:gd name="connsiteX32" fmla="*/ 1731274 w 2856490"/>
                  <a:gd name="connsiteY32" fmla="*/ 2165709 h 2856480"/>
                  <a:gd name="connsiteX33" fmla="*/ 1731436 w 2856490"/>
                  <a:gd name="connsiteY33" fmla="*/ 2165642 h 2856480"/>
                  <a:gd name="connsiteX34" fmla="*/ 1822780 w 2856490"/>
                  <a:gd name="connsiteY34" fmla="*/ 2275989 h 2856480"/>
                  <a:gd name="connsiteX35" fmla="*/ 2436467 w 2856490"/>
                  <a:gd name="connsiteY35" fmla="*/ 2439867 h 2856480"/>
                  <a:gd name="connsiteX36" fmla="*/ 2272589 w 2856490"/>
                  <a:gd name="connsiteY36" fmla="*/ 1826171 h 2856480"/>
                  <a:gd name="connsiteX37" fmla="*/ 2163994 w 2856490"/>
                  <a:gd name="connsiteY37" fmla="*/ 1735436 h 2856480"/>
                  <a:gd name="connsiteX38" fmla="*/ 2164061 w 2856490"/>
                  <a:gd name="connsiteY38" fmla="*/ 1735274 h 2856480"/>
                  <a:gd name="connsiteX39" fmla="*/ 2306669 w 2856490"/>
                  <a:gd name="connsiteY39" fmla="*/ 1748714 h 2856480"/>
                  <a:gd name="connsiteX40" fmla="*/ 2856490 w 2856490"/>
                  <a:gd name="connsiteY40" fmla="*/ 1430655 h 285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56490" h="2856480">
                    <a:moveTo>
                      <a:pt x="2856490" y="1430655"/>
                    </a:moveTo>
                    <a:cubicBezTo>
                      <a:pt x="2856490" y="1254995"/>
                      <a:pt x="2610326" y="1112587"/>
                      <a:pt x="2306669" y="1112587"/>
                    </a:cubicBezTo>
                    <a:cubicBezTo>
                      <a:pt x="2262312" y="1112587"/>
                      <a:pt x="2214687" y="1117140"/>
                      <a:pt x="2165718" y="1125217"/>
                    </a:cubicBezTo>
                    <a:cubicBezTo>
                      <a:pt x="2165623" y="1125236"/>
                      <a:pt x="2165566" y="1125112"/>
                      <a:pt x="2165652" y="1125055"/>
                    </a:cubicBezTo>
                    <a:cubicBezTo>
                      <a:pt x="2206743" y="1096070"/>
                      <a:pt x="2244271" y="1065438"/>
                      <a:pt x="2275999" y="1033720"/>
                    </a:cubicBezTo>
                    <a:cubicBezTo>
                      <a:pt x="2490721" y="818998"/>
                      <a:pt x="2564092" y="544240"/>
                      <a:pt x="2439877" y="420024"/>
                    </a:cubicBezTo>
                    <a:cubicBezTo>
                      <a:pt x="2315661" y="295808"/>
                      <a:pt x="2040903" y="369179"/>
                      <a:pt x="1826181" y="583902"/>
                    </a:cubicBezTo>
                    <a:cubicBezTo>
                      <a:pt x="1794815" y="615267"/>
                      <a:pt x="1764354" y="652167"/>
                      <a:pt x="1735445" y="692496"/>
                    </a:cubicBezTo>
                    <a:cubicBezTo>
                      <a:pt x="1735388" y="692582"/>
                      <a:pt x="1735265" y="692525"/>
                      <a:pt x="1735284" y="692429"/>
                    </a:cubicBezTo>
                    <a:cubicBezTo>
                      <a:pt x="1743837" y="642880"/>
                      <a:pt x="1748723" y="594684"/>
                      <a:pt x="1748723" y="549821"/>
                    </a:cubicBezTo>
                    <a:cubicBezTo>
                      <a:pt x="1748723" y="246164"/>
                      <a:pt x="1606325" y="0"/>
                      <a:pt x="1430655" y="0"/>
                    </a:cubicBezTo>
                    <a:cubicBezTo>
                      <a:pt x="1254986" y="0"/>
                      <a:pt x="1112587" y="246164"/>
                      <a:pt x="1112587" y="549821"/>
                    </a:cubicBezTo>
                    <a:cubicBezTo>
                      <a:pt x="1112587" y="594179"/>
                      <a:pt x="1117140" y="641804"/>
                      <a:pt x="1125217" y="690772"/>
                    </a:cubicBezTo>
                    <a:cubicBezTo>
                      <a:pt x="1125236" y="690867"/>
                      <a:pt x="1125112" y="690925"/>
                      <a:pt x="1125055" y="690839"/>
                    </a:cubicBezTo>
                    <a:cubicBezTo>
                      <a:pt x="1096070" y="649748"/>
                      <a:pt x="1065438" y="612219"/>
                      <a:pt x="1033710" y="580492"/>
                    </a:cubicBezTo>
                    <a:cubicBezTo>
                      <a:pt x="818998" y="365769"/>
                      <a:pt x="544230" y="292398"/>
                      <a:pt x="420024" y="416614"/>
                    </a:cubicBezTo>
                    <a:cubicBezTo>
                      <a:pt x="295808" y="540830"/>
                      <a:pt x="369180" y="815588"/>
                      <a:pt x="583902" y="1030300"/>
                    </a:cubicBezTo>
                    <a:cubicBezTo>
                      <a:pt x="615267" y="1061666"/>
                      <a:pt x="652167" y="1092127"/>
                      <a:pt x="692496" y="1121035"/>
                    </a:cubicBezTo>
                    <a:cubicBezTo>
                      <a:pt x="692582" y="1121093"/>
                      <a:pt x="692525" y="1121216"/>
                      <a:pt x="692429" y="1121197"/>
                    </a:cubicBezTo>
                    <a:cubicBezTo>
                      <a:pt x="642880" y="1112644"/>
                      <a:pt x="594684" y="1107758"/>
                      <a:pt x="549821" y="1107758"/>
                    </a:cubicBezTo>
                    <a:cubicBezTo>
                      <a:pt x="246164" y="1107758"/>
                      <a:pt x="0" y="1250166"/>
                      <a:pt x="0" y="1425826"/>
                    </a:cubicBezTo>
                    <a:cubicBezTo>
                      <a:pt x="0" y="1601486"/>
                      <a:pt x="246164" y="1743894"/>
                      <a:pt x="549821" y="1743894"/>
                    </a:cubicBezTo>
                    <a:cubicBezTo>
                      <a:pt x="594179" y="1743894"/>
                      <a:pt x="641804" y="1739341"/>
                      <a:pt x="690772" y="1731264"/>
                    </a:cubicBezTo>
                    <a:cubicBezTo>
                      <a:pt x="690867" y="1731245"/>
                      <a:pt x="690924" y="1731369"/>
                      <a:pt x="690839" y="1731426"/>
                    </a:cubicBezTo>
                    <a:cubicBezTo>
                      <a:pt x="649748" y="1760411"/>
                      <a:pt x="612219" y="1791043"/>
                      <a:pt x="580501" y="1822761"/>
                    </a:cubicBezTo>
                    <a:cubicBezTo>
                      <a:pt x="365789" y="2037483"/>
                      <a:pt x="292408" y="2312242"/>
                      <a:pt x="416624" y="2436457"/>
                    </a:cubicBezTo>
                    <a:cubicBezTo>
                      <a:pt x="540839" y="2560673"/>
                      <a:pt x="815597" y="2487302"/>
                      <a:pt x="1030310" y="2272580"/>
                    </a:cubicBezTo>
                    <a:cubicBezTo>
                      <a:pt x="1061676" y="2241214"/>
                      <a:pt x="1092137" y="2204314"/>
                      <a:pt x="1121045" y="2163985"/>
                    </a:cubicBezTo>
                    <a:cubicBezTo>
                      <a:pt x="1121102" y="2163899"/>
                      <a:pt x="1121226" y="2163956"/>
                      <a:pt x="1121207" y="2164052"/>
                    </a:cubicBezTo>
                    <a:cubicBezTo>
                      <a:pt x="1112653" y="2213601"/>
                      <a:pt x="1107767" y="2261797"/>
                      <a:pt x="1107767" y="2306660"/>
                    </a:cubicBezTo>
                    <a:cubicBezTo>
                      <a:pt x="1107767" y="2610317"/>
                      <a:pt x="1250175" y="2856481"/>
                      <a:pt x="1425835" y="2856481"/>
                    </a:cubicBezTo>
                    <a:cubicBezTo>
                      <a:pt x="1601495" y="2856481"/>
                      <a:pt x="1743904" y="2610317"/>
                      <a:pt x="1743904" y="2306660"/>
                    </a:cubicBezTo>
                    <a:cubicBezTo>
                      <a:pt x="1743904" y="2262302"/>
                      <a:pt x="1739351" y="2214677"/>
                      <a:pt x="1731274" y="2165709"/>
                    </a:cubicBezTo>
                    <a:cubicBezTo>
                      <a:pt x="1731254" y="2165614"/>
                      <a:pt x="1731378" y="2165556"/>
                      <a:pt x="1731436" y="2165642"/>
                    </a:cubicBezTo>
                    <a:cubicBezTo>
                      <a:pt x="1760420" y="2206733"/>
                      <a:pt x="1791053" y="2244261"/>
                      <a:pt x="1822780" y="2275989"/>
                    </a:cubicBezTo>
                    <a:cubicBezTo>
                      <a:pt x="2037493" y="2490712"/>
                      <a:pt x="2312261" y="2564073"/>
                      <a:pt x="2436467" y="2439867"/>
                    </a:cubicBezTo>
                    <a:cubicBezTo>
                      <a:pt x="2560682" y="2315652"/>
                      <a:pt x="2487311" y="2040893"/>
                      <a:pt x="2272589" y="1826171"/>
                    </a:cubicBezTo>
                    <a:cubicBezTo>
                      <a:pt x="2241223" y="1794805"/>
                      <a:pt x="2204323" y="1764344"/>
                      <a:pt x="2163994" y="1735436"/>
                    </a:cubicBezTo>
                    <a:cubicBezTo>
                      <a:pt x="2163909" y="1735379"/>
                      <a:pt x="2163966" y="1735255"/>
                      <a:pt x="2164061" y="1735274"/>
                    </a:cubicBezTo>
                    <a:cubicBezTo>
                      <a:pt x="2213610" y="1743827"/>
                      <a:pt x="2261816" y="1748714"/>
                      <a:pt x="2306669" y="1748714"/>
                    </a:cubicBezTo>
                    <a:cubicBezTo>
                      <a:pt x="2610326" y="1748723"/>
                      <a:pt x="2856490" y="1606315"/>
                      <a:pt x="2856490" y="14306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D6567E76-5BBF-4E1A-ABFF-EDD5DF379371}"/>
                  </a:ext>
                </a:extLst>
              </p:cNvPr>
              <p:cNvSpPr/>
              <p:nvPr/>
            </p:nvSpPr>
            <p:spPr>
              <a:xfrm>
                <a:off x="3544304" y="2764177"/>
                <a:ext cx="715400" cy="715400"/>
              </a:xfrm>
              <a:custGeom>
                <a:avLst/>
                <a:gdLst>
                  <a:gd name="connsiteX0" fmla="*/ 481032 w 481031"/>
                  <a:gd name="connsiteY0" fmla="*/ 240516 h 481031"/>
                  <a:gd name="connsiteX1" fmla="*/ 240516 w 481031"/>
                  <a:gd name="connsiteY1" fmla="*/ 481031 h 481031"/>
                  <a:gd name="connsiteX2" fmla="*/ 0 w 481031"/>
                  <a:gd name="connsiteY2" fmla="*/ 240516 h 481031"/>
                  <a:gd name="connsiteX3" fmla="*/ 240516 w 481031"/>
                  <a:gd name="connsiteY3" fmla="*/ 0 h 481031"/>
                  <a:gd name="connsiteX4" fmla="*/ 481032 w 481031"/>
                  <a:gd name="connsiteY4" fmla="*/ 240516 h 48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031" h="481031">
                    <a:moveTo>
                      <a:pt x="481032" y="240516"/>
                    </a:moveTo>
                    <a:cubicBezTo>
                      <a:pt x="481032" y="373349"/>
                      <a:pt x="373349" y="481031"/>
                      <a:pt x="240516" y="481031"/>
                    </a:cubicBezTo>
                    <a:cubicBezTo>
                      <a:pt x="107683" y="481031"/>
                      <a:pt x="0" y="373349"/>
                      <a:pt x="0" y="240516"/>
                    </a:cubicBezTo>
                    <a:cubicBezTo>
                      <a:pt x="0" y="107682"/>
                      <a:pt x="107683" y="0"/>
                      <a:pt x="240516" y="0"/>
                    </a:cubicBezTo>
                    <a:cubicBezTo>
                      <a:pt x="373349" y="0"/>
                      <a:pt x="481032" y="107682"/>
                      <a:pt x="481032" y="240516"/>
                    </a:cubicBezTo>
                    <a:close/>
                  </a:path>
                </a:pathLst>
              </a:custGeom>
              <a:solidFill>
                <a:srgbClr val="FFD778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B0C904A-C7B2-48E7-B874-AF00E47B04E4}"/>
              </a:ext>
            </a:extLst>
          </p:cNvPr>
          <p:cNvSpPr txBox="1"/>
          <p:nvPr/>
        </p:nvSpPr>
        <p:spPr>
          <a:xfrm>
            <a:off x="3276600" y="518160"/>
            <a:ext cx="563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rgbClr val="FFFFFF"/>
                </a:solidFill>
              </a:rPr>
              <a:t>إرشادات العمل التطوعيّ </a:t>
            </a:r>
          </a:p>
        </p:txBody>
      </p:sp>
      <p:sp>
        <p:nvSpPr>
          <p:cNvPr id="182" name="مربع نص 181">
            <a:extLst>
              <a:ext uri="{FF2B5EF4-FFF2-40B4-BE49-F238E27FC236}">
                <a16:creationId xmlns:a16="http://schemas.microsoft.com/office/drawing/2014/main" id="{13F66493-54DF-4E58-8239-8A708A5C5138}"/>
              </a:ext>
            </a:extLst>
          </p:cNvPr>
          <p:cNvSpPr txBox="1"/>
          <p:nvPr/>
        </p:nvSpPr>
        <p:spPr>
          <a:xfrm>
            <a:off x="1226865" y="4087316"/>
            <a:ext cx="38961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المُحافظة على المرونة أثناء التّعامل مع الزّملاء في العمل التطوعيّ ومع الأفراد الآخرين</a:t>
            </a:r>
          </a:p>
        </p:txBody>
      </p:sp>
      <p:sp>
        <p:nvSpPr>
          <p:cNvPr id="183" name="مربع نص 182">
            <a:extLst>
              <a:ext uri="{FF2B5EF4-FFF2-40B4-BE49-F238E27FC236}">
                <a16:creationId xmlns:a16="http://schemas.microsoft.com/office/drawing/2014/main" id="{4E5195E3-B8A8-4769-A153-AD6DFD91CCC0}"/>
              </a:ext>
            </a:extLst>
          </p:cNvPr>
          <p:cNvSpPr txBox="1"/>
          <p:nvPr/>
        </p:nvSpPr>
        <p:spPr>
          <a:xfrm>
            <a:off x="723152" y="3043871"/>
            <a:ext cx="44049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الحرص على الالتزامِ الكامل بطبيعةِ العمل، وتخصيصُ جُزءٍ من الوقت للقيام فيه. </a:t>
            </a:r>
          </a:p>
        </p:txBody>
      </p:sp>
      <p:sp>
        <p:nvSpPr>
          <p:cNvPr id="185" name="مربع نص 184">
            <a:extLst>
              <a:ext uri="{FF2B5EF4-FFF2-40B4-BE49-F238E27FC236}">
                <a16:creationId xmlns:a16="http://schemas.microsoft.com/office/drawing/2014/main" id="{B61F2825-6184-40E0-9918-FA035D591A05}"/>
              </a:ext>
            </a:extLst>
          </p:cNvPr>
          <p:cNvSpPr txBox="1"/>
          <p:nvPr/>
        </p:nvSpPr>
        <p:spPr>
          <a:xfrm>
            <a:off x="778135" y="5259183"/>
            <a:ext cx="42976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التّفكيرُ بطبيعة المهارات الجديدة التي من المُمكن تعلّمُها ضمن بيئة العمل التطوعيّ. </a:t>
            </a:r>
          </a:p>
        </p:txBody>
      </p:sp>
      <p:sp>
        <p:nvSpPr>
          <p:cNvPr id="186" name="مربع نص 185">
            <a:extLst>
              <a:ext uri="{FF2B5EF4-FFF2-40B4-BE49-F238E27FC236}">
                <a16:creationId xmlns:a16="http://schemas.microsoft.com/office/drawing/2014/main" id="{91950DD9-7D78-4108-9CB8-85DBE0D9F6A2}"/>
              </a:ext>
            </a:extLst>
          </p:cNvPr>
          <p:cNvSpPr txBox="1"/>
          <p:nvPr/>
        </p:nvSpPr>
        <p:spPr>
          <a:xfrm>
            <a:off x="355600" y="1928047"/>
            <a:ext cx="47584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EG"/>
            </a:defPPr>
            <a:lvl1pPr algn="ctr">
              <a:defRPr sz="2000">
                <a:solidFill>
                  <a:srgbClr val="13637A"/>
                </a:solidFill>
              </a:defRPr>
            </a:lvl1pPr>
          </a:lstStyle>
          <a:p>
            <a:pPr algn="r"/>
            <a:r>
              <a:rPr lang="ar-SA" dirty="0"/>
              <a:t>البحثُ عن أفضل المُنظّمات التي تُقدّمُ أفكاراً حديثةً من أجل القيام بأفضل الأعمال التطوعيّة في المجتمع. </a:t>
            </a:r>
          </a:p>
        </p:txBody>
      </p:sp>
      <p:grpSp>
        <p:nvGrpSpPr>
          <p:cNvPr id="202" name="مجموعة 201">
            <a:extLst>
              <a:ext uri="{FF2B5EF4-FFF2-40B4-BE49-F238E27FC236}">
                <a16:creationId xmlns:a16="http://schemas.microsoft.com/office/drawing/2014/main" id="{EFD6FB8B-12E3-4DDE-B2CE-30B9156757D2}"/>
              </a:ext>
            </a:extLst>
          </p:cNvPr>
          <p:cNvGrpSpPr/>
          <p:nvPr/>
        </p:nvGrpSpPr>
        <p:grpSpPr>
          <a:xfrm>
            <a:off x="5233041" y="3038294"/>
            <a:ext cx="750247" cy="750247"/>
            <a:chOff x="7091680" y="2316480"/>
            <a:chExt cx="1656080" cy="1656080"/>
          </a:xfrm>
        </p:grpSpPr>
        <p:sp>
          <p:nvSpPr>
            <p:cNvPr id="203" name="شكل بيضاوي 202">
              <a:extLst>
                <a:ext uri="{FF2B5EF4-FFF2-40B4-BE49-F238E27FC236}">
                  <a16:creationId xmlns:a16="http://schemas.microsoft.com/office/drawing/2014/main" id="{A536625E-9B56-47CA-BCC2-3F43EFB83029}"/>
                </a:ext>
              </a:extLst>
            </p:cNvPr>
            <p:cNvSpPr/>
            <p:nvPr/>
          </p:nvSpPr>
          <p:spPr>
            <a:xfrm>
              <a:off x="7091680" y="231648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grpSp>
          <p:nvGrpSpPr>
            <p:cNvPr id="204" name="مجموعة 203">
              <a:extLst>
                <a:ext uri="{FF2B5EF4-FFF2-40B4-BE49-F238E27FC236}">
                  <a16:creationId xmlns:a16="http://schemas.microsoft.com/office/drawing/2014/main" id="{25AE62D2-6815-4AD4-8852-F333ECEF0B89}"/>
                </a:ext>
              </a:extLst>
            </p:cNvPr>
            <p:cNvGrpSpPr/>
            <p:nvPr/>
          </p:nvGrpSpPr>
          <p:grpSpPr>
            <a:xfrm>
              <a:off x="7205948" y="2418987"/>
              <a:ext cx="1440212" cy="1208567"/>
              <a:chOff x="9695148" y="2073547"/>
              <a:chExt cx="2027764" cy="1701617"/>
            </a:xfrm>
          </p:grpSpPr>
          <p:sp>
            <p:nvSpPr>
              <p:cNvPr id="205" name="شكل حر: شكل 204">
                <a:extLst>
                  <a:ext uri="{FF2B5EF4-FFF2-40B4-BE49-F238E27FC236}">
                    <a16:creationId xmlns:a16="http://schemas.microsoft.com/office/drawing/2014/main" id="{60AFE67F-41C8-40CF-8060-027C53AB5715}"/>
                  </a:ext>
                </a:extLst>
              </p:cNvPr>
              <p:cNvSpPr/>
              <p:nvPr/>
            </p:nvSpPr>
            <p:spPr>
              <a:xfrm>
                <a:off x="10598536" y="2442717"/>
                <a:ext cx="243760" cy="225915"/>
              </a:xfrm>
              <a:custGeom>
                <a:avLst/>
                <a:gdLst>
                  <a:gd name="connsiteX0" fmla="*/ 15133 w 243760"/>
                  <a:gd name="connsiteY0" fmla="*/ 151888 h 225915"/>
                  <a:gd name="connsiteX1" fmla="*/ 77504 w 243760"/>
                  <a:gd name="connsiteY1" fmla="*/ 225916 h 225915"/>
                  <a:gd name="connsiteX2" fmla="*/ 236807 w 243760"/>
                  <a:gd name="connsiteY2" fmla="*/ 66613 h 225915"/>
                  <a:gd name="connsiteX3" fmla="*/ 243760 w 243760"/>
                  <a:gd name="connsiteY3" fmla="*/ 60274 h 225915"/>
                  <a:gd name="connsiteX4" fmla="*/ 162154 w 243760"/>
                  <a:gd name="connsiteY4" fmla="*/ 880 h 225915"/>
                  <a:gd name="connsiteX5" fmla="*/ 122698 w 243760"/>
                  <a:gd name="connsiteY5" fmla="*/ 21010 h 225915"/>
                  <a:gd name="connsiteX6" fmla="*/ 0 w 243760"/>
                  <a:gd name="connsiteY6" fmla="*/ 143708 h 225915"/>
                  <a:gd name="connsiteX7" fmla="*/ 15133 w 243760"/>
                  <a:gd name="connsiteY7" fmla="*/ 151888 h 22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760" h="225915">
                    <a:moveTo>
                      <a:pt x="15133" y="151888"/>
                    </a:moveTo>
                    <a:cubicBezTo>
                      <a:pt x="42916" y="169708"/>
                      <a:pt x="64658" y="195513"/>
                      <a:pt x="77504" y="225916"/>
                    </a:cubicBezTo>
                    <a:lnTo>
                      <a:pt x="236807" y="66613"/>
                    </a:lnTo>
                    <a:lnTo>
                      <a:pt x="243760" y="60274"/>
                    </a:lnTo>
                    <a:cubicBezTo>
                      <a:pt x="237627" y="21337"/>
                      <a:pt x="201090" y="-5253"/>
                      <a:pt x="162154" y="880"/>
                    </a:cubicBezTo>
                    <a:cubicBezTo>
                      <a:pt x="147201" y="3235"/>
                      <a:pt x="133383" y="10284"/>
                      <a:pt x="122698" y="21010"/>
                    </a:cubicBezTo>
                    <a:lnTo>
                      <a:pt x="0" y="143708"/>
                    </a:lnTo>
                    <a:cubicBezTo>
                      <a:pt x="5112" y="146367"/>
                      <a:pt x="10634" y="148821"/>
                      <a:pt x="15133" y="1518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6" name="شكل حر: شكل 205">
                <a:extLst>
                  <a:ext uri="{FF2B5EF4-FFF2-40B4-BE49-F238E27FC236}">
                    <a16:creationId xmlns:a16="http://schemas.microsoft.com/office/drawing/2014/main" id="{394F012B-C224-41F2-AC89-380AE1DF33C4}"/>
                  </a:ext>
                </a:extLst>
              </p:cNvPr>
              <p:cNvSpPr/>
              <p:nvPr/>
            </p:nvSpPr>
            <p:spPr>
              <a:xfrm>
                <a:off x="9985455" y="2546910"/>
                <a:ext cx="444576" cy="844823"/>
              </a:xfrm>
              <a:custGeom>
                <a:avLst/>
                <a:gdLst>
                  <a:gd name="connsiteX0" fmla="*/ 79754 w 444576"/>
                  <a:gd name="connsiteY0" fmla="*/ 844824 h 844823"/>
                  <a:gd name="connsiteX1" fmla="*/ 114109 w 444576"/>
                  <a:gd name="connsiteY1" fmla="*/ 810468 h 844823"/>
                  <a:gd name="connsiteX2" fmla="*/ 169937 w 444576"/>
                  <a:gd name="connsiteY2" fmla="*/ 754641 h 844823"/>
                  <a:gd name="connsiteX3" fmla="*/ 147033 w 444576"/>
                  <a:gd name="connsiteY3" fmla="*/ 575501 h 844823"/>
                  <a:gd name="connsiteX4" fmla="*/ 147033 w 444576"/>
                  <a:gd name="connsiteY4" fmla="*/ 574070 h 844823"/>
                  <a:gd name="connsiteX5" fmla="*/ 166460 w 444576"/>
                  <a:gd name="connsiteY5" fmla="*/ 473457 h 844823"/>
                  <a:gd name="connsiteX6" fmla="*/ 167892 w 444576"/>
                  <a:gd name="connsiteY6" fmla="*/ 470799 h 844823"/>
                  <a:gd name="connsiteX7" fmla="*/ 169528 w 444576"/>
                  <a:gd name="connsiteY7" fmla="*/ 468345 h 844823"/>
                  <a:gd name="connsiteX8" fmla="*/ 405108 w 444576"/>
                  <a:gd name="connsiteY8" fmla="*/ 97592 h 844823"/>
                  <a:gd name="connsiteX9" fmla="*/ 444576 w 444576"/>
                  <a:gd name="connsiteY9" fmla="*/ 55057 h 844823"/>
                  <a:gd name="connsiteX10" fmla="*/ 345090 w 444576"/>
                  <a:gd name="connsiteY10" fmla="*/ 3782 h 844823"/>
                  <a:gd name="connsiteX11" fmla="*/ 301428 w 444576"/>
                  <a:gd name="connsiteY11" fmla="*/ 38288 h 844823"/>
                  <a:gd name="connsiteX12" fmla="*/ 66257 w 444576"/>
                  <a:gd name="connsiteY12" fmla="*/ 408837 h 844823"/>
                  <a:gd name="connsiteX13" fmla="*/ 56237 w 444576"/>
                  <a:gd name="connsiteY13" fmla="*/ 461801 h 844823"/>
                  <a:gd name="connsiteX14" fmla="*/ 84253 w 444576"/>
                  <a:gd name="connsiteY14" fmla="*/ 680817 h 844823"/>
                  <a:gd name="connsiteX15" fmla="*/ 0 w 444576"/>
                  <a:gd name="connsiteY15" fmla="*/ 765070 h 844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4576" h="844823">
                    <a:moveTo>
                      <a:pt x="79754" y="844824"/>
                    </a:moveTo>
                    <a:lnTo>
                      <a:pt x="114109" y="810468"/>
                    </a:lnTo>
                    <a:lnTo>
                      <a:pt x="169937" y="754641"/>
                    </a:lnTo>
                    <a:lnTo>
                      <a:pt x="147033" y="575501"/>
                    </a:lnTo>
                    <a:lnTo>
                      <a:pt x="147033" y="574070"/>
                    </a:lnTo>
                    <a:cubicBezTo>
                      <a:pt x="143097" y="539336"/>
                      <a:pt x="149874" y="504228"/>
                      <a:pt x="166460" y="473457"/>
                    </a:cubicBezTo>
                    <a:lnTo>
                      <a:pt x="167892" y="470799"/>
                    </a:lnTo>
                    <a:lnTo>
                      <a:pt x="169528" y="468345"/>
                    </a:lnTo>
                    <a:lnTo>
                      <a:pt x="405108" y="97592"/>
                    </a:lnTo>
                    <a:cubicBezTo>
                      <a:pt x="415564" y="81128"/>
                      <a:pt x="428940" y="66713"/>
                      <a:pt x="444576" y="55057"/>
                    </a:cubicBezTo>
                    <a:cubicBezTo>
                      <a:pt x="431263" y="13426"/>
                      <a:pt x="386722" y="-9531"/>
                      <a:pt x="345090" y="3782"/>
                    </a:cubicBezTo>
                    <a:cubicBezTo>
                      <a:pt x="326839" y="9620"/>
                      <a:pt x="311326" y="21880"/>
                      <a:pt x="301428" y="38288"/>
                    </a:cubicBezTo>
                    <a:lnTo>
                      <a:pt x="66257" y="408837"/>
                    </a:lnTo>
                    <a:cubicBezTo>
                      <a:pt x="57644" y="425074"/>
                      <a:pt x="54151" y="443540"/>
                      <a:pt x="56237" y="461801"/>
                    </a:cubicBezTo>
                    <a:lnTo>
                      <a:pt x="84253" y="680817"/>
                    </a:lnTo>
                    <a:lnTo>
                      <a:pt x="0" y="765070"/>
                    </a:ln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63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7" name="شكل حر: شكل 206">
                <a:extLst>
                  <a:ext uri="{FF2B5EF4-FFF2-40B4-BE49-F238E27FC236}">
                    <a16:creationId xmlns:a16="http://schemas.microsoft.com/office/drawing/2014/main" id="{89DBAA54-75B8-42AF-9505-B8A28225E5FE}"/>
                  </a:ext>
                </a:extLst>
              </p:cNvPr>
              <p:cNvSpPr/>
              <p:nvPr/>
            </p:nvSpPr>
            <p:spPr>
              <a:xfrm>
                <a:off x="10122672" y="2546281"/>
                <a:ext cx="1150573" cy="1228883"/>
              </a:xfrm>
              <a:custGeom>
                <a:avLst/>
                <a:gdLst>
                  <a:gd name="connsiteX0" fmla="*/ 1130049 w 1150573"/>
                  <a:gd name="connsiteY0" fmla="*/ 503943 h 1228883"/>
                  <a:gd name="connsiteX1" fmla="*/ 1029989 w 1150573"/>
                  <a:gd name="connsiteY1" fmla="*/ 502982 h 1228883"/>
                  <a:gd name="connsiteX2" fmla="*/ 1029028 w 1150573"/>
                  <a:gd name="connsiteY2" fmla="*/ 503943 h 1228883"/>
                  <a:gd name="connsiteX3" fmla="*/ 809807 w 1150573"/>
                  <a:gd name="connsiteY3" fmla="*/ 722959 h 1228883"/>
                  <a:gd name="connsiteX4" fmla="*/ 787517 w 1150573"/>
                  <a:gd name="connsiteY4" fmla="*/ 722959 h 1228883"/>
                  <a:gd name="connsiteX5" fmla="*/ 787517 w 1150573"/>
                  <a:gd name="connsiteY5" fmla="*/ 700464 h 1228883"/>
                  <a:gd name="connsiteX6" fmla="*/ 1118802 w 1150573"/>
                  <a:gd name="connsiteY6" fmla="*/ 369180 h 1228883"/>
                  <a:gd name="connsiteX7" fmla="*/ 1119415 w 1150573"/>
                  <a:gd name="connsiteY7" fmla="*/ 267545 h 1228883"/>
                  <a:gd name="connsiteX8" fmla="*/ 1017781 w 1150573"/>
                  <a:gd name="connsiteY8" fmla="*/ 266931 h 1228883"/>
                  <a:gd name="connsiteX9" fmla="*/ 686291 w 1150573"/>
                  <a:gd name="connsiteY9" fmla="*/ 599443 h 1228883"/>
                  <a:gd name="connsiteX10" fmla="*/ 663797 w 1150573"/>
                  <a:gd name="connsiteY10" fmla="*/ 597756 h 1228883"/>
                  <a:gd name="connsiteX11" fmla="*/ 663797 w 1150573"/>
                  <a:gd name="connsiteY11" fmla="*/ 576948 h 1228883"/>
                  <a:gd name="connsiteX12" fmla="*/ 1063792 w 1150573"/>
                  <a:gd name="connsiteY12" fmla="*/ 176953 h 1228883"/>
                  <a:gd name="connsiteX13" fmla="*/ 1063179 w 1150573"/>
                  <a:gd name="connsiteY13" fmla="*/ 75318 h 1228883"/>
                  <a:gd name="connsiteX14" fmla="*/ 961544 w 1150573"/>
                  <a:gd name="connsiteY14" fmla="*/ 75931 h 1228883"/>
                  <a:gd name="connsiteX15" fmla="*/ 562775 w 1150573"/>
                  <a:gd name="connsiteY15" fmla="*/ 475722 h 1228883"/>
                  <a:gd name="connsiteX16" fmla="*/ 540281 w 1150573"/>
                  <a:gd name="connsiteY16" fmla="*/ 474035 h 1228883"/>
                  <a:gd name="connsiteX17" fmla="*/ 540281 w 1150573"/>
                  <a:gd name="connsiteY17" fmla="*/ 453228 h 1228883"/>
                  <a:gd name="connsiteX18" fmla="*/ 871565 w 1150573"/>
                  <a:gd name="connsiteY18" fmla="*/ 121943 h 1228883"/>
                  <a:gd name="connsiteX19" fmla="*/ 871565 w 1150573"/>
                  <a:gd name="connsiteY19" fmla="*/ 20922 h 1228883"/>
                  <a:gd name="connsiteX20" fmla="*/ 770544 w 1150573"/>
                  <a:gd name="connsiteY20" fmla="*/ 20922 h 1228883"/>
                  <a:gd name="connsiteX21" fmla="*/ 439259 w 1150573"/>
                  <a:gd name="connsiteY21" fmla="*/ 352206 h 1228883"/>
                  <a:gd name="connsiteX22" fmla="*/ 310017 w 1150573"/>
                  <a:gd name="connsiteY22" fmla="*/ 481448 h 1228883"/>
                  <a:gd name="connsiteX23" fmla="*/ 471774 w 1150573"/>
                  <a:gd name="connsiteY23" fmla="*/ 227463 h 1228883"/>
                  <a:gd name="connsiteX24" fmla="*/ 444891 w 1150573"/>
                  <a:gd name="connsiteY24" fmla="*/ 117925 h 1228883"/>
                  <a:gd name="connsiteX25" fmla="*/ 337011 w 1150573"/>
                  <a:gd name="connsiteY25" fmla="*/ 142188 h 1228883"/>
                  <a:gd name="connsiteX26" fmla="*/ 101021 w 1150573"/>
                  <a:gd name="connsiteY26" fmla="*/ 512736 h 1228883"/>
                  <a:gd name="connsiteX27" fmla="*/ 91001 w 1150573"/>
                  <a:gd name="connsiteY27" fmla="*/ 565701 h 1228883"/>
                  <a:gd name="connsiteX28" fmla="*/ 118404 w 1150573"/>
                  <a:gd name="connsiteY28" fmla="*/ 784717 h 1228883"/>
                  <a:gd name="connsiteX29" fmla="*/ 0 w 1150573"/>
                  <a:gd name="connsiteY29" fmla="*/ 903121 h 1228883"/>
                  <a:gd name="connsiteX30" fmla="*/ 326377 w 1150573"/>
                  <a:gd name="connsiteY30" fmla="*/ 1228884 h 1228883"/>
                  <a:gd name="connsiteX31" fmla="*/ 416764 w 1150573"/>
                  <a:gd name="connsiteY31" fmla="*/ 1138496 h 1228883"/>
                  <a:gd name="connsiteX32" fmla="*/ 742528 w 1150573"/>
                  <a:gd name="connsiteY32" fmla="*/ 992486 h 1228883"/>
                  <a:gd name="connsiteX33" fmla="*/ 1130049 w 1150573"/>
                  <a:gd name="connsiteY33" fmla="*/ 603942 h 1228883"/>
                  <a:gd name="connsiteX34" fmla="*/ 1130049 w 1150573"/>
                  <a:gd name="connsiteY34" fmla="*/ 503943 h 122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50573" h="1228883">
                    <a:moveTo>
                      <a:pt x="1130049" y="503943"/>
                    </a:moveTo>
                    <a:cubicBezTo>
                      <a:pt x="1102683" y="476048"/>
                      <a:pt x="1057886" y="475616"/>
                      <a:pt x="1029989" y="502982"/>
                    </a:cubicBezTo>
                    <a:cubicBezTo>
                      <a:pt x="1029666" y="503299"/>
                      <a:pt x="1029345" y="503620"/>
                      <a:pt x="1029028" y="503943"/>
                    </a:cubicBezTo>
                    <a:lnTo>
                      <a:pt x="809807" y="722959"/>
                    </a:lnTo>
                    <a:cubicBezTo>
                      <a:pt x="803419" y="728521"/>
                      <a:pt x="793906" y="728521"/>
                      <a:pt x="787517" y="722959"/>
                    </a:cubicBezTo>
                    <a:cubicBezTo>
                      <a:pt x="781836" y="716538"/>
                      <a:pt x="781836" y="706886"/>
                      <a:pt x="787517" y="700464"/>
                    </a:cubicBezTo>
                    <a:lnTo>
                      <a:pt x="1118802" y="369180"/>
                    </a:lnTo>
                    <a:cubicBezTo>
                      <a:pt x="1147037" y="341284"/>
                      <a:pt x="1147311" y="295780"/>
                      <a:pt x="1119415" y="267545"/>
                    </a:cubicBezTo>
                    <a:cubicBezTo>
                      <a:pt x="1091520" y="239310"/>
                      <a:pt x="1046015" y="239036"/>
                      <a:pt x="1017781" y="266931"/>
                    </a:cubicBezTo>
                    <a:lnTo>
                      <a:pt x="686291" y="599443"/>
                    </a:lnTo>
                    <a:cubicBezTo>
                      <a:pt x="679614" y="605189"/>
                      <a:pt x="669543" y="604435"/>
                      <a:pt x="663797" y="597756"/>
                    </a:cubicBezTo>
                    <a:cubicBezTo>
                      <a:pt x="658649" y="591774"/>
                      <a:pt x="658649" y="582930"/>
                      <a:pt x="663797" y="576948"/>
                    </a:cubicBezTo>
                    <a:lnTo>
                      <a:pt x="1063792" y="176953"/>
                    </a:lnTo>
                    <a:cubicBezTo>
                      <a:pt x="1091688" y="148718"/>
                      <a:pt x="1091414" y="103213"/>
                      <a:pt x="1063179" y="75318"/>
                    </a:cubicBezTo>
                    <a:cubicBezTo>
                      <a:pt x="1034944" y="47422"/>
                      <a:pt x="989439" y="47696"/>
                      <a:pt x="961544" y="75931"/>
                    </a:cubicBezTo>
                    <a:lnTo>
                      <a:pt x="562775" y="475722"/>
                    </a:lnTo>
                    <a:cubicBezTo>
                      <a:pt x="556098" y="481469"/>
                      <a:pt x="546027" y="480714"/>
                      <a:pt x="540281" y="474035"/>
                    </a:cubicBezTo>
                    <a:cubicBezTo>
                      <a:pt x="535133" y="468056"/>
                      <a:pt x="535133" y="459209"/>
                      <a:pt x="540281" y="453228"/>
                    </a:cubicBezTo>
                    <a:lnTo>
                      <a:pt x="871565" y="121943"/>
                    </a:lnTo>
                    <a:cubicBezTo>
                      <a:pt x="899461" y="94048"/>
                      <a:pt x="899461" y="48817"/>
                      <a:pt x="871565" y="20922"/>
                    </a:cubicBezTo>
                    <a:cubicBezTo>
                      <a:pt x="843670" y="-6974"/>
                      <a:pt x="798439" y="-6974"/>
                      <a:pt x="770544" y="20922"/>
                    </a:cubicBezTo>
                    <a:lnTo>
                      <a:pt x="439259" y="352206"/>
                    </a:lnTo>
                    <a:lnTo>
                      <a:pt x="310017" y="481448"/>
                    </a:lnTo>
                    <a:lnTo>
                      <a:pt x="471774" y="227463"/>
                    </a:lnTo>
                    <a:cubicBezTo>
                      <a:pt x="494598" y="189791"/>
                      <a:pt x="482561" y="140751"/>
                      <a:pt x="444891" y="117925"/>
                    </a:cubicBezTo>
                    <a:cubicBezTo>
                      <a:pt x="408251" y="95726"/>
                      <a:pt x="360618" y="106438"/>
                      <a:pt x="337011" y="142188"/>
                    </a:cubicBezTo>
                    <a:lnTo>
                      <a:pt x="101021" y="512736"/>
                    </a:lnTo>
                    <a:cubicBezTo>
                      <a:pt x="92408" y="528973"/>
                      <a:pt x="88915" y="547439"/>
                      <a:pt x="91001" y="565701"/>
                    </a:cubicBezTo>
                    <a:lnTo>
                      <a:pt x="118404" y="784717"/>
                    </a:lnTo>
                    <a:lnTo>
                      <a:pt x="0" y="903121"/>
                    </a:lnTo>
                    <a:lnTo>
                      <a:pt x="326377" y="1228884"/>
                    </a:lnTo>
                    <a:lnTo>
                      <a:pt x="416764" y="1138496"/>
                    </a:lnTo>
                    <a:cubicBezTo>
                      <a:pt x="496518" y="1058743"/>
                      <a:pt x="592018" y="1142995"/>
                      <a:pt x="742528" y="992486"/>
                    </a:cubicBezTo>
                    <a:lnTo>
                      <a:pt x="1130049" y="603942"/>
                    </a:lnTo>
                    <a:cubicBezTo>
                      <a:pt x="1157415" y="576226"/>
                      <a:pt x="1157415" y="531658"/>
                      <a:pt x="1130049" y="5039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8" name="شكل حر: شكل 207">
                <a:extLst>
                  <a:ext uri="{FF2B5EF4-FFF2-40B4-BE49-F238E27FC236}">
                    <a16:creationId xmlns:a16="http://schemas.microsoft.com/office/drawing/2014/main" id="{1CD34D6B-C654-4354-BD27-93DDD2D3CE7F}"/>
                  </a:ext>
                </a:extLst>
              </p:cNvPr>
              <p:cNvSpPr/>
              <p:nvPr/>
            </p:nvSpPr>
            <p:spPr>
              <a:xfrm>
                <a:off x="10731868" y="207354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09" name="شكل حر: شكل 208">
                <a:extLst>
                  <a:ext uri="{FF2B5EF4-FFF2-40B4-BE49-F238E27FC236}">
                    <a16:creationId xmlns:a16="http://schemas.microsoft.com/office/drawing/2014/main" id="{F57A6ED5-85AD-461B-980A-B0994231A05A}"/>
                  </a:ext>
                </a:extLst>
              </p:cNvPr>
              <p:cNvSpPr/>
              <p:nvPr/>
            </p:nvSpPr>
            <p:spPr>
              <a:xfrm rot="18959401">
                <a:off x="10864773" y="2209084"/>
                <a:ext cx="204496" cy="81798"/>
              </a:xfrm>
              <a:custGeom>
                <a:avLst/>
                <a:gdLst>
                  <a:gd name="connsiteX0" fmla="*/ 0 w 204496"/>
                  <a:gd name="connsiteY0" fmla="*/ 0 h 81798"/>
                  <a:gd name="connsiteX1" fmla="*/ 204497 w 204496"/>
                  <a:gd name="connsiteY1" fmla="*/ 0 h 81798"/>
                  <a:gd name="connsiteX2" fmla="*/ 204497 w 204496"/>
                  <a:gd name="connsiteY2" fmla="*/ 81799 h 81798"/>
                  <a:gd name="connsiteX3" fmla="*/ 0 w 204496"/>
                  <a:gd name="connsiteY3" fmla="*/ 81799 h 81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96" h="81798">
                    <a:moveTo>
                      <a:pt x="0" y="0"/>
                    </a:moveTo>
                    <a:lnTo>
                      <a:pt x="204497" y="0"/>
                    </a:lnTo>
                    <a:lnTo>
                      <a:pt x="204497" y="81799"/>
                    </a:lnTo>
                    <a:lnTo>
                      <a:pt x="0" y="81799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0" name="شكل حر: شكل 209">
                <a:extLst>
                  <a:ext uri="{FF2B5EF4-FFF2-40B4-BE49-F238E27FC236}">
                    <a16:creationId xmlns:a16="http://schemas.microsoft.com/office/drawing/2014/main" id="{CC91C7C9-F9E1-48F9-9657-47652FC91EA1}"/>
                  </a:ext>
                </a:extLst>
              </p:cNvPr>
              <p:cNvSpPr/>
              <p:nvPr/>
            </p:nvSpPr>
            <p:spPr>
              <a:xfrm rot="18840599">
                <a:off x="10537680" y="2147677"/>
                <a:ext cx="81798" cy="204496"/>
              </a:xfrm>
              <a:custGeom>
                <a:avLst/>
                <a:gdLst>
                  <a:gd name="connsiteX0" fmla="*/ 0 w 81798"/>
                  <a:gd name="connsiteY0" fmla="*/ 0 h 204496"/>
                  <a:gd name="connsiteX1" fmla="*/ 81799 w 81798"/>
                  <a:gd name="connsiteY1" fmla="*/ 0 h 204496"/>
                  <a:gd name="connsiteX2" fmla="*/ 81799 w 81798"/>
                  <a:gd name="connsiteY2" fmla="*/ 204497 h 204496"/>
                  <a:gd name="connsiteX3" fmla="*/ 0 w 81798"/>
                  <a:gd name="connsiteY3" fmla="*/ 204497 h 204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98" h="204496">
                    <a:moveTo>
                      <a:pt x="0" y="0"/>
                    </a:moveTo>
                    <a:lnTo>
                      <a:pt x="81799" y="0"/>
                    </a:lnTo>
                    <a:lnTo>
                      <a:pt x="81799" y="204497"/>
                    </a:lnTo>
                    <a:lnTo>
                      <a:pt x="0" y="204497"/>
                    </a:lnTo>
                    <a:close/>
                  </a:path>
                </a:pathLst>
              </a:custGeom>
              <a:solidFill>
                <a:srgbClr val="FF88A8"/>
              </a:solidFill>
              <a:ln w="20439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1" name="شكل حر: شكل 210">
                <a:extLst>
                  <a:ext uri="{FF2B5EF4-FFF2-40B4-BE49-F238E27FC236}">
                    <a16:creationId xmlns:a16="http://schemas.microsoft.com/office/drawing/2014/main" id="{F8112E00-9679-4C77-BAF8-22D9E0DC6723}"/>
                  </a:ext>
                </a:extLst>
              </p:cNvPr>
              <p:cNvSpPr/>
              <p:nvPr/>
            </p:nvSpPr>
            <p:spPr>
              <a:xfrm>
                <a:off x="11358879" y="256430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2" name="شكل حر: شكل 211">
                <a:extLst>
                  <a:ext uri="{FF2B5EF4-FFF2-40B4-BE49-F238E27FC236}">
                    <a16:creationId xmlns:a16="http://schemas.microsoft.com/office/drawing/2014/main" id="{233D464C-7E67-45AE-A47B-B9D898C70AF6}"/>
                  </a:ext>
                </a:extLst>
              </p:cNvPr>
              <p:cNvSpPr/>
              <p:nvPr/>
            </p:nvSpPr>
            <p:spPr>
              <a:xfrm>
                <a:off x="9695148" y="248818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13" name="شكل حر: شكل 212">
                <a:extLst>
                  <a:ext uri="{FF2B5EF4-FFF2-40B4-BE49-F238E27FC236}">
                    <a16:creationId xmlns:a16="http://schemas.microsoft.com/office/drawing/2014/main" id="{DB27B078-0EAF-448C-B523-F027AAFE8CFE}"/>
                  </a:ext>
                </a:extLst>
              </p:cNvPr>
              <p:cNvSpPr/>
              <p:nvPr/>
            </p:nvSpPr>
            <p:spPr>
              <a:xfrm>
                <a:off x="9814288" y="3220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</p:grpSp>
      </p:grpSp>
      <p:grpSp>
        <p:nvGrpSpPr>
          <p:cNvPr id="229" name="مجموعة 228">
            <a:extLst>
              <a:ext uri="{FF2B5EF4-FFF2-40B4-BE49-F238E27FC236}">
                <a16:creationId xmlns:a16="http://schemas.microsoft.com/office/drawing/2014/main" id="{45279C9C-8873-46EE-88A9-26C27D249258}"/>
              </a:ext>
            </a:extLst>
          </p:cNvPr>
          <p:cNvGrpSpPr/>
          <p:nvPr/>
        </p:nvGrpSpPr>
        <p:grpSpPr>
          <a:xfrm>
            <a:off x="5233717" y="5244828"/>
            <a:ext cx="749571" cy="749571"/>
            <a:chOff x="128266" y="2070219"/>
            <a:chExt cx="1656080" cy="1656080"/>
          </a:xfrm>
        </p:grpSpPr>
        <p:sp>
          <p:nvSpPr>
            <p:cNvPr id="230" name="شكل بيضاوي 229">
              <a:extLst>
                <a:ext uri="{FF2B5EF4-FFF2-40B4-BE49-F238E27FC236}">
                  <a16:creationId xmlns:a16="http://schemas.microsoft.com/office/drawing/2014/main" id="{349E233F-84D2-4450-B891-FDA788382BF3}"/>
                </a:ext>
              </a:extLst>
            </p:cNvPr>
            <p:cNvSpPr/>
            <p:nvPr/>
          </p:nvSpPr>
          <p:spPr>
            <a:xfrm>
              <a:off x="128266" y="2070219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grpSp>
          <p:nvGrpSpPr>
            <p:cNvPr id="231" name="مجموعة 230">
              <a:extLst>
                <a:ext uri="{FF2B5EF4-FFF2-40B4-BE49-F238E27FC236}">
                  <a16:creationId xmlns:a16="http://schemas.microsoft.com/office/drawing/2014/main" id="{942FCE6E-50D0-4455-849E-0E85141783B7}"/>
                </a:ext>
              </a:extLst>
            </p:cNvPr>
            <p:cNvGrpSpPr/>
            <p:nvPr/>
          </p:nvGrpSpPr>
          <p:grpSpPr>
            <a:xfrm>
              <a:off x="159339" y="2135849"/>
              <a:ext cx="1253795" cy="1411261"/>
              <a:chOff x="7163589" y="4396338"/>
              <a:chExt cx="1374919" cy="1547598"/>
            </a:xfrm>
          </p:grpSpPr>
          <p:grpSp>
            <p:nvGrpSpPr>
              <p:cNvPr id="232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FE6401BE-8619-46DB-B1FE-54603B8098D7}"/>
                  </a:ext>
                </a:extLst>
              </p:cNvPr>
              <p:cNvGrpSpPr/>
              <p:nvPr/>
            </p:nvGrpSpPr>
            <p:grpSpPr>
              <a:xfrm rot="3214725" flipH="1">
                <a:off x="7644383" y="4770003"/>
                <a:ext cx="969843" cy="818406"/>
                <a:chOff x="5663883" y="2286678"/>
                <a:chExt cx="4637825" cy="3913649"/>
              </a:xfrm>
              <a:solidFill>
                <a:srgbClr val="0D9DA7"/>
              </a:solidFill>
            </p:grpSpPr>
            <p:sp>
              <p:nvSpPr>
                <p:cNvPr id="248" name="شكل حر: شكل 247">
                  <a:extLst>
                    <a:ext uri="{FF2B5EF4-FFF2-40B4-BE49-F238E27FC236}">
                      <a16:creationId xmlns:a16="http://schemas.microsoft.com/office/drawing/2014/main" id="{ACE3BC8A-EC35-4E34-A6D2-84D3EE40107D}"/>
                    </a:ext>
                  </a:extLst>
                </p:cNvPr>
                <p:cNvSpPr/>
                <p:nvPr/>
              </p:nvSpPr>
              <p:spPr>
                <a:xfrm>
                  <a:off x="5663883" y="2286678"/>
                  <a:ext cx="4637825" cy="3913649"/>
                </a:xfrm>
                <a:custGeom>
                  <a:avLst/>
                  <a:gdLst>
                    <a:gd name="connsiteX0" fmla="*/ 3403185 w 4637825"/>
                    <a:gd name="connsiteY0" fmla="*/ 932905 h 3913649"/>
                    <a:gd name="connsiteX1" fmla="*/ 3383168 w 4637825"/>
                    <a:gd name="connsiteY1" fmla="*/ 941192 h 3913649"/>
                    <a:gd name="connsiteX2" fmla="*/ 3392091 w 4637825"/>
                    <a:gd name="connsiteY2" fmla="*/ 924219 h 3913649"/>
                    <a:gd name="connsiteX3" fmla="*/ 3420180 w 4637825"/>
                    <a:gd name="connsiteY3" fmla="*/ 858053 h 3913649"/>
                    <a:gd name="connsiteX4" fmla="*/ 3439926 w 4637825"/>
                    <a:gd name="connsiteY4" fmla="*/ 789323 h 3913649"/>
                    <a:gd name="connsiteX5" fmla="*/ 3447048 w 4637825"/>
                    <a:gd name="connsiteY5" fmla="*/ 754383 h 3913649"/>
                    <a:gd name="connsiteX6" fmla="*/ 3452349 w 4637825"/>
                    <a:gd name="connsiteY6" fmla="*/ 719179 h 3913649"/>
                    <a:gd name="connsiteX7" fmla="*/ 3444733 w 4637825"/>
                    <a:gd name="connsiteY7" fmla="*/ 708313 h 3913649"/>
                    <a:gd name="connsiteX8" fmla="*/ 3433425 w 4637825"/>
                    <a:gd name="connsiteY8" fmla="*/ 715850 h 3913649"/>
                    <a:gd name="connsiteX9" fmla="*/ 3433310 w 4637825"/>
                    <a:gd name="connsiteY9" fmla="*/ 716400 h 3913649"/>
                    <a:gd name="connsiteX10" fmla="*/ 3426595 w 4637825"/>
                    <a:gd name="connsiteY10" fmla="*/ 750325 h 3913649"/>
                    <a:gd name="connsiteX11" fmla="*/ 3418151 w 4637825"/>
                    <a:gd name="connsiteY11" fmla="*/ 783794 h 3913649"/>
                    <a:gd name="connsiteX12" fmla="*/ 3396141 w 4637825"/>
                    <a:gd name="connsiteY12" fmla="*/ 848973 h 3913649"/>
                    <a:gd name="connsiteX13" fmla="*/ 3366545 w 4637825"/>
                    <a:gd name="connsiteY13" fmla="*/ 910645 h 3913649"/>
                    <a:gd name="connsiteX14" fmla="*/ 3348864 w 4637825"/>
                    <a:gd name="connsiteY14" fmla="*/ 939620 h 3913649"/>
                    <a:gd name="connsiteX15" fmla="*/ 3331669 w 4637825"/>
                    <a:gd name="connsiteY15" fmla="*/ 963030 h 3913649"/>
                    <a:gd name="connsiteX16" fmla="*/ 2764134 w 4637825"/>
                    <a:gd name="connsiteY16" fmla="*/ 1282192 h 3913649"/>
                    <a:gd name="connsiteX17" fmla="*/ 2781215 w 4637825"/>
                    <a:gd name="connsiteY17" fmla="*/ 1253238 h 3913649"/>
                    <a:gd name="connsiteX18" fmla="*/ 2837015 w 4637825"/>
                    <a:gd name="connsiteY18" fmla="*/ 1130580 h 3913649"/>
                    <a:gd name="connsiteX19" fmla="*/ 2841551 w 4637825"/>
                    <a:gd name="connsiteY19" fmla="*/ 1117957 h 3913649"/>
                    <a:gd name="connsiteX20" fmla="*/ 3164584 w 4637825"/>
                    <a:gd name="connsiteY20" fmla="*/ 845452 h 3913649"/>
                    <a:gd name="connsiteX21" fmla="*/ 3054156 w 4637825"/>
                    <a:gd name="connsiteY21" fmla="*/ 377336 h 3913649"/>
                    <a:gd name="connsiteX22" fmla="*/ 2663028 w 4637825"/>
                    <a:gd name="connsiteY22" fmla="*/ 17 h 3913649"/>
                    <a:gd name="connsiteX23" fmla="*/ 2662928 w 4637825"/>
                    <a:gd name="connsiteY23" fmla="*/ 67 h 3913649"/>
                    <a:gd name="connsiteX24" fmla="*/ 2792780 w 4637825"/>
                    <a:gd name="connsiteY24" fmla="*/ 460468 h 3913649"/>
                    <a:gd name="connsiteX25" fmla="*/ 2826049 w 4637825"/>
                    <a:gd name="connsiteY25" fmla="*/ 1087053 h 3913649"/>
                    <a:gd name="connsiteX26" fmla="*/ 2813547 w 4637825"/>
                    <a:gd name="connsiteY26" fmla="*/ 1121900 h 3913649"/>
                    <a:gd name="connsiteX27" fmla="*/ 2756519 w 4637825"/>
                    <a:gd name="connsiteY27" fmla="*/ 1238779 h 3913649"/>
                    <a:gd name="connsiteX28" fmla="*/ 2680045 w 4637825"/>
                    <a:gd name="connsiteY28" fmla="*/ 1343307 h 3913649"/>
                    <a:gd name="connsiteX29" fmla="*/ 2351204 w 4637825"/>
                    <a:gd name="connsiteY29" fmla="*/ 1627035 h 3913649"/>
                    <a:gd name="connsiteX30" fmla="*/ 2186690 w 4637825"/>
                    <a:gd name="connsiteY30" fmla="*/ 1802157 h 3913649"/>
                    <a:gd name="connsiteX31" fmla="*/ 2124390 w 4637825"/>
                    <a:gd name="connsiteY31" fmla="*/ 1538545 h 3913649"/>
                    <a:gd name="connsiteX32" fmla="*/ 2178661 w 4637825"/>
                    <a:gd name="connsiteY32" fmla="*/ 1390912 h 3913649"/>
                    <a:gd name="connsiteX33" fmla="*/ 2179482 w 4637825"/>
                    <a:gd name="connsiteY33" fmla="*/ 1390112 h 3913649"/>
                    <a:gd name="connsiteX34" fmla="*/ 1876116 w 4637825"/>
                    <a:gd name="connsiteY34" fmla="*/ 692632 h 3913649"/>
                    <a:gd name="connsiteX35" fmla="*/ 1376010 w 4637825"/>
                    <a:gd name="connsiteY35" fmla="*/ 616830 h 3913649"/>
                    <a:gd name="connsiteX36" fmla="*/ 1209561 w 4637825"/>
                    <a:gd name="connsiteY36" fmla="*/ 571510 h 3913649"/>
                    <a:gd name="connsiteX37" fmla="*/ 1209468 w 4637825"/>
                    <a:gd name="connsiteY37" fmla="*/ 571603 h 3913649"/>
                    <a:gd name="connsiteX38" fmla="*/ 1254809 w 4637825"/>
                    <a:gd name="connsiteY38" fmla="*/ 738102 h 3913649"/>
                    <a:gd name="connsiteX39" fmla="*/ 1330690 w 4637825"/>
                    <a:gd name="connsiteY39" fmla="*/ 1238365 h 3913649"/>
                    <a:gd name="connsiteX40" fmla="*/ 2027978 w 4637825"/>
                    <a:gd name="connsiteY40" fmla="*/ 1541696 h 3913649"/>
                    <a:gd name="connsiteX41" fmla="*/ 2028770 w 4637825"/>
                    <a:gd name="connsiteY41" fmla="*/ 1540881 h 3913649"/>
                    <a:gd name="connsiteX42" fmla="*/ 2128412 w 4637825"/>
                    <a:gd name="connsiteY42" fmla="*/ 1870951 h 3913649"/>
                    <a:gd name="connsiteX43" fmla="*/ 1724340 w 4637825"/>
                    <a:gd name="connsiteY43" fmla="*/ 2494593 h 3913649"/>
                    <a:gd name="connsiteX44" fmla="*/ 1723139 w 4637825"/>
                    <a:gd name="connsiteY44" fmla="*/ 2451102 h 3913649"/>
                    <a:gd name="connsiteX45" fmla="*/ 1687249 w 4637825"/>
                    <a:gd name="connsiteY45" fmla="*/ 2300633 h 3913649"/>
                    <a:gd name="connsiteX46" fmla="*/ 1666911 w 4637825"/>
                    <a:gd name="connsiteY46" fmla="*/ 2307263 h 3913649"/>
                    <a:gd name="connsiteX47" fmla="*/ 1688628 w 4637825"/>
                    <a:gd name="connsiteY47" fmla="*/ 2390044 h 3913649"/>
                    <a:gd name="connsiteX48" fmla="*/ 1676891 w 4637825"/>
                    <a:gd name="connsiteY48" fmla="*/ 2594720 h 3913649"/>
                    <a:gd name="connsiteX49" fmla="*/ 1642636 w 4637825"/>
                    <a:gd name="connsiteY49" fmla="*/ 2673023 h 3913649"/>
                    <a:gd name="connsiteX50" fmla="*/ 1479173 w 4637825"/>
                    <a:gd name="connsiteY50" fmla="*/ 3170121 h 3913649"/>
                    <a:gd name="connsiteX51" fmla="*/ 1298601 w 4637825"/>
                    <a:gd name="connsiteY51" fmla="*/ 2971860 h 3913649"/>
                    <a:gd name="connsiteX52" fmla="*/ 1254038 w 4637825"/>
                    <a:gd name="connsiteY52" fmla="*/ 2874948 h 3913649"/>
                    <a:gd name="connsiteX53" fmla="*/ 1261568 w 4637825"/>
                    <a:gd name="connsiteY53" fmla="*/ 2836343 h 3913649"/>
                    <a:gd name="connsiteX54" fmla="*/ 1261803 w 4637825"/>
                    <a:gd name="connsiteY54" fmla="*/ 2835222 h 3913649"/>
                    <a:gd name="connsiteX55" fmla="*/ 620637 w 4637825"/>
                    <a:gd name="connsiteY55" fmla="*/ 2426071 h 3913649"/>
                    <a:gd name="connsiteX56" fmla="*/ 163452 w 4637825"/>
                    <a:gd name="connsiteY56" fmla="*/ 2642483 h 3913649"/>
                    <a:gd name="connsiteX57" fmla="*/ 67 w 4637825"/>
                    <a:gd name="connsiteY57" fmla="*/ 2697854 h 3913649"/>
                    <a:gd name="connsiteX58" fmla="*/ 38 w 4637825"/>
                    <a:gd name="connsiteY58" fmla="*/ 2697983 h 3913649"/>
                    <a:gd name="connsiteX59" fmla="*/ 130633 w 4637825"/>
                    <a:gd name="connsiteY59" fmla="*/ 2810776 h 3913649"/>
                    <a:gd name="connsiteX60" fmla="*/ 472962 w 4637825"/>
                    <a:gd name="connsiteY60" fmla="*/ 3183380 h 3913649"/>
                    <a:gd name="connsiteX61" fmla="*/ 1220784 w 4637825"/>
                    <a:gd name="connsiteY61" fmla="*/ 3045584 h 3913649"/>
                    <a:gd name="connsiteX62" fmla="*/ 1220991 w 4637825"/>
                    <a:gd name="connsiteY62" fmla="*/ 3044462 h 3913649"/>
                    <a:gd name="connsiteX63" fmla="*/ 1225456 w 4637825"/>
                    <a:gd name="connsiteY63" fmla="*/ 3021559 h 3913649"/>
                    <a:gd name="connsiteX64" fmla="*/ 1296722 w 4637825"/>
                    <a:gd name="connsiteY64" fmla="*/ 2990584 h 3913649"/>
                    <a:gd name="connsiteX65" fmla="*/ 1465772 w 4637825"/>
                    <a:gd name="connsiteY65" fmla="*/ 3228199 h 3913649"/>
                    <a:gd name="connsiteX66" fmla="*/ 1388426 w 4637825"/>
                    <a:gd name="connsiteY66" fmla="*/ 3913649 h 3913649"/>
                    <a:gd name="connsiteX67" fmla="*/ 1495582 w 4637825"/>
                    <a:gd name="connsiteY67" fmla="*/ 3913649 h 3913649"/>
                    <a:gd name="connsiteX68" fmla="*/ 1676769 w 4637825"/>
                    <a:gd name="connsiteY68" fmla="*/ 2815098 h 3913649"/>
                    <a:gd name="connsiteX69" fmla="*/ 1935059 w 4637825"/>
                    <a:gd name="connsiteY69" fmla="*/ 2620231 h 3913649"/>
                    <a:gd name="connsiteX70" fmla="*/ 1956104 w 4637825"/>
                    <a:gd name="connsiteY70" fmla="*/ 2652856 h 3913649"/>
                    <a:gd name="connsiteX71" fmla="*/ 1955804 w 4637825"/>
                    <a:gd name="connsiteY71" fmla="*/ 2657271 h 3913649"/>
                    <a:gd name="connsiteX72" fmla="*/ 2658849 w 4637825"/>
                    <a:gd name="connsiteY72" fmla="*/ 2947022 h 3913649"/>
                    <a:gd name="connsiteX73" fmla="*/ 3070951 w 4637825"/>
                    <a:gd name="connsiteY73" fmla="*/ 2653435 h 3913649"/>
                    <a:gd name="connsiteX74" fmla="*/ 3222084 w 4637825"/>
                    <a:gd name="connsiteY74" fmla="*/ 2570146 h 3913649"/>
                    <a:gd name="connsiteX75" fmla="*/ 3222084 w 4637825"/>
                    <a:gd name="connsiteY75" fmla="*/ 2570017 h 3913649"/>
                    <a:gd name="connsiteX76" fmla="*/ 3073716 w 4637825"/>
                    <a:gd name="connsiteY76" fmla="*/ 2481999 h 3913649"/>
                    <a:gd name="connsiteX77" fmla="*/ 2671294 w 4637825"/>
                    <a:gd name="connsiteY77" fmla="*/ 2175554 h 3913649"/>
                    <a:gd name="connsiteX78" fmla="*/ 1959262 w 4637825"/>
                    <a:gd name="connsiteY78" fmla="*/ 2442980 h 3913649"/>
                    <a:gd name="connsiteX79" fmla="*/ 1959262 w 4637825"/>
                    <a:gd name="connsiteY79" fmla="*/ 2444123 h 3913649"/>
                    <a:gd name="connsiteX80" fmla="*/ 1890989 w 4637825"/>
                    <a:gd name="connsiteY80" fmla="*/ 2585826 h 3913649"/>
                    <a:gd name="connsiteX81" fmla="*/ 1735134 w 4637825"/>
                    <a:gd name="connsiteY81" fmla="*/ 2663522 h 3913649"/>
                    <a:gd name="connsiteX82" fmla="*/ 2391537 w 4637825"/>
                    <a:gd name="connsiteY82" fmla="*/ 1667361 h 3913649"/>
                    <a:gd name="connsiteX83" fmla="*/ 3415430 w 4637825"/>
                    <a:gd name="connsiteY83" fmla="*/ 962452 h 3913649"/>
                    <a:gd name="connsiteX84" fmla="*/ 4637825 w 4637825"/>
                    <a:gd name="connsiteY84" fmla="*/ 702434 h 3913649"/>
                    <a:gd name="connsiteX85" fmla="*/ 4637825 w 4637825"/>
                    <a:gd name="connsiteY85" fmla="*/ 695490 h 3913649"/>
                    <a:gd name="connsiteX86" fmla="*/ 3403185 w 4637825"/>
                    <a:gd name="connsiteY86" fmla="*/ 932905 h 3913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4637825" h="3913649">
                      <a:moveTo>
                        <a:pt x="3403185" y="932905"/>
                      </a:moveTo>
                      <a:cubicBezTo>
                        <a:pt x="3396491" y="935627"/>
                        <a:pt x="3389841" y="938427"/>
                        <a:pt x="3383168" y="941192"/>
                      </a:cubicBezTo>
                      <a:cubicBezTo>
                        <a:pt x="3386269" y="935584"/>
                        <a:pt x="3389262" y="929933"/>
                        <a:pt x="3392091" y="924219"/>
                      </a:cubicBezTo>
                      <a:cubicBezTo>
                        <a:pt x="3402885" y="902701"/>
                        <a:pt x="3412115" y="880556"/>
                        <a:pt x="3420180" y="858053"/>
                      </a:cubicBezTo>
                      <a:cubicBezTo>
                        <a:pt x="3427810" y="835407"/>
                        <a:pt x="3434846" y="812590"/>
                        <a:pt x="3439926" y="789323"/>
                      </a:cubicBezTo>
                      <a:cubicBezTo>
                        <a:pt x="3442919" y="777800"/>
                        <a:pt x="3444662" y="766013"/>
                        <a:pt x="3447048" y="754383"/>
                      </a:cubicBezTo>
                      <a:cubicBezTo>
                        <a:pt x="3449098" y="742681"/>
                        <a:pt x="3450570" y="730894"/>
                        <a:pt x="3452349" y="719179"/>
                      </a:cubicBezTo>
                      <a:cubicBezTo>
                        <a:pt x="3453106" y="714142"/>
                        <a:pt x="3449784" y="709320"/>
                        <a:pt x="3444733" y="708313"/>
                      </a:cubicBezTo>
                      <a:cubicBezTo>
                        <a:pt x="3439525" y="707270"/>
                        <a:pt x="3434468" y="710649"/>
                        <a:pt x="3433425" y="715850"/>
                      </a:cubicBezTo>
                      <a:lnTo>
                        <a:pt x="3433310" y="716400"/>
                      </a:lnTo>
                      <a:cubicBezTo>
                        <a:pt x="3431046" y="727715"/>
                        <a:pt x="3429103" y="739081"/>
                        <a:pt x="3426595" y="750325"/>
                      </a:cubicBezTo>
                      <a:cubicBezTo>
                        <a:pt x="3423752" y="761491"/>
                        <a:pt x="3421573" y="772807"/>
                        <a:pt x="3418151" y="783794"/>
                      </a:cubicBezTo>
                      <a:cubicBezTo>
                        <a:pt x="3412222" y="806018"/>
                        <a:pt x="3404421" y="827642"/>
                        <a:pt x="3396141" y="848973"/>
                      </a:cubicBezTo>
                      <a:cubicBezTo>
                        <a:pt x="3387433" y="870140"/>
                        <a:pt x="3377668" y="890821"/>
                        <a:pt x="3366545" y="910645"/>
                      </a:cubicBezTo>
                      <a:cubicBezTo>
                        <a:pt x="3361044" y="920582"/>
                        <a:pt x="3355101" y="930248"/>
                        <a:pt x="3348864" y="939620"/>
                      </a:cubicBezTo>
                      <a:cubicBezTo>
                        <a:pt x="3343449" y="947700"/>
                        <a:pt x="3337441" y="956030"/>
                        <a:pt x="3331669" y="963030"/>
                      </a:cubicBezTo>
                      <a:cubicBezTo>
                        <a:pt x="3132451" y="1049791"/>
                        <a:pt x="2942085" y="1157041"/>
                        <a:pt x="2764134" y="1282192"/>
                      </a:cubicBezTo>
                      <a:cubicBezTo>
                        <a:pt x="2770078" y="1272691"/>
                        <a:pt x="2775785" y="1263039"/>
                        <a:pt x="2781215" y="1253238"/>
                      </a:cubicBezTo>
                      <a:cubicBezTo>
                        <a:pt x="2803010" y="1213876"/>
                        <a:pt x="2822663" y="1173192"/>
                        <a:pt x="2837015" y="1130580"/>
                      </a:cubicBezTo>
                      <a:cubicBezTo>
                        <a:pt x="2838650" y="1126408"/>
                        <a:pt x="2840108" y="1122186"/>
                        <a:pt x="2841551" y="1117957"/>
                      </a:cubicBezTo>
                      <a:cubicBezTo>
                        <a:pt x="3036539" y="1146561"/>
                        <a:pt x="3147196" y="980233"/>
                        <a:pt x="3164584" y="845452"/>
                      </a:cubicBezTo>
                      <a:cubicBezTo>
                        <a:pt x="3183365" y="699855"/>
                        <a:pt x="3157876" y="550900"/>
                        <a:pt x="3054156" y="377336"/>
                      </a:cubicBezTo>
                      <a:cubicBezTo>
                        <a:pt x="2924340" y="160116"/>
                        <a:pt x="2669915" y="4211"/>
                        <a:pt x="2663028" y="17"/>
                      </a:cubicBezTo>
                      <a:cubicBezTo>
                        <a:pt x="2662971" y="-19"/>
                        <a:pt x="2662907" y="3"/>
                        <a:pt x="2662928" y="67"/>
                      </a:cubicBezTo>
                      <a:cubicBezTo>
                        <a:pt x="2664786" y="5825"/>
                        <a:pt x="2725615" y="194649"/>
                        <a:pt x="2792780" y="460468"/>
                      </a:cubicBezTo>
                      <a:cubicBezTo>
                        <a:pt x="2850023" y="687010"/>
                        <a:pt x="2833007" y="994084"/>
                        <a:pt x="2826049" y="1087053"/>
                      </a:cubicBezTo>
                      <a:cubicBezTo>
                        <a:pt x="2822320" y="1098826"/>
                        <a:pt x="2818391" y="1110527"/>
                        <a:pt x="2813547" y="1121900"/>
                      </a:cubicBezTo>
                      <a:cubicBezTo>
                        <a:pt x="2798574" y="1162734"/>
                        <a:pt x="2778500" y="1201474"/>
                        <a:pt x="2756519" y="1238779"/>
                      </a:cubicBezTo>
                      <a:cubicBezTo>
                        <a:pt x="2734523" y="1276091"/>
                        <a:pt x="2708377" y="1310810"/>
                        <a:pt x="2680045" y="1343307"/>
                      </a:cubicBezTo>
                      <a:cubicBezTo>
                        <a:pt x="2564309" y="1430360"/>
                        <a:pt x="2454338" y="1525179"/>
                        <a:pt x="2351204" y="1627035"/>
                      </a:cubicBezTo>
                      <a:cubicBezTo>
                        <a:pt x="2294225" y="1683320"/>
                        <a:pt x="2239354" y="1741764"/>
                        <a:pt x="2186690" y="1802157"/>
                      </a:cubicBezTo>
                      <a:cubicBezTo>
                        <a:pt x="2207943" y="1672262"/>
                        <a:pt x="2124390" y="1538545"/>
                        <a:pt x="2124390" y="1538545"/>
                      </a:cubicBezTo>
                      <a:cubicBezTo>
                        <a:pt x="2114939" y="1483496"/>
                        <a:pt x="2138134" y="1429346"/>
                        <a:pt x="2178661" y="1390912"/>
                      </a:cubicBezTo>
                      <a:cubicBezTo>
                        <a:pt x="2178939" y="1390648"/>
                        <a:pt x="2179211" y="1390384"/>
                        <a:pt x="2179482" y="1390112"/>
                      </a:cubicBezTo>
                      <a:cubicBezTo>
                        <a:pt x="2404203" y="1165270"/>
                        <a:pt x="2172688" y="838201"/>
                        <a:pt x="1876116" y="692632"/>
                      </a:cubicBezTo>
                      <a:cubicBezTo>
                        <a:pt x="1708431" y="610329"/>
                        <a:pt x="1508898" y="625745"/>
                        <a:pt x="1376010" y="616830"/>
                      </a:cubicBezTo>
                      <a:cubicBezTo>
                        <a:pt x="1272604" y="609894"/>
                        <a:pt x="1213854" y="574203"/>
                        <a:pt x="1209561" y="571510"/>
                      </a:cubicBezTo>
                      <a:cubicBezTo>
                        <a:pt x="1209497" y="571467"/>
                        <a:pt x="1209425" y="571539"/>
                        <a:pt x="1209468" y="571603"/>
                      </a:cubicBezTo>
                      <a:cubicBezTo>
                        <a:pt x="1212161" y="575903"/>
                        <a:pt x="1247851" y="634654"/>
                        <a:pt x="1254809" y="738102"/>
                      </a:cubicBezTo>
                      <a:cubicBezTo>
                        <a:pt x="1263746" y="871040"/>
                        <a:pt x="1248380" y="1070644"/>
                        <a:pt x="1330690" y="1238365"/>
                      </a:cubicBezTo>
                      <a:cubicBezTo>
                        <a:pt x="1476266" y="1535016"/>
                        <a:pt x="1803264" y="1766545"/>
                        <a:pt x="2027978" y="1541696"/>
                      </a:cubicBezTo>
                      <a:cubicBezTo>
                        <a:pt x="2028249" y="1541424"/>
                        <a:pt x="2028513" y="1541153"/>
                        <a:pt x="2028770" y="1540881"/>
                      </a:cubicBezTo>
                      <a:cubicBezTo>
                        <a:pt x="2051952" y="1516421"/>
                        <a:pt x="2191877" y="1558162"/>
                        <a:pt x="2128412" y="1870951"/>
                      </a:cubicBezTo>
                      <a:cubicBezTo>
                        <a:pt x="1970627" y="2062389"/>
                        <a:pt x="1834618" y="2271994"/>
                        <a:pt x="1724340" y="2494593"/>
                      </a:cubicBezTo>
                      <a:cubicBezTo>
                        <a:pt x="1724968" y="2474662"/>
                        <a:pt x="1724482" y="2458632"/>
                        <a:pt x="1723139" y="2451102"/>
                      </a:cubicBezTo>
                      <a:cubicBezTo>
                        <a:pt x="1719482" y="2399867"/>
                        <a:pt x="1705666" y="2348382"/>
                        <a:pt x="1687249" y="2300633"/>
                      </a:cubicBezTo>
                      <a:cubicBezTo>
                        <a:pt x="1682977" y="2287696"/>
                        <a:pt x="1662768" y="2294397"/>
                        <a:pt x="1666911" y="2307263"/>
                      </a:cubicBezTo>
                      <a:cubicBezTo>
                        <a:pt x="1675484" y="2333995"/>
                        <a:pt x="1684242" y="2362256"/>
                        <a:pt x="1688628" y="2390044"/>
                      </a:cubicBezTo>
                      <a:cubicBezTo>
                        <a:pt x="1700494" y="2457417"/>
                        <a:pt x="1698522" y="2529412"/>
                        <a:pt x="1676891" y="2594720"/>
                      </a:cubicBezTo>
                      <a:cubicBezTo>
                        <a:pt x="1665132" y="2620666"/>
                        <a:pt x="1653695" y="2646763"/>
                        <a:pt x="1642636" y="2673023"/>
                      </a:cubicBezTo>
                      <a:cubicBezTo>
                        <a:pt x="1574657" y="2833822"/>
                        <a:pt x="1520085" y="3000278"/>
                        <a:pt x="1479173" y="3170121"/>
                      </a:cubicBezTo>
                      <a:cubicBezTo>
                        <a:pt x="1445962" y="3086017"/>
                        <a:pt x="1378961" y="3017516"/>
                        <a:pt x="1298601" y="2971860"/>
                      </a:cubicBezTo>
                      <a:cubicBezTo>
                        <a:pt x="1264468" y="2952472"/>
                        <a:pt x="1246523" y="2913482"/>
                        <a:pt x="1254038" y="2874948"/>
                      </a:cubicBezTo>
                      <a:lnTo>
                        <a:pt x="1261568" y="2836343"/>
                      </a:lnTo>
                      <a:cubicBezTo>
                        <a:pt x="1261653" y="2835972"/>
                        <a:pt x="1261732" y="2835593"/>
                        <a:pt x="1261803" y="2835222"/>
                      </a:cubicBezTo>
                      <a:cubicBezTo>
                        <a:pt x="1322646" y="2523204"/>
                        <a:pt x="947943" y="2381194"/>
                        <a:pt x="620637" y="2426071"/>
                      </a:cubicBezTo>
                      <a:cubicBezTo>
                        <a:pt x="435578" y="2451445"/>
                        <a:pt x="278666" y="2575668"/>
                        <a:pt x="163452" y="2642483"/>
                      </a:cubicBezTo>
                      <a:cubicBezTo>
                        <a:pt x="73798" y="2694483"/>
                        <a:pt x="5139" y="2697683"/>
                        <a:pt x="67" y="2697854"/>
                      </a:cubicBezTo>
                      <a:cubicBezTo>
                        <a:pt x="-5" y="2697854"/>
                        <a:pt x="-26" y="2697954"/>
                        <a:pt x="38" y="2697983"/>
                      </a:cubicBezTo>
                      <a:cubicBezTo>
                        <a:pt x="4667" y="2700048"/>
                        <a:pt x="67090" y="2728851"/>
                        <a:pt x="130633" y="2810776"/>
                      </a:cubicBezTo>
                      <a:cubicBezTo>
                        <a:pt x="212286" y="2916060"/>
                        <a:pt x="311013" y="3090211"/>
                        <a:pt x="472962" y="3183380"/>
                      </a:cubicBezTo>
                      <a:cubicBezTo>
                        <a:pt x="759390" y="3348157"/>
                        <a:pt x="1159941" y="3357594"/>
                        <a:pt x="1220784" y="3045584"/>
                      </a:cubicBezTo>
                      <a:cubicBezTo>
                        <a:pt x="1220855" y="3045212"/>
                        <a:pt x="1220927" y="3044833"/>
                        <a:pt x="1220991" y="3044462"/>
                      </a:cubicBezTo>
                      <a:lnTo>
                        <a:pt x="1225456" y="3021559"/>
                      </a:lnTo>
                      <a:cubicBezTo>
                        <a:pt x="1231785" y="2989105"/>
                        <a:pt x="1268933" y="2972675"/>
                        <a:pt x="1296722" y="2990584"/>
                      </a:cubicBezTo>
                      <a:cubicBezTo>
                        <a:pt x="1382282" y="3045741"/>
                        <a:pt x="1449227" y="3128494"/>
                        <a:pt x="1465772" y="3228199"/>
                      </a:cubicBezTo>
                      <a:cubicBezTo>
                        <a:pt x="1415965" y="3452963"/>
                        <a:pt x="1389919" y="3683156"/>
                        <a:pt x="1388426" y="3913649"/>
                      </a:cubicBezTo>
                      <a:lnTo>
                        <a:pt x="1495582" y="3913649"/>
                      </a:lnTo>
                      <a:cubicBezTo>
                        <a:pt x="1490539" y="3541331"/>
                        <a:pt x="1551511" y="3167463"/>
                        <a:pt x="1676769" y="2815098"/>
                      </a:cubicBezTo>
                      <a:cubicBezTo>
                        <a:pt x="1728047" y="2711163"/>
                        <a:pt x="1865536" y="2603778"/>
                        <a:pt x="1935059" y="2620231"/>
                      </a:cubicBezTo>
                      <a:cubicBezTo>
                        <a:pt x="1949568" y="2623660"/>
                        <a:pt x="1957890" y="2638054"/>
                        <a:pt x="1956104" y="2652856"/>
                      </a:cubicBezTo>
                      <a:cubicBezTo>
                        <a:pt x="1955933" y="2654306"/>
                        <a:pt x="1955826" y="2655778"/>
                        <a:pt x="1955804" y="2657271"/>
                      </a:cubicBezTo>
                      <a:cubicBezTo>
                        <a:pt x="1950675" y="2975118"/>
                        <a:pt x="2344489" y="3048877"/>
                        <a:pt x="2658849" y="2947022"/>
                      </a:cubicBezTo>
                      <a:cubicBezTo>
                        <a:pt x="2836586" y="2889436"/>
                        <a:pt x="2969252" y="2739510"/>
                        <a:pt x="3070951" y="2653435"/>
                      </a:cubicBezTo>
                      <a:cubicBezTo>
                        <a:pt x="3150089" y="2586448"/>
                        <a:pt x="3217126" y="2571203"/>
                        <a:pt x="3222084" y="2570146"/>
                      </a:cubicBezTo>
                      <a:cubicBezTo>
                        <a:pt x="3222155" y="2570132"/>
                        <a:pt x="3222155" y="2570031"/>
                        <a:pt x="3222084" y="2570017"/>
                      </a:cubicBezTo>
                      <a:cubicBezTo>
                        <a:pt x="3217162" y="2568803"/>
                        <a:pt x="3150653" y="2551443"/>
                        <a:pt x="3073716" y="2481999"/>
                      </a:cubicBezTo>
                      <a:cubicBezTo>
                        <a:pt x="2974846" y="2392759"/>
                        <a:pt x="2847087" y="2238726"/>
                        <a:pt x="2671294" y="2175554"/>
                      </a:cubicBezTo>
                      <a:cubicBezTo>
                        <a:pt x="2360383" y="2063832"/>
                        <a:pt x="1964391" y="2125126"/>
                        <a:pt x="1959262" y="2442980"/>
                      </a:cubicBezTo>
                      <a:cubicBezTo>
                        <a:pt x="1959255" y="2443365"/>
                        <a:pt x="1959255" y="2443744"/>
                        <a:pt x="1959262" y="2444123"/>
                      </a:cubicBezTo>
                      <a:cubicBezTo>
                        <a:pt x="1959862" y="2499980"/>
                        <a:pt x="1945939" y="2575796"/>
                        <a:pt x="1890989" y="2585826"/>
                      </a:cubicBezTo>
                      <a:cubicBezTo>
                        <a:pt x="1840754" y="2594999"/>
                        <a:pt x="1784347" y="2624588"/>
                        <a:pt x="1735134" y="2663522"/>
                      </a:cubicBezTo>
                      <a:cubicBezTo>
                        <a:pt x="1887831" y="2294954"/>
                        <a:pt x="2111838" y="1954940"/>
                        <a:pt x="2391537" y="1667361"/>
                      </a:cubicBezTo>
                      <a:cubicBezTo>
                        <a:pt x="2681595" y="1369217"/>
                        <a:pt x="3031282" y="1127672"/>
                        <a:pt x="3415430" y="962452"/>
                      </a:cubicBezTo>
                      <a:cubicBezTo>
                        <a:pt x="3799370" y="796681"/>
                        <a:pt x="4217387" y="708334"/>
                        <a:pt x="4637825" y="702434"/>
                      </a:cubicBezTo>
                      <a:lnTo>
                        <a:pt x="4637825" y="695490"/>
                      </a:lnTo>
                      <a:cubicBezTo>
                        <a:pt x="4216537" y="693047"/>
                        <a:pt x="3794248" y="773228"/>
                        <a:pt x="3403185" y="932905"/>
                      </a:cubicBezTo>
                      <a:close/>
                    </a:path>
                  </a:pathLst>
                </a:custGeom>
                <a:grpFill/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grpSp>
              <p:nvGrpSpPr>
                <p:cNvPr id="249" name="رسم 20" descr="قوس من أوراق الشجر والليمونس">
                  <a:extLst>
                    <a:ext uri="{FF2B5EF4-FFF2-40B4-BE49-F238E27FC236}">
                      <a16:creationId xmlns:a16="http://schemas.microsoft.com/office/drawing/2014/main" id="{27841607-B426-4AF6-910B-66EFBBC9C1A8}"/>
                    </a:ext>
                  </a:extLst>
                </p:cNvPr>
                <p:cNvGrpSpPr/>
                <p:nvPr/>
              </p:nvGrpSpPr>
              <p:grpSpPr>
                <a:xfrm>
                  <a:off x="5890397" y="3016114"/>
                  <a:ext cx="2803046" cy="2308224"/>
                  <a:chOff x="5890397" y="3016114"/>
                  <a:chExt cx="2803046" cy="2308224"/>
                </a:xfrm>
                <a:grpFill/>
              </p:grpSpPr>
              <p:sp>
                <p:nvSpPr>
                  <p:cNvPr id="250" name="شكل حر: شكل 249">
                    <a:extLst>
                      <a:ext uri="{FF2B5EF4-FFF2-40B4-BE49-F238E27FC236}">
                        <a16:creationId xmlns:a16="http://schemas.microsoft.com/office/drawing/2014/main" id="{18EADD31-27F4-4182-AE38-F9B4E06B1960}"/>
                      </a:ext>
                    </a:extLst>
                  </p:cNvPr>
                  <p:cNvSpPr/>
                  <p:nvPr/>
                </p:nvSpPr>
                <p:spPr>
                  <a:xfrm>
                    <a:off x="8244559" y="4652123"/>
                    <a:ext cx="448884" cy="458948"/>
                  </a:xfrm>
                  <a:custGeom>
                    <a:avLst/>
                    <a:gdLst>
                      <a:gd name="connsiteX0" fmla="*/ 0 w 448884"/>
                      <a:gd name="connsiteY0" fmla="*/ 192513 h 458948"/>
                      <a:gd name="connsiteX1" fmla="*/ 198403 w 448884"/>
                      <a:gd name="connsiteY1" fmla="*/ 432 h 458948"/>
                      <a:gd name="connsiteX2" fmla="*/ 200525 w 448884"/>
                      <a:gd name="connsiteY2" fmla="*/ 425 h 458948"/>
                      <a:gd name="connsiteX3" fmla="*/ 200561 w 448884"/>
                      <a:gd name="connsiteY3" fmla="*/ 2575 h 458948"/>
                      <a:gd name="connsiteX4" fmla="*/ 18595 w 448884"/>
                      <a:gd name="connsiteY4" fmla="*/ 192278 h 458948"/>
                      <a:gd name="connsiteX5" fmla="*/ 18645 w 448884"/>
                      <a:gd name="connsiteY5" fmla="*/ 192399 h 458948"/>
                      <a:gd name="connsiteX6" fmla="*/ 200675 w 448884"/>
                      <a:gd name="connsiteY6" fmla="*/ 191292 h 458948"/>
                      <a:gd name="connsiteX7" fmla="*/ 296044 w 448884"/>
                      <a:gd name="connsiteY7" fmla="*/ 97030 h 458948"/>
                      <a:gd name="connsiteX8" fmla="*/ 298137 w 448884"/>
                      <a:gd name="connsiteY8" fmla="*/ 97016 h 458948"/>
                      <a:gd name="connsiteX9" fmla="*/ 298201 w 448884"/>
                      <a:gd name="connsiteY9" fmla="*/ 99166 h 458948"/>
                      <a:gd name="connsiteX10" fmla="*/ 211719 w 448884"/>
                      <a:gd name="connsiteY10" fmla="*/ 191221 h 458948"/>
                      <a:gd name="connsiteX11" fmla="*/ 447356 w 448884"/>
                      <a:gd name="connsiteY11" fmla="*/ 189785 h 458948"/>
                      <a:gd name="connsiteX12" fmla="*/ 448884 w 448884"/>
                      <a:gd name="connsiteY12" fmla="*/ 191278 h 458948"/>
                      <a:gd name="connsiteX13" fmla="*/ 447392 w 448884"/>
                      <a:gd name="connsiteY13" fmla="*/ 192828 h 458948"/>
                      <a:gd name="connsiteX14" fmla="*/ 211205 w 448884"/>
                      <a:gd name="connsiteY14" fmla="*/ 197493 h 458948"/>
                      <a:gd name="connsiteX15" fmla="*/ 278035 w 448884"/>
                      <a:gd name="connsiteY15" fmla="*/ 271445 h 458948"/>
                      <a:gd name="connsiteX16" fmla="*/ 278049 w 448884"/>
                      <a:gd name="connsiteY16" fmla="*/ 273524 h 458948"/>
                      <a:gd name="connsiteX17" fmla="*/ 275899 w 448884"/>
                      <a:gd name="connsiteY17" fmla="*/ 273602 h 458948"/>
                      <a:gd name="connsiteX18" fmla="*/ 199546 w 448884"/>
                      <a:gd name="connsiteY18" fmla="*/ 198264 h 458948"/>
                      <a:gd name="connsiteX19" fmla="*/ 18195 w 448884"/>
                      <a:gd name="connsiteY19" fmla="*/ 201314 h 458948"/>
                      <a:gd name="connsiteX20" fmla="*/ 18145 w 448884"/>
                      <a:gd name="connsiteY20" fmla="*/ 201436 h 458948"/>
                      <a:gd name="connsiteX21" fmla="*/ 265019 w 448884"/>
                      <a:gd name="connsiteY21" fmla="*/ 456361 h 458948"/>
                      <a:gd name="connsiteX22" fmla="*/ 265026 w 448884"/>
                      <a:gd name="connsiteY22" fmla="*/ 458489 h 458948"/>
                      <a:gd name="connsiteX23" fmla="*/ 262876 w 448884"/>
                      <a:gd name="connsiteY23" fmla="*/ 458518 h 458948"/>
                      <a:gd name="connsiteX24" fmla="*/ 29 w 448884"/>
                      <a:gd name="connsiteY24" fmla="*/ 201658 h 458948"/>
                      <a:gd name="connsiteX25" fmla="*/ 0 w 448884"/>
                      <a:gd name="connsiteY25" fmla="*/ 192513 h 458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448884" h="458948">
                        <a:moveTo>
                          <a:pt x="0" y="192513"/>
                        </a:moveTo>
                        <a:cubicBezTo>
                          <a:pt x="30504" y="156537"/>
                          <a:pt x="198403" y="432"/>
                          <a:pt x="198403" y="432"/>
                        </a:cubicBezTo>
                        <a:cubicBezTo>
                          <a:pt x="198989" y="-139"/>
                          <a:pt x="199932" y="-146"/>
                          <a:pt x="200525" y="425"/>
                        </a:cubicBezTo>
                        <a:cubicBezTo>
                          <a:pt x="201125" y="1011"/>
                          <a:pt x="201146" y="1968"/>
                          <a:pt x="200561" y="2575"/>
                        </a:cubicBezTo>
                        <a:lnTo>
                          <a:pt x="18595" y="192278"/>
                        </a:lnTo>
                        <a:cubicBezTo>
                          <a:pt x="18552" y="192321"/>
                          <a:pt x="18581" y="192399"/>
                          <a:pt x="18645" y="192399"/>
                        </a:cubicBezTo>
                        <a:lnTo>
                          <a:pt x="200675" y="191292"/>
                        </a:lnTo>
                        <a:cubicBezTo>
                          <a:pt x="222249" y="169304"/>
                          <a:pt x="296044" y="97030"/>
                          <a:pt x="296044" y="97030"/>
                        </a:cubicBezTo>
                        <a:cubicBezTo>
                          <a:pt x="296623" y="96473"/>
                          <a:pt x="297544" y="96466"/>
                          <a:pt x="298137" y="97016"/>
                        </a:cubicBezTo>
                        <a:cubicBezTo>
                          <a:pt x="298751" y="97594"/>
                          <a:pt x="298780" y="98552"/>
                          <a:pt x="298201" y="99166"/>
                        </a:cubicBezTo>
                        <a:lnTo>
                          <a:pt x="211719" y="191221"/>
                        </a:lnTo>
                        <a:lnTo>
                          <a:pt x="447356" y="189785"/>
                        </a:lnTo>
                        <a:cubicBezTo>
                          <a:pt x="448185" y="189777"/>
                          <a:pt x="448871" y="190442"/>
                          <a:pt x="448884" y="191278"/>
                        </a:cubicBezTo>
                        <a:cubicBezTo>
                          <a:pt x="448899" y="192114"/>
                          <a:pt x="448234" y="192813"/>
                          <a:pt x="447392" y="192828"/>
                        </a:cubicBezTo>
                        <a:lnTo>
                          <a:pt x="211205" y="197493"/>
                        </a:lnTo>
                        <a:lnTo>
                          <a:pt x="278035" y="271445"/>
                        </a:lnTo>
                        <a:cubicBezTo>
                          <a:pt x="278577" y="272023"/>
                          <a:pt x="278592" y="272931"/>
                          <a:pt x="278049" y="273524"/>
                        </a:cubicBezTo>
                        <a:cubicBezTo>
                          <a:pt x="277477" y="274138"/>
                          <a:pt x="276513" y="274174"/>
                          <a:pt x="275899" y="273602"/>
                        </a:cubicBezTo>
                        <a:cubicBezTo>
                          <a:pt x="275899" y="273602"/>
                          <a:pt x="202897" y="202593"/>
                          <a:pt x="199546" y="198264"/>
                        </a:cubicBezTo>
                        <a:lnTo>
                          <a:pt x="18195" y="201314"/>
                        </a:lnTo>
                        <a:cubicBezTo>
                          <a:pt x="18131" y="201314"/>
                          <a:pt x="18102" y="201393"/>
                          <a:pt x="18145" y="201436"/>
                        </a:cubicBezTo>
                        <a:lnTo>
                          <a:pt x="265019" y="456361"/>
                        </a:lnTo>
                        <a:cubicBezTo>
                          <a:pt x="265597" y="456946"/>
                          <a:pt x="265605" y="457896"/>
                          <a:pt x="265026" y="458489"/>
                        </a:cubicBezTo>
                        <a:cubicBezTo>
                          <a:pt x="264440" y="459090"/>
                          <a:pt x="263476" y="459104"/>
                          <a:pt x="262876" y="458518"/>
                        </a:cubicBezTo>
                        <a:lnTo>
                          <a:pt x="29" y="201658"/>
                        </a:lnTo>
                        <a:lnTo>
                          <a:pt x="0" y="192513"/>
                        </a:ln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51" name="شكل حر: شكل 250">
                    <a:extLst>
                      <a:ext uri="{FF2B5EF4-FFF2-40B4-BE49-F238E27FC236}">
                        <a16:creationId xmlns:a16="http://schemas.microsoft.com/office/drawing/2014/main" id="{CB94B965-F36A-4937-8AC3-4013CC70B18B}"/>
                      </a:ext>
                    </a:extLst>
                  </p:cNvPr>
                  <p:cNvSpPr/>
                  <p:nvPr/>
                </p:nvSpPr>
                <p:spPr>
                  <a:xfrm>
                    <a:off x="5890397" y="4884552"/>
                    <a:ext cx="509492" cy="439785"/>
                  </a:xfrm>
                  <a:custGeom>
                    <a:avLst/>
                    <a:gdLst>
                      <a:gd name="connsiteX0" fmla="*/ 505409 w 509492"/>
                      <a:gd name="connsiteY0" fmla="*/ 237619 h 439785"/>
                      <a:gd name="connsiteX1" fmla="*/ 441309 w 509492"/>
                      <a:gd name="connsiteY1" fmla="*/ 225432 h 439785"/>
                      <a:gd name="connsiteX2" fmla="*/ 280903 w 509492"/>
                      <a:gd name="connsiteY2" fmla="*/ 647 h 439785"/>
                      <a:gd name="connsiteX3" fmla="*/ 278817 w 509492"/>
                      <a:gd name="connsiteY3" fmla="*/ 254 h 439785"/>
                      <a:gd name="connsiteX4" fmla="*/ 278395 w 509492"/>
                      <a:gd name="connsiteY4" fmla="*/ 2361 h 439785"/>
                      <a:gd name="connsiteX5" fmla="*/ 423149 w 509492"/>
                      <a:gd name="connsiteY5" fmla="*/ 221981 h 439785"/>
                      <a:gd name="connsiteX6" fmla="*/ 244148 w 509492"/>
                      <a:gd name="connsiteY6" fmla="*/ 187941 h 439785"/>
                      <a:gd name="connsiteX7" fmla="*/ 167396 w 509492"/>
                      <a:gd name="connsiteY7" fmla="*/ 77992 h 439785"/>
                      <a:gd name="connsiteX8" fmla="*/ 165338 w 509492"/>
                      <a:gd name="connsiteY8" fmla="*/ 77599 h 439785"/>
                      <a:gd name="connsiteX9" fmla="*/ 164881 w 509492"/>
                      <a:gd name="connsiteY9" fmla="*/ 79699 h 439785"/>
                      <a:gd name="connsiteX10" fmla="*/ 233297 w 509492"/>
                      <a:gd name="connsiteY10" fmla="*/ 185877 h 439785"/>
                      <a:gd name="connsiteX11" fmla="*/ 1804 w 509492"/>
                      <a:gd name="connsiteY11" fmla="*/ 141857 h 439785"/>
                      <a:gd name="connsiteX12" fmla="*/ 32 w 509492"/>
                      <a:gd name="connsiteY12" fmla="*/ 143043 h 439785"/>
                      <a:gd name="connsiteX13" fmla="*/ 1218 w 509492"/>
                      <a:gd name="connsiteY13" fmla="*/ 144836 h 439785"/>
                      <a:gd name="connsiteX14" fmla="*/ 232668 w 509492"/>
                      <a:gd name="connsiteY14" fmla="*/ 192135 h 439785"/>
                      <a:gd name="connsiteX15" fmla="*/ 153565 w 509492"/>
                      <a:gd name="connsiteY15" fmla="*/ 252785 h 439785"/>
                      <a:gd name="connsiteX16" fmla="*/ 153180 w 509492"/>
                      <a:gd name="connsiteY16" fmla="*/ 254829 h 439785"/>
                      <a:gd name="connsiteX17" fmla="*/ 155280 w 509492"/>
                      <a:gd name="connsiteY17" fmla="*/ 255300 h 439785"/>
                      <a:gd name="connsiteX18" fmla="*/ 243998 w 509492"/>
                      <a:gd name="connsiteY18" fmla="*/ 195014 h 439785"/>
                      <a:gd name="connsiteX19" fmla="*/ 421970 w 509492"/>
                      <a:gd name="connsiteY19" fmla="*/ 230840 h 439785"/>
                      <a:gd name="connsiteX20" fmla="*/ 132934 w 509492"/>
                      <a:gd name="connsiteY20" fmla="*/ 437016 h 439785"/>
                      <a:gd name="connsiteX21" fmla="*/ 132541 w 509492"/>
                      <a:gd name="connsiteY21" fmla="*/ 439108 h 439785"/>
                      <a:gd name="connsiteX22" fmla="*/ 134649 w 509492"/>
                      <a:gd name="connsiteY22" fmla="*/ 439530 h 439785"/>
                      <a:gd name="connsiteX23" fmla="*/ 439608 w 509492"/>
                      <a:gd name="connsiteY23" fmla="*/ 234433 h 439785"/>
                      <a:gd name="connsiteX24" fmla="*/ 503466 w 509492"/>
                      <a:gd name="connsiteY24" fmla="*/ 247485 h 439785"/>
                      <a:gd name="connsiteX25" fmla="*/ 503531 w 509492"/>
                      <a:gd name="connsiteY25" fmla="*/ 247499 h 439785"/>
                      <a:gd name="connsiteX26" fmla="*/ 509403 w 509492"/>
                      <a:gd name="connsiteY26" fmla="*/ 243506 h 439785"/>
                      <a:gd name="connsiteX27" fmla="*/ 505409 w 509492"/>
                      <a:gd name="connsiteY27" fmla="*/ 237619 h 439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509492" h="439785">
                        <a:moveTo>
                          <a:pt x="505409" y="237619"/>
                        </a:moveTo>
                        <a:lnTo>
                          <a:pt x="441309" y="225432"/>
                        </a:lnTo>
                        <a:cubicBezTo>
                          <a:pt x="417813" y="184534"/>
                          <a:pt x="280903" y="647"/>
                          <a:pt x="280903" y="647"/>
                        </a:cubicBezTo>
                        <a:cubicBezTo>
                          <a:pt x="280431" y="-25"/>
                          <a:pt x="279503" y="-203"/>
                          <a:pt x="278817" y="254"/>
                        </a:cubicBezTo>
                        <a:cubicBezTo>
                          <a:pt x="278117" y="718"/>
                          <a:pt x="277931" y="1661"/>
                          <a:pt x="278395" y="2361"/>
                        </a:cubicBezTo>
                        <a:lnTo>
                          <a:pt x="423149" y="221981"/>
                        </a:lnTo>
                        <a:lnTo>
                          <a:pt x="244148" y="187941"/>
                        </a:lnTo>
                        <a:cubicBezTo>
                          <a:pt x="226903" y="162417"/>
                          <a:pt x="167396" y="77992"/>
                          <a:pt x="167396" y="77992"/>
                        </a:cubicBezTo>
                        <a:cubicBezTo>
                          <a:pt x="166924" y="77342"/>
                          <a:pt x="166017" y="77164"/>
                          <a:pt x="165338" y="77599"/>
                        </a:cubicBezTo>
                        <a:cubicBezTo>
                          <a:pt x="164631" y="78056"/>
                          <a:pt x="164431" y="78992"/>
                          <a:pt x="164881" y="79699"/>
                        </a:cubicBezTo>
                        <a:lnTo>
                          <a:pt x="233297" y="185877"/>
                        </a:lnTo>
                        <a:lnTo>
                          <a:pt x="1804" y="141857"/>
                        </a:lnTo>
                        <a:cubicBezTo>
                          <a:pt x="989" y="141700"/>
                          <a:pt x="196" y="142229"/>
                          <a:pt x="32" y="143043"/>
                        </a:cubicBezTo>
                        <a:cubicBezTo>
                          <a:pt x="-139" y="143865"/>
                          <a:pt x="396" y="144672"/>
                          <a:pt x="1218" y="144836"/>
                        </a:cubicBezTo>
                        <a:lnTo>
                          <a:pt x="232668" y="192135"/>
                        </a:lnTo>
                        <a:lnTo>
                          <a:pt x="153565" y="252785"/>
                        </a:lnTo>
                        <a:cubicBezTo>
                          <a:pt x="152923" y="253257"/>
                          <a:pt x="152744" y="254150"/>
                          <a:pt x="153180" y="254829"/>
                        </a:cubicBezTo>
                        <a:cubicBezTo>
                          <a:pt x="153630" y="255536"/>
                          <a:pt x="154573" y="255750"/>
                          <a:pt x="155280" y="255300"/>
                        </a:cubicBezTo>
                        <a:cubicBezTo>
                          <a:pt x="155280" y="255300"/>
                          <a:pt x="239919" y="198664"/>
                          <a:pt x="243998" y="195014"/>
                        </a:cubicBezTo>
                        <a:lnTo>
                          <a:pt x="421970" y="230840"/>
                        </a:lnTo>
                        <a:lnTo>
                          <a:pt x="132934" y="437016"/>
                        </a:lnTo>
                        <a:cubicBezTo>
                          <a:pt x="132256" y="437487"/>
                          <a:pt x="132077" y="438423"/>
                          <a:pt x="132541" y="439108"/>
                        </a:cubicBezTo>
                        <a:cubicBezTo>
                          <a:pt x="133006" y="439809"/>
                          <a:pt x="133956" y="439994"/>
                          <a:pt x="134649" y="439530"/>
                        </a:cubicBezTo>
                        <a:lnTo>
                          <a:pt x="439608" y="234433"/>
                        </a:lnTo>
                        <a:lnTo>
                          <a:pt x="503466" y="247485"/>
                        </a:lnTo>
                        <a:cubicBezTo>
                          <a:pt x="503481" y="247485"/>
                          <a:pt x="503524" y="247499"/>
                          <a:pt x="503531" y="247499"/>
                        </a:cubicBezTo>
                        <a:cubicBezTo>
                          <a:pt x="506252" y="248021"/>
                          <a:pt x="508888" y="246227"/>
                          <a:pt x="509403" y="243506"/>
                        </a:cubicBezTo>
                        <a:cubicBezTo>
                          <a:pt x="509924" y="240770"/>
                          <a:pt x="508131" y="238133"/>
                          <a:pt x="505409" y="237619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  <p:sp>
                <p:nvSpPr>
                  <p:cNvPr id="252" name="شكل حر: شكل 251">
                    <a:extLst>
                      <a:ext uri="{FF2B5EF4-FFF2-40B4-BE49-F238E27FC236}">
                        <a16:creationId xmlns:a16="http://schemas.microsoft.com/office/drawing/2014/main" id="{248E7364-96DE-426F-B601-CE3B653997B2}"/>
                      </a:ext>
                    </a:extLst>
                  </p:cNvPr>
                  <p:cNvSpPr/>
                  <p:nvPr/>
                </p:nvSpPr>
                <p:spPr>
                  <a:xfrm>
                    <a:off x="7026127" y="3016114"/>
                    <a:ext cx="421750" cy="380735"/>
                  </a:xfrm>
                  <a:custGeom>
                    <a:avLst/>
                    <a:gdLst>
                      <a:gd name="connsiteX0" fmla="*/ 420368 w 421750"/>
                      <a:gd name="connsiteY0" fmla="*/ 372263 h 380735"/>
                      <a:gd name="connsiteX1" fmla="*/ 375441 w 421750"/>
                      <a:gd name="connsiteY1" fmla="*/ 324935 h 380735"/>
                      <a:gd name="connsiteX2" fmla="*/ 376462 w 421750"/>
                      <a:gd name="connsiteY2" fmla="*/ 48786 h 380735"/>
                      <a:gd name="connsiteX3" fmla="*/ 374998 w 421750"/>
                      <a:gd name="connsiteY3" fmla="*/ 47251 h 380735"/>
                      <a:gd name="connsiteX4" fmla="*/ 373426 w 421750"/>
                      <a:gd name="connsiteY4" fmla="*/ 48715 h 380735"/>
                      <a:gd name="connsiteX5" fmla="*/ 362718 w 421750"/>
                      <a:gd name="connsiteY5" fmla="*/ 311526 h 380735"/>
                      <a:gd name="connsiteX6" fmla="*/ 237274 w 421750"/>
                      <a:gd name="connsiteY6" fmla="*/ 179381 h 380735"/>
                      <a:gd name="connsiteX7" fmla="*/ 239159 w 421750"/>
                      <a:gd name="connsiteY7" fmla="*/ 45307 h 380735"/>
                      <a:gd name="connsiteX8" fmla="*/ 237716 w 421750"/>
                      <a:gd name="connsiteY8" fmla="*/ 43786 h 380735"/>
                      <a:gd name="connsiteX9" fmla="*/ 236123 w 421750"/>
                      <a:gd name="connsiteY9" fmla="*/ 45229 h 380735"/>
                      <a:gd name="connsiteX10" fmla="*/ 229672 w 421750"/>
                      <a:gd name="connsiteY10" fmla="*/ 171373 h 380735"/>
                      <a:gd name="connsiteX11" fmla="*/ 67431 w 421750"/>
                      <a:gd name="connsiteY11" fmla="*/ 473 h 380735"/>
                      <a:gd name="connsiteX12" fmla="*/ 65295 w 421750"/>
                      <a:gd name="connsiteY12" fmla="*/ 402 h 380735"/>
                      <a:gd name="connsiteX13" fmla="*/ 65209 w 421750"/>
                      <a:gd name="connsiteY13" fmla="*/ 2552 h 380735"/>
                      <a:gd name="connsiteX14" fmla="*/ 225493 w 421750"/>
                      <a:gd name="connsiteY14" fmla="*/ 176088 h 380735"/>
                      <a:gd name="connsiteX15" fmla="*/ 125867 w 421750"/>
                      <a:gd name="connsiteY15" fmla="*/ 179139 h 380735"/>
                      <a:gd name="connsiteX16" fmla="*/ 124359 w 421750"/>
                      <a:gd name="connsiteY16" fmla="*/ 180574 h 380735"/>
                      <a:gd name="connsiteX17" fmla="*/ 125788 w 421750"/>
                      <a:gd name="connsiteY17" fmla="*/ 182182 h 380735"/>
                      <a:gd name="connsiteX18" fmla="*/ 233009 w 421750"/>
                      <a:gd name="connsiteY18" fmla="*/ 185032 h 380735"/>
                      <a:gd name="connsiteX19" fmla="*/ 356574 w 421750"/>
                      <a:gd name="connsiteY19" fmla="*/ 318027 h 380735"/>
                      <a:gd name="connsiteX20" fmla="*/ 1544 w 421750"/>
                      <a:gd name="connsiteY20" fmla="*/ 316656 h 380735"/>
                      <a:gd name="connsiteX21" fmla="*/ 1 w 421750"/>
                      <a:gd name="connsiteY21" fmla="*/ 318127 h 380735"/>
                      <a:gd name="connsiteX22" fmla="*/ 1472 w 421750"/>
                      <a:gd name="connsiteY22" fmla="*/ 319699 h 380735"/>
                      <a:gd name="connsiteX23" fmla="*/ 368804 w 421750"/>
                      <a:gd name="connsiteY23" fmla="*/ 331243 h 380735"/>
                      <a:gd name="connsiteX24" fmla="*/ 413031 w 421750"/>
                      <a:gd name="connsiteY24" fmla="*/ 379121 h 380735"/>
                      <a:gd name="connsiteX25" fmla="*/ 413081 w 421750"/>
                      <a:gd name="connsiteY25" fmla="*/ 379170 h 380735"/>
                      <a:gd name="connsiteX26" fmla="*/ 420182 w 421750"/>
                      <a:gd name="connsiteY26" fmla="*/ 379356 h 380735"/>
                      <a:gd name="connsiteX27" fmla="*/ 420368 w 421750"/>
                      <a:gd name="connsiteY27" fmla="*/ 372263 h 380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421750" h="380735">
                        <a:moveTo>
                          <a:pt x="420368" y="372263"/>
                        </a:moveTo>
                        <a:lnTo>
                          <a:pt x="375441" y="324935"/>
                        </a:lnTo>
                        <a:cubicBezTo>
                          <a:pt x="380248" y="278015"/>
                          <a:pt x="376462" y="48786"/>
                          <a:pt x="376462" y="48786"/>
                        </a:cubicBezTo>
                        <a:cubicBezTo>
                          <a:pt x="376469" y="47965"/>
                          <a:pt x="375819" y="47279"/>
                          <a:pt x="374998" y="47251"/>
                        </a:cubicBezTo>
                        <a:cubicBezTo>
                          <a:pt x="374162" y="47222"/>
                          <a:pt x="373455" y="47879"/>
                          <a:pt x="373426" y="48715"/>
                        </a:cubicBezTo>
                        <a:lnTo>
                          <a:pt x="362718" y="311526"/>
                        </a:lnTo>
                        <a:lnTo>
                          <a:pt x="237274" y="179381"/>
                        </a:lnTo>
                        <a:cubicBezTo>
                          <a:pt x="238181" y="148592"/>
                          <a:pt x="239159" y="45307"/>
                          <a:pt x="239159" y="45307"/>
                        </a:cubicBezTo>
                        <a:cubicBezTo>
                          <a:pt x="239159" y="44507"/>
                          <a:pt x="238524" y="43829"/>
                          <a:pt x="237716" y="43786"/>
                        </a:cubicBezTo>
                        <a:cubicBezTo>
                          <a:pt x="236880" y="43743"/>
                          <a:pt x="236166" y="44386"/>
                          <a:pt x="236123" y="45229"/>
                        </a:cubicBezTo>
                        <a:lnTo>
                          <a:pt x="229672" y="171373"/>
                        </a:lnTo>
                        <a:lnTo>
                          <a:pt x="67431" y="473"/>
                        </a:lnTo>
                        <a:cubicBezTo>
                          <a:pt x="66859" y="-127"/>
                          <a:pt x="65909" y="-162"/>
                          <a:pt x="65295" y="402"/>
                        </a:cubicBezTo>
                        <a:cubicBezTo>
                          <a:pt x="64681" y="973"/>
                          <a:pt x="64638" y="1931"/>
                          <a:pt x="65209" y="2552"/>
                        </a:cubicBezTo>
                        <a:lnTo>
                          <a:pt x="225493" y="176088"/>
                        </a:lnTo>
                        <a:lnTo>
                          <a:pt x="125867" y="179139"/>
                        </a:lnTo>
                        <a:cubicBezTo>
                          <a:pt x="125074" y="179145"/>
                          <a:pt x="124402" y="179767"/>
                          <a:pt x="124359" y="180574"/>
                        </a:cubicBezTo>
                        <a:cubicBezTo>
                          <a:pt x="124309" y="181410"/>
                          <a:pt x="124952" y="182132"/>
                          <a:pt x="125788" y="182182"/>
                        </a:cubicBezTo>
                        <a:cubicBezTo>
                          <a:pt x="125788" y="182182"/>
                          <a:pt x="227565" y="185618"/>
                          <a:pt x="233009" y="185032"/>
                        </a:cubicBezTo>
                        <a:lnTo>
                          <a:pt x="356574" y="318027"/>
                        </a:lnTo>
                        <a:lnTo>
                          <a:pt x="1544" y="316656"/>
                        </a:lnTo>
                        <a:cubicBezTo>
                          <a:pt x="715" y="316641"/>
                          <a:pt x="29" y="317299"/>
                          <a:pt x="1" y="318127"/>
                        </a:cubicBezTo>
                        <a:cubicBezTo>
                          <a:pt x="-28" y="318963"/>
                          <a:pt x="630" y="319670"/>
                          <a:pt x="1472" y="319699"/>
                        </a:cubicBezTo>
                        <a:lnTo>
                          <a:pt x="368804" y="331243"/>
                        </a:lnTo>
                        <a:lnTo>
                          <a:pt x="413031" y="379121"/>
                        </a:lnTo>
                        <a:cubicBezTo>
                          <a:pt x="413038" y="379128"/>
                          <a:pt x="413067" y="379164"/>
                          <a:pt x="413081" y="379170"/>
                        </a:cubicBezTo>
                        <a:cubicBezTo>
                          <a:pt x="414989" y="381185"/>
                          <a:pt x="418168" y="381264"/>
                          <a:pt x="420182" y="379356"/>
                        </a:cubicBezTo>
                        <a:cubicBezTo>
                          <a:pt x="422197" y="377456"/>
                          <a:pt x="422282" y="374277"/>
                          <a:pt x="420368" y="372263"/>
                        </a:cubicBezTo>
                        <a:close/>
                      </a:path>
                    </a:pathLst>
                  </a:custGeom>
                  <a:grpFill/>
                  <a:ln w="7144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pPr marL="0" marR="0" lvl="0" indent="0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r-SA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armattan"/>
                      <a:ea typeface="+mn-ea"/>
                      <a:cs typeface="Harmattan"/>
                    </a:endParaRPr>
                  </a:p>
                </p:txBody>
              </p:sp>
            </p:grpSp>
          </p:grpSp>
          <p:sp>
            <p:nvSpPr>
              <p:cNvPr id="233" name="رسم 60" descr="إصبع سبابة يشير إلى اليمين بظهر يد مع تعبئة خالصة">
                <a:extLst>
                  <a:ext uri="{FF2B5EF4-FFF2-40B4-BE49-F238E27FC236}">
                    <a16:creationId xmlns:a16="http://schemas.microsoft.com/office/drawing/2014/main" id="{566823EF-9FE0-463B-A696-679579041193}"/>
                  </a:ext>
                </a:extLst>
              </p:cNvPr>
              <p:cNvSpPr/>
              <p:nvPr/>
            </p:nvSpPr>
            <p:spPr>
              <a:xfrm>
                <a:off x="7163589" y="5242608"/>
                <a:ext cx="1191009" cy="701328"/>
              </a:xfrm>
              <a:custGeom>
                <a:avLst/>
                <a:gdLst>
                  <a:gd name="connsiteX0" fmla="*/ 989013 w 1051608"/>
                  <a:gd name="connsiteY0" fmla="*/ 175524 h 701328"/>
                  <a:gd name="connsiteX1" fmla="*/ 369315 w 1051608"/>
                  <a:gd name="connsiteY1" fmla="*/ 175524 h 701328"/>
                  <a:gd name="connsiteX2" fmla="*/ 600919 w 1051608"/>
                  <a:gd name="connsiteY2" fmla="*/ 124196 h 701328"/>
                  <a:gd name="connsiteX3" fmla="*/ 648492 w 1051608"/>
                  <a:gd name="connsiteY3" fmla="*/ 49081 h 701328"/>
                  <a:gd name="connsiteX4" fmla="*/ 573377 w 1051608"/>
                  <a:gd name="connsiteY4" fmla="*/ 1508 h 701328"/>
                  <a:gd name="connsiteX5" fmla="*/ 235360 w 1051608"/>
                  <a:gd name="connsiteY5" fmla="*/ 76623 h 701328"/>
                  <a:gd name="connsiteX6" fmla="*/ 200306 w 1051608"/>
                  <a:gd name="connsiteY6" fmla="*/ 100409 h 701328"/>
                  <a:gd name="connsiteX7" fmla="*/ 93894 w 1051608"/>
                  <a:gd name="connsiteY7" fmla="*/ 238120 h 701328"/>
                  <a:gd name="connsiteX8" fmla="*/ 0 w 1051608"/>
                  <a:gd name="connsiteY8" fmla="*/ 238120 h 701328"/>
                  <a:gd name="connsiteX9" fmla="*/ 0 w 1051608"/>
                  <a:gd name="connsiteY9" fmla="*/ 601175 h 701328"/>
                  <a:gd name="connsiteX10" fmla="*/ 62596 w 1051608"/>
                  <a:gd name="connsiteY10" fmla="*/ 601175 h 701328"/>
                  <a:gd name="connsiteX11" fmla="*/ 325498 w 1051608"/>
                  <a:gd name="connsiteY11" fmla="*/ 701328 h 701328"/>
                  <a:gd name="connsiteX12" fmla="*/ 550842 w 1051608"/>
                  <a:gd name="connsiteY12" fmla="*/ 701328 h 701328"/>
                  <a:gd name="connsiteX13" fmla="*/ 625957 w 1051608"/>
                  <a:gd name="connsiteY13" fmla="*/ 626213 h 701328"/>
                  <a:gd name="connsiteX14" fmla="*/ 605927 w 1051608"/>
                  <a:gd name="connsiteY14" fmla="*/ 576137 h 701328"/>
                  <a:gd name="connsiteX15" fmla="*/ 613438 w 1051608"/>
                  <a:gd name="connsiteY15" fmla="*/ 576137 h 701328"/>
                  <a:gd name="connsiteX16" fmla="*/ 688553 w 1051608"/>
                  <a:gd name="connsiteY16" fmla="*/ 501022 h 701328"/>
                  <a:gd name="connsiteX17" fmla="*/ 667270 w 1051608"/>
                  <a:gd name="connsiteY17" fmla="*/ 448441 h 701328"/>
                  <a:gd name="connsiteX18" fmla="*/ 726110 w 1051608"/>
                  <a:gd name="connsiteY18" fmla="*/ 375830 h 701328"/>
                  <a:gd name="connsiteX19" fmla="*/ 650996 w 1051608"/>
                  <a:gd name="connsiteY19" fmla="*/ 300716 h 701328"/>
                  <a:gd name="connsiteX20" fmla="*/ 989013 w 1051608"/>
                  <a:gd name="connsiteY20" fmla="*/ 300716 h 701328"/>
                  <a:gd name="connsiteX21" fmla="*/ 1051608 w 1051608"/>
                  <a:gd name="connsiteY21" fmla="*/ 238120 h 701328"/>
                  <a:gd name="connsiteX22" fmla="*/ 989013 w 1051608"/>
                  <a:gd name="connsiteY22" fmla="*/ 175524 h 701328"/>
                  <a:gd name="connsiteX0" fmla="*/ 989013 w 1060493"/>
                  <a:gd name="connsiteY0" fmla="*/ 175524 h 701328"/>
                  <a:gd name="connsiteX1" fmla="*/ 369315 w 1060493"/>
                  <a:gd name="connsiteY1" fmla="*/ 175524 h 701328"/>
                  <a:gd name="connsiteX2" fmla="*/ 600919 w 1060493"/>
                  <a:gd name="connsiteY2" fmla="*/ 124196 h 701328"/>
                  <a:gd name="connsiteX3" fmla="*/ 648492 w 1060493"/>
                  <a:gd name="connsiteY3" fmla="*/ 49081 h 701328"/>
                  <a:gd name="connsiteX4" fmla="*/ 573377 w 1060493"/>
                  <a:gd name="connsiteY4" fmla="*/ 1508 h 701328"/>
                  <a:gd name="connsiteX5" fmla="*/ 235360 w 1060493"/>
                  <a:gd name="connsiteY5" fmla="*/ 76623 h 701328"/>
                  <a:gd name="connsiteX6" fmla="*/ 200306 w 1060493"/>
                  <a:gd name="connsiteY6" fmla="*/ 100409 h 701328"/>
                  <a:gd name="connsiteX7" fmla="*/ 93894 w 1060493"/>
                  <a:gd name="connsiteY7" fmla="*/ 238120 h 701328"/>
                  <a:gd name="connsiteX8" fmla="*/ 0 w 1060493"/>
                  <a:gd name="connsiteY8" fmla="*/ 238120 h 701328"/>
                  <a:gd name="connsiteX9" fmla="*/ 0 w 1060493"/>
                  <a:gd name="connsiteY9" fmla="*/ 601175 h 701328"/>
                  <a:gd name="connsiteX10" fmla="*/ 62596 w 1060493"/>
                  <a:gd name="connsiteY10" fmla="*/ 601175 h 701328"/>
                  <a:gd name="connsiteX11" fmla="*/ 325498 w 1060493"/>
                  <a:gd name="connsiteY11" fmla="*/ 701328 h 701328"/>
                  <a:gd name="connsiteX12" fmla="*/ 550842 w 1060493"/>
                  <a:gd name="connsiteY12" fmla="*/ 701328 h 701328"/>
                  <a:gd name="connsiteX13" fmla="*/ 625957 w 1060493"/>
                  <a:gd name="connsiteY13" fmla="*/ 626213 h 701328"/>
                  <a:gd name="connsiteX14" fmla="*/ 605927 w 1060493"/>
                  <a:gd name="connsiteY14" fmla="*/ 576137 h 701328"/>
                  <a:gd name="connsiteX15" fmla="*/ 613438 w 1060493"/>
                  <a:gd name="connsiteY15" fmla="*/ 576137 h 701328"/>
                  <a:gd name="connsiteX16" fmla="*/ 688553 w 1060493"/>
                  <a:gd name="connsiteY16" fmla="*/ 501022 h 701328"/>
                  <a:gd name="connsiteX17" fmla="*/ 667270 w 1060493"/>
                  <a:gd name="connsiteY17" fmla="*/ 448441 h 701328"/>
                  <a:gd name="connsiteX18" fmla="*/ 726110 w 1060493"/>
                  <a:gd name="connsiteY18" fmla="*/ 375830 h 701328"/>
                  <a:gd name="connsiteX19" fmla="*/ 650996 w 1060493"/>
                  <a:gd name="connsiteY19" fmla="*/ 300716 h 701328"/>
                  <a:gd name="connsiteX20" fmla="*/ 801053 w 1060493"/>
                  <a:gd name="connsiteY20" fmla="*/ 303256 h 701328"/>
                  <a:gd name="connsiteX21" fmla="*/ 1051608 w 1060493"/>
                  <a:gd name="connsiteY21" fmla="*/ 238120 h 701328"/>
                  <a:gd name="connsiteX22" fmla="*/ 989013 w 1060493"/>
                  <a:gd name="connsiteY22" fmla="*/ 175524 h 701328"/>
                  <a:gd name="connsiteX0" fmla="*/ 699453 w 1052488"/>
                  <a:gd name="connsiteY0" fmla="*/ 173619 h 701328"/>
                  <a:gd name="connsiteX1" fmla="*/ 369315 w 1052488"/>
                  <a:gd name="connsiteY1" fmla="*/ 175524 h 701328"/>
                  <a:gd name="connsiteX2" fmla="*/ 600919 w 1052488"/>
                  <a:gd name="connsiteY2" fmla="*/ 124196 h 701328"/>
                  <a:gd name="connsiteX3" fmla="*/ 648492 w 1052488"/>
                  <a:gd name="connsiteY3" fmla="*/ 49081 h 701328"/>
                  <a:gd name="connsiteX4" fmla="*/ 573377 w 1052488"/>
                  <a:gd name="connsiteY4" fmla="*/ 1508 h 701328"/>
                  <a:gd name="connsiteX5" fmla="*/ 235360 w 1052488"/>
                  <a:gd name="connsiteY5" fmla="*/ 76623 h 701328"/>
                  <a:gd name="connsiteX6" fmla="*/ 200306 w 1052488"/>
                  <a:gd name="connsiteY6" fmla="*/ 100409 h 701328"/>
                  <a:gd name="connsiteX7" fmla="*/ 93894 w 1052488"/>
                  <a:gd name="connsiteY7" fmla="*/ 238120 h 701328"/>
                  <a:gd name="connsiteX8" fmla="*/ 0 w 1052488"/>
                  <a:gd name="connsiteY8" fmla="*/ 238120 h 701328"/>
                  <a:gd name="connsiteX9" fmla="*/ 0 w 1052488"/>
                  <a:gd name="connsiteY9" fmla="*/ 601175 h 701328"/>
                  <a:gd name="connsiteX10" fmla="*/ 62596 w 1052488"/>
                  <a:gd name="connsiteY10" fmla="*/ 601175 h 701328"/>
                  <a:gd name="connsiteX11" fmla="*/ 325498 w 1052488"/>
                  <a:gd name="connsiteY11" fmla="*/ 701328 h 701328"/>
                  <a:gd name="connsiteX12" fmla="*/ 550842 w 1052488"/>
                  <a:gd name="connsiteY12" fmla="*/ 701328 h 701328"/>
                  <a:gd name="connsiteX13" fmla="*/ 625957 w 1052488"/>
                  <a:gd name="connsiteY13" fmla="*/ 626213 h 701328"/>
                  <a:gd name="connsiteX14" fmla="*/ 605927 w 1052488"/>
                  <a:gd name="connsiteY14" fmla="*/ 576137 h 701328"/>
                  <a:gd name="connsiteX15" fmla="*/ 613438 w 1052488"/>
                  <a:gd name="connsiteY15" fmla="*/ 576137 h 701328"/>
                  <a:gd name="connsiteX16" fmla="*/ 688553 w 1052488"/>
                  <a:gd name="connsiteY16" fmla="*/ 501022 h 701328"/>
                  <a:gd name="connsiteX17" fmla="*/ 667270 w 1052488"/>
                  <a:gd name="connsiteY17" fmla="*/ 448441 h 701328"/>
                  <a:gd name="connsiteX18" fmla="*/ 726110 w 1052488"/>
                  <a:gd name="connsiteY18" fmla="*/ 375830 h 701328"/>
                  <a:gd name="connsiteX19" fmla="*/ 650996 w 1052488"/>
                  <a:gd name="connsiteY19" fmla="*/ 300716 h 701328"/>
                  <a:gd name="connsiteX20" fmla="*/ 801053 w 1052488"/>
                  <a:gd name="connsiteY20" fmla="*/ 303256 h 701328"/>
                  <a:gd name="connsiteX21" fmla="*/ 1051608 w 1052488"/>
                  <a:gd name="connsiteY21" fmla="*/ 238120 h 701328"/>
                  <a:gd name="connsiteX22" fmla="*/ 699453 w 1052488"/>
                  <a:gd name="connsiteY22" fmla="*/ 173619 h 701328"/>
                  <a:gd name="connsiteX0" fmla="*/ 699453 w 1051640"/>
                  <a:gd name="connsiteY0" fmla="*/ 173619 h 701328"/>
                  <a:gd name="connsiteX1" fmla="*/ 369315 w 1051640"/>
                  <a:gd name="connsiteY1" fmla="*/ 175524 h 701328"/>
                  <a:gd name="connsiteX2" fmla="*/ 600919 w 1051640"/>
                  <a:gd name="connsiteY2" fmla="*/ 124196 h 701328"/>
                  <a:gd name="connsiteX3" fmla="*/ 648492 w 1051640"/>
                  <a:gd name="connsiteY3" fmla="*/ 49081 h 701328"/>
                  <a:gd name="connsiteX4" fmla="*/ 573377 w 1051640"/>
                  <a:gd name="connsiteY4" fmla="*/ 1508 h 701328"/>
                  <a:gd name="connsiteX5" fmla="*/ 235360 w 1051640"/>
                  <a:gd name="connsiteY5" fmla="*/ 76623 h 701328"/>
                  <a:gd name="connsiteX6" fmla="*/ 200306 w 1051640"/>
                  <a:gd name="connsiteY6" fmla="*/ 100409 h 701328"/>
                  <a:gd name="connsiteX7" fmla="*/ 93894 w 1051640"/>
                  <a:gd name="connsiteY7" fmla="*/ 238120 h 701328"/>
                  <a:gd name="connsiteX8" fmla="*/ 0 w 1051640"/>
                  <a:gd name="connsiteY8" fmla="*/ 238120 h 701328"/>
                  <a:gd name="connsiteX9" fmla="*/ 0 w 1051640"/>
                  <a:gd name="connsiteY9" fmla="*/ 601175 h 701328"/>
                  <a:gd name="connsiteX10" fmla="*/ 62596 w 1051640"/>
                  <a:gd name="connsiteY10" fmla="*/ 601175 h 701328"/>
                  <a:gd name="connsiteX11" fmla="*/ 325498 w 1051640"/>
                  <a:gd name="connsiteY11" fmla="*/ 701328 h 701328"/>
                  <a:gd name="connsiteX12" fmla="*/ 550842 w 1051640"/>
                  <a:gd name="connsiteY12" fmla="*/ 701328 h 701328"/>
                  <a:gd name="connsiteX13" fmla="*/ 625957 w 1051640"/>
                  <a:gd name="connsiteY13" fmla="*/ 626213 h 701328"/>
                  <a:gd name="connsiteX14" fmla="*/ 605927 w 1051640"/>
                  <a:gd name="connsiteY14" fmla="*/ 576137 h 701328"/>
                  <a:gd name="connsiteX15" fmla="*/ 613438 w 1051640"/>
                  <a:gd name="connsiteY15" fmla="*/ 576137 h 701328"/>
                  <a:gd name="connsiteX16" fmla="*/ 688553 w 1051640"/>
                  <a:gd name="connsiteY16" fmla="*/ 501022 h 701328"/>
                  <a:gd name="connsiteX17" fmla="*/ 667270 w 1051640"/>
                  <a:gd name="connsiteY17" fmla="*/ 448441 h 701328"/>
                  <a:gd name="connsiteX18" fmla="*/ 726110 w 1051640"/>
                  <a:gd name="connsiteY18" fmla="*/ 375830 h 701328"/>
                  <a:gd name="connsiteX19" fmla="*/ 650996 w 1051640"/>
                  <a:gd name="connsiteY19" fmla="*/ 300716 h 701328"/>
                  <a:gd name="connsiteX20" fmla="*/ 721043 w 1051640"/>
                  <a:gd name="connsiteY20" fmla="*/ 299446 h 701328"/>
                  <a:gd name="connsiteX21" fmla="*/ 1051608 w 1051640"/>
                  <a:gd name="connsiteY21" fmla="*/ 238120 h 701328"/>
                  <a:gd name="connsiteX22" fmla="*/ 699453 w 1051640"/>
                  <a:gd name="connsiteY22" fmla="*/ 173619 h 701328"/>
                  <a:gd name="connsiteX0" fmla="*/ 699453 w 768276"/>
                  <a:gd name="connsiteY0" fmla="*/ 173619 h 701328"/>
                  <a:gd name="connsiteX1" fmla="*/ 369315 w 768276"/>
                  <a:gd name="connsiteY1" fmla="*/ 175524 h 701328"/>
                  <a:gd name="connsiteX2" fmla="*/ 600919 w 768276"/>
                  <a:gd name="connsiteY2" fmla="*/ 124196 h 701328"/>
                  <a:gd name="connsiteX3" fmla="*/ 648492 w 768276"/>
                  <a:gd name="connsiteY3" fmla="*/ 49081 h 701328"/>
                  <a:gd name="connsiteX4" fmla="*/ 573377 w 768276"/>
                  <a:gd name="connsiteY4" fmla="*/ 1508 h 701328"/>
                  <a:gd name="connsiteX5" fmla="*/ 235360 w 768276"/>
                  <a:gd name="connsiteY5" fmla="*/ 76623 h 701328"/>
                  <a:gd name="connsiteX6" fmla="*/ 200306 w 768276"/>
                  <a:gd name="connsiteY6" fmla="*/ 100409 h 701328"/>
                  <a:gd name="connsiteX7" fmla="*/ 93894 w 768276"/>
                  <a:gd name="connsiteY7" fmla="*/ 238120 h 701328"/>
                  <a:gd name="connsiteX8" fmla="*/ 0 w 768276"/>
                  <a:gd name="connsiteY8" fmla="*/ 238120 h 701328"/>
                  <a:gd name="connsiteX9" fmla="*/ 0 w 768276"/>
                  <a:gd name="connsiteY9" fmla="*/ 601175 h 701328"/>
                  <a:gd name="connsiteX10" fmla="*/ 62596 w 768276"/>
                  <a:gd name="connsiteY10" fmla="*/ 601175 h 701328"/>
                  <a:gd name="connsiteX11" fmla="*/ 325498 w 768276"/>
                  <a:gd name="connsiteY11" fmla="*/ 701328 h 701328"/>
                  <a:gd name="connsiteX12" fmla="*/ 550842 w 768276"/>
                  <a:gd name="connsiteY12" fmla="*/ 701328 h 701328"/>
                  <a:gd name="connsiteX13" fmla="*/ 625957 w 768276"/>
                  <a:gd name="connsiteY13" fmla="*/ 626213 h 701328"/>
                  <a:gd name="connsiteX14" fmla="*/ 605927 w 768276"/>
                  <a:gd name="connsiteY14" fmla="*/ 576137 h 701328"/>
                  <a:gd name="connsiteX15" fmla="*/ 613438 w 768276"/>
                  <a:gd name="connsiteY15" fmla="*/ 576137 h 701328"/>
                  <a:gd name="connsiteX16" fmla="*/ 688553 w 768276"/>
                  <a:gd name="connsiteY16" fmla="*/ 501022 h 701328"/>
                  <a:gd name="connsiteX17" fmla="*/ 667270 w 768276"/>
                  <a:gd name="connsiteY17" fmla="*/ 448441 h 701328"/>
                  <a:gd name="connsiteX18" fmla="*/ 726110 w 768276"/>
                  <a:gd name="connsiteY18" fmla="*/ 375830 h 701328"/>
                  <a:gd name="connsiteX19" fmla="*/ 650996 w 768276"/>
                  <a:gd name="connsiteY19" fmla="*/ 300716 h 701328"/>
                  <a:gd name="connsiteX20" fmla="*/ 721043 w 768276"/>
                  <a:gd name="connsiteY20" fmla="*/ 299446 h 701328"/>
                  <a:gd name="connsiteX21" fmla="*/ 767763 w 768276"/>
                  <a:gd name="connsiteY21" fmla="*/ 230500 h 701328"/>
                  <a:gd name="connsiteX22" fmla="*/ 699453 w 768276"/>
                  <a:gd name="connsiteY22" fmla="*/ 173619 h 701328"/>
                  <a:gd name="connsiteX0" fmla="*/ 699453 w 762757"/>
                  <a:gd name="connsiteY0" fmla="*/ 173619 h 701328"/>
                  <a:gd name="connsiteX1" fmla="*/ 369315 w 762757"/>
                  <a:gd name="connsiteY1" fmla="*/ 175524 h 701328"/>
                  <a:gd name="connsiteX2" fmla="*/ 600919 w 762757"/>
                  <a:gd name="connsiteY2" fmla="*/ 124196 h 701328"/>
                  <a:gd name="connsiteX3" fmla="*/ 648492 w 762757"/>
                  <a:gd name="connsiteY3" fmla="*/ 49081 h 701328"/>
                  <a:gd name="connsiteX4" fmla="*/ 573377 w 762757"/>
                  <a:gd name="connsiteY4" fmla="*/ 1508 h 701328"/>
                  <a:gd name="connsiteX5" fmla="*/ 235360 w 762757"/>
                  <a:gd name="connsiteY5" fmla="*/ 76623 h 701328"/>
                  <a:gd name="connsiteX6" fmla="*/ 200306 w 762757"/>
                  <a:gd name="connsiteY6" fmla="*/ 100409 h 701328"/>
                  <a:gd name="connsiteX7" fmla="*/ 93894 w 762757"/>
                  <a:gd name="connsiteY7" fmla="*/ 238120 h 701328"/>
                  <a:gd name="connsiteX8" fmla="*/ 0 w 762757"/>
                  <a:gd name="connsiteY8" fmla="*/ 238120 h 701328"/>
                  <a:gd name="connsiteX9" fmla="*/ 0 w 762757"/>
                  <a:gd name="connsiteY9" fmla="*/ 601175 h 701328"/>
                  <a:gd name="connsiteX10" fmla="*/ 62596 w 762757"/>
                  <a:gd name="connsiteY10" fmla="*/ 601175 h 701328"/>
                  <a:gd name="connsiteX11" fmla="*/ 325498 w 762757"/>
                  <a:gd name="connsiteY11" fmla="*/ 701328 h 701328"/>
                  <a:gd name="connsiteX12" fmla="*/ 550842 w 762757"/>
                  <a:gd name="connsiteY12" fmla="*/ 701328 h 701328"/>
                  <a:gd name="connsiteX13" fmla="*/ 625957 w 762757"/>
                  <a:gd name="connsiteY13" fmla="*/ 626213 h 701328"/>
                  <a:gd name="connsiteX14" fmla="*/ 605927 w 762757"/>
                  <a:gd name="connsiteY14" fmla="*/ 576137 h 701328"/>
                  <a:gd name="connsiteX15" fmla="*/ 613438 w 762757"/>
                  <a:gd name="connsiteY15" fmla="*/ 576137 h 701328"/>
                  <a:gd name="connsiteX16" fmla="*/ 688553 w 762757"/>
                  <a:gd name="connsiteY16" fmla="*/ 501022 h 701328"/>
                  <a:gd name="connsiteX17" fmla="*/ 667270 w 762757"/>
                  <a:gd name="connsiteY17" fmla="*/ 448441 h 701328"/>
                  <a:gd name="connsiteX18" fmla="*/ 726110 w 762757"/>
                  <a:gd name="connsiteY18" fmla="*/ 375830 h 701328"/>
                  <a:gd name="connsiteX19" fmla="*/ 650996 w 762757"/>
                  <a:gd name="connsiteY19" fmla="*/ 300716 h 701328"/>
                  <a:gd name="connsiteX20" fmla="*/ 721043 w 762757"/>
                  <a:gd name="connsiteY20" fmla="*/ 299446 h 701328"/>
                  <a:gd name="connsiteX21" fmla="*/ 762048 w 762757"/>
                  <a:gd name="connsiteY21" fmla="*/ 230500 h 701328"/>
                  <a:gd name="connsiteX22" fmla="*/ 699453 w 762757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428252 w 1191009"/>
                  <a:gd name="connsiteY9" fmla="*/ 601175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  <a:gd name="connsiteX0" fmla="*/ 1127705 w 1191009"/>
                  <a:gd name="connsiteY0" fmla="*/ 173619 h 701328"/>
                  <a:gd name="connsiteX1" fmla="*/ 797567 w 1191009"/>
                  <a:gd name="connsiteY1" fmla="*/ 175524 h 701328"/>
                  <a:gd name="connsiteX2" fmla="*/ 1029171 w 1191009"/>
                  <a:gd name="connsiteY2" fmla="*/ 124196 h 701328"/>
                  <a:gd name="connsiteX3" fmla="*/ 1076744 w 1191009"/>
                  <a:gd name="connsiteY3" fmla="*/ 49081 h 701328"/>
                  <a:gd name="connsiteX4" fmla="*/ 1001629 w 1191009"/>
                  <a:gd name="connsiteY4" fmla="*/ 1508 h 701328"/>
                  <a:gd name="connsiteX5" fmla="*/ 663612 w 1191009"/>
                  <a:gd name="connsiteY5" fmla="*/ 76623 h 701328"/>
                  <a:gd name="connsiteX6" fmla="*/ 628558 w 1191009"/>
                  <a:gd name="connsiteY6" fmla="*/ 100409 h 701328"/>
                  <a:gd name="connsiteX7" fmla="*/ 522146 w 1191009"/>
                  <a:gd name="connsiteY7" fmla="*/ 238120 h 701328"/>
                  <a:gd name="connsiteX8" fmla="*/ 0 w 1191009"/>
                  <a:gd name="connsiteY8" fmla="*/ 244387 h 701328"/>
                  <a:gd name="connsiteX9" fmla="*/ 217259 w 1191009"/>
                  <a:gd name="connsiteY9" fmla="*/ 624154 h 701328"/>
                  <a:gd name="connsiteX10" fmla="*/ 490848 w 1191009"/>
                  <a:gd name="connsiteY10" fmla="*/ 601175 h 701328"/>
                  <a:gd name="connsiteX11" fmla="*/ 753750 w 1191009"/>
                  <a:gd name="connsiteY11" fmla="*/ 701328 h 701328"/>
                  <a:gd name="connsiteX12" fmla="*/ 979094 w 1191009"/>
                  <a:gd name="connsiteY12" fmla="*/ 701328 h 701328"/>
                  <a:gd name="connsiteX13" fmla="*/ 1054209 w 1191009"/>
                  <a:gd name="connsiteY13" fmla="*/ 626213 h 701328"/>
                  <a:gd name="connsiteX14" fmla="*/ 1034179 w 1191009"/>
                  <a:gd name="connsiteY14" fmla="*/ 576137 h 701328"/>
                  <a:gd name="connsiteX15" fmla="*/ 1041690 w 1191009"/>
                  <a:gd name="connsiteY15" fmla="*/ 576137 h 701328"/>
                  <a:gd name="connsiteX16" fmla="*/ 1116805 w 1191009"/>
                  <a:gd name="connsiteY16" fmla="*/ 501022 h 701328"/>
                  <a:gd name="connsiteX17" fmla="*/ 1095522 w 1191009"/>
                  <a:gd name="connsiteY17" fmla="*/ 448441 h 701328"/>
                  <a:gd name="connsiteX18" fmla="*/ 1154362 w 1191009"/>
                  <a:gd name="connsiteY18" fmla="*/ 375830 h 701328"/>
                  <a:gd name="connsiteX19" fmla="*/ 1079248 w 1191009"/>
                  <a:gd name="connsiteY19" fmla="*/ 300716 h 701328"/>
                  <a:gd name="connsiteX20" fmla="*/ 1149295 w 1191009"/>
                  <a:gd name="connsiteY20" fmla="*/ 299446 h 701328"/>
                  <a:gd name="connsiteX21" fmla="*/ 1190300 w 1191009"/>
                  <a:gd name="connsiteY21" fmla="*/ 230500 h 701328"/>
                  <a:gd name="connsiteX22" fmla="*/ 1127705 w 1191009"/>
                  <a:gd name="connsiteY22" fmla="*/ 173619 h 70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91009" h="701328">
                    <a:moveTo>
                      <a:pt x="1127705" y="173619"/>
                    </a:moveTo>
                    <a:lnTo>
                      <a:pt x="797567" y="175524"/>
                    </a:lnTo>
                    <a:lnTo>
                      <a:pt x="1029171" y="124196"/>
                    </a:lnTo>
                    <a:cubicBezTo>
                      <a:pt x="1062973" y="116684"/>
                      <a:pt x="1084255" y="82882"/>
                      <a:pt x="1076744" y="49081"/>
                    </a:cubicBezTo>
                    <a:cubicBezTo>
                      <a:pt x="1069232" y="15279"/>
                      <a:pt x="1035431" y="-6004"/>
                      <a:pt x="1001629" y="1508"/>
                    </a:cubicBezTo>
                    <a:lnTo>
                      <a:pt x="663612" y="76623"/>
                    </a:lnTo>
                    <a:cubicBezTo>
                      <a:pt x="651093" y="80379"/>
                      <a:pt x="638574" y="87890"/>
                      <a:pt x="628558" y="100409"/>
                    </a:cubicBezTo>
                    <a:lnTo>
                      <a:pt x="522146" y="238120"/>
                    </a:lnTo>
                    <a:lnTo>
                      <a:pt x="0" y="244387"/>
                    </a:lnTo>
                    <a:cubicBezTo>
                      <a:pt x="53619" y="381422"/>
                      <a:pt x="109325" y="499654"/>
                      <a:pt x="217259" y="624154"/>
                    </a:cubicBezTo>
                    <a:lnTo>
                      <a:pt x="490848" y="601175"/>
                    </a:lnTo>
                    <a:cubicBezTo>
                      <a:pt x="579734" y="601175"/>
                      <a:pt x="585993" y="701328"/>
                      <a:pt x="753750" y="701328"/>
                    </a:cubicBezTo>
                    <a:lnTo>
                      <a:pt x="979094" y="701328"/>
                    </a:lnTo>
                    <a:cubicBezTo>
                      <a:pt x="1020408" y="701328"/>
                      <a:pt x="1054209" y="667527"/>
                      <a:pt x="1054209" y="626213"/>
                    </a:cubicBezTo>
                    <a:cubicBezTo>
                      <a:pt x="1054209" y="606183"/>
                      <a:pt x="1046698" y="588656"/>
                      <a:pt x="1034179" y="576137"/>
                    </a:cubicBezTo>
                    <a:lnTo>
                      <a:pt x="1041690" y="576137"/>
                    </a:lnTo>
                    <a:cubicBezTo>
                      <a:pt x="1083003" y="576137"/>
                      <a:pt x="1116805" y="542335"/>
                      <a:pt x="1116805" y="501022"/>
                    </a:cubicBezTo>
                    <a:cubicBezTo>
                      <a:pt x="1116805" y="480991"/>
                      <a:pt x="1109294" y="462213"/>
                      <a:pt x="1095522" y="448441"/>
                    </a:cubicBezTo>
                    <a:cubicBezTo>
                      <a:pt x="1129324" y="440930"/>
                      <a:pt x="1154362" y="410884"/>
                      <a:pt x="1154362" y="375830"/>
                    </a:cubicBezTo>
                    <a:cubicBezTo>
                      <a:pt x="1154362" y="334517"/>
                      <a:pt x="1120561" y="300716"/>
                      <a:pt x="1079248" y="300716"/>
                    </a:cubicBezTo>
                    <a:cubicBezTo>
                      <a:pt x="1191920" y="300716"/>
                      <a:pt x="1036623" y="299446"/>
                      <a:pt x="1149295" y="299446"/>
                    </a:cubicBezTo>
                    <a:cubicBezTo>
                      <a:pt x="1184348" y="299446"/>
                      <a:pt x="1193898" y="251471"/>
                      <a:pt x="1190300" y="230500"/>
                    </a:cubicBezTo>
                    <a:cubicBezTo>
                      <a:pt x="1186702" y="209529"/>
                      <a:pt x="1162758" y="173619"/>
                      <a:pt x="1127705" y="1736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34" name="رسم 20" descr="قوس من أوراق الشجر والليمونس">
                <a:extLst>
                  <a:ext uri="{FF2B5EF4-FFF2-40B4-BE49-F238E27FC236}">
                    <a16:creationId xmlns:a16="http://schemas.microsoft.com/office/drawing/2014/main" id="{A4DC558C-D769-47DB-80E9-D16D5DA22DB6}"/>
                  </a:ext>
                </a:extLst>
              </p:cNvPr>
              <p:cNvGrpSpPr/>
              <p:nvPr/>
            </p:nvGrpSpPr>
            <p:grpSpPr>
              <a:xfrm>
                <a:off x="7864902" y="4396338"/>
                <a:ext cx="492760" cy="540964"/>
                <a:chOff x="9603741" y="2451793"/>
                <a:chExt cx="298976" cy="328223"/>
              </a:xfrm>
            </p:grpSpPr>
            <p:sp>
              <p:nvSpPr>
                <p:cNvPr id="241" name="شكل حر: شكل 240">
                  <a:extLst>
                    <a:ext uri="{FF2B5EF4-FFF2-40B4-BE49-F238E27FC236}">
                      <a16:creationId xmlns:a16="http://schemas.microsoft.com/office/drawing/2014/main" id="{295CFDA4-2251-402E-AFA7-F35E59670305}"/>
                    </a:ext>
                  </a:extLst>
                </p:cNvPr>
                <p:cNvSpPr/>
                <p:nvPr/>
              </p:nvSpPr>
              <p:spPr>
                <a:xfrm>
                  <a:off x="9699038" y="2451793"/>
                  <a:ext cx="106208" cy="133847"/>
                </a:xfrm>
                <a:custGeom>
                  <a:avLst/>
                  <a:gdLst>
                    <a:gd name="connsiteX0" fmla="*/ 53795 w 106208"/>
                    <a:gd name="connsiteY0" fmla="*/ 133847 h 133847"/>
                    <a:gd name="connsiteX1" fmla="*/ 2 w 106208"/>
                    <a:gd name="connsiteY1" fmla="*/ 53559 h 133847"/>
                    <a:gd name="connsiteX2" fmla="*/ 15233 w 106208"/>
                    <a:gd name="connsiteY2" fmla="*/ 15875 h 133847"/>
                    <a:gd name="connsiteX3" fmla="*/ 52652 w 106208"/>
                    <a:gd name="connsiteY3" fmla="*/ 2 h 133847"/>
                    <a:gd name="connsiteX4" fmla="*/ 85534 w 106208"/>
                    <a:gd name="connsiteY4" fmla="*/ 11046 h 133847"/>
                    <a:gd name="connsiteX5" fmla="*/ 106208 w 106208"/>
                    <a:gd name="connsiteY5" fmla="*/ 52651 h 133847"/>
                    <a:gd name="connsiteX6" fmla="*/ 53795 w 106208"/>
                    <a:gd name="connsiteY6" fmla="*/ 133847 h 133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08" h="133847">
                      <a:moveTo>
                        <a:pt x="53795" y="133847"/>
                      </a:moveTo>
                      <a:cubicBezTo>
                        <a:pt x="30456" y="110502"/>
                        <a:pt x="174" y="73568"/>
                        <a:pt x="2" y="53559"/>
                      </a:cubicBezTo>
                      <a:cubicBezTo>
                        <a:pt x="-119" y="39371"/>
                        <a:pt x="5289" y="25991"/>
                        <a:pt x="15233" y="15875"/>
                      </a:cubicBezTo>
                      <a:cubicBezTo>
                        <a:pt x="25177" y="5760"/>
                        <a:pt x="38464" y="123"/>
                        <a:pt x="52652" y="2"/>
                      </a:cubicBezTo>
                      <a:cubicBezTo>
                        <a:pt x="64675" y="-98"/>
                        <a:pt x="76047" y="3724"/>
                        <a:pt x="85534" y="11046"/>
                      </a:cubicBezTo>
                      <a:cubicBezTo>
                        <a:pt x="98536" y="21090"/>
                        <a:pt x="106073" y="36249"/>
                        <a:pt x="106208" y="52651"/>
                      </a:cubicBezTo>
                      <a:cubicBezTo>
                        <a:pt x="106380" y="72697"/>
                        <a:pt x="76733" y="110123"/>
                        <a:pt x="53795" y="133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2" name="شكل حر: شكل 241">
                  <a:extLst>
                    <a:ext uri="{FF2B5EF4-FFF2-40B4-BE49-F238E27FC236}">
                      <a16:creationId xmlns:a16="http://schemas.microsoft.com/office/drawing/2014/main" id="{C5C5B7BF-FED5-426C-B441-7A32020857B1}"/>
                    </a:ext>
                  </a:extLst>
                </p:cNvPr>
                <p:cNvSpPr/>
                <p:nvPr/>
              </p:nvSpPr>
              <p:spPr>
                <a:xfrm>
                  <a:off x="9603741" y="2507224"/>
                  <a:ext cx="123402" cy="103955"/>
                </a:xfrm>
                <a:custGeom>
                  <a:avLst/>
                  <a:gdLst>
                    <a:gd name="connsiteX0" fmla="*/ 123403 w 123402"/>
                    <a:gd name="connsiteY0" fmla="*/ 92903 h 103955"/>
                    <a:gd name="connsiteX1" fmla="*/ 26969 w 123402"/>
                    <a:gd name="connsiteY1" fmla="*/ 99347 h 103955"/>
                    <a:gd name="connsiteX2" fmla="*/ 1952 w 123402"/>
                    <a:gd name="connsiteY2" fmla="*/ 67314 h 103955"/>
                    <a:gd name="connsiteX3" fmla="*/ 6910 w 123402"/>
                    <a:gd name="connsiteY3" fmla="*/ 26974 h 103955"/>
                    <a:gd name="connsiteX4" fmla="*/ 32920 w 123402"/>
                    <a:gd name="connsiteY4" fmla="*/ 4021 h 103955"/>
                    <a:gd name="connsiteX5" fmla="*/ 79290 w 123402"/>
                    <a:gd name="connsiteY5" fmla="*/ 6921 h 103955"/>
                    <a:gd name="connsiteX6" fmla="*/ 123403 w 123402"/>
                    <a:gd name="connsiteY6" fmla="*/ 92903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2" h="103955">
                      <a:moveTo>
                        <a:pt x="123403" y="92903"/>
                      </a:moveTo>
                      <a:cubicBezTo>
                        <a:pt x="91513" y="101440"/>
                        <a:pt x="44386" y="109206"/>
                        <a:pt x="26969" y="99347"/>
                      </a:cubicBezTo>
                      <a:cubicBezTo>
                        <a:pt x="14625" y="92361"/>
                        <a:pt x="5738" y="80980"/>
                        <a:pt x="1952" y="67314"/>
                      </a:cubicBezTo>
                      <a:cubicBezTo>
                        <a:pt x="-1834" y="53641"/>
                        <a:pt x="-77" y="39318"/>
                        <a:pt x="6910" y="26974"/>
                      </a:cubicBezTo>
                      <a:cubicBezTo>
                        <a:pt x="12832" y="16515"/>
                        <a:pt x="21826" y="8571"/>
                        <a:pt x="32920" y="4021"/>
                      </a:cubicBezTo>
                      <a:cubicBezTo>
                        <a:pt x="48115" y="-2216"/>
                        <a:pt x="65017" y="-1158"/>
                        <a:pt x="79290" y="6921"/>
                      </a:cubicBezTo>
                      <a:cubicBezTo>
                        <a:pt x="96736" y="16787"/>
                        <a:pt x="114323" y="61178"/>
                        <a:pt x="123403" y="9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3" name="شكل حر: شكل 242">
                  <a:extLst>
                    <a:ext uri="{FF2B5EF4-FFF2-40B4-BE49-F238E27FC236}">
                      <a16:creationId xmlns:a16="http://schemas.microsoft.com/office/drawing/2014/main" id="{6E39D717-E25B-4948-88E1-08165BA845F8}"/>
                    </a:ext>
                  </a:extLst>
                </p:cNvPr>
                <p:cNvSpPr/>
                <p:nvPr/>
              </p:nvSpPr>
              <p:spPr>
                <a:xfrm>
                  <a:off x="9604804" y="2621127"/>
                  <a:ext cx="122710" cy="103964"/>
                </a:xfrm>
                <a:custGeom>
                  <a:avLst/>
                  <a:gdLst>
                    <a:gd name="connsiteX0" fmla="*/ 122711 w 122710"/>
                    <a:gd name="connsiteY0" fmla="*/ 9868 h 103964"/>
                    <a:gd name="connsiteX1" fmla="*/ 80070 w 122710"/>
                    <a:gd name="connsiteY1" fmla="*/ 96601 h 103964"/>
                    <a:gd name="connsiteX2" fmla="*/ 39822 w 122710"/>
                    <a:gd name="connsiteY2" fmla="*/ 102251 h 103964"/>
                    <a:gd name="connsiteX3" fmla="*/ 7361 w 122710"/>
                    <a:gd name="connsiteY3" fmla="*/ 77784 h 103964"/>
                    <a:gd name="connsiteX4" fmla="*/ 488 w 122710"/>
                    <a:gd name="connsiteY4" fmla="*/ 43787 h 103964"/>
                    <a:gd name="connsiteX5" fmla="*/ 26184 w 122710"/>
                    <a:gd name="connsiteY5" fmla="*/ 5075 h 103964"/>
                    <a:gd name="connsiteX6" fmla="*/ 122711 w 122710"/>
                    <a:gd name="connsiteY6" fmla="*/ 9868 h 103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64">
                      <a:moveTo>
                        <a:pt x="122711" y="9868"/>
                      </a:moveTo>
                      <a:cubicBezTo>
                        <a:pt x="114159" y="41751"/>
                        <a:pt x="97315" y="86449"/>
                        <a:pt x="80070" y="96601"/>
                      </a:cubicBezTo>
                      <a:cubicBezTo>
                        <a:pt x="67847" y="103794"/>
                        <a:pt x="53552" y="105802"/>
                        <a:pt x="39822" y="102251"/>
                      </a:cubicBezTo>
                      <a:cubicBezTo>
                        <a:pt x="26084" y="98701"/>
                        <a:pt x="14562" y="90007"/>
                        <a:pt x="7361" y="77784"/>
                      </a:cubicBezTo>
                      <a:cubicBezTo>
                        <a:pt x="1260" y="67426"/>
                        <a:pt x="-1119" y="55667"/>
                        <a:pt x="488" y="43787"/>
                      </a:cubicBezTo>
                      <a:cubicBezTo>
                        <a:pt x="2681" y="27506"/>
                        <a:pt x="12047" y="13397"/>
                        <a:pt x="26184" y="5075"/>
                      </a:cubicBezTo>
                      <a:cubicBezTo>
                        <a:pt x="43458" y="-5098"/>
                        <a:pt x="90699" y="1867"/>
                        <a:pt x="122711" y="98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4" name="شكل حر: شكل 243">
                  <a:extLst>
                    <a:ext uri="{FF2B5EF4-FFF2-40B4-BE49-F238E27FC236}">
                      <a16:creationId xmlns:a16="http://schemas.microsoft.com/office/drawing/2014/main" id="{86010CAB-8E9E-4812-B7C3-26B2E7875BBF}"/>
                    </a:ext>
                  </a:extLst>
                </p:cNvPr>
                <p:cNvSpPr/>
                <p:nvPr/>
              </p:nvSpPr>
              <p:spPr>
                <a:xfrm>
                  <a:off x="9700125" y="2643433"/>
                  <a:ext cx="108380" cy="136583"/>
                </a:xfrm>
                <a:custGeom>
                  <a:avLst/>
                  <a:gdLst>
                    <a:gd name="connsiteX0" fmla="*/ 53486 w 108380"/>
                    <a:gd name="connsiteY0" fmla="*/ 0 h 136583"/>
                    <a:gd name="connsiteX1" fmla="*/ 108378 w 108380"/>
                    <a:gd name="connsiteY1" fmla="*/ 81932 h 136583"/>
                    <a:gd name="connsiteX2" fmla="*/ 92834 w 108380"/>
                    <a:gd name="connsiteY2" fmla="*/ 120379 h 136583"/>
                    <a:gd name="connsiteX3" fmla="*/ 54650 w 108380"/>
                    <a:gd name="connsiteY3" fmla="*/ 136581 h 136583"/>
                    <a:gd name="connsiteX4" fmla="*/ 21096 w 108380"/>
                    <a:gd name="connsiteY4" fmla="*/ 125308 h 136583"/>
                    <a:gd name="connsiteX5" fmla="*/ 1 w 108380"/>
                    <a:gd name="connsiteY5" fmla="*/ 82853 h 136583"/>
                    <a:gd name="connsiteX6" fmla="*/ 53486 w 108380"/>
                    <a:gd name="connsiteY6" fmla="*/ 0 h 136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8380" h="136583">
                      <a:moveTo>
                        <a:pt x="53486" y="0"/>
                      </a:moveTo>
                      <a:cubicBezTo>
                        <a:pt x="77296" y="23824"/>
                        <a:pt x="108207" y="61515"/>
                        <a:pt x="108378" y="81932"/>
                      </a:cubicBezTo>
                      <a:cubicBezTo>
                        <a:pt x="108500" y="96405"/>
                        <a:pt x="102985" y="110064"/>
                        <a:pt x="92834" y="120379"/>
                      </a:cubicBezTo>
                      <a:cubicBezTo>
                        <a:pt x="82682" y="130702"/>
                        <a:pt x="69123" y="136453"/>
                        <a:pt x="54650" y="136581"/>
                      </a:cubicBezTo>
                      <a:cubicBezTo>
                        <a:pt x="42384" y="136681"/>
                        <a:pt x="30776" y="132788"/>
                        <a:pt x="21096" y="125308"/>
                      </a:cubicBezTo>
                      <a:cubicBezTo>
                        <a:pt x="7830" y="115064"/>
                        <a:pt x="143" y="99591"/>
                        <a:pt x="1" y="82853"/>
                      </a:cubicBezTo>
                      <a:cubicBezTo>
                        <a:pt x="-171" y="62401"/>
                        <a:pt x="30083" y="24210"/>
                        <a:pt x="5348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5" name="شكل حر: شكل 244">
                  <a:extLst>
                    <a:ext uri="{FF2B5EF4-FFF2-40B4-BE49-F238E27FC236}">
                      <a16:creationId xmlns:a16="http://schemas.microsoft.com/office/drawing/2014/main" id="{4E4E4A5D-EE6B-4743-94BE-D2765F18B60B}"/>
                    </a:ext>
                  </a:extLst>
                </p:cNvPr>
                <p:cNvSpPr/>
                <p:nvPr/>
              </p:nvSpPr>
              <p:spPr>
                <a:xfrm>
                  <a:off x="9779314" y="2619258"/>
                  <a:ext cx="123403" cy="103955"/>
                </a:xfrm>
                <a:custGeom>
                  <a:avLst/>
                  <a:gdLst>
                    <a:gd name="connsiteX0" fmla="*/ 0 w 123403"/>
                    <a:gd name="connsiteY0" fmla="*/ 11052 h 103955"/>
                    <a:gd name="connsiteX1" fmla="*/ 96434 w 123403"/>
                    <a:gd name="connsiteY1" fmla="*/ 4608 h 103955"/>
                    <a:gd name="connsiteX2" fmla="*/ 121451 w 123403"/>
                    <a:gd name="connsiteY2" fmla="*/ 36641 h 103955"/>
                    <a:gd name="connsiteX3" fmla="*/ 116493 w 123403"/>
                    <a:gd name="connsiteY3" fmla="*/ 76981 h 103955"/>
                    <a:gd name="connsiteX4" fmla="*/ 90483 w 123403"/>
                    <a:gd name="connsiteY4" fmla="*/ 99934 h 103955"/>
                    <a:gd name="connsiteX5" fmla="*/ 44113 w 123403"/>
                    <a:gd name="connsiteY5" fmla="*/ 97034 h 103955"/>
                    <a:gd name="connsiteX6" fmla="*/ 0 w 123403"/>
                    <a:gd name="connsiteY6" fmla="*/ 11052 h 103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3403" h="103955">
                      <a:moveTo>
                        <a:pt x="0" y="11052"/>
                      </a:moveTo>
                      <a:cubicBezTo>
                        <a:pt x="31890" y="2515"/>
                        <a:pt x="79017" y="-5250"/>
                        <a:pt x="96434" y="4608"/>
                      </a:cubicBezTo>
                      <a:cubicBezTo>
                        <a:pt x="108778" y="11595"/>
                        <a:pt x="117665" y="22975"/>
                        <a:pt x="121451" y="36641"/>
                      </a:cubicBezTo>
                      <a:cubicBezTo>
                        <a:pt x="125237" y="50314"/>
                        <a:pt x="123480" y="64637"/>
                        <a:pt x="116493" y="76981"/>
                      </a:cubicBezTo>
                      <a:cubicBezTo>
                        <a:pt x="110571" y="87440"/>
                        <a:pt x="101577" y="95384"/>
                        <a:pt x="90483" y="99934"/>
                      </a:cubicBezTo>
                      <a:cubicBezTo>
                        <a:pt x="75288" y="106171"/>
                        <a:pt x="58386" y="105113"/>
                        <a:pt x="44113" y="97034"/>
                      </a:cubicBezTo>
                      <a:cubicBezTo>
                        <a:pt x="26668" y="87168"/>
                        <a:pt x="9080" y="42777"/>
                        <a:pt x="0" y="110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6" name="شكل حر: شكل 245">
                  <a:extLst>
                    <a:ext uri="{FF2B5EF4-FFF2-40B4-BE49-F238E27FC236}">
                      <a16:creationId xmlns:a16="http://schemas.microsoft.com/office/drawing/2014/main" id="{AAD50395-9937-48EE-9682-0EE3CD62F489}"/>
                    </a:ext>
                  </a:extLst>
                </p:cNvPr>
                <p:cNvSpPr/>
                <p:nvPr/>
              </p:nvSpPr>
              <p:spPr>
                <a:xfrm>
                  <a:off x="9778950" y="2505353"/>
                  <a:ext cx="122710" cy="103959"/>
                </a:xfrm>
                <a:custGeom>
                  <a:avLst/>
                  <a:gdLst>
                    <a:gd name="connsiteX0" fmla="*/ 0 w 122710"/>
                    <a:gd name="connsiteY0" fmla="*/ 94096 h 103959"/>
                    <a:gd name="connsiteX1" fmla="*/ 42641 w 122710"/>
                    <a:gd name="connsiteY1" fmla="*/ 7364 h 103959"/>
                    <a:gd name="connsiteX2" fmla="*/ 82889 w 122710"/>
                    <a:gd name="connsiteY2" fmla="*/ 1713 h 103959"/>
                    <a:gd name="connsiteX3" fmla="*/ 115350 w 122710"/>
                    <a:gd name="connsiteY3" fmla="*/ 26181 h 103959"/>
                    <a:gd name="connsiteX4" fmla="*/ 122222 w 122710"/>
                    <a:gd name="connsiteY4" fmla="*/ 60178 h 103959"/>
                    <a:gd name="connsiteX5" fmla="*/ 96526 w 122710"/>
                    <a:gd name="connsiteY5" fmla="*/ 98890 h 103959"/>
                    <a:gd name="connsiteX6" fmla="*/ 0 w 122710"/>
                    <a:gd name="connsiteY6" fmla="*/ 94096 h 103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10" h="103959">
                      <a:moveTo>
                        <a:pt x="0" y="94096"/>
                      </a:moveTo>
                      <a:cubicBezTo>
                        <a:pt x="8551" y="62214"/>
                        <a:pt x="25396" y="17515"/>
                        <a:pt x="42641" y="7364"/>
                      </a:cubicBezTo>
                      <a:cubicBezTo>
                        <a:pt x="54864" y="170"/>
                        <a:pt x="69158" y="-1837"/>
                        <a:pt x="82889" y="1713"/>
                      </a:cubicBezTo>
                      <a:cubicBezTo>
                        <a:pt x="96626" y="5264"/>
                        <a:pt x="108149" y="13958"/>
                        <a:pt x="115350" y="26181"/>
                      </a:cubicBezTo>
                      <a:cubicBezTo>
                        <a:pt x="121451" y="36539"/>
                        <a:pt x="123830" y="48298"/>
                        <a:pt x="122222" y="60178"/>
                      </a:cubicBezTo>
                      <a:cubicBezTo>
                        <a:pt x="120029" y="76458"/>
                        <a:pt x="110664" y="90567"/>
                        <a:pt x="96526" y="98890"/>
                      </a:cubicBezTo>
                      <a:cubicBezTo>
                        <a:pt x="79253" y="109055"/>
                        <a:pt x="32011" y="102090"/>
                        <a:pt x="0" y="9409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7" name="شكل حر: شكل 246">
                  <a:extLst>
                    <a:ext uri="{FF2B5EF4-FFF2-40B4-BE49-F238E27FC236}">
                      <a16:creationId xmlns:a16="http://schemas.microsoft.com/office/drawing/2014/main" id="{ED95BC92-B5C8-4554-B3E6-B44BB057C85D}"/>
                    </a:ext>
                  </a:extLst>
                </p:cNvPr>
                <p:cNvSpPr/>
                <p:nvPr/>
              </p:nvSpPr>
              <p:spPr>
                <a:xfrm>
                  <a:off x="9650175" y="2508389"/>
                  <a:ext cx="206097" cy="213667"/>
                </a:xfrm>
                <a:custGeom>
                  <a:avLst/>
                  <a:gdLst>
                    <a:gd name="connsiteX0" fmla="*/ 205249 w 206097"/>
                    <a:gd name="connsiteY0" fmla="*/ 140538 h 213667"/>
                    <a:gd name="connsiteX1" fmla="*/ 139769 w 206097"/>
                    <a:gd name="connsiteY1" fmla="*/ 119707 h 213667"/>
                    <a:gd name="connsiteX2" fmla="*/ 142119 w 206097"/>
                    <a:gd name="connsiteY2" fmla="*/ 106834 h 213667"/>
                    <a:gd name="connsiteX3" fmla="*/ 139769 w 206097"/>
                    <a:gd name="connsiteY3" fmla="*/ 93954 h 213667"/>
                    <a:gd name="connsiteX4" fmla="*/ 205249 w 206097"/>
                    <a:gd name="connsiteY4" fmla="*/ 73123 h 213667"/>
                    <a:gd name="connsiteX5" fmla="*/ 206063 w 206097"/>
                    <a:gd name="connsiteY5" fmla="*/ 71672 h 213667"/>
                    <a:gd name="connsiteX6" fmla="*/ 204591 w 206097"/>
                    <a:gd name="connsiteY6" fmla="*/ 70779 h 213667"/>
                    <a:gd name="connsiteX7" fmla="*/ 136790 w 206097"/>
                    <a:gd name="connsiteY7" fmla="*/ 87474 h 213667"/>
                    <a:gd name="connsiteX8" fmla="*/ 136690 w 206097"/>
                    <a:gd name="connsiteY8" fmla="*/ 87288 h 213667"/>
                    <a:gd name="connsiteX9" fmla="*/ 185039 w 206097"/>
                    <a:gd name="connsiteY9" fmla="*/ 36925 h 213667"/>
                    <a:gd name="connsiteX10" fmla="*/ 185060 w 206097"/>
                    <a:gd name="connsiteY10" fmla="*/ 35261 h 213667"/>
                    <a:gd name="connsiteX11" fmla="*/ 183339 w 206097"/>
                    <a:gd name="connsiteY11" fmla="*/ 35182 h 213667"/>
                    <a:gd name="connsiteX12" fmla="*/ 132547 w 206097"/>
                    <a:gd name="connsiteY12" fmla="*/ 81488 h 213667"/>
                    <a:gd name="connsiteX13" fmla="*/ 110280 w 206097"/>
                    <a:gd name="connsiteY13" fmla="*/ 68501 h 213667"/>
                    <a:gd name="connsiteX14" fmla="*/ 124960 w 206097"/>
                    <a:gd name="connsiteY14" fmla="*/ 1478 h 213667"/>
                    <a:gd name="connsiteX15" fmla="*/ 124110 w 206097"/>
                    <a:gd name="connsiteY15" fmla="*/ 49 h 213667"/>
                    <a:gd name="connsiteX16" fmla="*/ 122603 w 206097"/>
                    <a:gd name="connsiteY16" fmla="*/ 878 h 213667"/>
                    <a:gd name="connsiteX17" fmla="*/ 103200 w 206097"/>
                    <a:gd name="connsiteY17" fmla="*/ 67793 h 213667"/>
                    <a:gd name="connsiteX18" fmla="*/ 103050 w 206097"/>
                    <a:gd name="connsiteY18" fmla="*/ 67779 h 213667"/>
                    <a:gd name="connsiteX19" fmla="*/ 102900 w 206097"/>
                    <a:gd name="connsiteY19" fmla="*/ 67793 h 213667"/>
                    <a:gd name="connsiteX20" fmla="*/ 83498 w 206097"/>
                    <a:gd name="connsiteY20" fmla="*/ 878 h 213667"/>
                    <a:gd name="connsiteX21" fmla="*/ 82069 w 206097"/>
                    <a:gd name="connsiteY21" fmla="*/ 28 h 213667"/>
                    <a:gd name="connsiteX22" fmla="*/ 81140 w 206097"/>
                    <a:gd name="connsiteY22" fmla="*/ 1478 h 213667"/>
                    <a:gd name="connsiteX23" fmla="*/ 95821 w 206097"/>
                    <a:gd name="connsiteY23" fmla="*/ 68501 h 213667"/>
                    <a:gd name="connsiteX24" fmla="*/ 73554 w 206097"/>
                    <a:gd name="connsiteY24" fmla="*/ 81488 h 213667"/>
                    <a:gd name="connsiteX25" fmla="*/ 22762 w 206097"/>
                    <a:gd name="connsiteY25" fmla="*/ 35182 h 213667"/>
                    <a:gd name="connsiteX26" fmla="*/ 21097 w 206097"/>
                    <a:gd name="connsiteY26" fmla="*/ 35203 h 213667"/>
                    <a:gd name="connsiteX27" fmla="*/ 21062 w 206097"/>
                    <a:gd name="connsiteY27" fmla="*/ 36925 h 213667"/>
                    <a:gd name="connsiteX28" fmla="*/ 69410 w 206097"/>
                    <a:gd name="connsiteY28" fmla="*/ 87288 h 213667"/>
                    <a:gd name="connsiteX29" fmla="*/ 69310 w 206097"/>
                    <a:gd name="connsiteY29" fmla="*/ 87474 h 213667"/>
                    <a:gd name="connsiteX30" fmla="*/ 1509 w 206097"/>
                    <a:gd name="connsiteY30" fmla="*/ 70779 h 213667"/>
                    <a:gd name="connsiteX31" fmla="*/ 59 w 206097"/>
                    <a:gd name="connsiteY31" fmla="*/ 71594 h 213667"/>
                    <a:gd name="connsiteX32" fmla="*/ 852 w 206097"/>
                    <a:gd name="connsiteY32" fmla="*/ 73123 h 213667"/>
                    <a:gd name="connsiteX33" fmla="*/ 66331 w 206097"/>
                    <a:gd name="connsiteY33" fmla="*/ 93954 h 213667"/>
                    <a:gd name="connsiteX34" fmla="*/ 63981 w 206097"/>
                    <a:gd name="connsiteY34" fmla="*/ 106834 h 213667"/>
                    <a:gd name="connsiteX35" fmla="*/ 66331 w 206097"/>
                    <a:gd name="connsiteY35" fmla="*/ 119707 h 213667"/>
                    <a:gd name="connsiteX36" fmla="*/ 852 w 206097"/>
                    <a:gd name="connsiteY36" fmla="*/ 140538 h 213667"/>
                    <a:gd name="connsiteX37" fmla="*/ 38 w 206097"/>
                    <a:gd name="connsiteY37" fmla="*/ 141988 h 213667"/>
                    <a:gd name="connsiteX38" fmla="*/ 1509 w 206097"/>
                    <a:gd name="connsiteY38" fmla="*/ 142881 h 213667"/>
                    <a:gd name="connsiteX39" fmla="*/ 69310 w 206097"/>
                    <a:gd name="connsiteY39" fmla="*/ 126186 h 213667"/>
                    <a:gd name="connsiteX40" fmla="*/ 69410 w 206097"/>
                    <a:gd name="connsiteY40" fmla="*/ 126372 h 213667"/>
                    <a:gd name="connsiteX41" fmla="*/ 21062 w 206097"/>
                    <a:gd name="connsiteY41" fmla="*/ 176735 h 213667"/>
                    <a:gd name="connsiteX42" fmla="*/ 21040 w 206097"/>
                    <a:gd name="connsiteY42" fmla="*/ 178400 h 213667"/>
                    <a:gd name="connsiteX43" fmla="*/ 22762 w 206097"/>
                    <a:gd name="connsiteY43" fmla="*/ 178478 h 213667"/>
                    <a:gd name="connsiteX44" fmla="*/ 73554 w 206097"/>
                    <a:gd name="connsiteY44" fmla="*/ 132173 h 213667"/>
                    <a:gd name="connsiteX45" fmla="*/ 95821 w 206097"/>
                    <a:gd name="connsiteY45" fmla="*/ 145160 h 213667"/>
                    <a:gd name="connsiteX46" fmla="*/ 81140 w 206097"/>
                    <a:gd name="connsiteY46" fmla="*/ 212190 h 213667"/>
                    <a:gd name="connsiteX47" fmla="*/ 81990 w 206097"/>
                    <a:gd name="connsiteY47" fmla="*/ 213619 h 213667"/>
                    <a:gd name="connsiteX48" fmla="*/ 83498 w 206097"/>
                    <a:gd name="connsiteY48" fmla="*/ 212790 h 213667"/>
                    <a:gd name="connsiteX49" fmla="*/ 102900 w 206097"/>
                    <a:gd name="connsiteY49" fmla="*/ 145874 h 213667"/>
                    <a:gd name="connsiteX50" fmla="*/ 103050 w 206097"/>
                    <a:gd name="connsiteY50" fmla="*/ 145889 h 213667"/>
                    <a:gd name="connsiteX51" fmla="*/ 103200 w 206097"/>
                    <a:gd name="connsiteY51" fmla="*/ 145874 h 213667"/>
                    <a:gd name="connsiteX52" fmla="*/ 122603 w 206097"/>
                    <a:gd name="connsiteY52" fmla="*/ 212790 h 213667"/>
                    <a:gd name="connsiteX53" fmla="*/ 124032 w 206097"/>
                    <a:gd name="connsiteY53" fmla="*/ 213640 h 213667"/>
                    <a:gd name="connsiteX54" fmla="*/ 124960 w 206097"/>
                    <a:gd name="connsiteY54" fmla="*/ 212190 h 213667"/>
                    <a:gd name="connsiteX55" fmla="*/ 110280 w 206097"/>
                    <a:gd name="connsiteY55" fmla="*/ 145160 h 213667"/>
                    <a:gd name="connsiteX56" fmla="*/ 132547 w 206097"/>
                    <a:gd name="connsiteY56" fmla="*/ 132173 h 213667"/>
                    <a:gd name="connsiteX57" fmla="*/ 183339 w 206097"/>
                    <a:gd name="connsiteY57" fmla="*/ 178478 h 213667"/>
                    <a:gd name="connsiteX58" fmla="*/ 185003 w 206097"/>
                    <a:gd name="connsiteY58" fmla="*/ 178457 h 213667"/>
                    <a:gd name="connsiteX59" fmla="*/ 185039 w 206097"/>
                    <a:gd name="connsiteY59" fmla="*/ 176735 h 213667"/>
                    <a:gd name="connsiteX60" fmla="*/ 136690 w 206097"/>
                    <a:gd name="connsiteY60" fmla="*/ 126372 h 213667"/>
                    <a:gd name="connsiteX61" fmla="*/ 136790 w 206097"/>
                    <a:gd name="connsiteY61" fmla="*/ 126186 h 213667"/>
                    <a:gd name="connsiteX62" fmla="*/ 204591 w 206097"/>
                    <a:gd name="connsiteY62" fmla="*/ 142881 h 213667"/>
                    <a:gd name="connsiteX63" fmla="*/ 206042 w 206097"/>
                    <a:gd name="connsiteY63" fmla="*/ 142067 h 213667"/>
                    <a:gd name="connsiteX64" fmla="*/ 205249 w 206097"/>
                    <a:gd name="connsiteY64" fmla="*/ 140538 h 213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206097" h="213667">
                      <a:moveTo>
                        <a:pt x="205249" y="140538"/>
                      </a:moveTo>
                      <a:lnTo>
                        <a:pt x="139769" y="119707"/>
                      </a:lnTo>
                      <a:cubicBezTo>
                        <a:pt x="141191" y="115656"/>
                        <a:pt x="142119" y="111370"/>
                        <a:pt x="142119" y="106834"/>
                      </a:cubicBezTo>
                      <a:cubicBezTo>
                        <a:pt x="142119" y="102298"/>
                        <a:pt x="141198" y="98004"/>
                        <a:pt x="139769" y="93954"/>
                      </a:cubicBezTo>
                      <a:lnTo>
                        <a:pt x="205249" y="73123"/>
                      </a:lnTo>
                      <a:cubicBezTo>
                        <a:pt x="205856" y="72930"/>
                        <a:pt x="206213" y="72294"/>
                        <a:pt x="206063" y="71672"/>
                      </a:cubicBezTo>
                      <a:cubicBezTo>
                        <a:pt x="205899" y="71022"/>
                        <a:pt x="205242" y="70622"/>
                        <a:pt x="204591" y="70779"/>
                      </a:cubicBezTo>
                      <a:lnTo>
                        <a:pt x="136790" y="87474"/>
                      </a:lnTo>
                      <a:cubicBezTo>
                        <a:pt x="136755" y="87410"/>
                        <a:pt x="136726" y="87353"/>
                        <a:pt x="136690" y="87288"/>
                      </a:cubicBezTo>
                      <a:lnTo>
                        <a:pt x="185039" y="36925"/>
                      </a:lnTo>
                      <a:cubicBezTo>
                        <a:pt x="185475" y="36468"/>
                        <a:pt x="185496" y="35739"/>
                        <a:pt x="185060" y="35261"/>
                      </a:cubicBezTo>
                      <a:cubicBezTo>
                        <a:pt x="184610" y="34768"/>
                        <a:pt x="183839" y="34725"/>
                        <a:pt x="183339" y="35182"/>
                      </a:cubicBezTo>
                      <a:lnTo>
                        <a:pt x="132547" y="81488"/>
                      </a:lnTo>
                      <a:cubicBezTo>
                        <a:pt x="126882" y="74901"/>
                        <a:pt x="119166" y="70165"/>
                        <a:pt x="110280" y="68501"/>
                      </a:cubicBezTo>
                      <a:lnTo>
                        <a:pt x="124960" y="1478"/>
                      </a:lnTo>
                      <a:cubicBezTo>
                        <a:pt x="125096" y="856"/>
                        <a:pt x="124724" y="228"/>
                        <a:pt x="124110" y="49"/>
                      </a:cubicBezTo>
                      <a:cubicBezTo>
                        <a:pt x="123467" y="-137"/>
                        <a:pt x="122788" y="235"/>
                        <a:pt x="122603" y="878"/>
                      </a:cubicBezTo>
                      <a:lnTo>
                        <a:pt x="103200" y="67793"/>
                      </a:lnTo>
                      <a:cubicBezTo>
                        <a:pt x="103150" y="67793"/>
                        <a:pt x="103100" y="67779"/>
                        <a:pt x="103050" y="67779"/>
                      </a:cubicBezTo>
                      <a:cubicBezTo>
                        <a:pt x="103000" y="67779"/>
                        <a:pt x="102950" y="67793"/>
                        <a:pt x="102900" y="67793"/>
                      </a:cubicBezTo>
                      <a:lnTo>
                        <a:pt x="83498" y="878"/>
                      </a:lnTo>
                      <a:cubicBezTo>
                        <a:pt x="83319" y="270"/>
                        <a:pt x="82698" y="-108"/>
                        <a:pt x="82069" y="28"/>
                      </a:cubicBezTo>
                      <a:cubicBezTo>
                        <a:pt x="81412" y="171"/>
                        <a:pt x="80998" y="821"/>
                        <a:pt x="81140" y="1478"/>
                      </a:cubicBezTo>
                      <a:lnTo>
                        <a:pt x="95821" y="68501"/>
                      </a:lnTo>
                      <a:cubicBezTo>
                        <a:pt x="86934" y="70165"/>
                        <a:pt x="79219" y="74901"/>
                        <a:pt x="73554" y="81488"/>
                      </a:cubicBezTo>
                      <a:lnTo>
                        <a:pt x="22762" y="35182"/>
                      </a:lnTo>
                      <a:cubicBezTo>
                        <a:pt x="22290" y="34753"/>
                        <a:pt x="21562" y="34760"/>
                        <a:pt x="21097" y="35203"/>
                      </a:cubicBezTo>
                      <a:cubicBezTo>
                        <a:pt x="20612" y="35668"/>
                        <a:pt x="20597" y="36439"/>
                        <a:pt x="21062" y="36925"/>
                      </a:cubicBezTo>
                      <a:lnTo>
                        <a:pt x="69410" y="87288"/>
                      </a:lnTo>
                      <a:cubicBezTo>
                        <a:pt x="69375" y="87353"/>
                        <a:pt x="69346" y="87410"/>
                        <a:pt x="69310" y="87474"/>
                      </a:cubicBezTo>
                      <a:lnTo>
                        <a:pt x="1509" y="70779"/>
                      </a:lnTo>
                      <a:cubicBezTo>
                        <a:pt x="895" y="70629"/>
                        <a:pt x="252" y="70979"/>
                        <a:pt x="59" y="71594"/>
                      </a:cubicBezTo>
                      <a:cubicBezTo>
                        <a:pt x="-148" y="72237"/>
                        <a:pt x="209" y="72915"/>
                        <a:pt x="852" y="73123"/>
                      </a:cubicBezTo>
                      <a:lnTo>
                        <a:pt x="66331" y="93954"/>
                      </a:lnTo>
                      <a:cubicBezTo>
                        <a:pt x="64910" y="98004"/>
                        <a:pt x="63981" y="102290"/>
                        <a:pt x="63981" y="106834"/>
                      </a:cubicBezTo>
                      <a:cubicBezTo>
                        <a:pt x="63981" y="111377"/>
                        <a:pt x="64903" y="115656"/>
                        <a:pt x="66331" y="119707"/>
                      </a:cubicBezTo>
                      <a:lnTo>
                        <a:pt x="852" y="140538"/>
                      </a:lnTo>
                      <a:cubicBezTo>
                        <a:pt x="245" y="140731"/>
                        <a:pt x="-112" y="141367"/>
                        <a:pt x="38" y="141988"/>
                      </a:cubicBezTo>
                      <a:cubicBezTo>
                        <a:pt x="202" y="142638"/>
                        <a:pt x="859" y="143038"/>
                        <a:pt x="1509" y="142881"/>
                      </a:cubicBezTo>
                      <a:lnTo>
                        <a:pt x="69310" y="126186"/>
                      </a:lnTo>
                      <a:cubicBezTo>
                        <a:pt x="69346" y="126250"/>
                        <a:pt x="69375" y="126308"/>
                        <a:pt x="69410" y="126372"/>
                      </a:cubicBezTo>
                      <a:lnTo>
                        <a:pt x="21062" y="176735"/>
                      </a:lnTo>
                      <a:cubicBezTo>
                        <a:pt x="20625" y="177193"/>
                        <a:pt x="20604" y="177921"/>
                        <a:pt x="21040" y="178400"/>
                      </a:cubicBezTo>
                      <a:cubicBezTo>
                        <a:pt x="21490" y="178900"/>
                        <a:pt x="22261" y="178936"/>
                        <a:pt x="22762" y="178478"/>
                      </a:cubicBezTo>
                      <a:lnTo>
                        <a:pt x="73554" y="132173"/>
                      </a:lnTo>
                      <a:cubicBezTo>
                        <a:pt x="79219" y="138759"/>
                        <a:pt x="86934" y="143496"/>
                        <a:pt x="95821" y="145160"/>
                      </a:cubicBezTo>
                      <a:lnTo>
                        <a:pt x="81140" y="212190"/>
                      </a:lnTo>
                      <a:cubicBezTo>
                        <a:pt x="81005" y="212811"/>
                        <a:pt x="81376" y="213440"/>
                        <a:pt x="81990" y="213619"/>
                      </a:cubicBezTo>
                      <a:cubicBezTo>
                        <a:pt x="82634" y="213804"/>
                        <a:pt x="83312" y="213433"/>
                        <a:pt x="83498" y="212790"/>
                      </a:cubicBezTo>
                      <a:lnTo>
                        <a:pt x="102900" y="145874"/>
                      </a:lnTo>
                      <a:cubicBezTo>
                        <a:pt x="102950" y="145874"/>
                        <a:pt x="103000" y="145889"/>
                        <a:pt x="103050" y="145889"/>
                      </a:cubicBezTo>
                      <a:cubicBezTo>
                        <a:pt x="103100" y="145889"/>
                        <a:pt x="103150" y="145874"/>
                        <a:pt x="103200" y="145874"/>
                      </a:cubicBezTo>
                      <a:lnTo>
                        <a:pt x="122603" y="212790"/>
                      </a:lnTo>
                      <a:cubicBezTo>
                        <a:pt x="122781" y="213397"/>
                        <a:pt x="123403" y="213776"/>
                        <a:pt x="124032" y="213640"/>
                      </a:cubicBezTo>
                      <a:cubicBezTo>
                        <a:pt x="124689" y="213497"/>
                        <a:pt x="125103" y="212847"/>
                        <a:pt x="124960" y="212190"/>
                      </a:cubicBezTo>
                      <a:lnTo>
                        <a:pt x="110280" y="145160"/>
                      </a:lnTo>
                      <a:cubicBezTo>
                        <a:pt x="119166" y="143496"/>
                        <a:pt x="126882" y="138759"/>
                        <a:pt x="132547" y="132173"/>
                      </a:cubicBezTo>
                      <a:lnTo>
                        <a:pt x="183339" y="178478"/>
                      </a:lnTo>
                      <a:cubicBezTo>
                        <a:pt x="183810" y="178907"/>
                        <a:pt x="184539" y="178900"/>
                        <a:pt x="185003" y="178457"/>
                      </a:cubicBezTo>
                      <a:cubicBezTo>
                        <a:pt x="185489" y="177993"/>
                        <a:pt x="185503" y="177221"/>
                        <a:pt x="185039" y="176735"/>
                      </a:cubicBezTo>
                      <a:lnTo>
                        <a:pt x="136690" y="126372"/>
                      </a:lnTo>
                      <a:cubicBezTo>
                        <a:pt x="136726" y="126308"/>
                        <a:pt x="136755" y="126250"/>
                        <a:pt x="136790" y="126186"/>
                      </a:cubicBezTo>
                      <a:lnTo>
                        <a:pt x="204591" y="142881"/>
                      </a:lnTo>
                      <a:cubicBezTo>
                        <a:pt x="205206" y="143031"/>
                        <a:pt x="205849" y="142681"/>
                        <a:pt x="206042" y="142067"/>
                      </a:cubicBezTo>
                      <a:cubicBezTo>
                        <a:pt x="206242" y="141424"/>
                        <a:pt x="205892" y="140738"/>
                        <a:pt x="205249" y="14053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144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sp>
            <p:nvSpPr>
              <p:cNvPr id="235" name="شكل حر: شكل 234">
                <a:extLst>
                  <a:ext uri="{FF2B5EF4-FFF2-40B4-BE49-F238E27FC236}">
                    <a16:creationId xmlns:a16="http://schemas.microsoft.com/office/drawing/2014/main" id="{B33B4133-819B-4280-AA67-FC91D1528BF3}"/>
                  </a:ext>
                </a:extLst>
              </p:cNvPr>
              <p:cNvSpPr/>
              <p:nvPr/>
            </p:nvSpPr>
            <p:spPr>
              <a:xfrm>
                <a:off x="7507311" y="4543228"/>
                <a:ext cx="262400" cy="29871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6" name="شكل حر: شكل 235">
                <a:extLst>
                  <a:ext uri="{FF2B5EF4-FFF2-40B4-BE49-F238E27FC236}">
                    <a16:creationId xmlns:a16="http://schemas.microsoft.com/office/drawing/2014/main" id="{FD8470E8-43B2-46C4-9A23-A49524ACF5F6}"/>
                  </a:ext>
                </a:extLst>
              </p:cNvPr>
              <p:cNvSpPr/>
              <p:nvPr/>
            </p:nvSpPr>
            <p:spPr>
              <a:xfrm>
                <a:off x="7453994" y="5106054"/>
                <a:ext cx="188417" cy="214489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37" name="شكل حر: شكل 236">
                <a:extLst>
                  <a:ext uri="{FF2B5EF4-FFF2-40B4-BE49-F238E27FC236}">
                    <a16:creationId xmlns:a16="http://schemas.microsoft.com/office/drawing/2014/main" id="{48FE53A3-EE3B-451E-9A8E-40F8EE18866B}"/>
                  </a:ext>
                </a:extLst>
              </p:cNvPr>
              <p:cNvSpPr/>
              <p:nvPr/>
            </p:nvSpPr>
            <p:spPr>
              <a:xfrm>
                <a:off x="8395429" y="5737862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38" name="مجموعة 237">
                <a:extLst>
                  <a:ext uri="{FF2B5EF4-FFF2-40B4-BE49-F238E27FC236}">
                    <a16:creationId xmlns:a16="http://schemas.microsoft.com/office/drawing/2014/main" id="{6D945840-6C57-4AB7-A62F-4C14C2FED9BE}"/>
                  </a:ext>
                </a:extLst>
              </p:cNvPr>
              <p:cNvGrpSpPr/>
              <p:nvPr/>
            </p:nvGrpSpPr>
            <p:grpSpPr>
              <a:xfrm rot="17021444" flipH="1">
                <a:off x="7845642" y="5684061"/>
                <a:ext cx="69276" cy="296134"/>
                <a:chOff x="3946762" y="2156920"/>
                <a:chExt cx="300203" cy="1283273"/>
              </a:xfrm>
              <a:solidFill>
                <a:srgbClr val="FFFFFF"/>
              </a:solidFill>
            </p:grpSpPr>
            <p:sp>
              <p:nvSpPr>
                <p:cNvPr id="239" name="مستطيل: زوايا مستديرة 238">
                  <a:extLst>
                    <a:ext uri="{FF2B5EF4-FFF2-40B4-BE49-F238E27FC236}">
                      <a16:creationId xmlns:a16="http://schemas.microsoft.com/office/drawing/2014/main" id="{6B933A42-BDA2-44EB-8E1D-52B2B3D69AF4}"/>
                    </a:ext>
                  </a:extLst>
                </p:cNvPr>
                <p:cNvSpPr/>
                <p:nvPr/>
              </p:nvSpPr>
              <p:spPr>
                <a:xfrm rot="20111266">
                  <a:off x="3946762" y="2156920"/>
                  <a:ext cx="198122" cy="452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40" name="مستطيل: زوايا مستديرة 239">
                  <a:extLst>
                    <a:ext uri="{FF2B5EF4-FFF2-40B4-BE49-F238E27FC236}">
                      <a16:creationId xmlns:a16="http://schemas.microsoft.com/office/drawing/2014/main" id="{A6CDD5FB-D84A-4AEB-8307-CC4534E73D35}"/>
                    </a:ext>
                  </a:extLst>
                </p:cNvPr>
                <p:cNvSpPr/>
                <p:nvPr/>
              </p:nvSpPr>
              <p:spPr>
                <a:xfrm rot="211711">
                  <a:off x="4048845" y="2734074"/>
                  <a:ext cx="198120" cy="706119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253" name="مجموعة 252">
            <a:extLst>
              <a:ext uri="{FF2B5EF4-FFF2-40B4-BE49-F238E27FC236}">
                <a16:creationId xmlns:a16="http://schemas.microsoft.com/office/drawing/2014/main" id="{3A521913-BB74-4D58-A3BF-C64818415781}"/>
              </a:ext>
            </a:extLst>
          </p:cNvPr>
          <p:cNvGrpSpPr/>
          <p:nvPr/>
        </p:nvGrpSpPr>
        <p:grpSpPr>
          <a:xfrm>
            <a:off x="5227481" y="1909875"/>
            <a:ext cx="748499" cy="748499"/>
            <a:chOff x="4025798" y="2012775"/>
            <a:chExt cx="1656080" cy="1656080"/>
          </a:xfrm>
        </p:grpSpPr>
        <p:sp>
          <p:nvSpPr>
            <p:cNvPr id="254" name="شكل بيضاوي 253">
              <a:extLst>
                <a:ext uri="{FF2B5EF4-FFF2-40B4-BE49-F238E27FC236}">
                  <a16:creationId xmlns:a16="http://schemas.microsoft.com/office/drawing/2014/main" id="{15BC6762-1C23-42C1-AEBB-F5BFDF522931}"/>
                </a:ext>
              </a:extLst>
            </p:cNvPr>
            <p:cNvSpPr/>
            <p:nvPr/>
          </p:nvSpPr>
          <p:spPr>
            <a:xfrm>
              <a:off x="4025798" y="2012775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dirty="0"/>
            </a:p>
          </p:txBody>
        </p:sp>
        <p:sp>
          <p:nvSpPr>
            <p:cNvPr id="255" name="شكل بيضاوي 254">
              <a:extLst>
                <a:ext uri="{FF2B5EF4-FFF2-40B4-BE49-F238E27FC236}">
                  <a16:creationId xmlns:a16="http://schemas.microsoft.com/office/drawing/2014/main" id="{9ABC0EC3-11EF-45AB-9AEE-835C8AC2303F}"/>
                </a:ext>
              </a:extLst>
            </p:cNvPr>
            <p:cNvSpPr/>
            <p:nvPr/>
          </p:nvSpPr>
          <p:spPr>
            <a:xfrm>
              <a:off x="4430920" y="2324687"/>
              <a:ext cx="920771" cy="920771"/>
            </a:xfrm>
            <a:prstGeom prst="ellipse">
              <a:avLst/>
            </a:prstGeom>
            <a:solidFill>
              <a:srgbClr val="B7ED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6" name="شكل حر: شكل 255">
              <a:extLst>
                <a:ext uri="{FF2B5EF4-FFF2-40B4-BE49-F238E27FC236}">
                  <a16:creationId xmlns:a16="http://schemas.microsoft.com/office/drawing/2014/main" id="{FD40F52C-ED58-4D1C-93F0-4E4D9B4DC27D}"/>
                </a:ext>
              </a:extLst>
            </p:cNvPr>
            <p:cNvSpPr/>
            <p:nvPr/>
          </p:nvSpPr>
          <p:spPr>
            <a:xfrm>
              <a:off x="4411816" y="2302939"/>
              <a:ext cx="945333" cy="945333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85800 h 723900"/>
                <a:gd name="connsiteX6" fmla="*/ 38100 w 723900"/>
                <a:gd name="connsiteY6" fmla="*/ 361950 h 723900"/>
                <a:gd name="connsiteX7" fmla="*/ 361950 w 723900"/>
                <a:gd name="connsiteY7" fmla="*/ 38100 h 723900"/>
                <a:gd name="connsiteX8" fmla="*/ 492443 w 723900"/>
                <a:gd name="connsiteY8" fmla="*/ 65723 h 723900"/>
                <a:gd name="connsiteX9" fmla="*/ 461963 w 723900"/>
                <a:gd name="connsiteY9" fmla="*/ 90488 h 723900"/>
                <a:gd name="connsiteX10" fmla="*/ 449580 w 723900"/>
                <a:gd name="connsiteY10" fmla="*/ 95250 h 723900"/>
                <a:gd name="connsiteX11" fmla="*/ 431483 w 723900"/>
                <a:gd name="connsiteY11" fmla="*/ 95250 h 723900"/>
                <a:gd name="connsiteX12" fmla="*/ 424815 w 723900"/>
                <a:gd name="connsiteY12" fmla="*/ 94298 h 723900"/>
                <a:gd name="connsiteX13" fmla="*/ 351473 w 723900"/>
                <a:gd name="connsiteY13" fmla="*/ 66675 h 723900"/>
                <a:gd name="connsiteX14" fmla="*/ 265748 w 723900"/>
                <a:gd name="connsiteY14" fmla="*/ 95250 h 723900"/>
                <a:gd name="connsiteX15" fmla="*/ 274320 w 723900"/>
                <a:gd name="connsiteY15" fmla="*/ 123825 h 723900"/>
                <a:gd name="connsiteX16" fmla="*/ 276225 w 723900"/>
                <a:gd name="connsiteY16" fmla="*/ 123825 h 723900"/>
                <a:gd name="connsiteX17" fmla="*/ 302895 w 723900"/>
                <a:gd name="connsiteY17" fmla="*/ 123825 h 723900"/>
                <a:gd name="connsiteX18" fmla="*/ 319088 w 723900"/>
                <a:gd name="connsiteY18" fmla="*/ 115253 h 723900"/>
                <a:gd name="connsiteX19" fmla="*/ 329565 w 723900"/>
                <a:gd name="connsiteY19" fmla="*/ 99060 h 723900"/>
                <a:gd name="connsiteX20" fmla="*/ 337185 w 723900"/>
                <a:gd name="connsiteY20" fmla="*/ 95250 h 723900"/>
                <a:gd name="connsiteX21" fmla="*/ 352425 w 723900"/>
                <a:gd name="connsiteY21" fmla="*/ 95250 h 723900"/>
                <a:gd name="connsiteX22" fmla="*/ 332423 w 723900"/>
                <a:gd name="connsiteY22" fmla="*/ 128588 h 723900"/>
                <a:gd name="connsiteX23" fmla="*/ 307658 w 723900"/>
                <a:gd name="connsiteY23" fmla="*/ 142875 h 723900"/>
                <a:gd name="connsiteX24" fmla="*/ 281940 w 723900"/>
                <a:gd name="connsiteY24" fmla="*/ 142875 h 723900"/>
                <a:gd name="connsiteX25" fmla="*/ 271463 w 723900"/>
                <a:gd name="connsiteY25" fmla="*/ 145733 h 723900"/>
                <a:gd name="connsiteX26" fmla="*/ 247650 w 723900"/>
                <a:gd name="connsiteY26" fmla="*/ 161925 h 723900"/>
                <a:gd name="connsiteX27" fmla="*/ 228600 w 723900"/>
                <a:gd name="connsiteY27" fmla="*/ 161925 h 723900"/>
                <a:gd name="connsiteX28" fmla="*/ 219075 w 723900"/>
                <a:gd name="connsiteY28" fmla="*/ 171450 h 723900"/>
                <a:gd name="connsiteX29" fmla="*/ 219075 w 723900"/>
                <a:gd name="connsiteY29" fmla="*/ 180975 h 723900"/>
                <a:gd name="connsiteX30" fmla="*/ 209550 w 723900"/>
                <a:gd name="connsiteY30" fmla="*/ 190500 h 723900"/>
                <a:gd name="connsiteX31" fmla="*/ 200978 w 723900"/>
                <a:gd name="connsiteY31" fmla="*/ 190500 h 723900"/>
                <a:gd name="connsiteX32" fmla="*/ 184785 w 723900"/>
                <a:gd name="connsiteY32" fmla="*/ 199073 h 723900"/>
                <a:gd name="connsiteX33" fmla="*/ 173355 w 723900"/>
                <a:gd name="connsiteY33" fmla="*/ 217170 h 723900"/>
                <a:gd name="connsiteX34" fmla="*/ 171450 w 723900"/>
                <a:gd name="connsiteY34" fmla="*/ 222885 h 723900"/>
                <a:gd name="connsiteX35" fmla="*/ 171450 w 723900"/>
                <a:gd name="connsiteY35" fmla="*/ 228600 h 723900"/>
                <a:gd name="connsiteX36" fmla="*/ 180975 w 723900"/>
                <a:gd name="connsiteY36" fmla="*/ 238125 h 723900"/>
                <a:gd name="connsiteX37" fmla="*/ 215265 w 723900"/>
                <a:gd name="connsiteY37" fmla="*/ 238125 h 723900"/>
                <a:gd name="connsiteX38" fmla="*/ 221933 w 723900"/>
                <a:gd name="connsiteY38" fmla="*/ 235268 h 723900"/>
                <a:gd name="connsiteX39" fmla="*/ 251460 w 723900"/>
                <a:gd name="connsiteY39" fmla="*/ 205740 h 723900"/>
                <a:gd name="connsiteX40" fmla="*/ 264795 w 723900"/>
                <a:gd name="connsiteY40" fmla="*/ 200025 h 723900"/>
                <a:gd name="connsiteX41" fmla="*/ 268605 w 723900"/>
                <a:gd name="connsiteY41" fmla="*/ 200025 h 723900"/>
                <a:gd name="connsiteX42" fmla="*/ 278130 w 723900"/>
                <a:gd name="connsiteY42" fmla="*/ 207645 h 723900"/>
                <a:gd name="connsiteX43" fmla="*/ 283845 w 723900"/>
                <a:gd name="connsiteY43" fmla="*/ 231458 h 723900"/>
                <a:gd name="connsiteX44" fmla="*/ 293370 w 723900"/>
                <a:gd name="connsiteY44" fmla="*/ 239077 h 723900"/>
                <a:gd name="connsiteX45" fmla="*/ 295275 w 723900"/>
                <a:gd name="connsiteY45" fmla="*/ 239077 h 723900"/>
                <a:gd name="connsiteX46" fmla="*/ 304800 w 723900"/>
                <a:gd name="connsiteY46" fmla="*/ 229552 h 723900"/>
                <a:gd name="connsiteX47" fmla="*/ 304800 w 723900"/>
                <a:gd name="connsiteY47" fmla="*/ 204788 h 723900"/>
                <a:gd name="connsiteX48" fmla="*/ 307658 w 723900"/>
                <a:gd name="connsiteY48" fmla="*/ 198120 h 723900"/>
                <a:gd name="connsiteX49" fmla="*/ 314325 w 723900"/>
                <a:gd name="connsiteY49" fmla="*/ 190500 h 723900"/>
                <a:gd name="connsiteX50" fmla="*/ 321945 w 723900"/>
                <a:gd name="connsiteY50" fmla="*/ 212408 h 723900"/>
                <a:gd name="connsiteX51" fmla="*/ 330518 w 723900"/>
                <a:gd name="connsiteY51" fmla="*/ 219075 h 723900"/>
                <a:gd name="connsiteX52" fmla="*/ 339090 w 723900"/>
                <a:gd name="connsiteY52" fmla="*/ 219075 h 723900"/>
                <a:gd name="connsiteX53" fmla="*/ 345758 w 723900"/>
                <a:gd name="connsiteY53" fmla="*/ 216218 h 723900"/>
                <a:gd name="connsiteX54" fmla="*/ 349568 w 723900"/>
                <a:gd name="connsiteY54" fmla="*/ 212408 h 723900"/>
                <a:gd name="connsiteX55" fmla="*/ 356235 w 723900"/>
                <a:gd name="connsiteY55" fmla="*/ 209550 h 723900"/>
                <a:gd name="connsiteX56" fmla="*/ 361950 w 723900"/>
                <a:gd name="connsiteY56" fmla="*/ 209550 h 723900"/>
                <a:gd name="connsiteX57" fmla="*/ 371475 w 723900"/>
                <a:gd name="connsiteY57" fmla="*/ 219075 h 723900"/>
                <a:gd name="connsiteX58" fmla="*/ 371475 w 723900"/>
                <a:gd name="connsiteY58" fmla="*/ 228600 h 723900"/>
                <a:gd name="connsiteX59" fmla="*/ 381000 w 723900"/>
                <a:gd name="connsiteY59" fmla="*/ 238125 h 723900"/>
                <a:gd name="connsiteX60" fmla="*/ 415290 w 723900"/>
                <a:gd name="connsiteY60" fmla="*/ 238125 h 723900"/>
                <a:gd name="connsiteX61" fmla="*/ 423863 w 723900"/>
                <a:gd name="connsiteY61" fmla="*/ 250508 h 723900"/>
                <a:gd name="connsiteX62" fmla="*/ 421005 w 723900"/>
                <a:gd name="connsiteY62" fmla="*/ 259080 h 723900"/>
                <a:gd name="connsiteX63" fmla="*/ 410528 w 723900"/>
                <a:gd name="connsiteY63" fmla="*/ 265748 h 723900"/>
                <a:gd name="connsiteX64" fmla="*/ 364808 w 723900"/>
                <a:gd name="connsiteY64" fmla="*/ 258127 h 723900"/>
                <a:gd name="connsiteX65" fmla="*/ 358140 w 723900"/>
                <a:gd name="connsiteY65" fmla="*/ 258127 h 723900"/>
                <a:gd name="connsiteX66" fmla="*/ 319088 w 723900"/>
                <a:gd name="connsiteY66" fmla="*/ 265748 h 723900"/>
                <a:gd name="connsiteX67" fmla="*/ 308610 w 723900"/>
                <a:gd name="connsiteY67" fmla="*/ 264795 h 723900"/>
                <a:gd name="connsiteX68" fmla="*/ 247650 w 723900"/>
                <a:gd name="connsiteY68" fmla="*/ 247650 h 723900"/>
                <a:gd name="connsiteX69" fmla="*/ 133350 w 723900"/>
                <a:gd name="connsiteY69" fmla="*/ 352425 h 723900"/>
                <a:gd name="connsiteX70" fmla="*/ 190500 w 723900"/>
                <a:gd name="connsiteY70" fmla="*/ 419100 h 723900"/>
                <a:gd name="connsiteX71" fmla="*/ 285750 w 723900"/>
                <a:gd name="connsiteY71" fmla="*/ 495300 h 723900"/>
                <a:gd name="connsiteX72" fmla="*/ 285750 w 723900"/>
                <a:gd name="connsiteY72" fmla="*/ 554355 h 723900"/>
                <a:gd name="connsiteX73" fmla="*/ 297180 w 723900"/>
                <a:gd name="connsiteY73" fmla="*/ 584835 h 723900"/>
                <a:gd name="connsiteX74" fmla="*/ 324803 w 723900"/>
                <a:gd name="connsiteY74" fmla="*/ 618173 h 723900"/>
                <a:gd name="connsiteX75" fmla="*/ 346710 w 723900"/>
                <a:gd name="connsiteY75" fmla="*/ 628650 h 723900"/>
                <a:gd name="connsiteX76" fmla="*/ 369570 w 723900"/>
                <a:gd name="connsiteY76" fmla="*/ 628650 h 723900"/>
                <a:gd name="connsiteX77" fmla="*/ 389573 w 723900"/>
                <a:gd name="connsiteY77" fmla="*/ 620078 h 723900"/>
                <a:gd name="connsiteX78" fmla="*/ 412433 w 723900"/>
                <a:gd name="connsiteY78" fmla="*/ 597218 h 723900"/>
                <a:gd name="connsiteX79" fmla="*/ 422910 w 723900"/>
                <a:gd name="connsiteY79" fmla="*/ 581978 h 723900"/>
                <a:gd name="connsiteX80" fmla="*/ 441960 w 723900"/>
                <a:gd name="connsiteY80" fmla="*/ 542925 h 723900"/>
                <a:gd name="connsiteX81" fmla="*/ 446723 w 723900"/>
                <a:gd name="connsiteY81" fmla="*/ 521970 h 723900"/>
                <a:gd name="connsiteX82" fmla="*/ 446723 w 723900"/>
                <a:gd name="connsiteY82" fmla="*/ 478155 h 723900"/>
                <a:gd name="connsiteX83" fmla="*/ 455295 w 723900"/>
                <a:gd name="connsiteY83" fmla="*/ 458153 h 723900"/>
                <a:gd name="connsiteX84" fmla="*/ 505778 w 723900"/>
                <a:gd name="connsiteY84" fmla="*/ 407670 h 723900"/>
                <a:gd name="connsiteX85" fmla="*/ 504825 w 723900"/>
                <a:gd name="connsiteY85" fmla="*/ 393383 h 723900"/>
                <a:gd name="connsiteX86" fmla="*/ 416243 w 723900"/>
                <a:gd name="connsiteY86" fmla="*/ 300038 h 723900"/>
                <a:gd name="connsiteX87" fmla="*/ 424815 w 723900"/>
                <a:gd name="connsiteY87" fmla="*/ 285750 h 723900"/>
                <a:gd name="connsiteX88" fmla="*/ 428625 w 723900"/>
                <a:gd name="connsiteY88" fmla="*/ 285750 h 723900"/>
                <a:gd name="connsiteX89" fmla="*/ 482918 w 723900"/>
                <a:gd name="connsiteY89" fmla="*/ 356235 h 723900"/>
                <a:gd name="connsiteX90" fmla="*/ 510540 w 723900"/>
                <a:gd name="connsiteY90" fmla="*/ 359093 h 723900"/>
                <a:gd name="connsiteX91" fmla="*/ 541973 w 723900"/>
                <a:gd name="connsiteY91" fmla="*/ 332423 h 723900"/>
                <a:gd name="connsiteX92" fmla="*/ 541020 w 723900"/>
                <a:gd name="connsiteY92" fmla="*/ 317183 h 723900"/>
                <a:gd name="connsiteX93" fmla="*/ 512445 w 723900"/>
                <a:gd name="connsiteY93" fmla="*/ 300038 h 723900"/>
                <a:gd name="connsiteX94" fmla="*/ 508635 w 723900"/>
                <a:gd name="connsiteY94" fmla="*/ 287655 h 723900"/>
                <a:gd name="connsiteX95" fmla="*/ 509588 w 723900"/>
                <a:gd name="connsiteY95" fmla="*/ 285750 h 723900"/>
                <a:gd name="connsiteX96" fmla="*/ 522923 w 723900"/>
                <a:gd name="connsiteY96" fmla="*/ 281940 h 723900"/>
                <a:gd name="connsiteX97" fmla="*/ 557213 w 723900"/>
                <a:gd name="connsiteY97" fmla="*/ 302895 h 723900"/>
                <a:gd name="connsiteX98" fmla="*/ 566738 w 723900"/>
                <a:gd name="connsiteY98" fmla="*/ 305753 h 723900"/>
                <a:gd name="connsiteX99" fmla="*/ 577215 w 723900"/>
                <a:gd name="connsiteY99" fmla="*/ 305753 h 723900"/>
                <a:gd name="connsiteX100" fmla="*/ 594360 w 723900"/>
                <a:gd name="connsiteY100" fmla="*/ 317183 h 723900"/>
                <a:gd name="connsiteX101" fmla="*/ 621983 w 723900"/>
                <a:gd name="connsiteY101" fmla="*/ 380048 h 723900"/>
                <a:gd name="connsiteX102" fmla="*/ 639128 w 723900"/>
                <a:gd name="connsiteY102" fmla="*/ 391478 h 723900"/>
                <a:gd name="connsiteX103" fmla="*/ 639128 w 723900"/>
                <a:gd name="connsiteY103" fmla="*/ 391478 h 723900"/>
                <a:gd name="connsiteX104" fmla="*/ 655320 w 723900"/>
                <a:gd name="connsiteY104" fmla="*/ 375285 h 723900"/>
                <a:gd name="connsiteX105" fmla="*/ 655320 w 723900"/>
                <a:gd name="connsiteY105" fmla="*/ 348615 h 723900"/>
                <a:gd name="connsiteX106" fmla="*/ 659130 w 723900"/>
                <a:gd name="connsiteY106" fmla="*/ 340995 h 723900"/>
                <a:gd name="connsiteX107" fmla="*/ 681038 w 723900"/>
                <a:gd name="connsiteY107" fmla="*/ 323850 h 723900"/>
                <a:gd name="connsiteX108" fmla="*/ 683895 w 723900"/>
                <a:gd name="connsiteY108" fmla="*/ 362903 h 723900"/>
                <a:gd name="connsiteX109" fmla="*/ 361950 w 723900"/>
                <a:gd name="connsiteY109" fmla="*/ 6858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85800"/>
                  </a:moveTo>
                  <a:cubicBezTo>
                    <a:pt x="183833" y="685800"/>
                    <a:pt x="38100" y="540068"/>
                    <a:pt x="38100" y="361950"/>
                  </a:cubicBezTo>
                  <a:cubicBezTo>
                    <a:pt x="38100" y="183833"/>
                    <a:pt x="183833" y="38100"/>
                    <a:pt x="361950" y="38100"/>
                  </a:cubicBezTo>
                  <a:cubicBezTo>
                    <a:pt x="408623" y="38100"/>
                    <a:pt x="452438" y="47625"/>
                    <a:pt x="492443" y="65723"/>
                  </a:cubicBezTo>
                  <a:lnTo>
                    <a:pt x="461963" y="90488"/>
                  </a:lnTo>
                  <a:cubicBezTo>
                    <a:pt x="458153" y="93345"/>
                    <a:pt x="454343" y="95250"/>
                    <a:pt x="449580" y="95250"/>
                  </a:cubicBezTo>
                  <a:lnTo>
                    <a:pt x="431483" y="95250"/>
                  </a:lnTo>
                  <a:cubicBezTo>
                    <a:pt x="429578" y="95250"/>
                    <a:pt x="426720" y="95250"/>
                    <a:pt x="424815" y="94298"/>
                  </a:cubicBezTo>
                  <a:cubicBezTo>
                    <a:pt x="424815" y="94298"/>
                    <a:pt x="378143" y="66675"/>
                    <a:pt x="351473" y="66675"/>
                  </a:cubicBezTo>
                  <a:cubicBezTo>
                    <a:pt x="325755" y="66675"/>
                    <a:pt x="283845" y="82868"/>
                    <a:pt x="265748" y="95250"/>
                  </a:cubicBezTo>
                  <a:cubicBezTo>
                    <a:pt x="238125" y="113348"/>
                    <a:pt x="267653" y="121920"/>
                    <a:pt x="274320" y="123825"/>
                  </a:cubicBezTo>
                  <a:cubicBezTo>
                    <a:pt x="275273" y="123825"/>
                    <a:pt x="276225" y="123825"/>
                    <a:pt x="276225" y="123825"/>
                  </a:cubicBezTo>
                  <a:lnTo>
                    <a:pt x="302895" y="123825"/>
                  </a:lnTo>
                  <a:cubicBezTo>
                    <a:pt x="309563" y="123825"/>
                    <a:pt x="315278" y="120968"/>
                    <a:pt x="319088" y="115253"/>
                  </a:cubicBezTo>
                  <a:lnTo>
                    <a:pt x="329565" y="99060"/>
                  </a:lnTo>
                  <a:cubicBezTo>
                    <a:pt x="331470" y="96203"/>
                    <a:pt x="334328" y="95250"/>
                    <a:pt x="337185" y="95250"/>
                  </a:cubicBezTo>
                  <a:lnTo>
                    <a:pt x="352425" y="95250"/>
                  </a:lnTo>
                  <a:lnTo>
                    <a:pt x="332423" y="128588"/>
                  </a:lnTo>
                  <a:cubicBezTo>
                    <a:pt x="327660" y="137160"/>
                    <a:pt x="318135" y="142875"/>
                    <a:pt x="307658" y="142875"/>
                  </a:cubicBezTo>
                  <a:lnTo>
                    <a:pt x="281940" y="142875"/>
                  </a:lnTo>
                  <a:cubicBezTo>
                    <a:pt x="278130" y="142875"/>
                    <a:pt x="274320" y="143828"/>
                    <a:pt x="271463" y="145733"/>
                  </a:cubicBezTo>
                  <a:lnTo>
                    <a:pt x="247650" y="161925"/>
                  </a:lnTo>
                  <a:lnTo>
                    <a:pt x="228600" y="161925"/>
                  </a:lnTo>
                  <a:cubicBezTo>
                    <a:pt x="222885" y="161925"/>
                    <a:pt x="219075" y="165735"/>
                    <a:pt x="219075" y="171450"/>
                  </a:cubicBezTo>
                  <a:lnTo>
                    <a:pt x="219075" y="180975"/>
                  </a:lnTo>
                  <a:cubicBezTo>
                    <a:pt x="219075" y="186690"/>
                    <a:pt x="215265" y="190500"/>
                    <a:pt x="209550" y="190500"/>
                  </a:cubicBezTo>
                  <a:lnTo>
                    <a:pt x="200978" y="190500"/>
                  </a:lnTo>
                  <a:cubicBezTo>
                    <a:pt x="194310" y="190500"/>
                    <a:pt x="188595" y="193358"/>
                    <a:pt x="184785" y="199073"/>
                  </a:cubicBezTo>
                  <a:lnTo>
                    <a:pt x="173355" y="217170"/>
                  </a:lnTo>
                  <a:cubicBezTo>
                    <a:pt x="172403" y="219075"/>
                    <a:pt x="171450" y="220980"/>
                    <a:pt x="171450" y="222885"/>
                  </a:cubicBezTo>
                  <a:lnTo>
                    <a:pt x="171450" y="228600"/>
                  </a:lnTo>
                  <a:cubicBezTo>
                    <a:pt x="171450" y="234315"/>
                    <a:pt x="175260" y="238125"/>
                    <a:pt x="180975" y="238125"/>
                  </a:cubicBezTo>
                  <a:lnTo>
                    <a:pt x="215265" y="238125"/>
                  </a:lnTo>
                  <a:cubicBezTo>
                    <a:pt x="218123" y="238125"/>
                    <a:pt x="220027" y="237173"/>
                    <a:pt x="221933" y="235268"/>
                  </a:cubicBezTo>
                  <a:lnTo>
                    <a:pt x="251460" y="205740"/>
                  </a:lnTo>
                  <a:cubicBezTo>
                    <a:pt x="255270" y="201930"/>
                    <a:pt x="260033" y="200025"/>
                    <a:pt x="264795" y="200025"/>
                  </a:cubicBezTo>
                  <a:lnTo>
                    <a:pt x="268605" y="200025"/>
                  </a:lnTo>
                  <a:cubicBezTo>
                    <a:pt x="273368" y="200025"/>
                    <a:pt x="277178" y="202883"/>
                    <a:pt x="278130" y="207645"/>
                  </a:cubicBezTo>
                  <a:lnTo>
                    <a:pt x="283845" y="231458"/>
                  </a:lnTo>
                  <a:cubicBezTo>
                    <a:pt x="284798" y="235268"/>
                    <a:pt x="288608" y="239077"/>
                    <a:pt x="293370" y="239077"/>
                  </a:cubicBezTo>
                  <a:lnTo>
                    <a:pt x="295275" y="239077"/>
                  </a:lnTo>
                  <a:cubicBezTo>
                    <a:pt x="300990" y="239077"/>
                    <a:pt x="304800" y="235268"/>
                    <a:pt x="304800" y="229552"/>
                  </a:cubicBezTo>
                  <a:lnTo>
                    <a:pt x="304800" y="204788"/>
                  </a:lnTo>
                  <a:cubicBezTo>
                    <a:pt x="304800" y="201930"/>
                    <a:pt x="305753" y="200025"/>
                    <a:pt x="307658" y="198120"/>
                  </a:cubicBezTo>
                  <a:lnTo>
                    <a:pt x="314325" y="190500"/>
                  </a:lnTo>
                  <a:lnTo>
                    <a:pt x="321945" y="212408"/>
                  </a:lnTo>
                  <a:cubicBezTo>
                    <a:pt x="322898" y="216218"/>
                    <a:pt x="326708" y="219075"/>
                    <a:pt x="330518" y="219075"/>
                  </a:cubicBezTo>
                  <a:lnTo>
                    <a:pt x="339090" y="219075"/>
                  </a:lnTo>
                  <a:cubicBezTo>
                    <a:pt x="341948" y="219075"/>
                    <a:pt x="343853" y="218123"/>
                    <a:pt x="345758" y="216218"/>
                  </a:cubicBezTo>
                  <a:lnTo>
                    <a:pt x="349568" y="212408"/>
                  </a:lnTo>
                  <a:cubicBezTo>
                    <a:pt x="351473" y="210502"/>
                    <a:pt x="353378" y="209550"/>
                    <a:pt x="356235" y="209550"/>
                  </a:cubicBezTo>
                  <a:lnTo>
                    <a:pt x="361950" y="209550"/>
                  </a:lnTo>
                  <a:cubicBezTo>
                    <a:pt x="367665" y="209550"/>
                    <a:pt x="371475" y="213360"/>
                    <a:pt x="371475" y="219075"/>
                  </a:cubicBezTo>
                  <a:lnTo>
                    <a:pt x="371475" y="228600"/>
                  </a:lnTo>
                  <a:cubicBezTo>
                    <a:pt x="371475" y="234315"/>
                    <a:pt x="375285" y="238125"/>
                    <a:pt x="381000" y="238125"/>
                  </a:cubicBezTo>
                  <a:lnTo>
                    <a:pt x="415290" y="238125"/>
                  </a:lnTo>
                  <a:cubicBezTo>
                    <a:pt x="421958" y="238125"/>
                    <a:pt x="426720" y="244793"/>
                    <a:pt x="423863" y="250508"/>
                  </a:cubicBezTo>
                  <a:lnTo>
                    <a:pt x="421005" y="259080"/>
                  </a:lnTo>
                  <a:cubicBezTo>
                    <a:pt x="419100" y="263843"/>
                    <a:pt x="415290" y="266700"/>
                    <a:pt x="410528" y="265748"/>
                  </a:cubicBezTo>
                  <a:lnTo>
                    <a:pt x="364808" y="258127"/>
                  </a:lnTo>
                  <a:cubicBezTo>
                    <a:pt x="362903" y="258127"/>
                    <a:pt x="360045" y="258127"/>
                    <a:pt x="358140" y="258127"/>
                  </a:cubicBezTo>
                  <a:lnTo>
                    <a:pt x="319088" y="265748"/>
                  </a:lnTo>
                  <a:cubicBezTo>
                    <a:pt x="315278" y="266700"/>
                    <a:pt x="312420" y="265748"/>
                    <a:pt x="308610" y="264795"/>
                  </a:cubicBezTo>
                  <a:cubicBezTo>
                    <a:pt x="296228" y="260033"/>
                    <a:pt x="261938" y="247650"/>
                    <a:pt x="247650" y="247650"/>
                  </a:cubicBezTo>
                  <a:cubicBezTo>
                    <a:pt x="134303" y="247650"/>
                    <a:pt x="133350" y="323850"/>
                    <a:pt x="133350" y="352425"/>
                  </a:cubicBezTo>
                  <a:cubicBezTo>
                    <a:pt x="133350" y="390525"/>
                    <a:pt x="155258" y="419100"/>
                    <a:pt x="190500" y="419100"/>
                  </a:cubicBezTo>
                  <a:cubicBezTo>
                    <a:pt x="232410" y="419100"/>
                    <a:pt x="285750" y="417195"/>
                    <a:pt x="285750" y="495300"/>
                  </a:cubicBezTo>
                  <a:lnTo>
                    <a:pt x="285750" y="554355"/>
                  </a:lnTo>
                  <a:cubicBezTo>
                    <a:pt x="285750" y="565785"/>
                    <a:pt x="289560" y="576263"/>
                    <a:pt x="297180" y="584835"/>
                  </a:cubicBezTo>
                  <a:lnTo>
                    <a:pt x="324803" y="618173"/>
                  </a:lnTo>
                  <a:cubicBezTo>
                    <a:pt x="330518" y="624840"/>
                    <a:pt x="338138" y="628650"/>
                    <a:pt x="346710" y="628650"/>
                  </a:cubicBezTo>
                  <a:lnTo>
                    <a:pt x="369570" y="628650"/>
                  </a:lnTo>
                  <a:cubicBezTo>
                    <a:pt x="377190" y="628650"/>
                    <a:pt x="384810" y="625793"/>
                    <a:pt x="389573" y="620078"/>
                  </a:cubicBezTo>
                  <a:lnTo>
                    <a:pt x="412433" y="597218"/>
                  </a:lnTo>
                  <a:cubicBezTo>
                    <a:pt x="417195" y="592455"/>
                    <a:pt x="420053" y="587693"/>
                    <a:pt x="422910" y="581978"/>
                  </a:cubicBezTo>
                  <a:lnTo>
                    <a:pt x="441960" y="542925"/>
                  </a:lnTo>
                  <a:cubicBezTo>
                    <a:pt x="444818" y="536258"/>
                    <a:pt x="446723" y="528638"/>
                    <a:pt x="446723" y="521970"/>
                  </a:cubicBezTo>
                  <a:lnTo>
                    <a:pt x="446723" y="478155"/>
                  </a:lnTo>
                  <a:cubicBezTo>
                    <a:pt x="446723" y="470535"/>
                    <a:pt x="449580" y="462915"/>
                    <a:pt x="455295" y="458153"/>
                  </a:cubicBezTo>
                  <a:lnTo>
                    <a:pt x="505778" y="407670"/>
                  </a:lnTo>
                  <a:cubicBezTo>
                    <a:pt x="509588" y="403860"/>
                    <a:pt x="509588" y="396240"/>
                    <a:pt x="504825" y="393383"/>
                  </a:cubicBezTo>
                  <a:cubicBezTo>
                    <a:pt x="504825" y="393383"/>
                    <a:pt x="447675" y="360998"/>
                    <a:pt x="416243" y="300038"/>
                  </a:cubicBezTo>
                  <a:cubicBezTo>
                    <a:pt x="413385" y="293370"/>
                    <a:pt x="417195" y="285750"/>
                    <a:pt x="424815" y="285750"/>
                  </a:cubicBezTo>
                  <a:lnTo>
                    <a:pt x="428625" y="285750"/>
                  </a:lnTo>
                  <a:lnTo>
                    <a:pt x="482918" y="356235"/>
                  </a:lnTo>
                  <a:cubicBezTo>
                    <a:pt x="489585" y="364808"/>
                    <a:pt x="501968" y="365760"/>
                    <a:pt x="510540" y="359093"/>
                  </a:cubicBezTo>
                  <a:lnTo>
                    <a:pt x="541973" y="332423"/>
                  </a:lnTo>
                  <a:cubicBezTo>
                    <a:pt x="546735" y="328613"/>
                    <a:pt x="546735" y="320040"/>
                    <a:pt x="541020" y="317183"/>
                  </a:cubicBezTo>
                  <a:lnTo>
                    <a:pt x="512445" y="300038"/>
                  </a:lnTo>
                  <a:cubicBezTo>
                    <a:pt x="508635" y="297180"/>
                    <a:pt x="506730" y="292418"/>
                    <a:pt x="508635" y="287655"/>
                  </a:cubicBezTo>
                  <a:lnTo>
                    <a:pt x="509588" y="285750"/>
                  </a:lnTo>
                  <a:cubicBezTo>
                    <a:pt x="512445" y="280988"/>
                    <a:pt x="518160" y="279083"/>
                    <a:pt x="522923" y="281940"/>
                  </a:cubicBezTo>
                  <a:lnTo>
                    <a:pt x="557213" y="302895"/>
                  </a:lnTo>
                  <a:cubicBezTo>
                    <a:pt x="560070" y="304800"/>
                    <a:pt x="563880" y="305753"/>
                    <a:pt x="566738" y="305753"/>
                  </a:cubicBezTo>
                  <a:lnTo>
                    <a:pt x="577215" y="305753"/>
                  </a:lnTo>
                  <a:cubicBezTo>
                    <a:pt x="584835" y="305753"/>
                    <a:pt x="591503" y="310515"/>
                    <a:pt x="594360" y="317183"/>
                  </a:cubicBezTo>
                  <a:lnTo>
                    <a:pt x="621983" y="380048"/>
                  </a:lnTo>
                  <a:cubicBezTo>
                    <a:pt x="624840" y="386715"/>
                    <a:pt x="631508" y="391478"/>
                    <a:pt x="639128" y="391478"/>
                  </a:cubicBezTo>
                  <a:lnTo>
                    <a:pt x="639128" y="391478"/>
                  </a:lnTo>
                  <a:cubicBezTo>
                    <a:pt x="647700" y="391478"/>
                    <a:pt x="655320" y="383858"/>
                    <a:pt x="655320" y="375285"/>
                  </a:cubicBezTo>
                  <a:lnTo>
                    <a:pt x="655320" y="348615"/>
                  </a:lnTo>
                  <a:cubicBezTo>
                    <a:pt x="655320" y="345758"/>
                    <a:pt x="656273" y="342900"/>
                    <a:pt x="659130" y="340995"/>
                  </a:cubicBezTo>
                  <a:lnTo>
                    <a:pt x="681038" y="323850"/>
                  </a:lnTo>
                  <a:cubicBezTo>
                    <a:pt x="682943" y="336233"/>
                    <a:pt x="683895" y="349568"/>
                    <a:pt x="683895" y="362903"/>
                  </a:cubicBezTo>
                  <a:cubicBezTo>
                    <a:pt x="685800" y="540068"/>
                    <a:pt x="540068" y="685800"/>
                    <a:pt x="361950" y="685800"/>
                  </a:cubicBezTo>
                  <a:close/>
                </a:path>
              </a:pathLst>
            </a:custGeom>
            <a:solidFill>
              <a:srgbClr val="0D9DA7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7" name="شكل حر: شكل 256">
              <a:extLst>
                <a:ext uri="{FF2B5EF4-FFF2-40B4-BE49-F238E27FC236}">
                  <a16:creationId xmlns:a16="http://schemas.microsoft.com/office/drawing/2014/main" id="{37269DA1-3FD4-495B-B7AD-FF77DEE5F8D8}"/>
                </a:ext>
              </a:extLst>
            </p:cNvPr>
            <p:cNvSpPr/>
            <p:nvPr/>
          </p:nvSpPr>
          <p:spPr>
            <a:xfrm>
              <a:off x="4124708" y="2880429"/>
              <a:ext cx="1330349" cy="584111"/>
            </a:xfrm>
            <a:custGeom>
              <a:avLst/>
              <a:gdLst>
                <a:gd name="connsiteX0" fmla="*/ 2156395 w 2156396"/>
                <a:gd name="connsiteY0" fmla="*/ 98012 h 906659"/>
                <a:gd name="connsiteX1" fmla="*/ 2059353 w 2156396"/>
                <a:gd name="connsiteY1" fmla="*/ 1 h 906659"/>
                <a:gd name="connsiteX2" fmla="*/ 2007702 w 2156396"/>
                <a:gd name="connsiteY2" fmla="*/ 14500 h 906659"/>
                <a:gd name="connsiteX3" fmla="*/ 1588675 w 2156396"/>
                <a:gd name="connsiteY3" fmla="*/ 254081 h 906659"/>
                <a:gd name="connsiteX4" fmla="*/ 1588160 w 2156396"/>
                <a:gd name="connsiteY4" fmla="*/ 336686 h 906659"/>
                <a:gd name="connsiteX5" fmla="*/ 1390532 w 2156396"/>
                <a:gd name="connsiteY5" fmla="*/ 490084 h 906659"/>
                <a:gd name="connsiteX6" fmla="*/ 955675 w 2156396"/>
                <a:gd name="connsiteY6" fmla="*/ 490084 h 906659"/>
                <a:gd name="connsiteX7" fmla="*/ 955675 w 2156396"/>
                <a:gd name="connsiteY7" fmla="*/ 392066 h 906659"/>
                <a:gd name="connsiteX8" fmla="*/ 1396756 w 2156396"/>
                <a:gd name="connsiteY8" fmla="*/ 392066 h 906659"/>
                <a:gd name="connsiteX9" fmla="*/ 1494774 w 2156396"/>
                <a:gd name="connsiteY9" fmla="*/ 294048 h 906659"/>
                <a:gd name="connsiteX10" fmla="*/ 1396756 w 2156396"/>
                <a:gd name="connsiteY10" fmla="*/ 196030 h 906659"/>
                <a:gd name="connsiteX11" fmla="*/ 808648 w 2156396"/>
                <a:gd name="connsiteY11" fmla="*/ 196030 h 906659"/>
                <a:gd name="connsiteX12" fmla="*/ 692962 w 2156396"/>
                <a:gd name="connsiteY12" fmla="*/ 229062 h 906659"/>
                <a:gd name="connsiteX13" fmla="*/ 0 w 2156396"/>
                <a:gd name="connsiteY13" fmla="*/ 563597 h 906659"/>
                <a:gd name="connsiteX14" fmla="*/ 343063 w 2156396"/>
                <a:gd name="connsiteY14" fmla="*/ 906660 h 906659"/>
                <a:gd name="connsiteX15" fmla="*/ 931171 w 2156396"/>
                <a:gd name="connsiteY15" fmla="*/ 686120 h 906659"/>
                <a:gd name="connsiteX16" fmla="*/ 1389160 w 2156396"/>
                <a:gd name="connsiteY16" fmla="*/ 686120 h 906659"/>
                <a:gd name="connsiteX17" fmla="*/ 1447137 w 2156396"/>
                <a:gd name="connsiteY17" fmla="*/ 667129 h 906659"/>
                <a:gd name="connsiteX18" fmla="*/ 2120202 w 2156396"/>
                <a:gd name="connsiteY18" fmla="*/ 173486 h 906659"/>
                <a:gd name="connsiteX19" fmla="*/ 2156395 w 2156396"/>
                <a:gd name="connsiteY19" fmla="*/ 98012 h 906659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  <a:gd name="connsiteX0" fmla="*/ 2156395 w 2156396"/>
                <a:gd name="connsiteY0" fmla="*/ 98012 h 946803"/>
                <a:gd name="connsiteX1" fmla="*/ 2059353 w 2156396"/>
                <a:gd name="connsiteY1" fmla="*/ 1 h 946803"/>
                <a:gd name="connsiteX2" fmla="*/ 2007702 w 2156396"/>
                <a:gd name="connsiteY2" fmla="*/ 14500 h 946803"/>
                <a:gd name="connsiteX3" fmla="*/ 1588675 w 2156396"/>
                <a:gd name="connsiteY3" fmla="*/ 254081 h 946803"/>
                <a:gd name="connsiteX4" fmla="*/ 1588160 w 2156396"/>
                <a:gd name="connsiteY4" fmla="*/ 336686 h 946803"/>
                <a:gd name="connsiteX5" fmla="*/ 1390532 w 2156396"/>
                <a:gd name="connsiteY5" fmla="*/ 490084 h 946803"/>
                <a:gd name="connsiteX6" fmla="*/ 955675 w 2156396"/>
                <a:gd name="connsiteY6" fmla="*/ 490084 h 946803"/>
                <a:gd name="connsiteX7" fmla="*/ 955675 w 2156396"/>
                <a:gd name="connsiteY7" fmla="*/ 392066 h 946803"/>
                <a:gd name="connsiteX8" fmla="*/ 1396756 w 2156396"/>
                <a:gd name="connsiteY8" fmla="*/ 392066 h 946803"/>
                <a:gd name="connsiteX9" fmla="*/ 1494774 w 2156396"/>
                <a:gd name="connsiteY9" fmla="*/ 294048 h 946803"/>
                <a:gd name="connsiteX10" fmla="*/ 1396756 w 2156396"/>
                <a:gd name="connsiteY10" fmla="*/ 196030 h 946803"/>
                <a:gd name="connsiteX11" fmla="*/ 808648 w 2156396"/>
                <a:gd name="connsiteY11" fmla="*/ 196030 h 946803"/>
                <a:gd name="connsiteX12" fmla="*/ 692962 w 2156396"/>
                <a:gd name="connsiteY12" fmla="*/ 229062 h 946803"/>
                <a:gd name="connsiteX13" fmla="*/ 0 w 2156396"/>
                <a:gd name="connsiteY13" fmla="*/ 563597 h 946803"/>
                <a:gd name="connsiteX14" fmla="*/ 250426 w 2156396"/>
                <a:gd name="connsiteY14" fmla="*/ 946803 h 946803"/>
                <a:gd name="connsiteX15" fmla="*/ 931171 w 2156396"/>
                <a:gd name="connsiteY15" fmla="*/ 686120 h 946803"/>
                <a:gd name="connsiteX16" fmla="*/ 1389160 w 2156396"/>
                <a:gd name="connsiteY16" fmla="*/ 686120 h 946803"/>
                <a:gd name="connsiteX17" fmla="*/ 1447137 w 2156396"/>
                <a:gd name="connsiteY17" fmla="*/ 667129 h 946803"/>
                <a:gd name="connsiteX18" fmla="*/ 2120202 w 2156396"/>
                <a:gd name="connsiteY18" fmla="*/ 173486 h 946803"/>
                <a:gd name="connsiteX19" fmla="*/ 2156395 w 2156396"/>
                <a:gd name="connsiteY19" fmla="*/ 98012 h 946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56396" h="946803">
                  <a:moveTo>
                    <a:pt x="2156395" y="98012"/>
                  </a:moveTo>
                  <a:cubicBezTo>
                    <a:pt x="2156662" y="44148"/>
                    <a:pt x="2113213" y="268"/>
                    <a:pt x="2059353" y="1"/>
                  </a:cubicBezTo>
                  <a:cubicBezTo>
                    <a:pt x="2041119" y="-89"/>
                    <a:pt x="2023225" y="4934"/>
                    <a:pt x="2007702" y="14500"/>
                  </a:cubicBezTo>
                  <a:lnTo>
                    <a:pt x="1588675" y="254081"/>
                  </a:lnTo>
                  <a:cubicBezTo>
                    <a:pt x="1594333" y="281345"/>
                    <a:pt x="1594157" y="309495"/>
                    <a:pt x="1588160" y="336686"/>
                  </a:cubicBezTo>
                  <a:cubicBezTo>
                    <a:pt x="1566178" y="427688"/>
                    <a:pt x="1484141" y="491363"/>
                    <a:pt x="1390532" y="490084"/>
                  </a:cubicBezTo>
                  <a:lnTo>
                    <a:pt x="955675" y="490084"/>
                  </a:lnTo>
                  <a:lnTo>
                    <a:pt x="955675" y="392066"/>
                  </a:lnTo>
                  <a:lnTo>
                    <a:pt x="1396756" y="392066"/>
                  </a:lnTo>
                  <a:cubicBezTo>
                    <a:pt x="1450889" y="392066"/>
                    <a:pt x="1494774" y="348181"/>
                    <a:pt x="1494774" y="294048"/>
                  </a:cubicBezTo>
                  <a:cubicBezTo>
                    <a:pt x="1494774" y="239915"/>
                    <a:pt x="1450889" y="196030"/>
                    <a:pt x="1396756" y="196030"/>
                  </a:cubicBezTo>
                  <a:lnTo>
                    <a:pt x="808648" y="196030"/>
                  </a:lnTo>
                  <a:cubicBezTo>
                    <a:pt x="767760" y="196040"/>
                    <a:pt x="727690" y="207481"/>
                    <a:pt x="692962" y="229062"/>
                  </a:cubicBezTo>
                  <a:lnTo>
                    <a:pt x="0" y="563597"/>
                  </a:lnTo>
                  <a:cubicBezTo>
                    <a:pt x="74212" y="705742"/>
                    <a:pt x="74315" y="783044"/>
                    <a:pt x="250426" y="946803"/>
                  </a:cubicBezTo>
                  <a:cubicBezTo>
                    <a:pt x="408945" y="788283"/>
                    <a:pt x="707567" y="686120"/>
                    <a:pt x="931171" y="686120"/>
                  </a:cubicBezTo>
                  <a:lnTo>
                    <a:pt x="1389160" y="686120"/>
                  </a:lnTo>
                  <a:cubicBezTo>
                    <a:pt x="1410013" y="686117"/>
                    <a:pt x="1430325" y="679464"/>
                    <a:pt x="1447137" y="667129"/>
                  </a:cubicBezTo>
                  <a:lnTo>
                    <a:pt x="2120202" y="173486"/>
                  </a:lnTo>
                  <a:cubicBezTo>
                    <a:pt x="2143023" y="155068"/>
                    <a:pt x="2156319" y="127339"/>
                    <a:pt x="2156395" y="98012"/>
                  </a:cubicBezTo>
                  <a:close/>
                </a:path>
              </a:pathLst>
            </a:custGeom>
            <a:gradFill>
              <a:gsLst>
                <a:gs pos="0">
                  <a:srgbClr val="F0C9B6"/>
                </a:gs>
                <a:gs pos="76000">
                  <a:srgbClr val="EFC4AF"/>
                </a:gs>
              </a:gsLst>
              <a:lin ang="10800000" scaled="1"/>
            </a:gra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8" name="شكل حر: شكل 257">
              <a:extLst>
                <a:ext uri="{FF2B5EF4-FFF2-40B4-BE49-F238E27FC236}">
                  <a16:creationId xmlns:a16="http://schemas.microsoft.com/office/drawing/2014/main" id="{5CA63970-955E-48D1-B2AC-6B1CDE056BD1}"/>
                </a:ext>
              </a:extLst>
            </p:cNvPr>
            <p:cNvSpPr/>
            <p:nvPr/>
          </p:nvSpPr>
          <p:spPr>
            <a:xfrm>
              <a:off x="4545844" y="2269998"/>
              <a:ext cx="234203" cy="266612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59" name="شكل حر: شكل 258">
              <a:extLst>
                <a:ext uri="{FF2B5EF4-FFF2-40B4-BE49-F238E27FC236}">
                  <a16:creationId xmlns:a16="http://schemas.microsoft.com/office/drawing/2014/main" id="{AD242A76-D81C-4E58-8F33-A31E99F81CE7}"/>
                </a:ext>
              </a:extLst>
            </p:cNvPr>
            <p:cNvSpPr/>
            <p:nvPr/>
          </p:nvSpPr>
          <p:spPr>
            <a:xfrm>
              <a:off x="4304201" y="2470318"/>
              <a:ext cx="154416" cy="17578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60" name="شكل حر: شكل 259">
              <a:extLst>
                <a:ext uri="{FF2B5EF4-FFF2-40B4-BE49-F238E27FC236}">
                  <a16:creationId xmlns:a16="http://schemas.microsoft.com/office/drawing/2014/main" id="{462D7232-D3BC-46FD-968E-F6419F97C41F}"/>
                </a:ext>
              </a:extLst>
            </p:cNvPr>
            <p:cNvSpPr/>
            <p:nvPr/>
          </p:nvSpPr>
          <p:spPr>
            <a:xfrm>
              <a:off x="4376962" y="2920918"/>
              <a:ext cx="84596" cy="96303"/>
            </a:xfrm>
            <a:custGeom>
              <a:avLst/>
              <a:gdLst>
                <a:gd name="connsiteX0" fmla="*/ 102518 w 205054"/>
                <a:gd name="connsiteY0" fmla="*/ 233429 h 233429"/>
                <a:gd name="connsiteX1" fmla="*/ 0 w 205054"/>
                <a:gd name="connsiteY1" fmla="*/ 116719 h 233429"/>
                <a:gd name="connsiteX2" fmla="*/ 102518 w 205054"/>
                <a:gd name="connsiteY2" fmla="*/ 0 h 233429"/>
                <a:gd name="connsiteX3" fmla="*/ 205054 w 205054"/>
                <a:gd name="connsiteY3" fmla="*/ 116719 h 233429"/>
                <a:gd name="connsiteX4" fmla="*/ 102518 w 205054"/>
                <a:gd name="connsiteY4" fmla="*/ 233429 h 23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054" h="233429">
                  <a:moveTo>
                    <a:pt x="102518" y="233429"/>
                  </a:moveTo>
                  <a:cubicBezTo>
                    <a:pt x="78167" y="186889"/>
                    <a:pt x="43012" y="146867"/>
                    <a:pt x="0" y="116719"/>
                  </a:cubicBezTo>
                  <a:cubicBezTo>
                    <a:pt x="43010" y="86566"/>
                    <a:pt x="78165" y="46541"/>
                    <a:pt x="102518" y="0"/>
                  </a:cubicBezTo>
                  <a:cubicBezTo>
                    <a:pt x="126870" y="46547"/>
                    <a:pt x="162033" y="86573"/>
                    <a:pt x="205054" y="116719"/>
                  </a:cubicBezTo>
                  <a:cubicBezTo>
                    <a:pt x="162035" y="146865"/>
                    <a:pt x="126873" y="186887"/>
                    <a:pt x="102518" y="2334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61" name="مستطيل: زوايا مستديرة 260">
              <a:extLst>
                <a:ext uri="{FF2B5EF4-FFF2-40B4-BE49-F238E27FC236}">
                  <a16:creationId xmlns:a16="http://schemas.microsoft.com/office/drawing/2014/main" id="{6F9610C3-0F32-42FD-9616-930DDA4B89C2}"/>
                </a:ext>
              </a:extLst>
            </p:cNvPr>
            <p:cNvSpPr/>
            <p:nvPr/>
          </p:nvSpPr>
          <p:spPr>
            <a:xfrm rot="4042901" flipH="1">
              <a:off x="4471498" y="3241881"/>
              <a:ext cx="29414" cy="6712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  <p:sp>
          <p:nvSpPr>
            <p:cNvPr id="262" name="مستطيل: زوايا مستديرة 261">
              <a:extLst>
                <a:ext uri="{FF2B5EF4-FFF2-40B4-BE49-F238E27FC236}">
                  <a16:creationId xmlns:a16="http://schemas.microsoft.com/office/drawing/2014/main" id="{552F950D-EB19-4F2E-8D3A-55AF3DE5ED57}"/>
                </a:ext>
              </a:extLst>
            </p:cNvPr>
            <p:cNvSpPr/>
            <p:nvPr/>
          </p:nvSpPr>
          <p:spPr>
            <a:xfrm rot="4042901" flipH="1">
              <a:off x="4380993" y="3260733"/>
              <a:ext cx="29414" cy="10483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/>
                <a:ea typeface="+mn-ea"/>
                <a:cs typeface="Harmattan"/>
              </a:endParaRPr>
            </a:p>
          </p:txBody>
        </p:sp>
      </p:grpSp>
      <p:grpSp>
        <p:nvGrpSpPr>
          <p:cNvPr id="276" name="مجموعة 275">
            <a:extLst>
              <a:ext uri="{FF2B5EF4-FFF2-40B4-BE49-F238E27FC236}">
                <a16:creationId xmlns:a16="http://schemas.microsoft.com/office/drawing/2014/main" id="{9E4AD773-B2D2-45FA-9C3B-7B6FDEC2EA28}"/>
              </a:ext>
            </a:extLst>
          </p:cNvPr>
          <p:cNvGrpSpPr/>
          <p:nvPr/>
        </p:nvGrpSpPr>
        <p:grpSpPr>
          <a:xfrm>
            <a:off x="5247448" y="4111823"/>
            <a:ext cx="735840" cy="735840"/>
            <a:chOff x="802640" y="2306320"/>
            <a:chExt cx="1656080" cy="1656080"/>
          </a:xfrm>
        </p:grpSpPr>
        <p:sp>
          <p:nvSpPr>
            <p:cNvPr id="277" name="شكل بيضاوي 276">
              <a:extLst>
                <a:ext uri="{FF2B5EF4-FFF2-40B4-BE49-F238E27FC236}">
                  <a16:creationId xmlns:a16="http://schemas.microsoft.com/office/drawing/2014/main" id="{215F76BF-9C46-4443-A1A9-78E40E3D9607}"/>
                </a:ext>
              </a:extLst>
            </p:cNvPr>
            <p:cNvSpPr/>
            <p:nvPr/>
          </p:nvSpPr>
          <p:spPr>
            <a:xfrm>
              <a:off x="802640" y="2306320"/>
              <a:ext cx="1656080" cy="1656080"/>
            </a:xfrm>
            <a:prstGeom prst="ellipse">
              <a:avLst/>
            </a:prstGeom>
            <a:solidFill>
              <a:srgbClr val="5CD4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278" name="مجموعة 277">
              <a:extLst>
                <a:ext uri="{FF2B5EF4-FFF2-40B4-BE49-F238E27FC236}">
                  <a16:creationId xmlns:a16="http://schemas.microsoft.com/office/drawing/2014/main" id="{A24C84C4-BAF4-4A87-B1D0-C20FB5F67BA0}"/>
                </a:ext>
              </a:extLst>
            </p:cNvPr>
            <p:cNvGrpSpPr/>
            <p:nvPr/>
          </p:nvGrpSpPr>
          <p:grpSpPr>
            <a:xfrm>
              <a:off x="911254" y="2581536"/>
              <a:ext cx="1433162" cy="1373627"/>
              <a:chOff x="348686" y="1994291"/>
              <a:chExt cx="2658701" cy="2548257"/>
            </a:xfrm>
          </p:grpSpPr>
          <p:sp>
            <p:nvSpPr>
              <p:cNvPr id="279" name="شكل حر: شكل 278">
                <a:extLst>
                  <a:ext uri="{FF2B5EF4-FFF2-40B4-BE49-F238E27FC236}">
                    <a16:creationId xmlns:a16="http://schemas.microsoft.com/office/drawing/2014/main" id="{44F5A0EB-A95E-46C7-9BFC-07F6BF655AB2}"/>
                  </a:ext>
                </a:extLst>
              </p:cNvPr>
              <p:cNvSpPr/>
              <p:nvPr/>
            </p:nvSpPr>
            <p:spPr>
              <a:xfrm>
                <a:off x="1014475" y="2985465"/>
                <a:ext cx="1135880" cy="1557083"/>
              </a:xfrm>
              <a:custGeom>
                <a:avLst/>
                <a:gdLst>
                  <a:gd name="connsiteX0" fmla="*/ 272201 w 274462"/>
                  <a:gd name="connsiteY0" fmla="*/ 87630 h 376237"/>
                  <a:gd name="connsiteX1" fmla="*/ 264581 w 274462"/>
                  <a:gd name="connsiteY1" fmla="*/ 61913 h 376237"/>
                  <a:gd name="connsiteX2" fmla="*/ 238863 w 274462"/>
                  <a:gd name="connsiteY2" fmla="*/ 69533 h 376237"/>
                  <a:gd name="connsiteX3" fmla="*/ 200763 w 274462"/>
                  <a:gd name="connsiteY3" fmla="*/ 137160 h 376237"/>
                  <a:gd name="connsiteX4" fmla="*/ 226481 w 274462"/>
                  <a:gd name="connsiteY4" fmla="*/ 35243 h 376237"/>
                  <a:gd name="connsiteX5" fmla="*/ 212193 w 274462"/>
                  <a:gd name="connsiteY5" fmla="*/ 12383 h 376237"/>
                  <a:gd name="connsiteX6" fmla="*/ 189333 w 274462"/>
                  <a:gd name="connsiteY6" fmla="*/ 26670 h 376237"/>
                  <a:gd name="connsiteX7" fmla="*/ 167426 w 274462"/>
                  <a:gd name="connsiteY7" fmla="*/ 114300 h 376237"/>
                  <a:gd name="connsiteX8" fmla="*/ 167426 w 274462"/>
                  <a:gd name="connsiteY8" fmla="*/ 19050 h 376237"/>
                  <a:gd name="connsiteX9" fmla="*/ 148376 w 274462"/>
                  <a:gd name="connsiteY9" fmla="*/ 0 h 376237"/>
                  <a:gd name="connsiteX10" fmla="*/ 129326 w 274462"/>
                  <a:gd name="connsiteY10" fmla="*/ 19050 h 376237"/>
                  <a:gd name="connsiteX11" fmla="*/ 129326 w 274462"/>
                  <a:gd name="connsiteY11" fmla="*/ 120968 h 376237"/>
                  <a:gd name="connsiteX12" fmla="*/ 107418 w 274462"/>
                  <a:gd name="connsiteY12" fmla="*/ 26670 h 376237"/>
                  <a:gd name="connsiteX13" fmla="*/ 84558 w 274462"/>
                  <a:gd name="connsiteY13" fmla="*/ 12383 h 376237"/>
                  <a:gd name="connsiteX14" fmla="*/ 70271 w 274462"/>
                  <a:gd name="connsiteY14" fmla="*/ 35243 h 376237"/>
                  <a:gd name="connsiteX15" fmla="*/ 96941 w 274462"/>
                  <a:gd name="connsiteY15" fmla="*/ 148590 h 376237"/>
                  <a:gd name="connsiteX16" fmla="*/ 90273 w 274462"/>
                  <a:gd name="connsiteY16" fmla="*/ 186690 h 376237"/>
                  <a:gd name="connsiteX17" fmla="*/ 89321 w 274462"/>
                  <a:gd name="connsiteY17" fmla="*/ 185738 h 376237"/>
                  <a:gd name="connsiteX18" fmla="*/ 22646 w 274462"/>
                  <a:gd name="connsiteY18" fmla="*/ 132398 h 376237"/>
                  <a:gd name="connsiteX19" fmla="*/ 738 w 274462"/>
                  <a:gd name="connsiteY19" fmla="*/ 144780 h 376237"/>
                  <a:gd name="connsiteX20" fmla="*/ 13121 w 274462"/>
                  <a:gd name="connsiteY20" fmla="*/ 166688 h 376237"/>
                  <a:gd name="connsiteX21" fmla="*/ 49316 w 274462"/>
                  <a:gd name="connsiteY21" fmla="*/ 206693 h 376237"/>
                  <a:gd name="connsiteX22" fmla="*/ 112181 w 274462"/>
                  <a:gd name="connsiteY22" fmla="*/ 274320 h 376237"/>
                  <a:gd name="connsiteX23" fmla="*/ 112181 w 274462"/>
                  <a:gd name="connsiteY23" fmla="*/ 376238 h 376237"/>
                  <a:gd name="connsiteX24" fmla="*/ 196001 w 274462"/>
                  <a:gd name="connsiteY24" fmla="*/ 376238 h 376237"/>
                  <a:gd name="connsiteX25" fmla="*/ 196001 w 274462"/>
                  <a:gd name="connsiteY25" fmla="*/ 268605 h 376237"/>
                  <a:gd name="connsiteX26" fmla="*/ 232196 w 274462"/>
                  <a:gd name="connsiteY26" fmla="*/ 159068 h 376237"/>
                  <a:gd name="connsiteX27" fmla="*/ 272201 w 274462"/>
                  <a:gd name="connsiteY27" fmla="*/ 87630 h 37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4462" h="376237">
                    <a:moveTo>
                      <a:pt x="272201" y="87630"/>
                    </a:moveTo>
                    <a:cubicBezTo>
                      <a:pt x="276963" y="78105"/>
                      <a:pt x="274106" y="66675"/>
                      <a:pt x="264581" y="61913"/>
                    </a:cubicBezTo>
                    <a:cubicBezTo>
                      <a:pt x="255056" y="57150"/>
                      <a:pt x="243626" y="60008"/>
                      <a:pt x="238863" y="69533"/>
                    </a:cubicBezTo>
                    <a:lnTo>
                      <a:pt x="200763" y="137160"/>
                    </a:lnTo>
                    <a:lnTo>
                      <a:pt x="226481" y="35243"/>
                    </a:lnTo>
                    <a:cubicBezTo>
                      <a:pt x="229338" y="24765"/>
                      <a:pt x="222671" y="14288"/>
                      <a:pt x="212193" y="12383"/>
                    </a:cubicBezTo>
                    <a:cubicBezTo>
                      <a:pt x="201716" y="9525"/>
                      <a:pt x="191238" y="16193"/>
                      <a:pt x="189333" y="26670"/>
                    </a:cubicBezTo>
                    <a:lnTo>
                      <a:pt x="167426" y="114300"/>
                    </a:lnTo>
                    <a:lnTo>
                      <a:pt x="167426" y="19050"/>
                    </a:lnTo>
                    <a:cubicBezTo>
                      <a:pt x="167426" y="8573"/>
                      <a:pt x="158853" y="0"/>
                      <a:pt x="148376" y="0"/>
                    </a:cubicBezTo>
                    <a:cubicBezTo>
                      <a:pt x="137898" y="0"/>
                      <a:pt x="129326" y="8573"/>
                      <a:pt x="129326" y="19050"/>
                    </a:cubicBezTo>
                    <a:lnTo>
                      <a:pt x="129326" y="120968"/>
                    </a:lnTo>
                    <a:lnTo>
                      <a:pt x="107418" y="26670"/>
                    </a:lnTo>
                    <a:cubicBezTo>
                      <a:pt x="105513" y="16193"/>
                      <a:pt x="95036" y="10478"/>
                      <a:pt x="84558" y="12383"/>
                    </a:cubicBezTo>
                    <a:cubicBezTo>
                      <a:pt x="74081" y="14288"/>
                      <a:pt x="68366" y="24765"/>
                      <a:pt x="70271" y="35243"/>
                    </a:cubicBezTo>
                    <a:lnTo>
                      <a:pt x="96941" y="148590"/>
                    </a:lnTo>
                    <a:cubicBezTo>
                      <a:pt x="95988" y="161925"/>
                      <a:pt x="93131" y="175260"/>
                      <a:pt x="90273" y="186690"/>
                    </a:cubicBezTo>
                    <a:cubicBezTo>
                      <a:pt x="90273" y="186690"/>
                      <a:pt x="90273" y="185738"/>
                      <a:pt x="89321" y="185738"/>
                    </a:cubicBezTo>
                    <a:cubicBezTo>
                      <a:pt x="73128" y="160973"/>
                      <a:pt x="47411" y="139065"/>
                      <a:pt x="22646" y="132398"/>
                    </a:cubicBezTo>
                    <a:cubicBezTo>
                      <a:pt x="13121" y="129540"/>
                      <a:pt x="3596" y="135255"/>
                      <a:pt x="738" y="144780"/>
                    </a:cubicBezTo>
                    <a:cubicBezTo>
                      <a:pt x="-2119" y="154305"/>
                      <a:pt x="3596" y="163830"/>
                      <a:pt x="13121" y="166688"/>
                    </a:cubicBezTo>
                    <a:cubicBezTo>
                      <a:pt x="25503" y="169545"/>
                      <a:pt x="36933" y="187643"/>
                      <a:pt x="49316" y="206693"/>
                    </a:cubicBezTo>
                    <a:cubicBezTo>
                      <a:pt x="64556" y="230505"/>
                      <a:pt x="83606" y="258127"/>
                      <a:pt x="112181" y="274320"/>
                    </a:cubicBezTo>
                    <a:lnTo>
                      <a:pt x="112181" y="376238"/>
                    </a:lnTo>
                    <a:lnTo>
                      <a:pt x="196001" y="376238"/>
                    </a:lnTo>
                    <a:lnTo>
                      <a:pt x="196001" y="268605"/>
                    </a:lnTo>
                    <a:cubicBezTo>
                      <a:pt x="227433" y="252413"/>
                      <a:pt x="231243" y="184785"/>
                      <a:pt x="232196" y="159068"/>
                    </a:cubicBezTo>
                    <a:lnTo>
                      <a:pt x="272201" y="8763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7A8A0"/>
                  </a:gs>
                  <a:gs pos="98000">
                    <a:srgbClr val="CF968D"/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0" name="شكل حر: شكل 279">
                <a:extLst>
                  <a:ext uri="{FF2B5EF4-FFF2-40B4-BE49-F238E27FC236}">
                    <a16:creationId xmlns:a16="http://schemas.microsoft.com/office/drawing/2014/main" id="{1B1F4FD0-E31E-41C3-BE64-4A9838BB9810}"/>
                  </a:ext>
                </a:extLst>
              </p:cNvPr>
              <p:cNvSpPr/>
              <p:nvPr/>
            </p:nvSpPr>
            <p:spPr>
              <a:xfrm>
                <a:off x="348686" y="1994291"/>
                <a:ext cx="1353113" cy="1402491"/>
              </a:xfrm>
              <a:custGeom>
                <a:avLst/>
                <a:gdLst>
                  <a:gd name="connsiteX0" fmla="*/ 119063 w 333784"/>
                  <a:gd name="connsiteY0" fmla="*/ 239078 h 334327"/>
                  <a:gd name="connsiteX1" fmla="*/ 139065 w 333784"/>
                  <a:gd name="connsiteY1" fmla="*/ 319088 h 334327"/>
                  <a:gd name="connsiteX2" fmla="*/ 157162 w 333784"/>
                  <a:gd name="connsiteY2" fmla="*/ 333375 h 334327"/>
                  <a:gd name="connsiteX3" fmla="*/ 161925 w 333784"/>
                  <a:gd name="connsiteY3" fmla="*/ 332423 h 334327"/>
                  <a:gd name="connsiteX4" fmla="*/ 176212 w 333784"/>
                  <a:gd name="connsiteY4" fmla="*/ 309563 h 334327"/>
                  <a:gd name="connsiteX5" fmla="*/ 158115 w 333784"/>
                  <a:gd name="connsiteY5" fmla="*/ 234315 h 334327"/>
                  <a:gd name="connsiteX6" fmla="*/ 208598 w 333784"/>
                  <a:gd name="connsiteY6" fmla="*/ 324803 h 334327"/>
                  <a:gd name="connsiteX7" fmla="*/ 225742 w 333784"/>
                  <a:gd name="connsiteY7" fmla="*/ 334328 h 334327"/>
                  <a:gd name="connsiteX8" fmla="*/ 235267 w 333784"/>
                  <a:gd name="connsiteY8" fmla="*/ 331470 h 334327"/>
                  <a:gd name="connsiteX9" fmla="*/ 242887 w 333784"/>
                  <a:gd name="connsiteY9" fmla="*/ 305753 h 334327"/>
                  <a:gd name="connsiteX10" fmla="*/ 199073 w 333784"/>
                  <a:gd name="connsiteY10" fmla="*/ 226695 h 334327"/>
                  <a:gd name="connsiteX11" fmla="*/ 263843 w 333784"/>
                  <a:gd name="connsiteY11" fmla="*/ 296228 h 334327"/>
                  <a:gd name="connsiteX12" fmla="*/ 278130 w 333784"/>
                  <a:gd name="connsiteY12" fmla="*/ 301943 h 334327"/>
                  <a:gd name="connsiteX13" fmla="*/ 291465 w 333784"/>
                  <a:gd name="connsiteY13" fmla="*/ 297180 h 334327"/>
                  <a:gd name="connsiteX14" fmla="*/ 292418 w 333784"/>
                  <a:gd name="connsiteY14" fmla="*/ 270510 h 334327"/>
                  <a:gd name="connsiteX15" fmla="*/ 222885 w 333784"/>
                  <a:gd name="connsiteY15" fmla="*/ 196215 h 334327"/>
                  <a:gd name="connsiteX16" fmla="*/ 303848 w 333784"/>
                  <a:gd name="connsiteY16" fmla="*/ 250508 h 334327"/>
                  <a:gd name="connsiteX17" fmla="*/ 314325 w 333784"/>
                  <a:gd name="connsiteY17" fmla="*/ 253365 h 334327"/>
                  <a:gd name="connsiteX18" fmla="*/ 330518 w 333784"/>
                  <a:gd name="connsiteY18" fmla="*/ 244793 h 334327"/>
                  <a:gd name="connsiteX19" fmla="*/ 325755 w 333784"/>
                  <a:gd name="connsiteY19" fmla="*/ 218122 h 334327"/>
                  <a:gd name="connsiteX20" fmla="*/ 228600 w 333784"/>
                  <a:gd name="connsiteY20" fmla="*/ 153353 h 334327"/>
                  <a:gd name="connsiteX21" fmla="*/ 207645 w 333784"/>
                  <a:gd name="connsiteY21" fmla="*/ 120968 h 334327"/>
                  <a:gd name="connsiteX22" fmla="*/ 208598 w 333784"/>
                  <a:gd name="connsiteY22" fmla="*/ 120968 h 334327"/>
                  <a:gd name="connsiteX23" fmla="*/ 293370 w 333784"/>
                  <a:gd name="connsiteY23" fmla="*/ 114300 h 334327"/>
                  <a:gd name="connsiteX24" fmla="*/ 300037 w 333784"/>
                  <a:gd name="connsiteY24" fmla="*/ 90487 h 334327"/>
                  <a:gd name="connsiteX25" fmla="*/ 276225 w 333784"/>
                  <a:gd name="connsiteY25" fmla="*/ 83820 h 334327"/>
                  <a:gd name="connsiteX26" fmla="*/ 222885 w 333784"/>
                  <a:gd name="connsiteY26" fmla="*/ 80010 h 334327"/>
                  <a:gd name="connsiteX27" fmla="*/ 130492 w 333784"/>
                  <a:gd name="connsiteY27" fmla="*/ 74295 h 334327"/>
                  <a:gd name="connsiteX28" fmla="*/ 60960 w 333784"/>
                  <a:gd name="connsiteY28" fmla="*/ 0 h 334327"/>
                  <a:gd name="connsiteX29" fmla="*/ 0 w 333784"/>
                  <a:gd name="connsiteY29" fmla="*/ 57150 h 334327"/>
                  <a:gd name="connsiteX30" fmla="*/ 73342 w 333784"/>
                  <a:gd name="connsiteY30" fmla="*/ 135255 h 334327"/>
                  <a:gd name="connsiteX31" fmla="*/ 119063 w 333784"/>
                  <a:gd name="connsiteY31" fmla="*/ 239078 h 334327"/>
                  <a:gd name="connsiteX0" fmla="*/ 119063 w 333784"/>
                  <a:gd name="connsiteY0" fmla="*/ 240217 h 335467"/>
                  <a:gd name="connsiteX1" fmla="*/ 139065 w 333784"/>
                  <a:gd name="connsiteY1" fmla="*/ 320227 h 335467"/>
                  <a:gd name="connsiteX2" fmla="*/ 157162 w 333784"/>
                  <a:gd name="connsiteY2" fmla="*/ 334514 h 335467"/>
                  <a:gd name="connsiteX3" fmla="*/ 161925 w 333784"/>
                  <a:gd name="connsiteY3" fmla="*/ 333562 h 335467"/>
                  <a:gd name="connsiteX4" fmla="*/ 176212 w 333784"/>
                  <a:gd name="connsiteY4" fmla="*/ 310702 h 335467"/>
                  <a:gd name="connsiteX5" fmla="*/ 158115 w 333784"/>
                  <a:gd name="connsiteY5" fmla="*/ 235454 h 335467"/>
                  <a:gd name="connsiteX6" fmla="*/ 208598 w 333784"/>
                  <a:gd name="connsiteY6" fmla="*/ 325942 h 335467"/>
                  <a:gd name="connsiteX7" fmla="*/ 225742 w 333784"/>
                  <a:gd name="connsiteY7" fmla="*/ 335467 h 335467"/>
                  <a:gd name="connsiteX8" fmla="*/ 235267 w 333784"/>
                  <a:gd name="connsiteY8" fmla="*/ 332609 h 335467"/>
                  <a:gd name="connsiteX9" fmla="*/ 242887 w 333784"/>
                  <a:gd name="connsiteY9" fmla="*/ 306892 h 335467"/>
                  <a:gd name="connsiteX10" fmla="*/ 199073 w 333784"/>
                  <a:gd name="connsiteY10" fmla="*/ 227834 h 335467"/>
                  <a:gd name="connsiteX11" fmla="*/ 263843 w 333784"/>
                  <a:gd name="connsiteY11" fmla="*/ 297367 h 335467"/>
                  <a:gd name="connsiteX12" fmla="*/ 278130 w 333784"/>
                  <a:gd name="connsiteY12" fmla="*/ 303082 h 335467"/>
                  <a:gd name="connsiteX13" fmla="*/ 291465 w 333784"/>
                  <a:gd name="connsiteY13" fmla="*/ 298319 h 335467"/>
                  <a:gd name="connsiteX14" fmla="*/ 292418 w 333784"/>
                  <a:gd name="connsiteY14" fmla="*/ 271649 h 335467"/>
                  <a:gd name="connsiteX15" fmla="*/ 222885 w 333784"/>
                  <a:gd name="connsiteY15" fmla="*/ 197354 h 335467"/>
                  <a:gd name="connsiteX16" fmla="*/ 303848 w 333784"/>
                  <a:gd name="connsiteY16" fmla="*/ 251647 h 335467"/>
                  <a:gd name="connsiteX17" fmla="*/ 314325 w 333784"/>
                  <a:gd name="connsiteY17" fmla="*/ 254504 h 335467"/>
                  <a:gd name="connsiteX18" fmla="*/ 330518 w 333784"/>
                  <a:gd name="connsiteY18" fmla="*/ 245932 h 335467"/>
                  <a:gd name="connsiteX19" fmla="*/ 325755 w 333784"/>
                  <a:gd name="connsiteY19" fmla="*/ 219261 h 335467"/>
                  <a:gd name="connsiteX20" fmla="*/ 228600 w 333784"/>
                  <a:gd name="connsiteY20" fmla="*/ 154492 h 335467"/>
                  <a:gd name="connsiteX21" fmla="*/ 207645 w 333784"/>
                  <a:gd name="connsiteY21" fmla="*/ 122107 h 335467"/>
                  <a:gd name="connsiteX22" fmla="*/ 208598 w 333784"/>
                  <a:gd name="connsiteY22" fmla="*/ 122107 h 335467"/>
                  <a:gd name="connsiteX23" fmla="*/ 293370 w 333784"/>
                  <a:gd name="connsiteY23" fmla="*/ 115439 h 335467"/>
                  <a:gd name="connsiteX24" fmla="*/ 300037 w 333784"/>
                  <a:gd name="connsiteY24" fmla="*/ 91626 h 335467"/>
                  <a:gd name="connsiteX25" fmla="*/ 276225 w 333784"/>
                  <a:gd name="connsiteY25" fmla="*/ 84959 h 335467"/>
                  <a:gd name="connsiteX26" fmla="*/ 222885 w 333784"/>
                  <a:gd name="connsiteY26" fmla="*/ 81149 h 335467"/>
                  <a:gd name="connsiteX27" fmla="*/ 130492 w 333784"/>
                  <a:gd name="connsiteY27" fmla="*/ 75434 h 335467"/>
                  <a:gd name="connsiteX28" fmla="*/ 56406 w 333784"/>
                  <a:gd name="connsiteY28" fmla="*/ 0 h 335467"/>
                  <a:gd name="connsiteX29" fmla="*/ 0 w 333784"/>
                  <a:gd name="connsiteY29" fmla="*/ 58289 h 335467"/>
                  <a:gd name="connsiteX30" fmla="*/ 73342 w 333784"/>
                  <a:gd name="connsiteY30" fmla="*/ 136394 h 335467"/>
                  <a:gd name="connsiteX31" fmla="*/ 119063 w 333784"/>
                  <a:gd name="connsiteY31" fmla="*/ 240217 h 335467"/>
                  <a:gd name="connsiteX0" fmla="*/ 115647 w 330368"/>
                  <a:gd name="connsiteY0" fmla="*/ 240217 h 335467"/>
                  <a:gd name="connsiteX1" fmla="*/ 135649 w 330368"/>
                  <a:gd name="connsiteY1" fmla="*/ 320227 h 335467"/>
                  <a:gd name="connsiteX2" fmla="*/ 153746 w 330368"/>
                  <a:gd name="connsiteY2" fmla="*/ 334514 h 335467"/>
                  <a:gd name="connsiteX3" fmla="*/ 158509 w 330368"/>
                  <a:gd name="connsiteY3" fmla="*/ 333562 h 335467"/>
                  <a:gd name="connsiteX4" fmla="*/ 172796 w 330368"/>
                  <a:gd name="connsiteY4" fmla="*/ 310702 h 335467"/>
                  <a:gd name="connsiteX5" fmla="*/ 154699 w 330368"/>
                  <a:gd name="connsiteY5" fmla="*/ 235454 h 335467"/>
                  <a:gd name="connsiteX6" fmla="*/ 205182 w 330368"/>
                  <a:gd name="connsiteY6" fmla="*/ 325942 h 335467"/>
                  <a:gd name="connsiteX7" fmla="*/ 222326 w 330368"/>
                  <a:gd name="connsiteY7" fmla="*/ 335467 h 335467"/>
                  <a:gd name="connsiteX8" fmla="*/ 231851 w 330368"/>
                  <a:gd name="connsiteY8" fmla="*/ 332609 h 335467"/>
                  <a:gd name="connsiteX9" fmla="*/ 239471 w 330368"/>
                  <a:gd name="connsiteY9" fmla="*/ 306892 h 335467"/>
                  <a:gd name="connsiteX10" fmla="*/ 195657 w 330368"/>
                  <a:gd name="connsiteY10" fmla="*/ 227834 h 335467"/>
                  <a:gd name="connsiteX11" fmla="*/ 260427 w 330368"/>
                  <a:gd name="connsiteY11" fmla="*/ 297367 h 335467"/>
                  <a:gd name="connsiteX12" fmla="*/ 274714 w 330368"/>
                  <a:gd name="connsiteY12" fmla="*/ 303082 h 335467"/>
                  <a:gd name="connsiteX13" fmla="*/ 288049 w 330368"/>
                  <a:gd name="connsiteY13" fmla="*/ 298319 h 335467"/>
                  <a:gd name="connsiteX14" fmla="*/ 289002 w 330368"/>
                  <a:gd name="connsiteY14" fmla="*/ 271649 h 335467"/>
                  <a:gd name="connsiteX15" fmla="*/ 219469 w 330368"/>
                  <a:gd name="connsiteY15" fmla="*/ 197354 h 335467"/>
                  <a:gd name="connsiteX16" fmla="*/ 300432 w 330368"/>
                  <a:gd name="connsiteY16" fmla="*/ 251647 h 335467"/>
                  <a:gd name="connsiteX17" fmla="*/ 310909 w 330368"/>
                  <a:gd name="connsiteY17" fmla="*/ 254504 h 335467"/>
                  <a:gd name="connsiteX18" fmla="*/ 327102 w 330368"/>
                  <a:gd name="connsiteY18" fmla="*/ 245932 h 335467"/>
                  <a:gd name="connsiteX19" fmla="*/ 322339 w 330368"/>
                  <a:gd name="connsiteY19" fmla="*/ 219261 h 335467"/>
                  <a:gd name="connsiteX20" fmla="*/ 225184 w 330368"/>
                  <a:gd name="connsiteY20" fmla="*/ 154492 h 335467"/>
                  <a:gd name="connsiteX21" fmla="*/ 204229 w 330368"/>
                  <a:gd name="connsiteY21" fmla="*/ 122107 h 335467"/>
                  <a:gd name="connsiteX22" fmla="*/ 205182 w 330368"/>
                  <a:gd name="connsiteY22" fmla="*/ 122107 h 335467"/>
                  <a:gd name="connsiteX23" fmla="*/ 289954 w 330368"/>
                  <a:gd name="connsiteY23" fmla="*/ 115439 h 335467"/>
                  <a:gd name="connsiteX24" fmla="*/ 296621 w 330368"/>
                  <a:gd name="connsiteY24" fmla="*/ 91626 h 335467"/>
                  <a:gd name="connsiteX25" fmla="*/ 272809 w 330368"/>
                  <a:gd name="connsiteY25" fmla="*/ 84959 h 335467"/>
                  <a:gd name="connsiteX26" fmla="*/ 219469 w 330368"/>
                  <a:gd name="connsiteY26" fmla="*/ 81149 h 335467"/>
                  <a:gd name="connsiteX27" fmla="*/ 127076 w 330368"/>
                  <a:gd name="connsiteY27" fmla="*/ 75434 h 335467"/>
                  <a:gd name="connsiteX28" fmla="*/ 52990 w 330368"/>
                  <a:gd name="connsiteY28" fmla="*/ 0 h 335467"/>
                  <a:gd name="connsiteX29" fmla="*/ 0 w 330368"/>
                  <a:gd name="connsiteY29" fmla="*/ 63982 h 335467"/>
                  <a:gd name="connsiteX30" fmla="*/ 69926 w 330368"/>
                  <a:gd name="connsiteY30" fmla="*/ 136394 h 335467"/>
                  <a:gd name="connsiteX31" fmla="*/ 115647 w 330368"/>
                  <a:gd name="connsiteY31" fmla="*/ 240217 h 335467"/>
                  <a:gd name="connsiteX0" fmla="*/ 112231 w 326952"/>
                  <a:gd name="connsiteY0" fmla="*/ 240217 h 335467"/>
                  <a:gd name="connsiteX1" fmla="*/ 132233 w 326952"/>
                  <a:gd name="connsiteY1" fmla="*/ 320227 h 335467"/>
                  <a:gd name="connsiteX2" fmla="*/ 150330 w 326952"/>
                  <a:gd name="connsiteY2" fmla="*/ 334514 h 335467"/>
                  <a:gd name="connsiteX3" fmla="*/ 155093 w 326952"/>
                  <a:gd name="connsiteY3" fmla="*/ 333562 h 335467"/>
                  <a:gd name="connsiteX4" fmla="*/ 169380 w 326952"/>
                  <a:gd name="connsiteY4" fmla="*/ 310702 h 335467"/>
                  <a:gd name="connsiteX5" fmla="*/ 151283 w 326952"/>
                  <a:gd name="connsiteY5" fmla="*/ 235454 h 335467"/>
                  <a:gd name="connsiteX6" fmla="*/ 201766 w 326952"/>
                  <a:gd name="connsiteY6" fmla="*/ 325942 h 335467"/>
                  <a:gd name="connsiteX7" fmla="*/ 218910 w 326952"/>
                  <a:gd name="connsiteY7" fmla="*/ 335467 h 335467"/>
                  <a:gd name="connsiteX8" fmla="*/ 228435 w 326952"/>
                  <a:gd name="connsiteY8" fmla="*/ 332609 h 335467"/>
                  <a:gd name="connsiteX9" fmla="*/ 236055 w 326952"/>
                  <a:gd name="connsiteY9" fmla="*/ 306892 h 335467"/>
                  <a:gd name="connsiteX10" fmla="*/ 192241 w 326952"/>
                  <a:gd name="connsiteY10" fmla="*/ 227834 h 335467"/>
                  <a:gd name="connsiteX11" fmla="*/ 257011 w 326952"/>
                  <a:gd name="connsiteY11" fmla="*/ 297367 h 335467"/>
                  <a:gd name="connsiteX12" fmla="*/ 271298 w 326952"/>
                  <a:gd name="connsiteY12" fmla="*/ 303082 h 335467"/>
                  <a:gd name="connsiteX13" fmla="*/ 284633 w 326952"/>
                  <a:gd name="connsiteY13" fmla="*/ 298319 h 335467"/>
                  <a:gd name="connsiteX14" fmla="*/ 285586 w 326952"/>
                  <a:gd name="connsiteY14" fmla="*/ 271649 h 335467"/>
                  <a:gd name="connsiteX15" fmla="*/ 216053 w 326952"/>
                  <a:gd name="connsiteY15" fmla="*/ 197354 h 335467"/>
                  <a:gd name="connsiteX16" fmla="*/ 297016 w 326952"/>
                  <a:gd name="connsiteY16" fmla="*/ 251647 h 335467"/>
                  <a:gd name="connsiteX17" fmla="*/ 307493 w 326952"/>
                  <a:gd name="connsiteY17" fmla="*/ 254504 h 335467"/>
                  <a:gd name="connsiteX18" fmla="*/ 323686 w 326952"/>
                  <a:gd name="connsiteY18" fmla="*/ 245932 h 335467"/>
                  <a:gd name="connsiteX19" fmla="*/ 318923 w 326952"/>
                  <a:gd name="connsiteY19" fmla="*/ 219261 h 335467"/>
                  <a:gd name="connsiteX20" fmla="*/ 221768 w 326952"/>
                  <a:gd name="connsiteY20" fmla="*/ 154492 h 335467"/>
                  <a:gd name="connsiteX21" fmla="*/ 200813 w 326952"/>
                  <a:gd name="connsiteY21" fmla="*/ 122107 h 335467"/>
                  <a:gd name="connsiteX22" fmla="*/ 201766 w 326952"/>
                  <a:gd name="connsiteY22" fmla="*/ 122107 h 335467"/>
                  <a:gd name="connsiteX23" fmla="*/ 286538 w 326952"/>
                  <a:gd name="connsiteY23" fmla="*/ 115439 h 335467"/>
                  <a:gd name="connsiteX24" fmla="*/ 293205 w 326952"/>
                  <a:gd name="connsiteY24" fmla="*/ 91626 h 335467"/>
                  <a:gd name="connsiteX25" fmla="*/ 269393 w 326952"/>
                  <a:gd name="connsiteY25" fmla="*/ 84959 h 335467"/>
                  <a:gd name="connsiteX26" fmla="*/ 216053 w 326952"/>
                  <a:gd name="connsiteY26" fmla="*/ 81149 h 335467"/>
                  <a:gd name="connsiteX27" fmla="*/ 123660 w 326952"/>
                  <a:gd name="connsiteY27" fmla="*/ 75434 h 335467"/>
                  <a:gd name="connsiteX28" fmla="*/ 49574 w 326952"/>
                  <a:gd name="connsiteY28" fmla="*/ 0 h 335467"/>
                  <a:gd name="connsiteX29" fmla="*/ 0 w 326952"/>
                  <a:gd name="connsiteY29" fmla="*/ 63982 h 335467"/>
                  <a:gd name="connsiteX30" fmla="*/ 66510 w 326952"/>
                  <a:gd name="connsiteY30" fmla="*/ 136394 h 335467"/>
                  <a:gd name="connsiteX31" fmla="*/ 112231 w 326952"/>
                  <a:gd name="connsiteY31" fmla="*/ 240217 h 335467"/>
                  <a:gd name="connsiteX0" fmla="*/ 112231 w 326952"/>
                  <a:gd name="connsiteY0" fmla="*/ 243633 h 338883"/>
                  <a:gd name="connsiteX1" fmla="*/ 132233 w 326952"/>
                  <a:gd name="connsiteY1" fmla="*/ 323643 h 338883"/>
                  <a:gd name="connsiteX2" fmla="*/ 150330 w 326952"/>
                  <a:gd name="connsiteY2" fmla="*/ 337930 h 338883"/>
                  <a:gd name="connsiteX3" fmla="*/ 155093 w 326952"/>
                  <a:gd name="connsiteY3" fmla="*/ 336978 h 338883"/>
                  <a:gd name="connsiteX4" fmla="*/ 169380 w 326952"/>
                  <a:gd name="connsiteY4" fmla="*/ 314118 h 338883"/>
                  <a:gd name="connsiteX5" fmla="*/ 151283 w 326952"/>
                  <a:gd name="connsiteY5" fmla="*/ 238870 h 338883"/>
                  <a:gd name="connsiteX6" fmla="*/ 201766 w 326952"/>
                  <a:gd name="connsiteY6" fmla="*/ 329358 h 338883"/>
                  <a:gd name="connsiteX7" fmla="*/ 218910 w 326952"/>
                  <a:gd name="connsiteY7" fmla="*/ 338883 h 338883"/>
                  <a:gd name="connsiteX8" fmla="*/ 228435 w 326952"/>
                  <a:gd name="connsiteY8" fmla="*/ 336025 h 338883"/>
                  <a:gd name="connsiteX9" fmla="*/ 236055 w 326952"/>
                  <a:gd name="connsiteY9" fmla="*/ 310308 h 338883"/>
                  <a:gd name="connsiteX10" fmla="*/ 192241 w 326952"/>
                  <a:gd name="connsiteY10" fmla="*/ 231250 h 338883"/>
                  <a:gd name="connsiteX11" fmla="*/ 257011 w 326952"/>
                  <a:gd name="connsiteY11" fmla="*/ 300783 h 338883"/>
                  <a:gd name="connsiteX12" fmla="*/ 271298 w 326952"/>
                  <a:gd name="connsiteY12" fmla="*/ 306498 h 338883"/>
                  <a:gd name="connsiteX13" fmla="*/ 284633 w 326952"/>
                  <a:gd name="connsiteY13" fmla="*/ 301735 h 338883"/>
                  <a:gd name="connsiteX14" fmla="*/ 285586 w 326952"/>
                  <a:gd name="connsiteY14" fmla="*/ 275065 h 338883"/>
                  <a:gd name="connsiteX15" fmla="*/ 216053 w 326952"/>
                  <a:gd name="connsiteY15" fmla="*/ 200770 h 338883"/>
                  <a:gd name="connsiteX16" fmla="*/ 297016 w 326952"/>
                  <a:gd name="connsiteY16" fmla="*/ 255063 h 338883"/>
                  <a:gd name="connsiteX17" fmla="*/ 307493 w 326952"/>
                  <a:gd name="connsiteY17" fmla="*/ 257920 h 338883"/>
                  <a:gd name="connsiteX18" fmla="*/ 323686 w 326952"/>
                  <a:gd name="connsiteY18" fmla="*/ 249348 h 338883"/>
                  <a:gd name="connsiteX19" fmla="*/ 318923 w 326952"/>
                  <a:gd name="connsiteY19" fmla="*/ 222677 h 338883"/>
                  <a:gd name="connsiteX20" fmla="*/ 221768 w 326952"/>
                  <a:gd name="connsiteY20" fmla="*/ 157908 h 338883"/>
                  <a:gd name="connsiteX21" fmla="*/ 200813 w 326952"/>
                  <a:gd name="connsiteY21" fmla="*/ 125523 h 338883"/>
                  <a:gd name="connsiteX22" fmla="*/ 201766 w 326952"/>
                  <a:gd name="connsiteY22" fmla="*/ 125523 h 338883"/>
                  <a:gd name="connsiteX23" fmla="*/ 286538 w 326952"/>
                  <a:gd name="connsiteY23" fmla="*/ 118855 h 338883"/>
                  <a:gd name="connsiteX24" fmla="*/ 293205 w 326952"/>
                  <a:gd name="connsiteY24" fmla="*/ 95042 h 338883"/>
                  <a:gd name="connsiteX25" fmla="*/ 269393 w 326952"/>
                  <a:gd name="connsiteY25" fmla="*/ 88375 h 338883"/>
                  <a:gd name="connsiteX26" fmla="*/ 216053 w 326952"/>
                  <a:gd name="connsiteY26" fmla="*/ 84565 h 338883"/>
                  <a:gd name="connsiteX27" fmla="*/ 123660 w 326952"/>
                  <a:gd name="connsiteY27" fmla="*/ 78850 h 338883"/>
                  <a:gd name="connsiteX28" fmla="*/ 47297 w 326952"/>
                  <a:gd name="connsiteY28" fmla="*/ 0 h 338883"/>
                  <a:gd name="connsiteX29" fmla="*/ 0 w 326952"/>
                  <a:gd name="connsiteY29" fmla="*/ 67398 h 338883"/>
                  <a:gd name="connsiteX30" fmla="*/ 66510 w 326952"/>
                  <a:gd name="connsiteY30" fmla="*/ 139810 h 338883"/>
                  <a:gd name="connsiteX31" fmla="*/ 112231 w 326952"/>
                  <a:gd name="connsiteY31" fmla="*/ 243633 h 33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6952" h="338883">
                    <a:moveTo>
                      <a:pt x="112231" y="243633"/>
                    </a:moveTo>
                    <a:lnTo>
                      <a:pt x="132233" y="323643"/>
                    </a:lnTo>
                    <a:cubicBezTo>
                      <a:pt x="134138" y="332215"/>
                      <a:pt x="141758" y="337930"/>
                      <a:pt x="150330" y="337930"/>
                    </a:cubicBezTo>
                    <a:cubicBezTo>
                      <a:pt x="152235" y="337930"/>
                      <a:pt x="153188" y="337930"/>
                      <a:pt x="155093" y="336978"/>
                    </a:cubicBezTo>
                    <a:cubicBezTo>
                      <a:pt x="165571" y="334120"/>
                      <a:pt x="171285" y="324595"/>
                      <a:pt x="169380" y="314118"/>
                    </a:cubicBezTo>
                    <a:lnTo>
                      <a:pt x="151283" y="238870"/>
                    </a:lnTo>
                    <a:lnTo>
                      <a:pt x="201766" y="329358"/>
                    </a:lnTo>
                    <a:cubicBezTo>
                      <a:pt x="205576" y="336025"/>
                      <a:pt x="211291" y="338883"/>
                      <a:pt x="218910" y="338883"/>
                    </a:cubicBezTo>
                    <a:cubicBezTo>
                      <a:pt x="221768" y="338883"/>
                      <a:pt x="225578" y="337930"/>
                      <a:pt x="228435" y="336025"/>
                    </a:cubicBezTo>
                    <a:cubicBezTo>
                      <a:pt x="237960" y="331263"/>
                      <a:pt x="240818" y="318880"/>
                      <a:pt x="236055" y="310308"/>
                    </a:cubicBezTo>
                    <a:lnTo>
                      <a:pt x="192241" y="231250"/>
                    </a:lnTo>
                    <a:lnTo>
                      <a:pt x="257011" y="300783"/>
                    </a:lnTo>
                    <a:cubicBezTo>
                      <a:pt x="260821" y="304593"/>
                      <a:pt x="265583" y="306498"/>
                      <a:pt x="271298" y="306498"/>
                    </a:cubicBezTo>
                    <a:cubicBezTo>
                      <a:pt x="276061" y="306498"/>
                      <a:pt x="280823" y="304593"/>
                      <a:pt x="284633" y="301735"/>
                    </a:cubicBezTo>
                    <a:cubicBezTo>
                      <a:pt x="292253" y="294115"/>
                      <a:pt x="292253" y="282685"/>
                      <a:pt x="285586" y="275065"/>
                    </a:cubicBezTo>
                    <a:lnTo>
                      <a:pt x="216053" y="200770"/>
                    </a:lnTo>
                    <a:lnTo>
                      <a:pt x="297016" y="255063"/>
                    </a:lnTo>
                    <a:cubicBezTo>
                      <a:pt x="299873" y="256968"/>
                      <a:pt x="303683" y="257920"/>
                      <a:pt x="307493" y="257920"/>
                    </a:cubicBezTo>
                    <a:cubicBezTo>
                      <a:pt x="313208" y="257920"/>
                      <a:pt x="319876" y="255063"/>
                      <a:pt x="323686" y="249348"/>
                    </a:cubicBezTo>
                    <a:cubicBezTo>
                      <a:pt x="329401" y="240775"/>
                      <a:pt x="327496" y="228393"/>
                      <a:pt x="318923" y="222677"/>
                    </a:cubicBezTo>
                    <a:lnTo>
                      <a:pt x="221768" y="157908"/>
                    </a:lnTo>
                    <a:cubicBezTo>
                      <a:pt x="213196" y="147430"/>
                      <a:pt x="206528" y="136000"/>
                      <a:pt x="200813" y="125523"/>
                    </a:cubicBezTo>
                    <a:lnTo>
                      <a:pt x="201766" y="125523"/>
                    </a:lnTo>
                    <a:cubicBezTo>
                      <a:pt x="230341" y="132190"/>
                      <a:pt x="263678" y="131238"/>
                      <a:pt x="286538" y="118855"/>
                    </a:cubicBezTo>
                    <a:cubicBezTo>
                      <a:pt x="295111" y="114092"/>
                      <a:pt x="297968" y="103615"/>
                      <a:pt x="293205" y="95042"/>
                    </a:cubicBezTo>
                    <a:cubicBezTo>
                      <a:pt x="288443" y="86470"/>
                      <a:pt x="277966" y="83613"/>
                      <a:pt x="269393" y="88375"/>
                    </a:cubicBezTo>
                    <a:cubicBezTo>
                      <a:pt x="258916" y="94090"/>
                      <a:pt x="237960" y="89328"/>
                      <a:pt x="216053" y="84565"/>
                    </a:cubicBezTo>
                    <a:cubicBezTo>
                      <a:pt x="188430" y="77898"/>
                      <a:pt x="156046" y="70278"/>
                      <a:pt x="123660" y="78850"/>
                    </a:cubicBezTo>
                    <a:lnTo>
                      <a:pt x="47297" y="0"/>
                    </a:lnTo>
                    <a:lnTo>
                      <a:pt x="0" y="67398"/>
                    </a:lnTo>
                    <a:lnTo>
                      <a:pt x="66510" y="139810"/>
                    </a:lnTo>
                    <a:cubicBezTo>
                      <a:pt x="51271" y="173148"/>
                      <a:pt x="94133" y="225535"/>
                      <a:pt x="112231" y="2436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98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1" name="شكل حر: شكل 280">
                <a:extLst>
                  <a:ext uri="{FF2B5EF4-FFF2-40B4-BE49-F238E27FC236}">
                    <a16:creationId xmlns:a16="http://schemas.microsoft.com/office/drawing/2014/main" id="{62E6CE74-34D3-4E27-A5C1-2EE59F703705}"/>
                  </a:ext>
                </a:extLst>
              </p:cNvPr>
              <p:cNvSpPr/>
              <p:nvPr/>
            </p:nvSpPr>
            <p:spPr>
              <a:xfrm>
                <a:off x="1703047" y="1999005"/>
                <a:ext cx="1304340" cy="1464790"/>
              </a:xfrm>
              <a:custGeom>
                <a:avLst/>
                <a:gdLst>
                  <a:gd name="connsiteX0" fmla="*/ 20243 w 323138"/>
                  <a:gd name="connsiteY0" fmla="*/ 205740 h 350520"/>
                  <a:gd name="connsiteX1" fmla="*/ 26911 w 323138"/>
                  <a:gd name="connsiteY1" fmla="*/ 204788 h 350520"/>
                  <a:gd name="connsiteX2" fmla="*/ 99301 w 323138"/>
                  <a:gd name="connsiteY2" fmla="*/ 179070 h 350520"/>
                  <a:gd name="connsiteX3" fmla="*/ 13576 w 323138"/>
                  <a:gd name="connsiteY3" fmla="*/ 238125 h 350520"/>
                  <a:gd name="connsiteX4" fmla="*/ 8813 w 323138"/>
                  <a:gd name="connsiteY4" fmla="*/ 264795 h 350520"/>
                  <a:gd name="connsiteX5" fmla="*/ 24053 w 323138"/>
                  <a:gd name="connsiteY5" fmla="*/ 273368 h 350520"/>
                  <a:gd name="connsiteX6" fmla="*/ 34531 w 323138"/>
                  <a:gd name="connsiteY6" fmla="*/ 269558 h 350520"/>
                  <a:gd name="connsiteX7" fmla="*/ 108826 w 323138"/>
                  <a:gd name="connsiteY7" fmla="*/ 218122 h 350520"/>
                  <a:gd name="connsiteX8" fmla="*/ 45961 w 323138"/>
                  <a:gd name="connsiteY8" fmla="*/ 289560 h 350520"/>
                  <a:gd name="connsiteX9" fmla="*/ 47866 w 323138"/>
                  <a:gd name="connsiteY9" fmla="*/ 316230 h 350520"/>
                  <a:gd name="connsiteX10" fmla="*/ 60248 w 323138"/>
                  <a:gd name="connsiteY10" fmla="*/ 320993 h 350520"/>
                  <a:gd name="connsiteX11" fmla="*/ 74536 w 323138"/>
                  <a:gd name="connsiteY11" fmla="*/ 314325 h 350520"/>
                  <a:gd name="connsiteX12" fmla="*/ 142163 w 323138"/>
                  <a:gd name="connsiteY12" fmla="*/ 237172 h 350520"/>
                  <a:gd name="connsiteX13" fmla="*/ 96443 w 323138"/>
                  <a:gd name="connsiteY13" fmla="*/ 322898 h 350520"/>
                  <a:gd name="connsiteX14" fmla="*/ 104063 w 323138"/>
                  <a:gd name="connsiteY14" fmla="*/ 348615 h 350520"/>
                  <a:gd name="connsiteX15" fmla="*/ 112636 w 323138"/>
                  <a:gd name="connsiteY15" fmla="*/ 350520 h 350520"/>
                  <a:gd name="connsiteX16" fmla="*/ 129781 w 323138"/>
                  <a:gd name="connsiteY16" fmla="*/ 340043 h 350520"/>
                  <a:gd name="connsiteX17" fmla="*/ 185026 w 323138"/>
                  <a:gd name="connsiteY17" fmla="*/ 237172 h 350520"/>
                  <a:gd name="connsiteX18" fmla="*/ 215506 w 323138"/>
                  <a:gd name="connsiteY18" fmla="*/ 213360 h 350520"/>
                  <a:gd name="connsiteX19" fmla="*/ 215506 w 323138"/>
                  <a:gd name="connsiteY19" fmla="*/ 214313 h 350520"/>
                  <a:gd name="connsiteX20" fmla="*/ 230746 w 323138"/>
                  <a:gd name="connsiteY20" fmla="*/ 298133 h 350520"/>
                  <a:gd name="connsiteX21" fmla="*/ 255511 w 323138"/>
                  <a:gd name="connsiteY21" fmla="*/ 302895 h 350520"/>
                  <a:gd name="connsiteX22" fmla="*/ 260273 w 323138"/>
                  <a:gd name="connsiteY22" fmla="*/ 278130 h 350520"/>
                  <a:gd name="connsiteX23" fmla="*/ 259321 w 323138"/>
                  <a:gd name="connsiteY23" fmla="*/ 223838 h 350520"/>
                  <a:gd name="connsiteX24" fmla="*/ 256463 w 323138"/>
                  <a:gd name="connsiteY24" fmla="*/ 131445 h 350520"/>
                  <a:gd name="connsiteX25" fmla="*/ 323138 w 323138"/>
                  <a:gd name="connsiteY25" fmla="*/ 55245 h 350520"/>
                  <a:gd name="connsiteX26" fmla="*/ 260273 w 323138"/>
                  <a:gd name="connsiteY26" fmla="*/ 0 h 350520"/>
                  <a:gd name="connsiteX27" fmla="*/ 189788 w 323138"/>
                  <a:gd name="connsiteY27" fmla="*/ 80962 h 350520"/>
                  <a:gd name="connsiteX28" fmla="*/ 90728 w 323138"/>
                  <a:gd name="connsiteY28" fmla="*/ 139065 h 350520"/>
                  <a:gd name="connsiteX29" fmla="*/ 12623 w 323138"/>
                  <a:gd name="connsiteY29" fmla="*/ 166688 h 350520"/>
                  <a:gd name="connsiteX30" fmla="*/ 1193 w 323138"/>
                  <a:gd name="connsiteY30" fmla="*/ 191453 h 350520"/>
                  <a:gd name="connsiteX31" fmla="*/ 20243 w 323138"/>
                  <a:gd name="connsiteY31" fmla="*/ 205740 h 350520"/>
                  <a:gd name="connsiteX0" fmla="*/ 20243 w 323138"/>
                  <a:gd name="connsiteY0" fmla="*/ 209156 h 353936"/>
                  <a:gd name="connsiteX1" fmla="*/ 26911 w 323138"/>
                  <a:gd name="connsiteY1" fmla="*/ 208204 h 353936"/>
                  <a:gd name="connsiteX2" fmla="*/ 99301 w 323138"/>
                  <a:gd name="connsiteY2" fmla="*/ 182486 h 353936"/>
                  <a:gd name="connsiteX3" fmla="*/ 13576 w 323138"/>
                  <a:gd name="connsiteY3" fmla="*/ 241541 h 353936"/>
                  <a:gd name="connsiteX4" fmla="*/ 8813 w 323138"/>
                  <a:gd name="connsiteY4" fmla="*/ 268211 h 353936"/>
                  <a:gd name="connsiteX5" fmla="*/ 24053 w 323138"/>
                  <a:gd name="connsiteY5" fmla="*/ 276784 h 353936"/>
                  <a:gd name="connsiteX6" fmla="*/ 34531 w 323138"/>
                  <a:gd name="connsiteY6" fmla="*/ 272974 h 353936"/>
                  <a:gd name="connsiteX7" fmla="*/ 108826 w 323138"/>
                  <a:gd name="connsiteY7" fmla="*/ 221538 h 353936"/>
                  <a:gd name="connsiteX8" fmla="*/ 45961 w 323138"/>
                  <a:gd name="connsiteY8" fmla="*/ 292976 h 353936"/>
                  <a:gd name="connsiteX9" fmla="*/ 47866 w 323138"/>
                  <a:gd name="connsiteY9" fmla="*/ 319646 h 353936"/>
                  <a:gd name="connsiteX10" fmla="*/ 60248 w 323138"/>
                  <a:gd name="connsiteY10" fmla="*/ 324409 h 353936"/>
                  <a:gd name="connsiteX11" fmla="*/ 74536 w 323138"/>
                  <a:gd name="connsiteY11" fmla="*/ 317741 h 353936"/>
                  <a:gd name="connsiteX12" fmla="*/ 142163 w 323138"/>
                  <a:gd name="connsiteY12" fmla="*/ 240588 h 353936"/>
                  <a:gd name="connsiteX13" fmla="*/ 96443 w 323138"/>
                  <a:gd name="connsiteY13" fmla="*/ 326314 h 353936"/>
                  <a:gd name="connsiteX14" fmla="*/ 104063 w 323138"/>
                  <a:gd name="connsiteY14" fmla="*/ 352031 h 353936"/>
                  <a:gd name="connsiteX15" fmla="*/ 112636 w 323138"/>
                  <a:gd name="connsiteY15" fmla="*/ 353936 h 353936"/>
                  <a:gd name="connsiteX16" fmla="*/ 129781 w 323138"/>
                  <a:gd name="connsiteY16" fmla="*/ 343459 h 353936"/>
                  <a:gd name="connsiteX17" fmla="*/ 185026 w 323138"/>
                  <a:gd name="connsiteY17" fmla="*/ 240588 h 353936"/>
                  <a:gd name="connsiteX18" fmla="*/ 215506 w 323138"/>
                  <a:gd name="connsiteY18" fmla="*/ 216776 h 353936"/>
                  <a:gd name="connsiteX19" fmla="*/ 215506 w 323138"/>
                  <a:gd name="connsiteY19" fmla="*/ 217729 h 353936"/>
                  <a:gd name="connsiteX20" fmla="*/ 230746 w 323138"/>
                  <a:gd name="connsiteY20" fmla="*/ 301549 h 353936"/>
                  <a:gd name="connsiteX21" fmla="*/ 255511 w 323138"/>
                  <a:gd name="connsiteY21" fmla="*/ 306311 h 353936"/>
                  <a:gd name="connsiteX22" fmla="*/ 260273 w 323138"/>
                  <a:gd name="connsiteY22" fmla="*/ 281546 h 353936"/>
                  <a:gd name="connsiteX23" fmla="*/ 259321 w 323138"/>
                  <a:gd name="connsiteY23" fmla="*/ 227254 h 353936"/>
                  <a:gd name="connsiteX24" fmla="*/ 256463 w 323138"/>
                  <a:gd name="connsiteY24" fmla="*/ 134861 h 353936"/>
                  <a:gd name="connsiteX25" fmla="*/ 323138 w 323138"/>
                  <a:gd name="connsiteY25" fmla="*/ 58661 h 353936"/>
                  <a:gd name="connsiteX26" fmla="*/ 273936 w 323138"/>
                  <a:gd name="connsiteY26" fmla="*/ 0 h 353936"/>
                  <a:gd name="connsiteX27" fmla="*/ 189788 w 323138"/>
                  <a:gd name="connsiteY27" fmla="*/ 84378 h 353936"/>
                  <a:gd name="connsiteX28" fmla="*/ 90728 w 323138"/>
                  <a:gd name="connsiteY28" fmla="*/ 142481 h 353936"/>
                  <a:gd name="connsiteX29" fmla="*/ 12623 w 323138"/>
                  <a:gd name="connsiteY29" fmla="*/ 170104 h 353936"/>
                  <a:gd name="connsiteX30" fmla="*/ 1193 w 323138"/>
                  <a:gd name="connsiteY30" fmla="*/ 194869 h 353936"/>
                  <a:gd name="connsiteX31" fmla="*/ 20243 w 323138"/>
                  <a:gd name="connsiteY31" fmla="*/ 209156 h 353936"/>
                  <a:gd name="connsiteX0" fmla="*/ 20243 w 319722"/>
                  <a:gd name="connsiteY0" fmla="*/ 209156 h 353936"/>
                  <a:gd name="connsiteX1" fmla="*/ 26911 w 319722"/>
                  <a:gd name="connsiteY1" fmla="*/ 208204 h 353936"/>
                  <a:gd name="connsiteX2" fmla="*/ 99301 w 319722"/>
                  <a:gd name="connsiteY2" fmla="*/ 182486 h 353936"/>
                  <a:gd name="connsiteX3" fmla="*/ 13576 w 319722"/>
                  <a:gd name="connsiteY3" fmla="*/ 241541 h 353936"/>
                  <a:gd name="connsiteX4" fmla="*/ 8813 w 319722"/>
                  <a:gd name="connsiteY4" fmla="*/ 268211 h 353936"/>
                  <a:gd name="connsiteX5" fmla="*/ 24053 w 319722"/>
                  <a:gd name="connsiteY5" fmla="*/ 276784 h 353936"/>
                  <a:gd name="connsiteX6" fmla="*/ 34531 w 319722"/>
                  <a:gd name="connsiteY6" fmla="*/ 272974 h 353936"/>
                  <a:gd name="connsiteX7" fmla="*/ 108826 w 319722"/>
                  <a:gd name="connsiteY7" fmla="*/ 221538 h 353936"/>
                  <a:gd name="connsiteX8" fmla="*/ 45961 w 319722"/>
                  <a:gd name="connsiteY8" fmla="*/ 292976 h 353936"/>
                  <a:gd name="connsiteX9" fmla="*/ 47866 w 319722"/>
                  <a:gd name="connsiteY9" fmla="*/ 319646 h 353936"/>
                  <a:gd name="connsiteX10" fmla="*/ 60248 w 319722"/>
                  <a:gd name="connsiteY10" fmla="*/ 324409 h 353936"/>
                  <a:gd name="connsiteX11" fmla="*/ 74536 w 319722"/>
                  <a:gd name="connsiteY11" fmla="*/ 317741 h 353936"/>
                  <a:gd name="connsiteX12" fmla="*/ 142163 w 319722"/>
                  <a:gd name="connsiteY12" fmla="*/ 240588 h 353936"/>
                  <a:gd name="connsiteX13" fmla="*/ 96443 w 319722"/>
                  <a:gd name="connsiteY13" fmla="*/ 326314 h 353936"/>
                  <a:gd name="connsiteX14" fmla="*/ 104063 w 319722"/>
                  <a:gd name="connsiteY14" fmla="*/ 352031 h 353936"/>
                  <a:gd name="connsiteX15" fmla="*/ 112636 w 319722"/>
                  <a:gd name="connsiteY15" fmla="*/ 353936 h 353936"/>
                  <a:gd name="connsiteX16" fmla="*/ 129781 w 319722"/>
                  <a:gd name="connsiteY16" fmla="*/ 343459 h 353936"/>
                  <a:gd name="connsiteX17" fmla="*/ 185026 w 319722"/>
                  <a:gd name="connsiteY17" fmla="*/ 240588 h 353936"/>
                  <a:gd name="connsiteX18" fmla="*/ 215506 w 319722"/>
                  <a:gd name="connsiteY18" fmla="*/ 216776 h 353936"/>
                  <a:gd name="connsiteX19" fmla="*/ 215506 w 319722"/>
                  <a:gd name="connsiteY19" fmla="*/ 217729 h 353936"/>
                  <a:gd name="connsiteX20" fmla="*/ 230746 w 319722"/>
                  <a:gd name="connsiteY20" fmla="*/ 301549 h 353936"/>
                  <a:gd name="connsiteX21" fmla="*/ 255511 w 319722"/>
                  <a:gd name="connsiteY21" fmla="*/ 306311 h 353936"/>
                  <a:gd name="connsiteX22" fmla="*/ 260273 w 319722"/>
                  <a:gd name="connsiteY22" fmla="*/ 281546 h 353936"/>
                  <a:gd name="connsiteX23" fmla="*/ 259321 w 319722"/>
                  <a:gd name="connsiteY23" fmla="*/ 227254 h 353936"/>
                  <a:gd name="connsiteX24" fmla="*/ 256463 w 319722"/>
                  <a:gd name="connsiteY24" fmla="*/ 134861 h 353936"/>
                  <a:gd name="connsiteX25" fmla="*/ 319722 w 319722"/>
                  <a:gd name="connsiteY25" fmla="*/ 60938 h 353936"/>
                  <a:gd name="connsiteX26" fmla="*/ 273936 w 319722"/>
                  <a:gd name="connsiteY26" fmla="*/ 0 h 353936"/>
                  <a:gd name="connsiteX27" fmla="*/ 189788 w 319722"/>
                  <a:gd name="connsiteY27" fmla="*/ 84378 h 353936"/>
                  <a:gd name="connsiteX28" fmla="*/ 90728 w 319722"/>
                  <a:gd name="connsiteY28" fmla="*/ 142481 h 353936"/>
                  <a:gd name="connsiteX29" fmla="*/ 12623 w 319722"/>
                  <a:gd name="connsiteY29" fmla="*/ 170104 h 353936"/>
                  <a:gd name="connsiteX30" fmla="*/ 1193 w 319722"/>
                  <a:gd name="connsiteY30" fmla="*/ 194869 h 353936"/>
                  <a:gd name="connsiteX31" fmla="*/ 20243 w 319722"/>
                  <a:gd name="connsiteY31" fmla="*/ 209156 h 353936"/>
                  <a:gd name="connsiteX0" fmla="*/ 20243 w 308336"/>
                  <a:gd name="connsiteY0" fmla="*/ 209156 h 353936"/>
                  <a:gd name="connsiteX1" fmla="*/ 26911 w 308336"/>
                  <a:gd name="connsiteY1" fmla="*/ 208204 h 353936"/>
                  <a:gd name="connsiteX2" fmla="*/ 99301 w 308336"/>
                  <a:gd name="connsiteY2" fmla="*/ 182486 h 353936"/>
                  <a:gd name="connsiteX3" fmla="*/ 13576 w 308336"/>
                  <a:gd name="connsiteY3" fmla="*/ 241541 h 353936"/>
                  <a:gd name="connsiteX4" fmla="*/ 8813 w 308336"/>
                  <a:gd name="connsiteY4" fmla="*/ 268211 h 353936"/>
                  <a:gd name="connsiteX5" fmla="*/ 24053 w 308336"/>
                  <a:gd name="connsiteY5" fmla="*/ 276784 h 353936"/>
                  <a:gd name="connsiteX6" fmla="*/ 34531 w 308336"/>
                  <a:gd name="connsiteY6" fmla="*/ 272974 h 353936"/>
                  <a:gd name="connsiteX7" fmla="*/ 108826 w 308336"/>
                  <a:gd name="connsiteY7" fmla="*/ 221538 h 353936"/>
                  <a:gd name="connsiteX8" fmla="*/ 45961 w 308336"/>
                  <a:gd name="connsiteY8" fmla="*/ 292976 h 353936"/>
                  <a:gd name="connsiteX9" fmla="*/ 47866 w 308336"/>
                  <a:gd name="connsiteY9" fmla="*/ 319646 h 353936"/>
                  <a:gd name="connsiteX10" fmla="*/ 60248 w 308336"/>
                  <a:gd name="connsiteY10" fmla="*/ 324409 h 353936"/>
                  <a:gd name="connsiteX11" fmla="*/ 74536 w 308336"/>
                  <a:gd name="connsiteY11" fmla="*/ 317741 h 353936"/>
                  <a:gd name="connsiteX12" fmla="*/ 142163 w 308336"/>
                  <a:gd name="connsiteY12" fmla="*/ 240588 h 353936"/>
                  <a:gd name="connsiteX13" fmla="*/ 96443 w 308336"/>
                  <a:gd name="connsiteY13" fmla="*/ 326314 h 353936"/>
                  <a:gd name="connsiteX14" fmla="*/ 104063 w 308336"/>
                  <a:gd name="connsiteY14" fmla="*/ 352031 h 353936"/>
                  <a:gd name="connsiteX15" fmla="*/ 112636 w 308336"/>
                  <a:gd name="connsiteY15" fmla="*/ 353936 h 353936"/>
                  <a:gd name="connsiteX16" fmla="*/ 129781 w 308336"/>
                  <a:gd name="connsiteY16" fmla="*/ 343459 h 353936"/>
                  <a:gd name="connsiteX17" fmla="*/ 185026 w 308336"/>
                  <a:gd name="connsiteY17" fmla="*/ 240588 h 353936"/>
                  <a:gd name="connsiteX18" fmla="*/ 215506 w 308336"/>
                  <a:gd name="connsiteY18" fmla="*/ 216776 h 353936"/>
                  <a:gd name="connsiteX19" fmla="*/ 215506 w 308336"/>
                  <a:gd name="connsiteY19" fmla="*/ 217729 h 353936"/>
                  <a:gd name="connsiteX20" fmla="*/ 230746 w 308336"/>
                  <a:gd name="connsiteY20" fmla="*/ 301549 h 353936"/>
                  <a:gd name="connsiteX21" fmla="*/ 255511 w 308336"/>
                  <a:gd name="connsiteY21" fmla="*/ 306311 h 353936"/>
                  <a:gd name="connsiteX22" fmla="*/ 260273 w 308336"/>
                  <a:gd name="connsiteY22" fmla="*/ 281546 h 353936"/>
                  <a:gd name="connsiteX23" fmla="*/ 259321 w 308336"/>
                  <a:gd name="connsiteY23" fmla="*/ 227254 h 353936"/>
                  <a:gd name="connsiteX24" fmla="*/ 256463 w 308336"/>
                  <a:gd name="connsiteY24" fmla="*/ 134861 h 353936"/>
                  <a:gd name="connsiteX25" fmla="*/ 308336 w 308336"/>
                  <a:gd name="connsiteY25" fmla="*/ 60938 h 353936"/>
                  <a:gd name="connsiteX26" fmla="*/ 273936 w 308336"/>
                  <a:gd name="connsiteY26" fmla="*/ 0 h 353936"/>
                  <a:gd name="connsiteX27" fmla="*/ 189788 w 308336"/>
                  <a:gd name="connsiteY27" fmla="*/ 84378 h 353936"/>
                  <a:gd name="connsiteX28" fmla="*/ 90728 w 308336"/>
                  <a:gd name="connsiteY28" fmla="*/ 142481 h 353936"/>
                  <a:gd name="connsiteX29" fmla="*/ 12623 w 308336"/>
                  <a:gd name="connsiteY29" fmla="*/ 170104 h 353936"/>
                  <a:gd name="connsiteX30" fmla="*/ 1193 w 308336"/>
                  <a:gd name="connsiteY30" fmla="*/ 194869 h 353936"/>
                  <a:gd name="connsiteX31" fmla="*/ 20243 w 308336"/>
                  <a:gd name="connsiteY31" fmla="*/ 209156 h 353936"/>
                  <a:gd name="connsiteX0" fmla="*/ 20243 w 315167"/>
                  <a:gd name="connsiteY0" fmla="*/ 209156 h 353936"/>
                  <a:gd name="connsiteX1" fmla="*/ 26911 w 315167"/>
                  <a:gd name="connsiteY1" fmla="*/ 208204 h 353936"/>
                  <a:gd name="connsiteX2" fmla="*/ 99301 w 315167"/>
                  <a:gd name="connsiteY2" fmla="*/ 182486 h 353936"/>
                  <a:gd name="connsiteX3" fmla="*/ 13576 w 315167"/>
                  <a:gd name="connsiteY3" fmla="*/ 241541 h 353936"/>
                  <a:gd name="connsiteX4" fmla="*/ 8813 w 315167"/>
                  <a:gd name="connsiteY4" fmla="*/ 268211 h 353936"/>
                  <a:gd name="connsiteX5" fmla="*/ 24053 w 315167"/>
                  <a:gd name="connsiteY5" fmla="*/ 276784 h 353936"/>
                  <a:gd name="connsiteX6" fmla="*/ 34531 w 315167"/>
                  <a:gd name="connsiteY6" fmla="*/ 272974 h 353936"/>
                  <a:gd name="connsiteX7" fmla="*/ 108826 w 315167"/>
                  <a:gd name="connsiteY7" fmla="*/ 221538 h 353936"/>
                  <a:gd name="connsiteX8" fmla="*/ 45961 w 315167"/>
                  <a:gd name="connsiteY8" fmla="*/ 292976 h 353936"/>
                  <a:gd name="connsiteX9" fmla="*/ 47866 w 315167"/>
                  <a:gd name="connsiteY9" fmla="*/ 319646 h 353936"/>
                  <a:gd name="connsiteX10" fmla="*/ 60248 w 315167"/>
                  <a:gd name="connsiteY10" fmla="*/ 324409 h 353936"/>
                  <a:gd name="connsiteX11" fmla="*/ 74536 w 315167"/>
                  <a:gd name="connsiteY11" fmla="*/ 317741 h 353936"/>
                  <a:gd name="connsiteX12" fmla="*/ 142163 w 315167"/>
                  <a:gd name="connsiteY12" fmla="*/ 240588 h 353936"/>
                  <a:gd name="connsiteX13" fmla="*/ 96443 w 315167"/>
                  <a:gd name="connsiteY13" fmla="*/ 326314 h 353936"/>
                  <a:gd name="connsiteX14" fmla="*/ 104063 w 315167"/>
                  <a:gd name="connsiteY14" fmla="*/ 352031 h 353936"/>
                  <a:gd name="connsiteX15" fmla="*/ 112636 w 315167"/>
                  <a:gd name="connsiteY15" fmla="*/ 353936 h 353936"/>
                  <a:gd name="connsiteX16" fmla="*/ 129781 w 315167"/>
                  <a:gd name="connsiteY16" fmla="*/ 343459 h 353936"/>
                  <a:gd name="connsiteX17" fmla="*/ 185026 w 315167"/>
                  <a:gd name="connsiteY17" fmla="*/ 240588 h 353936"/>
                  <a:gd name="connsiteX18" fmla="*/ 215506 w 315167"/>
                  <a:gd name="connsiteY18" fmla="*/ 216776 h 353936"/>
                  <a:gd name="connsiteX19" fmla="*/ 215506 w 315167"/>
                  <a:gd name="connsiteY19" fmla="*/ 217729 h 353936"/>
                  <a:gd name="connsiteX20" fmla="*/ 230746 w 315167"/>
                  <a:gd name="connsiteY20" fmla="*/ 301549 h 353936"/>
                  <a:gd name="connsiteX21" fmla="*/ 255511 w 315167"/>
                  <a:gd name="connsiteY21" fmla="*/ 306311 h 353936"/>
                  <a:gd name="connsiteX22" fmla="*/ 260273 w 315167"/>
                  <a:gd name="connsiteY22" fmla="*/ 281546 h 353936"/>
                  <a:gd name="connsiteX23" fmla="*/ 259321 w 315167"/>
                  <a:gd name="connsiteY23" fmla="*/ 227254 h 353936"/>
                  <a:gd name="connsiteX24" fmla="*/ 256463 w 315167"/>
                  <a:gd name="connsiteY24" fmla="*/ 134861 h 353936"/>
                  <a:gd name="connsiteX25" fmla="*/ 315167 w 315167"/>
                  <a:gd name="connsiteY25" fmla="*/ 60938 h 353936"/>
                  <a:gd name="connsiteX26" fmla="*/ 273936 w 315167"/>
                  <a:gd name="connsiteY26" fmla="*/ 0 h 353936"/>
                  <a:gd name="connsiteX27" fmla="*/ 189788 w 315167"/>
                  <a:gd name="connsiteY27" fmla="*/ 84378 h 353936"/>
                  <a:gd name="connsiteX28" fmla="*/ 90728 w 315167"/>
                  <a:gd name="connsiteY28" fmla="*/ 142481 h 353936"/>
                  <a:gd name="connsiteX29" fmla="*/ 12623 w 315167"/>
                  <a:gd name="connsiteY29" fmla="*/ 170104 h 353936"/>
                  <a:gd name="connsiteX30" fmla="*/ 1193 w 315167"/>
                  <a:gd name="connsiteY30" fmla="*/ 194869 h 353936"/>
                  <a:gd name="connsiteX31" fmla="*/ 20243 w 315167"/>
                  <a:gd name="connsiteY31" fmla="*/ 209156 h 353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15167" h="353936">
                    <a:moveTo>
                      <a:pt x="20243" y="209156"/>
                    </a:moveTo>
                    <a:cubicBezTo>
                      <a:pt x="22148" y="209156"/>
                      <a:pt x="24053" y="209156"/>
                      <a:pt x="26911" y="208204"/>
                    </a:cubicBezTo>
                    <a:lnTo>
                      <a:pt x="99301" y="182486"/>
                    </a:lnTo>
                    <a:lnTo>
                      <a:pt x="13576" y="241541"/>
                    </a:lnTo>
                    <a:cubicBezTo>
                      <a:pt x="5003" y="247256"/>
                      <a:pt x="3098" y="259638"/>
                      <a:pt x="8813" y="268211"/>
                    </a:cubicBezTo>
                    <a:cubicBezTo>
                      <a:pt x="12623" y="273926"/>
                      <a:pt x="18338" y="276784"/>
                      <a:pt x="24053" y="276784"/>
                    </a:cubicBezTo>
                    <a:cubicBezTo>
                      <a:pt x="27863" y="276784"/>
                      <a:pt x="31673" y="275831"/>
                      <a:pt x="34531" y="272974"/>
                    </a:cubicBezTo>
                    <a:lnTo>
                      <a:pt x="108826" y="221538"/>
                    </a:lnTo>
                    <a:lnTo>
                      <a:pt x="45961" y="292976"/>
                    </a:lnTo>
                    <a:cubicBezTo>
                      <a:pt x="39293" y="300596"/>
                      <a:pt x="40246" y="312979"/>
                      <a:pt x="47866" y="319646"/>
                    </a:cubicBezTo>
                    <a:cubicBezTo>
                      <a:pt x="51676" y="322504"/>
                      <a:pt x="55486" y="324409"/>
                      <a:pt x="60248" y="324409"/>
                    </a:cubicBezTo>
                    <a:cubicBezTo>
                      <a:pt x="65963" y="324409"/>
                      <a:pt x="70726" y="322504"/>
                      <a:pt x="74536" y="317741"/>
                    </a:cubicBezTo>
                    <a:lnTo>
                      <a:pt x="142163" y="240588"/>
                    </a:lnTo>
                    <a:lnTo>
                      <a:pt x="96443" y="326314"/>
                    </a:lnTo>
                    <a:cubicBezTo>
                      <a:pt x="91681" y="335839"/>
                      <a:pt x="94538" y="347269"/>
                      <a:pt x="104063" y="352031"/>
                    </a:cubicBezTo>
                    <a:cubicBezTo>
                      <a:pt x="106921" y="353936"/>
                      <a:pt x="109778" y="353936"/>
                      <a:pt x="112636" y="353936"/>
                    </a:cubicBezTo>
                    <a:cubicBezTo>
                      <a:pt x="119303" y="353936"/>
                      <a:pt x="125971" y="350126"/>
                      <a:pt x="129781" y="343459"/>
                    </a:cubicBezTo>
                    <a:lnTo>
                      <a:pt x="185026" y="240588"/>
                    </a:lnTo>
                    <a:cubicBezTo>
                      <a:pt x="194551" y="231063"/>
                      <a:pt x="205028" y="223444"/>
                      <a:pt x="215506" y="216776"/>
                    </a:cubicBezTo>
                    <a:lnTo>
                      <a:pt x="215506" y="217729"/>
                    </a:lnTo>
                    <a:cubicBezTo>
                      <a:pt x="211696" y="247256"/>
                      <a:pt x="216458" y="280594"/>
                      <a:pt x="230746" y="301549"/>
                    </a:cubicBezTo>
                    <a:cubicBezTo>
                      <a:pt x="236461" y="310121"/>
                      <a:pt x="246938" y="312026"/>
                      <a:pt x="255511" y="306311"/>
                    </a:cubicBezTo>
                    <a:cubicBezTo>
                      <a:pt x="264083" y="300596"/>
                      <a:pt x="265988" y="290119"/>
                      <a:pt x="260273" y="281546"/>
                    </a:cubicBezTo>
                    <a:cubicBezTo>
                      <a:pt x="253606" y="271069"/>
                      <a:pt x="256463" y="250113"/>
                      <a:pt x="259321" y="227254"/>
                    </a:cubicBezTo>
                    <a:cubicBezTo>
                      <a:pt x="263131" y="199631"/>
                      <a:pt x="266941" y="166294"/>
                      <a:pt x="256463" y="134861"/>
                    </a:cubicBezTo>
                    <a:lnTo>
                      <a:pt x="315167" y="60938"/>
                    </a:lnTo>
                    <a:lnTo>
                      <a:pt x="273936" y="0"/>
                    </a:lnTo>
                    <a:cubicBezTo>
                      <a:pt x="250441" y="26987"/>
                      <a:pt x="213283" y="57391"/>
                      <a:pt x="189788" y="84378"/>
                    </a:cubicBezTo>
                    <a:cubicBezTo>
                      <a:pt x="155498" y="75806"/>
                      <a:pt x="107873" y="124384"/>
                      <a:pt x="90728" y="142481"/>
                    </a:cubicBezTo>
                    <a:lnTo>
                      <a:pt x="12623" y="170104"/>
                    </a:lnTo>
                    <a:cubicBezTo>
                      <a:pt x="3098" y="173913"/>
                      <a:pt x="-2617" y="184391"/>
                      <a:pt x="1193" y="194869"/>
                    </a:cubicBezTo>
                    <a:cubicBezTo>
                      <a:pt x="5003" y="204394"/>
                      <a:pt x="12623" y="209156"/>
                      <a:pt x="20243" y="209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C9B6"/>
                  </a:gs>
                  <a:gs pos="76000">
                    <a:srgbClr val="EFC4AF"/>
                  </a:gs>
                </a:gsLst>
                <a:lin ang="10800000" scaled="1"/>
              </a:gra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2" name="شكل حر: شكل 281">
                <a:extLst>
                  <a:ext uri="{FF2B5EF4-FFF2-40B4-BE49-F238E27FC236}">
                    <a16:creationId xmlns:a16="http://schemas.microsoft.com/office/drawing/2014/main" id="{CC28CFDA-B5C4-4971-A8F2-7F3B58C52675}"/>
                  </a:ext>
                </a:extLst>
              </p:cNvPr>
              <p:cNvSpPr/>
              <p:nvPr/>
            </p:nvSpPr>
            <p:spPr>
              <a:xfrm>
                <a:off x="683228" y="3290821"/>
                <a:ext cx="240016" cy="27322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3" name="شكل حر: شكل 282">
                <a:extLst>
                  <a:ext uri="{FF2B5EF4-FFF2-40B4-BE49-F238E27FC236}">
                    <a16:creationId xmlns:a16="http://schemas.microsoft.com/office/drawing/2014/main" id="{2124D18C-33F9-4EE7-BB3C-5E6767EC9585}"/>
                  </a:ext>
                </a:extLst>
              </p:cNvPr>
              <p:cNvSpPr/>
              <p:nvPr/>
            </p:nvSpPr>
            <p:spPr>
              <a:xfrm>
                <a:off x="954768" y="3982720"/>
                <a:ext cx="131491" cy="149688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4" name="شكل حر: شكل 283">
                <a:extLst>
                  <a:ext uri="{FF2B5EF4-FFF2-40B4-BE49-F238E27FC236}">
                    <a16:creationId xmlns:a16="http://schemas.microsoft.com/office/drawing/2014/main" id="{D24B0102-5F27-4EDE-A6F1-50E9EEB0A23B}"/>
                  </a:ext>
                </a:extLst>
              </p:cNvPr>
              <p:cNvSpPr/>
              <p:nvPr/>
            </p:nvSpPr>
            <p:spPr>
              <a:xfrm>
                <a:off x="2397759" y="3245028"/>
                <a:ext cx="364033" cy="414407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5" name="شكل حر: شكل 284">
                <a:extLst>
                  <a:ext uri="{FF2B5EF4-FFF2-40B4-BE49-F238E27FC236}">
                    <a16:creationId xmlns:a16="http://schemas.microsoft.com/office/drawing/2014/main" id="{BEA53075-7F9F-47CE-AA68-58174CA5BFD1}"/>
                  </a:ext>
                </a:extLst>
              </p:cNvPr>
              <p:cNvSpPr/>
              <p:nvPr/>
            </p:nvSpPr>
            <p:spPr>
              <a:xfrm>
                <a:off x="2197138" y="4151602"/>
                <a:ext cx="149820" cy="170550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sp>
            <p:nvSpPr>
              <p:cNvPr id="286" name="شكل حر: شكل 285">
                <a:extLst>
                  <a:ext uri="{FF2B5EF4-FFF2-40B4-BE49-F238E27FC236}">
                    <a16:creationId xmlns:a16="http://schemas.microsoft.com/office/drawing/2014/main" id="{52B6D979-D1B8-40AF-AAD8-F89B18BB9493}"/>
                  </a:ext>
                </a:extLst>
              </p:cNvPr>
              <p:cNvSpPr/>
              <p:nvPr/>
            </p:nvSpPr>
            <p:spPr>
              <a:xfrm>
                <a:off x="462498" y="2626357"/>
                <a:ext cx="111406" cy="126822"/>
              </a:xfrm>
              <a:custGeom>
                <a:avLst/>
                <a:gdLst>
                  <a:gd name="connsiteX0" fmla="*/ 102518 w 205054"/>
                  <a:gd name="connsiteY0" fmla="*/ 233429 h 233429"/>
                  <a:gd name="connsiteX1" fmla="*/ 0 w 205054"/>
                  <a:gd name="connsiteY1" fmla="*/ 116719 h 233429"/>
                  <a:gd name="connsiteX2" fmla="*/ 102518 w 205054"/>
                  <a:gd name="connsiteY2" fmla="*/ 0 h 233429"/>
                  <a:gd name="connsiteX3" fmla="*/ 205054 w 205054"/>
                  <a:gd name="connsiteY3" fmla="*/ 116719 h 233429"/>
                  <a:gd name="connsiteX4" fmla="*/ 102518 w 205054"/>
                  <a:gd name="connsiteY4" fmla="*/ 233429 h 23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054" h="233429">
                    <a:moveTo>
                      <a:pt x="102518" y="233429"/>
                    </a:moveTo>
                    <a:cubicBezTo>
                      <a:pt x="78167" y="186889"/>
                      <a:pt x="43012" y="146867"/>
                      <a:pt x="0" y="116719"/>
                    </a:cubicBezTo>
                    <a:cubicBezTo>
                      <a:pt x="43010" y="86566"/>
                      <a:pt x="78165" y="46541"/>
                      <a:pt x="102518" y="0"/>
                    </a:cubicBezTo>
                    <a:cubicBezTo>
                      <a:pt x="126870" y="46547"/>
                      <a:pt x="162033" y="86573"/>
                      <a:pt x="205054" y="116719"/>
                    </a:cubicBezTo>
                    <a:cubicBezTo>
                      <a:pt x="162035" y="146865"/>
                      <a:pt x="126873" y="186887"/>
                      <a:pt x="102518" y="233429"/>
                    </a:cubicBezTo>
                    <a:close/>
                  </a:path>
                </a:pathLst>
              </a:custGeom>
              <a:solidFill>
                <a:srgbClr val="5CD4D3"/>
              </a:solidFill>
              <a:ln w="9525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armattan"/>
                  <a:ea typeface="+mn-ea"/>
                  <a:cs typeface="Harmattan"/>
                </a:endParaRPr>
              </a:p>
            </p:txBody>
          </p:sp>
          <p:grpSp>
            <p:nvGrpSpPr>
              <p:cNvPr id="287" name="مجموعة 286">
                <a:extLst>
                  <a:ext uri="{FF2B5EF4-FFF2-40B4-BE49-F238E27FC236}">
                    <a16:creationId xmlns:a16="http://schemas.microsoft.com/office/drawing/2014/main" id="{7741D42E-8D5A-4E06-BCD4-BC89BB259D1E}"/>
                  </a:ext>
                </a:extLst>
              </p:cNvPr>
              <p:cNvGrpSpPr/>
              <p:nvPr/>
            </p:nvGrpSpPr>
            <p:grpSpPr>
              <a:xfrm rot="18959311" flipH="1">
                <a:off x="1396370" y="380969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291" name="مستطيل: زوايا مستديرة 290">
                  <a:extLst>
                    <a:ext uri="{FF2B5EF4-FFF2-40B4-BE49-F238E27FC236}">
                      <a16:creationId xmlns:a16="http://schemas.microsoft.com/office/drawing/2014/main" id="{2C4A30A5-68A5-4F4D-AE89-111D03D8598B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92" name="مستطيل: زوايا مستديرة 291">
                  <a:extLst>
                    <a:ext uri="{FF2B5EF4-FFF2-40B4-BE49-F238E27FC236}">
                      <a16:creationId xmlns:a16="http://schemas.microsoft.com/office/drawing/2014/main" id="{BD9D858B-DE4C-4DDD-9DEB-611FF8CF243B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  <p:grpSp>
            <p:nvGrpSpPr>
              <p:cNvPr id="288" name="مجموعة 287">
                <a:extLst>
                  <a:ext uri="{FF2B5EF4-FFF2-40B4-BE49-F238E27FC236}">
                    <a16:creationId xmlns:a16="http://schemas.microsoft.com/office/drawing/2014/main" id="{923268D5-2711-4166-AB9A-C4A561E67016}"/>
                  </a:ext>
                </a:extLst>
              </p:cNvPr>
              <p:cNvGrpSpPr/>
              <p:nvPr/>
            </p:nvGrpSpPr>
            <p:grpSpPr>
              <a:xfrm rot="18959311" flipH="1">
                <a:off x="553090" y="2219659"/>
                <a:ext cx="45719" cy="286037"/>
                <a:chOff x="4033520" y="2580640"/>
                <a:chExt cx="198120" cy="1239520"/>
              </a:xfrm>
              <a:solidFill>
                <a:srgbClr val="FFFFFF"/>
              </a:solidFill>
            </p:grpSpPr>
            <p:sp>
              <p:nvSpPr>
                <p:cNvPr id="289" name="مستطيل: زوايا مستديرة 288">
                  <a:extLst>
                    <a:ext uri="{FF2B5EF4-FFF2-40B4-BE49-F238E27FC236}">
                      <a16:creationId xmlns:a16="http://schemas.microsoft.com/office/drawing/2014/main" id="{11520FCC-B8F0-4ACD-B542-161F3E0720E9}"/>
                    </a:ext>
                  </a:extLst>
                </p:cNvPr>
                <p:cNvSpPr/>
                <p:nvPr/>
              </p:nvSpPr>
              <p:spPr>
                <a:xfrm>
                  <a:off x="4033520" y="2580640"/>
                  <a:ext cx="198120" cy="452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  <p:sp>
              <p:nvSpPr>
                <p:cNvPr id="290" name="مستطيل: زوايا مستديرة 289">
                  <a:extLst>
                    <a:ext uri="{FF2B5EF4-FFF2-40B4-BE49-F238E27FC236}">
                      <a16:creationId xmlns:a16="http://schemas.microsoft.com/office/drawing/2014/main" id="{5D7D5423-3A94-4A5F-8BA7-81039880F007}"/>
                    </a:ext>
                  </a:extLst>
                </p:cNvPr>
                <p:cNvSpPr/>
                <p:nvPr/>
              </p:nvSpPr>
              <p:spPr>
                <a:xfrm>
                  <a:off x="4033520" y="3114040"/>
                  <a:ext cx="198120" cy="70612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S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armattan"/>
                    <a:ea typeface="+mn-ea"/>
                    <a:cs typeface="Harmattan"/>
                  </a:endParaRPr>
                </a:p>
              </p:txBody>
            </p:sp>
          </p:grpSp>
        </p:grp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CB05854-A4BD-4237-A094-265A4C18A127}"/>
              </a:ext>
            </a:extLst>
          </p:cNvPr>
          <p:cNvGrpSpPr/>
          <p:nvPr/>
        </p:nvGrpSpPr>
        <p:grpSpPr>
          <a:xfrm>
            <a:off x="6387833" y="2320536"/>
            <a:ext cx="5198425" cy="3542042"/>
            <a:chOff x="6387833" y="2320536"/>
            <a:chExt cx="5198425" cy="354204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11B6E00-7330-4C9B-A40A-86AF7CB44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7833" y="2320536"/>
              <a:ext cx="5198425" cy="3542042"/>
            </a:xfrm>
            <a:prstGeom prst="rect">
              <a:avLst/>
            </a:prstGeom>
          </p:spPr>
        </p:pic>
        <p:sp>
          <p:nvSpPr>
            <p:cNvPr id="83" name="مربع نص 82">
              <a:extLst>
                <a:ext uri="{FF2B5EF4-FFF2-40B4-BE49-F238E27FC236}">
                  <a16:creationId xmlns:a16="http://schemas.microsoft.com/office/drawing/2014/main" id="{5676925B-7383-46A4-816C-30BC4EB784A7}"/>
                </a:ext>
              </a:extLst>
            </p:cNvPr>
            <p:cNvSpPr txBox="1"/>
            <p:nvPr/>
          </p:nvSpPr>
          <p:spPr>
            <a:xfrm flipH="1">
              <a:off x="6893168" y="4906235"/>
              <a:ext cx="1013507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solidFill>
                    <a:srgbClr val="13637A"/>
                  </a:solidFill>
                  <a:latin typeface="El Messiri" pitchFamily="2" charset="-78"/>
                  <a:cs typeface="El Messiri" pitchFamily="2" charset="-78"/>
                </a:rPr>
                <a:t>تبرعات</a:t>
              </a:r>
              <a:endParaRPr lang="ar-SA" sz="2000" dirty="0">
                <a:solidFill>
                  <a:srgbClr val="FF88A8"/>
                </a:solidFill>
                <a:latin typeface="El Messiri" pitchFamily="2" charset="-78"/>
                <a:cs typeface="El Messiri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7135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9">
      <a:majorFont>
        <a:latin typeface="Harmattan"/>
        <a:ea typeface=""/>
        <a:cs typeface="Harmattan"/>
      </a:majorFont>
      <a:minorFont>
        <a:latin typeface="Harmattan"/>
        <a:ea typeface=""/>
        <a:cs typeface="Harmatt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Microsoft Office PowerPoint</Application>
  <PresentationFormat>شاشة عريضة</PresentationFormat>
  <Paragraphs>92</Paragraphs>
  <Slides>18</Slides>
  <Notes>1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5" baseType="lpstr">
      <vt:lpstr>El Messiri</vt:lpstr>
      <vt:lpstr>Calibri</vt:lpstr>
      <vt:lpstr>Harmattan</vt:lpstr>
      <vt:lpstr>Arial</vt:lpstr>
      <vt:lpstr>Cairo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ingez-ppt.com;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ingez-ppt.com</cp:lastModifiedBy>
  <cp:revision>1</cp:revision>
  <dcterms:created xsi:type="dcterms:W3CDTF">2021-03-23T09:24:27Z</dcterms:created>
  <dcterms:modified xsi:type="dcterms:W3CDTF">2023-04-15T11:22:25Z</dcterms:modified>
  <cp:category>ingez-ppt.com</cp:category>
</cp:coreProperties>
</file>