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sldIdLst>
    <p:sldId id="358" r:id="rId2"/>
    <p:sldId id="345" r:id="rId3"/>
    <p:sldId id="497" r:id="rId4"/>
    <p:sldId id="504" r:id="rId5"/>
    <p:sldId id="505" r:id="rId6"/>
    <p:sldId id="506" r:id="rId7"/>
    <p:sldId id="498" r:id="rId8"/>
    <p:sldId id="501" r:id="rId9"/>
    <p:sldId id="508" r:id="rId10"/>
    <p:sldId id="507" r:id="rId11"/>
    <p:sldId id="412" r:id="rId12"/>
    <p:sldId id="488" r:id="rId13"/>
    <p:sldId id="509" r:id="rId14"/>
    <p:sldId id="344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8"/>
      <p:bold r:id="rId19"/>
    </p:embeddedFont>
    <p:embeddedFont>
      <p:font typeface="Harmattan" panose="01000503000000020003" pitchFamily="2" charset="-78"/>
      <p:regular r:id="rId20"/>
      <p:bold r:id="rId2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F4D"/>
    <a:srgbClr val="FAF3E1"/>
    <a:srgbClr val="FEE9D4"/>
    <a:srgbClr val="F69066"/>
    <a:srgbClr val="FED18D"/>
    <a:srgbClr val="FDD1B4"/>
    <a:srgbClr val="F7A595"/>
    <a:srgbClr val="FAAC64"/>
    <a:srgbClr val="447B7B"/>
    <a:srgbClr val="FFD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40E32-10B6-44F5-9C27-17E16B8BC83F}" v="118" dt="2025-07-23T09:02:2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58" autoAdjust="0"/>
    <p:restoredTop sz="93441" autoAdjust="0"/>
  </p:normalViewPr>
  <p:slideViewPr>
    <p:cSldViewPr snapToGrid="0">
      <p:cViewPr>
        <p:scale>
          <a:sx n="100" d="100"/>
          <a:sy n="100" d="100"/>
        </p:scale>
        <p:origin x="660" y="336"/>
      </p:cViewPr>
      <p:guideLst>
        <p:guide orient="horz" pos="216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  <pc:spChg chg="mod">
          <ac:chgData name="Hasan Selim" userId="84cd2103f36ef0dc" providerId="LiveId" clId="{23494831-8B35-4A0E-8845-9A0B8F0E0211}" dt="2025-07-19T11:29:25.489" v="266" actId="12788"/>
          <ac:spMkLst>
            <pc:docMk/>
            <pc:sldMk cId="225812144" sldId="345"/>
            <ac:spMk id="2" creationId="{DFC8FCF5-DEF1-DE89-F4D1-A2B67F2BD463}"/>
          </ac:spMkLst>
        </pc:spChg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  <pc:spChg chg="mod">
          <ac:chgData name="Hasan Selim" userId="84cd2103f36ef0dc" providerId="LiveId" clId="{9C740E32-10B6-44F5-9C27-17E16B8BC83F}" dt="2025-07-23T08:17:49.216" v="159" actId="113"/>
          <ac:spMkLst>
            <pc:docMk/>
            <pc:sldMk cId="225812144" sldId="345"/>
            <ac:spMk id="2" creationId="{DFC8FCF5-DEF1-DE89-F4D1-A2B67F2BD463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4" creationId="{3771ED58-B1C5-E5F0-C131-877DC5B24857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5" creationId="{7C4EF132-47B6-EC6F-C6D3-5B1C9A14B9CB}"/>
          </ac:spMkLst>
        </pc:spChg>
        <pc:spChg chg="add mod">
          <ac:chgData name="Hasan Selim" userId="84cd2103f36ef0dc" providerId="LiveId" clId="{9C740E32-10B6-44F5-9C27-17E16B8BC83F}" dt="2025-07-23T08:26:01.112" v="281" actId="1076"/>
          <ac:spMkLst>
            <pc:docMk/>
            <pc:sldMk cId="225812144" sldId="345"/>
            <ac:spMk id="6" creationId="{E6DE37C0-A619-35B5-D705-AE51F535CFCD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7" creationId="{750B965C-3B3A-81E4-B002-0E0E83E2C9B0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8" creationId="{0B6BD5AF-AED6-7F2F-AC61-C16AC9A922AE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0" creationId="{6FEA7197-6F32-2528-837C-DB7780529A7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3" creationId="{ED1DD717-E62E-CB5D-44DA-114D92BFBE43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4" creationId="{2978B9E0-8F11-F028-F686-5893573A8EB9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7" creationId="{1EA9A832-41F3-BFDC-82A1-54528C38A3B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1" creationId="{65414AD7-C5E2-FA4E-B45B-0FCEB17DEB24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2" creationId="{16AFBCD6-CD1A-AF89-D2B8-9384EDFB1761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3" creationId="{7FC00A2B-0859-5917-F447-B0E597D0DA7C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4" creationId="{7191BD84-3F61-5985-4F52-C01AFF10279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29" creationId="{AB51809E-83E6-5ECE-3EBA-096DDD838C8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35" creationId="{FE670123-144D-CAA0-A4D3-E4FC6FED2F6F}"/>
          </ac:spMkLst>
        </pc:spChg>
        <pc:spChg chg="del">
          <ac:chgData name="Hasan Selim" userId="84cd2103f36ef0dc" providerId="LiveId" clId="{9C740E32-10B6-44F5-9C27-17E16B8BC83F}" dt="2025-07-23T08:06:43.191" v="1" actId="478"/>
          <ac:spMkLst>
            <pc:docMk/>
            <pc:sldMk cId="225812144" sldId="345"/>
            <ac:spMk id="40" creationId="{79ED883D-067D-C53A-E251-FA7D7041794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5" creationId="{940EF62A-229C-2565-E70A-45A86ACAE61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6" creationId="{76154772-3A15-C174-1DA5-F2DD38398D3E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7" creationId="{20C11245-56AB-C840-9E08-3CBD3693642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8" creationId="{30E41050-9515-F43B-4A8C-F1D12CBCDE53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9" creationId="{D1CB1976-8467-D369-81DD-A7DC38487DDC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2" creationId="{C138B18F-0D1E-1D47-D3DC-ACD2FE5E91A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3" creationId="{09900124-C78E-1E17-4CD1-8F609F033E3F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5" creationId="{B49AF21F-DC06-0172-2A51-A8F09F56CABE}"/>
          </ac:spMkLst>
        </pc:spChg>
        <pc:spChg chg="mod">
          <ac:chgData name="Hasan Selim" userId="84cd2103f36ef0dc" providerId="LiveId" clId="{9C740E32-10B6-44F5-9C27-17E16B8BC83F}" dt="2025-07-23T08:15:36.777" v="126" actId="1076"/>
          <ac:spMkLst>
            <pc:docMk/>
            <pc:sldMk cId="225812144" sldId="345"/>
            <ac:spMk id="57" creationId="{F336D678-15C7-A151-68D9-1E3CD2B5D127}"/>
          </ac:spMkLst>
        </pc:spChg>
        <pc:spChg chg="add mod ord">
          <ac:chgData name="Hasan Selim" userId="84cd2103f36ef0dc" providerId="LiveId" clId="{9C740E32-10B6-44F5-9C27-17E16B8BC83F}" dt="2025-07-23T08:17:33.022" v="156" actId="167"/>
          <ac:spMkLst>
            <pc:docMk/>
            <pc:sldMk cId="225812144" sldId="345"/>
            <ac:spMk id="58" creationId="{892ED526-D87D-4DDA-EDD1-5B9C2F7CBDC6}"/>
          </ac:spMkLst>
        </pc:spChg>
        <pc:spChg chg="add del mod">
          <ac:chgData name="Hasan Selim" userId="84cd2103f36ef0dc" providerId="LiveId" clId="{9C740E32-10B6-44F5-9C27-17E16B8BC83F}" dt="2025-07-23T08:36:17.318" v="446" actId="478"/>
          <ac:spMkLst>
            <pc:docMk/>
            <pc:sldMk cId="225812144" sldId="345"/>
            <ac:spMk id="60" creationId="{16DC46C0-7F43-53FF-9493-5B482D81AC75}"/>
          </ac:spMkLst>
        </pc:spChg>
        <pc:grpChg chg="add del mod">
          <ac:chgData name="Hasan Selim" userId="84cd2103f36ef0dc" providerId="LiveId" clId="{9C740E32-10B6-44F5-9C27-17E16B8BC83F}" dt="2025-07-23T08:14:32.675" v="104" actId="478"/>
          <ac:grpSpMkLst>
            <pc:docMk/>
            <pc:sldMk cId="225812144" sldId="345"/>
            <ac:grpSpMk id="3" creationId="{C044D025-EBC8-EA48-170A-26815FC63080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9" creationId="{A630DC64-86E0-406F-E66D-CF01D923E38E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2" creationId="{09757450-15FD-AA60-12CF-C7F1850326F3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5" creationId="{55B85136-73C3-F133-CCE2-9EBA15B6AA8D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8" creationId="{2F19FF86-41F5-9CA2-6BC7-7F017D5AF228}"/>
          </ac:grpSpMkLst>
        </pc:grpChg>
        <pc:grpChg chg="del mod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25" creationId="{3628D0D1-05DB-81BE-7853-0448F329E0E4}"/>
          </ac:grpSpMkLst>
        </pc:grpChg>
        <pc:picChg chg="del">
          <ac:chgData name="Hasan Selim" userId="84cd2103f36ef0dc" providerId="LiveId" clId="{9C740E32-10B6-44F5-9C27-17E16B8BC83F}" dt="2025-07-23T08:06:43.191" v="1" actId="478"/>
          <ac:picMkLst>
            <pc:docMk/>
            <pc:sldMk cId="225812144" sldId="345"/>
            <ac:picMk id="44" creationId="{3669841A-B0FA-87B7-2085-39649A879326}"/>
          </ac:picMkLst>
        </pc:picChg>
        <pc:picChg chg="add mod">
          <ac:chgData name="Hasan Selim" userId="84cd2103f36ef0dc" providerId="LiveId" clId="{9C740E32-10B6-44F5-9C27-17E16B8BC83F}" dt="2025-07-23T08:26:10.903" v="282" actId="1076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  <pc:spChg chg="add mod">
          <ac:chgData name="Hasan Selim" userId="84cd2103f36ef0dc" providerId="LiveId" clId="{9C740E32-10B6-44F5-9C27-17E16B8BC83F}" dt="2025-07-23T08:25:04.252" v="265" actId="255"/>
          <ac:spMkLst>
            <pc:docMk/>
            <pc:sldMk cId="3214672097" sldId="358"/>
            <ac:spMk id="2" creationId="{EF0DBAA4-AA66-5C27-B287-2D52CD401A79}"/>
          </ac:spMkLst>
        </pc:spChg>
        <pc:spChg chg="del">
          <ac:chgData name="Hasan Selim" userId="84cd2103f36ef0dc" providerId="LiveId" clId="{9C740E32-10B6-44F5-9C27-17E16B8BC83F}" dt="2025-07-23T08:06:38.527" v="0" actId="478"/>
          <ac:spMkLst>
            <pc:docMk/>
            <pc:sldMk cId="3214672097" sldId="358"/>
            <ac:spMk id="4" creationId="{8C144BCA-7F74-CFC1-0451-6D182621734D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5" creationId="{E46E2FB7-EF09-D2B6-0369-C02205065D3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1" creationId="{B15399AC-AF7A-F547-1045-DA68D8BCD92D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3" creationId="{58B17F66-0EF4-7052-F8B7-AAE04C93D9F9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7" creationId="{130DE4E6-DDE6-D021-912A-3EE0E2BF91F4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2" creationId="{205F45EB-640B-B696-7DB7-EB919E2AA9D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5" creationId="{43268A65-0E72-5A3B-C1FB-B65C9864290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6" creationId="{1CB49956-7862-F6BA-3C6D-AE555036BAF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8" creationId="{A1C36D35-B172-38AF-1B9E-C5CC11C2659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1" creationId="{5FA0026B-8F41-B9DE-8D02-718F5510962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7" creationId="{97F45DCF-D60D-471E-E09B-B40C894A907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8" creationId="{8F8CA93D-309A-E561-FD9C-61CA64CADFE7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0" creationId="{9BC4C036-77DC-99B3-5C96-F689EF22E7A4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1" creationId="{DD479B6E-6BC1-F1FC-3866-5E7A7B1DDADC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3" creationId="{C1C18BB9-4EDC-91EE-9113-76996EDF5ADE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4" creationId="{C8F32EC0-D967-AA23-2710-91B9A7FDC506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6" creationId="{2898225F-7A7B-24B3-8091-25B1CA0DD090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7" creationId="{69B0F7B2-6F6A-8DDD-0F48-BE2B391458FE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48" creationId="{2498A15B-5A3E-3075-4F14-9302165D9178}"/>
          </ac:spMkLst>
        </pc:spChg>
        <pc:spChg chg="mod">
          <ac:chgData name="Hasan Selim" userId="84cd2103f36ef0dc" providerId="LiveId" clId="{9C740E32-10B6-44F5-9C27-17E16B8BC83F}" dt="2025-07-23T08:11:08.192" v="53"/>
          <ac:spMkLst>
            <pc:docMk/>
            <pc:sldMk cId="3214672097" sldId="358"/>
            <ac:spMk id="49" creationId="{F72CA262-E5B0-20E6-BF24-E5A2982C844B}"/>
          </ac:spMkLst>
        </pc:spChg>
        <pc:spChg chg="mod">
          <ac:chgData name="Hasan Selim" userId="84cd2103f36ef0dc" providerId="LiveId" clId="{9C740E32-10B6-44F5-9C27-17E16B8BC83F}" dt="2025-07-23T08:24:33.007" v="256" actId="14100"/>
          <ac:spMkLst>
            <pc:docMk/>
            <pc:sldMk cId="3214672097" sldId="358"/>
            <ac:spMk id="50" creationId="{F9D00D7B-3B8B-AA1E-408F-4251B8A60FA8}"/>
          </ac:spMkLst>
        </pc:spChg>
        <pc:spChg chg="add mod">
          <ac:chgData name="Hasan Selim" userId="84cd2103f36ef0dc" providerId="LiveId" clId="{9C740E32-10B6-44F5-9C27-17E16B8BC83F}" dt="2025-07-23T08:11:36.980" v="63" actId="1076"/>
          <ac:spMkLst>
            <pc:docMk/>
            <pc:sldMk cId="3214672097" sldId="358"/>
            <ac:spMk id="51" creationId="{5CC97C20-2315-78BB-BB4B-186701742413}"/>
          </ac:spMkLst>
        </pc:spChg>
        <pc:spChg chg="add mod">
          <ac:chgData name="Hasan Selim" userId="84cd2103f36ef0dc" providerId="LiveId" clId="{9C740E32-10B6-44F5-9C27-17E16B8BC83F}" dt="2025-07-23T08:11:46.572" v="66" actId="1076"/>
          <ac:spMkLst>
            <pc:docMk/>
            <pc:sldMk cId="3214672097" sldId="358"/>
            <ac:spMk id="52" creationId="{F5E3703F-0A67-48F5-5CA3-ED0B54903B9D}"/>
          </ac:spMkLst>
        </pc:spChg>
        <pc:spChg chg="add mod ord">
          <ac:chgData name="Hasan Selim" userId="84cd2103f36ef0dc" providerId="LiveId" clId="{9C740E32-10B6-44F5-9C27-17E16B8BC83F}" dt="2025-07-23T08:24:42.392" v="258" actId="14100"/>
          <ac:spMkLst>
            <pc:docMk/>
            <pc:sldMk cId="3214672097" sldId="358"/>
            <ac:spMk id="54" creationId="{63F0F94A-65A8-D175-50D2-DAAB8EBFA5D4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6" creationId="{84B0C750-8559-8999-79BA-ADAA91D8363C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7" creationId="{A262981E-C75A-0DC3-0579-4756247A12C7}"/>
          </ac:spMkLst>
        </pc:spChg>
        <pc:grpChg chg="mod">
          <ac:chgData name="Hasan Selim" userId="84cd2103f36ef0dc" providerId="LiveId" clId="{9C740E32-10B6-44F5-9C27-17E16B8BC83F}" dt="2025-07-23T08:25:11.224" v="267" actId="1076"/>
          <ac:grpSpMkLst>
            <pc:docMk/>
            <pc:sldMk cId="3214672097" sldId="358"/>
            <ac:grpSpMk id="7" creationId="{68326675-4778-82B0-1324-13EB34BCC4E4}"/>
          </ac:grpSpMkLst>
        </pc:grpChg>
        <pc:grpChg chg="add mod">
          <ac:chgData name="Hasan Selim" userId="84cd2103f36ef0dc" providerId="LiveId" clId="{9C740E32-10B6-44F5-9C27-17E16B8BC83F}" dt="2025-07-23T08:10:18.204" v="43"/>
          <ac:grpSpMkLst>
            <pc:docMk/>
            <pc:sldMk cId="3214672097" sldId="358"/>
            <ac:grpSpMk id="39" creationId="{D1D79AD3-0D0E-5726-0A49-2081654B6DDE}"/>
          </ac:grpSpMkLst>
        </pc:grpChg>
        <pc:grpChg chg="add mod">
          <ac:chgData name="Hasan Selim" userId="84cd2103f36ef0dc" providerId="LiveId" clId="{9C740E32-10B6-44F5-9C27-17E16B8BC83F}" dt="2025-07-23T08:10:25.149" v="47" actId="1076"/>
          <ac:grpSpMkLst>
            <pc:docMk/>
            <pc:sldMk cId="3214672097" sldId="358"/>
            <ac:grpSpMk id="42" creationId="{FADA5C31-6681-EEE6-E6EA-85BE2BB5B0FC}"/>
          </ac:grpSpMkLst>
        </pc:grpChg>
        <pc:grpChg chg="add mod">
          <ac:chgData name="Hasan Selim" userId="84cd2103f36ef0dc" providerId="LiveId" clId="{9C740E32-10B6-44F5-9C27-17E16B8BC83F}" dt="2025-07-23T08:10:22.089" v="46" actId="1076"/>
          <ac:grpSpMkLst>
            <pc:docMk/>
            <pc:sldMk cId="3214672097" sldId="358"/>
            <ac:grpSpMk id="45" creationId="{E6BFBC33-E9A5-58EE-6BC8-88E436C0E570}"/>
          </ac:grpSpMkLst>
        </pc:grpChg>
        <pc:grpChg chg="add mod">
          <ac:chgData name="Hasan Selim" userId="84cd2103f36ef0dc" providerId="LiveId" clId="{9C740E32-10B6-44F5-9C27-17E16B8BC83F}" dt="2025-07-23T08:12:52.986" v="82" actId="1076"/>
          <ac:grpSpMkLst>
            <pc:docMk/>
            <pc:sldMk cId="3214672097" sldId="358"/>
            <ac:grpSpMk id="55" creationId="{E1F0D36B-203A-138D-ACA6-B33C786DD06A}"/>
          </ac:grpSpMkLst>
        </pc:grpChg>
        <pc:picChg chg="add mod ord">
          <ac:chgData name="Hasan Selim" userId="84cd2103f36ef0dc" providerId="LiveId" clId="{9C740E32-10B6-44F5-9C27-17E16B8BC83F}" dt="2025-07-23T08:24:28.360" v="254" actId="1076"/>
          <ac:picMkLst>
            <pc:docMk/>
            <pc:sldMk cId="3214672097" sldId="358"/>
            <ac:picMk id="3" creationId="{742C9866-0241-AF61-CF97-91429A8639E3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6" creationId="{69883324-6D27-4380-1E62-ADECAB1E34A9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6" creationId="{D3EBDA74-3EC7-44E3-E36D-9CF4DE20E76E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8" creationId="{1956907B-2025-77D0-8B97-F3900F5B12C0}"/>
          </ac:picMkLst>
        </pc:picChg>
        <pc:picChg chg="add mod">
          <ac:chgData name="Hasan Selim" userId="84cd2103f36ef0dc" providerId="LiveId" clId="{9C740E32-10B6-44F5-9C27-17E16B8BC83F}" dt="2025-07-23T08:12:02.730" v="70" actId="1076"/>
          <ac:picMkLst>
            <pc:docMk/>
            <pc:sldMk cId="3214672097" sldId="358"/>
            <ac:picMk id="53" creationId="{047A15D7-721E-656D-EAD8-1F71A846F2D4}"/>
          </ac:picMkLst>
        </pc:picChg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5" creationId="{3CD71E32-69DD-DE1D-B858-62D3203B5DE3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6" creationId="{7AD3716D-6351-B2D1-CF5B-2A1F21F2CDCD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7" creationId="{F63802A1-259C-81E7-399A-9165DD59B6FB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8" creationId="{A92AFC62-E49C-0C5E-19DF-549DD451785D}"/>
          </ac:spMkLst>
        </pc:spChg>
        <pc:grpChg chg="add 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2" creationId="{64E932C7-5DC6-FDCC-AA3D-7A307FA3F0D5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3" creationId="{59F3A1BF-BEED-0E09-ED74-F25D8B1BB6EB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4" creationId="{76F46811-2A06-0E5C-D8FF-C6BA6263F9D3}"/>
          </ac:grpSpMkLst>
        </pc:grpChg>
        <pc:picChg chg="mod">
          <ac:chgData name="Hasan Selim" userId="84cd2103f36ef0dc" providerId="LiveId" clId="{9C740E32-10B6-44F5-9C27-17E16B8BC83F}" dt="2025-07-23T08:58:13.450" v="611" actId="1076"/>
          <ac:picMkLst>
            <pc:docMk/>
            <pc:sldMk cId="2852566979" sldId="412"/>
            <ac:picMk id="57" creationId="{C03594F1-FEB2-2041-2148-E8B5B8818776}"/>
          </ac:picMkLst>
        </pc:picChg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  <pc:picChg chg="add del mod">
          <ac:chgData name="Hasan Selim" userId="84cd2103f36ef0dc" providerId="LiveId" clId="{9C740E32-10B6-44F5-9C27-17E16B8BC83F}" dt="2025-07-23T08:57:39.443" v="600" actId="478"/>
          <ac:picMkLst>
            <pc:docMk/>
            <pc:sldMk cId="3324910339" sldId="488"/>
            <ac:picMk id="3" creationId="{E3B31601-9313-998B-941C-EEB10406846B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5" creationId="{ADB75205-C6B8-7575-A997-4562D2D5DB55}"/>
          </ac:picMkLst>
        </pc:picChg>
        <pc:picChg chg="add del mod">
          <ac:chgData name="Hasan Selim" userId="84cd2103f36ef0dc" providerId="LiveId" clId="{9C740E32-10B6-44F5-9C27-17E16B8BC83F}" dt="2025-07-23T08:57:38.997" v="599" actId="478"/>
          <ac:picMkLst>
            <pc:docMk/>
            <pc:sldMk cId="3324910339" sldId="488"/>
            <ac:picMk id="6" creationId="{5BF957B9-7221-F8F4-C8C5-1B236C40C6F8}"/>
          </ac:picMkLst>
        </pc:picChg>
        <pc:picChg chg="add del mod">
          <ac:chgData name="Hasan Selim" userId="84cd2103f36ef0dc" providerId="LiveId" clId="{9C740E32-10B6-44F5-9C27-17E16B8BC83F}" dt="2025-07-23T08:57:38.293" v="598" actId="478"/>
          <ac:picMkLst>
            <pc:docMk/>
            <pc:sldMk cId="3324910339" sldId="488"/>
            <ac:picMk id="8" creationId="{7CCF36A9-611E-F188-7B0C-88ADA9F2F46D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9" creationId="{60E6B9E1-0C82-ABC0-6607-7DAB757B5177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11" creationId="{B1BAB765-D0CE-F708-A7D6-EA6C35BA218C}"/>
          </ac:picMkLst>
        </pc:picChg>
        <pc:picChg chg="add mod">
          <ac:chgData name="Hasan Selim" userId="84cd2103f36ef0dc" providerId="LiveId" clId="{9C740E32-10B6-44F5-9C27-17E16B8BC83F}" dt="2025-07-23T08:57:45.460" v="604" actId="1076"/>
          <ac:picMkLst>
            <pc:docMk/>
            <pc:sldMk cId="3324910339" sldId="488"/>
            <ac:picMk id="12" creationId="{EFF8B86B-5514-5CC1-29D7-9046E2F9DFFF}"/>
          </ac:picMkLst>
        </pc:picChg>
        <pc:picChg chg="add mod">
          <ac:chgData name="Hasan Selim" userId="84cd2103f36ef0dc" providerId="LiveId" clId="{9C740E32-10B6-44F5-9C27-17E16B8BC83F}" dt="2025-07-23T08:57:46.197" v="605" actId="1076"/>
          <ac:picMkLst>
            <pc:docMk/>
            <pc:sldMk cId="3324910339" sldId="488"/>
            <ac:picMk id="14" creationId="{1125BBA9-6AAC-7FEB-BA71-197386D9EF28}"/>
          </ac:picMkLst>
        </pc:picChg>
        <pc:picChg chg="add mod">
          <ac:chgData name="Hasan Selim" userId="84cd2103f36ef0dc" providerId="LiveId" clId="{9C740E32-10B6-44F5-9C27-17E16B8BC83F}" dt="2025-07-23T08:57:47.127" v="606" actId="1076"/>
          <ac:picMkLst>
            <pc:docMk/>
            <pc:sldMk cId="3324910339" sldId="488"/>
            <ac:picMk id="16" creationId="{C5D5606A-ED5E-6637-F6B7-F0DDCADB8E53}"/>
          </ac:picMkLst>
        </pc:picChg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  <pc:spChg chg="mod">
          <ac:chgData name="Hasan Selim" userId="84cd2103f36ef0dc" providerId="LiveId" clId="{9C740E32-10B6-44F5-9C27-17E16B8BC83F}" dt="2025-07-23T08:11:29.403" v="60" actId="1076"/>
          <ac:spMkLst>
            <pc:docMk/>
            <pc:sldMk cId="921485227" sldId="489"/>
            <ac:spMk id="9" creationId="{6ABC3B7D-9CB1-6811-D69F-6882122F8019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23" creationId="{EE9B9C4D-9322-C29E-C402-48C040EFF11E}"/>
          </ac:spMkLst>
        </pc:spChg>
        <pc:spChg chg="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5" creationId="{DD20EA1A-019E-9AB6-1FA6-AC0F9E4AFA82}"/>
          </ac:spMkLst>
        </pc:spChg>
        <pc:spChg chg="del 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6" creationId="{0831004D-D374-37FF-D96F-104963DC2FA7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8" creationId="{BBBCFC6A-D5F0-1023-E85C-EB227E068F31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9" creationId="{D83190E5-43CE-452D-E44B-E0646C838FF6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0" creationId="{08A72218-9D43-49CB-E46B-041813AC53A3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1" creationId="{F5D7E7FD-FB3C-4B07-7779-B73525E8E7E8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2" creationId="{88B2D9A5-2DC3-30E8-6FE6-4A72DEF5579F}"/>
          </ac:spMkLst>
        </pc:spChg>
        <pc:spChg chg="del">
          <ac:chgData name="Hasan Selim" userId="84cd2103f36ef0dc" providerId="LiveId" clId="{9C740E32-10B6-44F5-9C27-17E16B8BC83F}" dt="2025-07-23T08:13:16.719" v="87" actId="478"/>
          <ac:spMkLst>
            <pc:docMk/>
            <pc:sldMk cId="921485227" sldId="489"/>
            <ac:spMk id="168" creationId="{BC0C0B04-166A-3233-A960-4C7454B6EAA1}"/>
          </ac:spMkLst>
        </pc:spChg>
        <pc:grpChg chg="del">
          <ac:chgData name="Hasan Selim" userId="84cd2103f36ef0dc" providerId="LiveId" clId="{9C740E32-10B6-44F5-9C27-17E16B8BC83F}" dt="2025-07-23T08:13:13.773" v="86" actId="478"/>
          <ac:grpSpMkLst>
            <pc:docMk/>
            <pc:sldMk cId="921485227" sldId="489"/>
            <ac:grpSpMk id="24" creationId="{E61C4651-E73E-8210-C2A2-84EDD8D61F18}"/>
          </ac:grpSpMkLst>
        </pc:grpChg>
        <pc:grpChg chg="del mod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67" creationId="{CEF5AE49-1A6A-31AB-316E-6B62FD9BB1DF}"/>
          </ac:grpSpMkLst>
        </pc:grpChg>
        <pc:grpChg chg="del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94" creationId="{ED6D18A5-A6DF-FCEE-8185-77D8FBD67592}"/>
          </ac:grpSpMkLst>
        </pc:grpChg>
        <pc:picChg chg="mod">
          <ac:chgData name="Hasan Selim" userId="84cd2103f36ef0dc" providerId="LiveId" clId="{9C740E32-10B6-44F5-9C27-17E16B8BC83F}" dt="2025-07-23T08:15:28.214" v="122" actId="1076"/>
          <ac:picMkLst>
            <pc:docMk/>
            <pc:sldMk cId="921485227" sldId="489"/>
            <ac:picMk id="12" creationId="{A567F9F3-D888-57AC-4B8A-9C82CEA15235}"/>
          </ac:picMkLst>
        </pc:picChg>
        <pc:picChg chg="mod">
          <ac:chgData name="Hasan Selim" userId="84cd2103f36ef0dc" providerId="LiveId" clId="{9C740E32-10B6-44F5-9C27-17E16B8BC83F}" dt="2025-07-23T08:10:11.282" v="42" actId="1076"/>
          <ac:picMkLst>
            <pc:docMk/>
            <pc:sldMk cId="921485227" sldId="489"/>
            <ac:picMk id="89" creationId="{1BF53230-A384-27AE-CD29-E537459F2228}"/>
          </ac:picMkLst>
        </pc:picChg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23" creationId="{890F7CA3-2FC7-A50D-CDB4-9FB8659D9D5C}"/>
          </ac:spMkLst>
        </pc:spChg>
        <pc:spChg chg="del">
          <ac:chgData name="Hasan Selim" userId="84cd2103f36ef0dc" providerId="LiveId" clId="{9C740E32-10B6-44F5-9C27-17E16B8BC83F}" dt="2025-07-23T08:23:12.987" v="238" actId="21"/>
          <ac:spMkLst>
            <pc:docMk/>
            <pc:sldMk cId="1107443757" sldId="496"/>
            <ac:spMk id="83" creationId="{88BBF77A-7EEA-C45B-F6FF-E50A20BEC283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8" creationId="{ED0E2E0F-EFF5-3B20-B24E-292D8619E86F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9" creationId="{FFF39D1E-538E-B85D-B11A-86F547D3B0B9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0" creationId="{280D2FC9-C627-58A1-6991-15E3138C03A0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1" creationId="{CAB4AD80-5A5C-5558-C6C9-29C1C5C299E6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2" creationId="{D76857A5-E89D-CD14-FF52-734DDD2BD326}"/>
          </ac:spMkLst>
        </pc:s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24" creationId="{B6AC8121-6E75-0F8B-7DB6-244A3C7AEBFF}"/>
          </ac:grpSpMkLst>
        </pc:gr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  <pc:spChg chg="mod">
          <ac:chgData name="Hasan Selim" userId="84cd2103f36ef0dc" providerId="LiveId" clId="{9C740E32-10B6-44F5-9C27-17E16B8BC83F}" dt="2025-07-23T08:17:25.241" v="154" actId="14100"/>
          <ac:spMkLst>
            <pc:docMk/>
            <pc:sldMk cId="4162833293" sldId="497"/>
            <ac:spMk id="2" creationId="{416D6BA4-E5B1-CDE6-A56D-66C438DDEA80}"/>
          </ac:spMkLst>
        </pc:spChg>
        <pc:spChg chg="del">
          <ac:chgData name="Hasan Selim" userId="84cd2103f36ef0dc" providerId="LiveId" clId="{9C740E32-10B6-44F5-9C27-17E16B8BC83F}" dt="2025-07-23T08:13:26.540" v="92" actId="478"/>
          <ac:spMkLst>
            <pc:docMk/>
            <pc:sldMk cId="4162833293" sldId="497"/>
            <ac:spMk id="6" creationId="{0454A2E3-A99E-25C2-67F3-3AC556DB908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4" creationId="{D76857A5-E89D-CD14-FF52-734DDD2BD326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23" creationId="{EE9B9C4D-9322-C29E-C402-48C040EFF11E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69" creationId="{FDDCF976-D522-C6B0-5E6D-9719975D211C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5" creationId="{6C0383AF-2AD7-2492-4640-C1E724CCFB8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6" creationId="{34ACFB16-0C88-2336-0D19-0EB4CE208F7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7" creationId="{69BD59FA-01E1-6E18-B398-BD3F4AA666DD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8" creationId="{D681DB32-A99A-19FA-ABB2-25C286E18DC3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9" creationId="{8625E61F-D920-A40B-5AEC-846E2C13B2F6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81" creationId="{E2D3C133-2BCF-6024-DE2C-F37CEE0DE8DE}"/>
          </ac:spMkLst>
        </pc:spChg>
        <pc:spChg chg="mod ord topLvl">
          <ac:chgData name="Hasan Selim" userId="84cd2103f36ef0dc" providerId="LiveId" clId="{9C740E32-10B6-44F5-9C27-17E16B8BC83F}" dt="2025-07-23T08:17:21.001" v="153" actId="167"/>
          <ac:spMkLst>
            <pc:docMk/>
            <pc:sldMk cId="4162833293" sldId="497"/>
            <ac:spMk id="95" creationId="{D676532F-0ED7-490A-6801-41B667DC40B8}"/>
          </ac:spMkLst>
        </pc:spChg>
        <pc:spChg chg="del mod topLvl">
          <ac:chgData name="Hasan Selim" userId="84cd2103f36ef0dc" providerId="LiveId" clId="{9C740E32-10B6-44F5-9C27-17E16B8BC83F}" dt="2025-07-23T08:17:12.562" v="148" actId="478"/>
          <ac:spMkLst>
            <pc:docMk/>
            <pc:sldMk cId="4162833293" sldId="497"/>
            <ac:spMk id="96" creationId="{AFF059BF-F889-A2D0-4A47-220FB2005B3D}"/>
          </ac:spMkLst>
        </pc:spChg>
        <pc:spChg chg="add 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8" creationId="{BBBCFC6A-D5F0-1023-E85C-EB227E068F31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9" creationId="{D83190E5-43CE-452D-E44B-E0646C838FF6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0" creationId="{08A72218-9D43-49CB-E46B-041813AC53A3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1" creationId="{F5D7E7FD-FB3C-4B07-7779-B73525E8E7E8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2" creationId="{88B2D9A5-2DC3-30E8-6FE6-4A72DEF5579F}"/>
          </ac:spMkLst>
        </pc:spChg>
        <pc:grpChg chg="del">
          <ac:chgData name="Hasan Selim" userId="84cd2103f36ef0dc" providerId="LiveId" clId="{9C740E32-10B6-44F5-9C27-17E16B8BC83F}" dt="2025-07-23T08:13:26.540" v="92" actId="478"/>
          <ac:grpSpMkLst>
            <pc:docMk/>
            <pc:sldMk cId="4162833293" sldId="497"/>
            <ac:grpSpMk id="3" creationId="{5BCEEABC-7643-92A8-F8B2-0B7B90B47231}"/>
          </ac:grpSpMkLst>
        </pc:grpChg>
        <pc:grpChg chg="add del mod">
          <ac:chgData name="Hasan Selim" userId="84cd2103f36ef0dc" providerId="LiveId" clId="{9C740E32-10B6-44F5-9C27-17E16B8BC83F}" dt="2025-07-23T08:49:35.323" v="468" actId="165"/>
          <ac:grpSpMkLst>
            <pc:docMk/>
            <pc:sldMk cId="4162833293" sldId="497"/>
            <ac:grpSpMk id="7" creationId="{142493C2-1728-2A70-D707-E90DD74A10F1}"/>
          </ac:grpSpMkLst>
        </pc:grpChg>
        <pc:grpChg chg="add del mod">
          <ac:chgData name="Hasan Selim" userId="84cd2103f36ef0dc" providerId="LiveId" clId="{9C740E32-10B6-44F5-9C27-17E16B8BC83F}" dt="2025-07-23T08:19:11.498" v="193" actId="21"/>
          <ac:grpSpMkLst>
            <pc:docMk/>
            <pc:sldMk cId="4162833293" sldId="497"/>
            <ac:grpSpMk id="8" creationId="{A584C61A-11B2-8458-71BB-CA4A1DFF641C}"/>
          </ac:grpSpMkLst>
        </pc:grpChg>
        <pc:grpChg chg="mod">
          <ac:chgData name="Hasan Selim" userId="84cd2103f36ef0dc" providerId="LiveId" clId="{9C740E32-10B6-44F5-9C27-17E16B8BC83F}" dt="2025-07-23T08:49:44.747" v="470" actId="1076"/>
          <ac:grpSpMkLst>
            <pc:docMk/>
            <pc:sldMk cId="4162833293" sldId="497"/>
            <ac:grpSpMk id="67" creationId="{CEF5AE49-1A6A-31AB-316E-6B62FD9BB1DF}"/>
          </ac:grpSpMkLst>
        </pc:grpChg>
        <pc:grpChg chg="del mod">
          <ac:chgData name="Hasan Selim" userId="84cd2103f36ef0dc" providerId="LiveId" clId="{9C740E32-10B6-44F5-9C27-17E16B8BC83F}" dt="2025-07-23T08:17:12.562" v="148" actId="478"/>
          <ac:grpSpMkLst>
            <pc:docMk/>
            <pc:sldMk cId="4162833293" sldId="497"/>
            <ac:grpSpMk id="94" creationId="{ED6D18A5-A6DF-FCEE-8185-77D8FBD67592}"/>
          </ac:grpSpMkLst>
        </pc:grpChg>
        <pc:picChg chg="add del mod">
          <ac:chgData name="Hasan Selim" userId="84cd2103f36ef0dc" providerId="LiveId" clId="{9C740E32-10B6-44F5-9C27-17E16B8BC83F}" dt="2025-07-23T08:49:59.118" v="471" actId="478"/>
          <ac:picMkLst>
            <pc:docMk/>
            <pc:sldMk cId="4162833293" sldId="497"/>
            <ac:picMk id="15" creationId="{A5AFD5CC-CC07-48B7-C17C-3B9D91E529A6}"/>
          </ac:picMkLst>
        </pc:picChg>
        <pc:picChg chg="add mod">
          <ac:chgData name="Hasan Selim" userId="84cd2103f36ef0dc" providerId="LiveId" clId="{9C740E32-10B6-44F5-9C27-17E16B8BC83F}" dt="2025-07-23T09:02:22.596" v="644"/>
          <ac:picMkLst>
            <pc:docMk/>
            <pc:sldMk cId="4162833293" sldId="497"/>
            <ac:picMk id="17" creationId="{256C1846-3991-AED0-FA80-F47E78D79BCF}"/>
          </ac:picMkLst>
        </pc:picChg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  <pc:spChg chg="del">
          <ac:chgData name="Hasan Selim" userId="84cd2103f36ef0dc" providerId="LiveId" clId="{9C740E32-10B6-44F5-9C27-17E16B8BC83F}" dt="2025-07-23T08:17:57.781" v="160" actId="478"/>
          <ac:spMkLst>
            <pc:docMk/>
            <pc:sldMk cId="1732179179" sldId="498"/>
            <ac:spMk id="2" creationId="{A941A5F5-D92C-FF96-0A40-21DEB5EE649B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3" creationId="{7A2019E0-C775-32B4-6E26-FFE7FB50D85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4" creationId="{03C58699-34B2-401C-2490-794EA41538C6}"/>
          </ac:spMkLst>
        </pc:spChg>
        <pc:spChg chg="add">
          <ac:chgData name="Hasan Selim" userId="84cd2103f36ef0dc" providerId="LiveId" clId="{9C740E32-10B6-44F5-9C27-17E16B8BC83F}" dt="2025-07-23T08:20:44.498" v="211"/>
          <ac:spMkLst>
            <pc:docMk/>
            <pc:sldMk cId="1732179179" sldId="498"/>
            <ac:spMk id="5" creationId="{8022632A-C329-C705-123E-7AF9433ACECE}"/>
          </ac:spMkLst>
        </pc:spChg>
        <pc:spChg chg="add">
          <ac:chgData name="Hasan Selim" userId="84cd2103f36ef0dc" providerId="LiveId" clId="{9C740E32-10B6-44F5-9C27-17E16B8BC83F}" dt="2025-07-23T08:20:48.599" v="212"/>
          <ac:spMkLst>
            <pc:docMk/>
            <pc:sldMk cId="1732179179" sldId="498"/>
            <ac:spMk id="6" creationId="{1FCE8734-4B37-FD51-0500-7C601256ABFF}"/>
          </ac:spMkLst>
        </pc:spChg>
        <pc:spChg chg="add">
          <ac:chgData name="Hasan Selim" userId="84cd2103f36ef0dc" providerId="LiveId" clId="{9C740E32-10B6-44F5-9C27-17E16B8BC83F}" dt="2025-07-23T08:20:55.270" v="213"/>
          <ac:spMkLst>
            <pc:docMk/>
            <pc:sldMk cId="1732179179" sldId="498"/>
            <ac:spMk id="7" creationId="{9DB35332-F617-92EB-02B7-95402029E5D3}"/>
          </ac:spMkLst>
        </pc:spChg>
        <pc:spChg chg="add del mod">
          <ac:chgData name="Hasan Selim" userId="84cd2103f36ef0dc" providerId="LiveId" clId="{9C740E32-10B6-44F5-9C27-17E16B8BC83F}" dt="2025-07-23T08:54:34.169" v="515" actId="478"/>
          <ac:spMkLst>
            <pc:docMk/>
            <pc:sldMk cId="1732179179" sldId="498"/>
            <ac:spMk id="8" creationId="{36AF0381-966B-EE55-F34E-30A6958C07C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1" creationId="{FE4391E4-FF55-1D19-E686-2A6E93298D46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2" creationId="{829860A5-D695-F26F-B197-7E5FEC006A95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3" creationId="{5E183A4A-9F71-AF3A-2E67-C6D739CBFCC2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23" creationId="{5CEF9F7F-DBBA-AFC4-FEE3-3BF9C57EF87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8" creationId="{6A00D21A-C062-B05F-E0CA-A1EA10012EE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9" creationId="{8893BDE7-EA52-5B02-E3CF-9E1F4E1348F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0" creationId="{0CE61722-012A-784C-AEE9-9E335533D121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1" creationId="{D64ECDFA-BD7E-9C97-6D2A-A74E790657DE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2" creationId="{5155FFBC-5E9E-9E5B-A13E-49CC4A784EDB}"/>
          </ac:spMkLst>
        </pc:s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67" creationId="{282623CC-66A0-A508-D14E-205AC37A5881}"/>
          </ac:grpSpMkLst>
        </pc:gr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94" creationId="{33FCFF7F-F1D5-7C75-619F-C0F958DDD0C9}"/>
          </ac:grpSpMkLst>
        </pc:grpChg>
        <pc:picChg chg="add mod">
          <ac:chgData name="Hasan Selim" userId="84cd2103f36ef0dc" providerId="LiveId" clId="{9C740E32-10B6-44F5-9C27-17E16B8BC83F}" dt="2025-07-23T08:59:09.046" v="625" actId="12788"/>
          <ac:picMkLst>
            <pc:docMk/>
            <pc:sldMk cId="1732179179" sldId="498"/>
            <ac:picMk id="10" creationId="{5504101E-B77D-0D9E-709E-07858E85D256}"/>
          </ac:picMkLst>
        </pc:picChg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  <pc:spChg chg="del">
          <ac:chgData name="Hasan Selim" userId="84cd2103f36ef0dc" providerId="LiveId" clId="{9C740E32-10B6-44F5-9C27-17E16B8BC83F}" dt="2025-07-23T08:18:02.974" v="162" actId="478"/>
          <ac:spMkLst>
            <pc:docMk/>
            <pc:sldMk cId="858518764" sldId="500"/>
            <ac:spMk id="2" creationId="{8EAA1EBF-F4C9-3A2A-16D7-AB2EE843AB6B}"/>
          </ac:spMkLst>
        </pc:spChg>
        <pc:spChg chg="add mod">
          <ac:chgData name="Hasan Selim" userId="84cd2103f36ef0dc" providerId="LiveId" clId="{9C740E32-10B6-44F5-9C27-17E16B8BC83F}" dt="2025-07-23T08:18:03.197" v="163"/>
          <ac:spMkLst>
            <pc:docMk/>
            <pc:sldMk cId="858518764" sldId="500"/>
            <ac:spMk id="3" creationId="{C35EB6D5-632D-5F11-529E-8C38EAC7EDE4}"/>
          </ac:spMkLst>
        </pc:spChg>
        <pc:spChg chg="add mod">
          <ac:chgData name="Hasan Selim" userId="84cd2103f36ef0dc" providerId="LiveId" clId="{9C740E32-10B6-44F5-9C27-17E16B8BC83F}" dt="2025-07-23T08:18:10.446" v="168" actId="20577"/>
          <ac:spMkLst>
            <pc:docMk/>
            <pc:sldMk cId="858518764" sldId="500"/>
            <ac:spMk id="4" creationId="{B42C318F-574A-43EB-E60F-0969E6431484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4" creationId="{D76857A5-E89D-CD14-FF52-734DDD2BD32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23" creationId="{890F7CA3-2FC7-A50D-CDB4-9FB8659D9D5C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5" creationId="{88086272-37C7-B2A3-8582-4AB3010BEE07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6" creationId="{9B2E449E-70CD-3BA0-806C-EEF6BB06E9AB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5" creationId="{0AEE453E-F387-B83C-C92E-194ECFF83FB9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6" creationId="{A0B43DAE-A926-1F5C-49B2-A64D789A60E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7" creationId="{4155AC83-7EFD-2187-CEFB-FDAC3FE2376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8" creationId="{68943B18-DD67-3D10-A476-47D764B51FD1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1" creationId="{4D937DF3-1DCC-74FE-9875-3B5A804B1260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7" creationId="{4F280723-BAF5-91CA-D48E-601E4447BAC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0" creationId="{7FF2F189-D065-1BCC-55E0-3FE5E10C6FEA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3" creationId="{6B93EBB9-214F-D724-E2C8-5CE9061B4CE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6" creationId="{AD2FCE0E-66B5-FC05-FF2F-BFF28069A27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8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9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0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1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2" creationId="{D76857A5-E89D-CD14-FF52-734DDD2BD326}"/>
          </ac:spMkLst>
        </pc:spChg>
        <pc:grpChg chg="add del mod">
          <ac:chgData name="Hasan Selim" userId="84cd2103f36ef0dc" providerId="LiveId" clId="{9C740E32-10B6-44F5-9C27-17E16B8BC83F}" dt="2025-07-23T08:18:49.435" v="180" actId="21"/>
          <ac:grpSpMkLst>
            <pc:docMk/>
            <pc:sldMk cId="858518764" sldId="500"/>
            <ac:grpSpMk id="5" creationId="{A584C61A-11B2-8458-71BB-CA4A1DFF641C}"/>
          </ac:grpSpMkLst>
        </pc:grpChg>
        <pc:grpChg chg="add mod">
          <ac:chgData name="Hasan Selim" userId="84cd2103f36ef0dc" providerId="LiveId" clId="{9C740E32-10B6-44F5-9C27-17E16B8BC83F}" dt="2025-07-23T08:19:12.490" v="194"/>
          <ac:grpSpMkLst>
            <pc:docMk/>
            <pc:sldMk cId="858518764" sldId="500"/>
            <ac:grpSpMk id="8" creationId="{A584C61A-11B2-8458-71BB-CA4A1DFF641C}"/>
          </ac:grpSpMkLst>
        </pc:grpChg>
        <pc:grpChg chg="del mod">
          <ac:chgData name="Hasan Selim" userId="84cd2103f36ef0dc" providerId="LiveId" clId="{9C740E32-10B6-44F5-9C27-17E16B8BC83F}" dt="2025-07-23T08:19:17.621" v="195" actId="165"/>
          <ac:grpSpMkLst>
            <pc:docMk/>
            <pc:sldMk cId="858518764" sldId="500"/>
            <ac:grpSpMk id="24" creationId="{B6AC8121-6E75-0F8B-7DB6-244A3C7AEBFF}"/>
          </ac:grpSpMkLst>
        </pc:grpChg>
        <pc:grpChg chg="mod ord">
          <ac:chgData name="Hasan Selim" userId="84cd2103f36ef0dc" providerId="LiveId" clId="{9C740E32-10B6-44F5-9C27-17E16B8BC83F}" dt="2025-07-23T08:19:23.820" v="198" actId="1076"/>
          <ac:grpSpMkLst>
            <pc:docMk/>
            <pc:sldMk cId="858518764" sldId="500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  <pc:spChg chg="add del mod">
          <ac:chgData name="Hasan Selim" userId="84cd2103f36ef0dc" providerId="LiveId" clId="{9C740E32-10B6-44F5-9C27-17E16B8BC83F}" dt="2025-07-23T08:55:20.219" v="531" actId="478"/>
          <ac:spMkLst>
            <pc:docMk/>
            <pc:sldMk cId="1605147076" sldId="501"/>
            <ac:spMk id="2" creationId="{C2A06D43-6CE3-6B66-46F3-9DF20B56DDB9}"/>
          </ac:spMkLst>
        </pc:spChg>
        <pc:spChg chg="mod">
          <ac:chgData name="Hasan Selim" userId="84cd2103f36ef0dc" providerId="LiveId" clId="{9C740E32-10B6-44F5-9C27-17E16B8BC83F}" dt="2025-07-23T08:56:58.392" v="578" actId="14100"/>
          <ac:spMkLst>
            <pc:docMk/>
            <pc:sldMk cId="1605147076" sldId="501"/>
            <ac:spMk id="3" creationId="{A15F82D9-5702-1B8E-595F-43A9B5DA3581}"/>
          </ac:spMkLst>
        </pc:spChg>
        <pc:spChg chg="mod">
          <ac:chgData name="Hasan Selim" userId="84cd2103f36ef0dc" providerId="LiveId" clId="{9C740E32-10B6-44F5-9C27-17E16B8BC83F}" dt="2025-07-23T08:33:25.749" v="399" actId="14100"/>
          <ac:spMkLst>
            <pc:docMk/>
            <pc:sldMk cId="1605147076" sldId="501"/>
            <ac:spMk id="4" creationId="{98177E3B-BD23-8C5E-8E1F-CA07C56AA7C0}"/>
          </ac:spMkLst>
        </pc:spChg>
        <pc:spChg chg="add mod">
          <ac:chgData name="Hasan Selim" userId="84cd2103f36ef0dc" providerId="LiveId" clId="{9C740E32-10B6-44F5-9C27-17E16B8BC83F}" dt="2025-07-23T08:33:23.858" v="398" actId="571"/>
          <ac:spMkLst>
            <pc:docMk/>
            <pc:sldMk cId="1605147076" sldId="501"/>
            <ac:spMk id="5" creationId="{3687ACA0-BAD0-D823-233E-2CEB09910D8C}"/>
          </ac:spMkLst>
        </pc:spChg>
        <pc:spChg chg="add mod">
          <ac:chgData name="Hasan Selim" userId="84cd2103f36ef0dc" providerId="LiveId" clId="{9C740E32-10B6-44F5-9C27-17E16B8BC83F}" dt="2025-07-23T08:58:58.285" v="624" actId="14100"/>
          <ac:spMkLst>
            <pc:docMk/>
            <pc:sldMk cId="1605147076" sldId="501"/>
            <ac:spMk id="8" creationId="{071AE7BB-AB9B-BEF3-CED4-D23063520BFA}"/>
          </ac:spMkLst>
        </pc:spChg>
        <pc:picChg chg="add mod">
          <ac:chgData name="Hasan Selim" userId="84cd2103f36ef0dc" providerId="LiveId" clId="{9C740E32-10B6-44F5-9C27-17E16B8BC83F}" dt="2025-07-23T08:58:29.190" v="616" actId="1076"/>
          <ac:picMkLst>
            <pc:docMk/>
            <pc:sldMk cId="1605147076" sldId="501"/>
            <ac:picMk id="7" creationId="{DD418248-48C4-196A-7A4D-1520D21C8AEE}"/>
          </ac:picMkLst>
        </pc:picChg>
        <pc:picChg chg="add mod">
          <ac:chgData name="Hasan Selim" userId="84cd2103f36ef0dc" providerId="LiveId" clId="{9C740E32-10B6-44F5-9C27-17E16B8BC83F}" dt="2025-07-23T08:55:39.065" v="538" actId="571"/>
          <ac:picMkLst>
            <pc:docMk/>
            <pc:sldMk cId="1605147076" sldId="501"/>
            <ac:picMk id="9" creationId="{36DA1739-3C47-9075-1A6C-49EFAC60AE44}"/>
          </ac:picMkLst>
        </pc:picChg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  <pc:spChg chg="mod">
          <ac:chgData name="Hasan Selim" userId="84cd2103f36ef0dc" providerId="LiveId" clId="{9C740E32-10B6-44F5-9C27-17E16B8BC83F}" dt="2025-07-23T08:21:53.742" v="224"/>
          <ac:spMkLst>
            <pc:docMk/>
            <pc:sldMk cId="1065168382" sldId="502"/>
            <ac:spMk id="4" creationId="{F649284D-A98C-01C1-412D-B5CE55AD42D8}"/>
          </ac:spMkLst>
        </pc:spChg>
        <pc:spChg chg="add del">
          <ac:chgData name="Hasan Selim" userId="84cd2103f36ef0dc" providerId="LiveId" clId="{9C740E32-10B6-44F5-9C27-17E16B8BC83F}" dt="2025-07-23T08:33:59.053" v="414" actId="21"/>
          <ac:spMkLst>
            <pc:docMk/>
            <pc:sldMk cId="1065168382" sldId="502"/>
            <ac:spMk id="5" creationId="{AF9EDEFE-6305-03FE-2D67-61AA4E0DF3AC}"/>
          </ac:spMkLst>
        </pc:spChg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  <pc:spChg chg="add del mod">
          <ac:chgData name="Hasan Selim" userId="84cd2103f36ef0dc" providerId="LiveId" clId="{9C740E32-10B6-44F5-9C27-17E16B8BC83F}" dt="2025-07-23T08:28:26.287" v="316" actId="478"/>
          <ac:spMkLst>
            <pc:docMk/>
            <pc:sldMk cId="1085520142" sldId="504"/>
            <ac:spMk id="2" creationId="{F318B628-CD9D-DD38-1303-691918919A89}"/>
          </ac:spMkLst>
        </pc:spChg>
        <pc:spChg chg="mod">
          <ac:chgData name="Hasan Selim" userId="84cd2103f36ef0dc" providerId="LiveId" clId="{9C740E32-10B6-44F5-9C27-17E16B8BC83F}" dt="2025-07-23T08:27:15.704" v="289" actId="14100"/>
          <ac:spMkLst>
            <pc:docMk/>
            <pc:sldMk cId="1085520142" sldId="504"/>
            <ac:spMk id="3" creationId="{268ABC9A-2DAF-2620-7610-B9139FDDEAA3}"/>
          </ac:spMkLst>
        </pc:spChg>
        <pc:spChg chg="mod">
          <ac:chgData name="Hasan Selim" userId="84cd2103f36ef0dc" providerId="LiveId" clId="{9C740E32-10B6-44F5-9C27-17E16B8BC83F}" dt="2025-07-23T08:27:10.164" v="288" actId="404"/>
          <ac:spMkLst>
            <pc:docMk/>
            <pc:sldMk cId="1085520142" sldId="504"/>
            <ac:spMk id="4" creationId="{FCDBD5F7-726E-9B5B-6BBA-B9C03FA3D01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6" creationId="{7CDEDD89-CAF9-6731-4675-A5AE4D28055F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7" creationId="{0144B9F6-1235-73BE-79B6-4C7E750601B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5" creationId="{FDCCD49D-66DA-9378-70E2-D5CA29F6885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6" creationId="{729A737F-043E-80A0-9A6C-C74AB5246455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7" creationId="{990CD420-2979-6031-A779-AC329A1D9EB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8" creationId="{BED791B5-EB11-D000-1737-94D08D212F98}"/>
          </ac:spMkLst>
        </pc:spChg>
        <pc:grpChg chg="add mod">
          <ac:chgData name="Hasan Selim" userId="84cd2103f36ef0dc" providerId="LiveId" clId="{9C740E32-10B6-44F5-9C27-17E16B8BC83F}" dt="2025-07-23T08:52:35.763" v="476" actId="1076"/>
          <ac:grpSpMkLst>
            <pc:docMk/>
            <pc:sldMk cId="1085520142" sldId="504"/>
            <ac:grpSpMk id="5" creationId="{7D8837AF-A3E3-2C6E-0B44-F99C5BE4654F}"/>
          </ac:grpSpMkLst>
        </pc:grpChg>
        <pc:grpChg chg="del">
          <ac:chgData name="Hasan Selim" userId="84cd2103f36ef0dc" providerId="LiveId" clId="{9C740E32-10B6-44F5-9C27-17E16B8BC83F}" dt="2025-07-23T08:22:26.206" v="230" actId="478"/>
          <ac:grpSpMkLst>
            <pc:docMk/>
            <pc:sldMk cId="1085520142" sldId="504"/>
            <ac:grpSpMk id="8" creationId="{BAB6561A-15CD-0CA8-E7CA-71A9A08CCCC1}"/>
          </ac:grpSpMkLst>
        </pc:grpChg>
        <pc:grpChg chg="mod">
          <ac:chgData name="Hasan Selim" userId="84cd2103f36ef0dc" providerId="LiveId" clId="{9C740E32-10B6-44F5-9C27-17E16B8BC83F}" dt="2025-07-23T08:27:19.281" v="290" actId="1076"/>
          <ac:grpSpMkLst>
            <pc:docMk/>
            <pc:sldMk cId="1085520142" sldId="504"/>
            <ac:grpSpMk id="98" creationId="{83DE0B67-BCFE-60E2-691B-8E0D2B2D8C66}"/>
          </ac:grpSpMkLst>
        </pc:grpChg>
        <pc:picChg chg="add mod">
          <ac:chgData name="Hasan Selim" userId="84cd2103f36ef0dc" providerId="LiveId" clId="{9C740E32-10B6-44F5-9C27-17E16B8BC83F}" dt="2025-07-23T08:59:46.395" v="634" actId="1076"/>
          <ac:picMkLst>
            <pc:docMk/>
            <pc:sldMk cId="1085520142" sldId="504"/>
            <ac:picMk id="20" creationId="{8F530F77-DF56-810C-B019-A05DBAFF6FB3}"/>
          </ac:picMkLst>
        </pc:picChg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  <pc:spChg chg="del mod">
          <ac:chgData name="Hasan Selim" userId="84cd2103f36ef0dc" providerId="LiveId" clId="{9C740E32-10B6-44F5-9C27-17E16B8BC83F}" dt="2025-07-23T08:31:32.338" v="368" actId="478"/>
          <ac:spMkLst>
            <pc:docMk/>
            <pc:sldMk cId="3276136232" sldId="505"/>
            <ac:spMk id="2" creationId="{3ECB2512-0390-F57D-8D2D-ECA51DED609A}"/>
          </ac:spMkLst>
        </pc:spChg>
        <pc:spChg chg="mod">
          <ac:chgData name="Hasan Selim" userId="84cd2103f36ef0dc" providerId="LiveId" clId="{9C740E32-10B6-44F5-9C27-17E16B8BC83F}" dt="2025-07-23T08:29:19.403" v="319" actId="14100"/>
          <ac:spMkLst>
            <pc:docMk/>
            <pc:sldMk cId="3276136232" sldId="505"/>
            <ac:spMk id="3" creationId="{BB09CCB5-8FBE-E05B-7361-A6BE9DA656BC}"/>
          </ac:spMkLst>
        </pc:spChg>
        <pc:spChg chg="mod">
          <ac:chgData name="Hasan Selim" userId="84cd2103f36ef0dc" providerId="LiveId" clId="{9C740E32-10B6-44F5-9C27-17E16B8BC83F}" dt="2025-07-23T08:29:15.358" v="318" actId="14100"/>
          <ac:spMkLst>
            <pc:docMk/>
            <pc:sldMk cId="3276136232" sldId="505"/>
            <ac:spMk id="4" creationId="{B65FF0B2-580D-804C-38C3-9CA6F4EC535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6" creationId="{283367CB-7294-D6E8-4FC5-88A4E6C926A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7" creationId="{FCE9A071-0FA0-A749-224E-98779B0FF8ED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8" creationId="{11A28B7E-C4EF-AA5E-3906-AC1465598CE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9" creationId="{0382A674-7066-97A5-B04D-165BAB4F048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10" creationId="{2C2E372B-C8B7-DB03-66A2-30079E734DDE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" creationId="{4DF30110-BE27-38B1-0717-2080465ECEF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5" creationId="{570A8388-D7A6-8873-4612-B0D915D73BE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7" creationId="{C777A68E-CACE-1088-761C-673B28535144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4" creationId="{0AFD409E-1AFA-1112-8EA9-073A84C21590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0" creationId="{5357BAA4-1005-DE4A-8495-1482811C387A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3" creationId="{AD59761D-9D3F-0462-C2A8-9CFB722B04D5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4" creationId="{CD7B3C39-50B7-34D1-0BAE-5112E0FB6D2B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5" creationId="{AAECC592-82B1-1677-E0A4-F2B12FE2A076}"/>
          </ac:spMkLst>
        </pc:spChg>
        <pc:grpChg chg="add del mod">
          <ac:chgData name="Hasan Selim" userId="84cd2103f36ef0dc" providerId="LiveId" clId="{9C740E32-10B6-44F5-9C27-17E16B8BC83F}" dt="2025-07-23T09:00:20.842" v="641" actId="165"/>
          <ac:grpSpMkLst>
            <pc:docMk/>
            <pc:sldMk cId="3276136232" sldId="505"/>
            <ac:grpSpMk id="5" creationId="{10CF2FC1-70DC-6144-7DCF-844C2172BF2E}"/>
          </ac:grpSpMkLst>
        </pc:grpChg>
        <pc:grpChg chg="mod">
          <ac:chgData name="Hasan Selim" userId="84cd2103f36ef0dc" providerId="LiveId" clId="{9C740E32-10B6-44F5-9C27-17E16B8BC83F}" dt="2025-07-23T08:29:30.596" v="323" actId="1076"/>
          <ac:grpSpMkLst>
            <pc:docMk/>
            <pc:sldMk cId="3276136232" sldId="505"/>
            <ac:grpSpMk id="98" creationId="{45857BD4-C312-83E9-7DF3-127656D7707C}"/>
          </ac:grpSpMkLst>
        </pc:grpChg>
        <pc:picChg chg="add mod">
          <ac:chgData name="Hasan Selim" userId="84cd2103f36ef0dc" providerId="LiveId" clId="{9C740E32-10B6-44F5-9C27-17E16B8BC83F}" dt="2025-07-23T08:53:04.299" v="487" actId="1076"/>
          <ac:picMkLst>
            <pc:docMk/>
            <pc:sldMk cId="3276136232" sldId="505"/>
            <ac:picMk id="13" creationId="{ACD55E0A-E943-50A6-8C11-C424A2DBE90C}"/>
          </ac:picMkLst>
        </pc:picChg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  <pc:spChg chg="del">
          <ac:chgData name="Hasan Selim" userId="84cd2103f36ef0dc" providerId="LiveId" clId="{9C740E32-10B6-44F5-9C27-17E16B8BC83F}" dt="2025-07-23T08:23:24.520" v="248" actId="478"/>
          <ac:spMkLst>
            <pc:docMk/>
            <pc:sldMk cId="1752374698" sldId="506"/>
            <ac:spMk id="2" creationId="{AE89A009-76F5-4645-A0E9-E772D23E9672}"/>
          </ac:spMkLst>
        </pc:spChg>
        <pc:spChg chg="mod">
          <ac:chgData name="Hasan Selim" userId="84cd2103f36ef0dc" providerId="LiveId" clId="{9C740E32-10B6-44F5-9C27-17E16B8BC83F}" dt="2025-07-23T08:32:18.258" v="375" actId="14100"/>
          <ac:spMkLst>
            <pc:docMk/>
            <pc:sldMk cId="1752374698" sldId="506"/>
            <ac:spMk id="3" creationId="{DC3EB5C3-A3C5-4B5F-012E-319E0010164D}"/>
          </ac:spMkLst>
        </pc:spChg>
        <pc:spChg chg="mod">
          <ac:chgData name="Hasan Selim" userId="84cd2103f36ef0dc" providerId="LiveId" clId="{9C740E32-10B6-44F5-9C27-17E16B8BC83F}" dt="2025-07-23T08:23:22.275" v="247" actId="20577"/>
          <ac:spMkLst>
            <pc:docMk/>
            <pc:sldMk cId="1752374698" sldId="506"/>
            <ac:spMk id="4" creationId="{C94D0ACE-D231-DBA6-D1FC-395502DFE848}"/>
          </ac:spMkLst>
        </pc:spChg>
        <pc:spChg chg="add mod">
          <ac:chgData name="Hasan Selim" userId="84cd2103f36ef0dc" providerId="LiveId" clId="{9C740E32-10B6-44F5-9C27-17E16B8BC83F}" dt="2025-07-23T08:59:39.383" v="633" actId="1076"/>
          <ac:spMkLst>
            <pc:docMk/>
            <pc:sldMk cId="1752374698" sldId="506"/>
            <ac:spMk id="83" creationId="{88BBF77A-7EEA-C45B-F6FF-E50A20BEC283}"/>
          </ac:spMkLst>
        </pc:spChg>
        <pc:grpChg chg="del">
          <ac:chgData name="Hasan Selim" userId="84cd2103f36ef0dc" providerId="LiveId" clId="{9C740E32-10B6-44F5-9C27-17E16B8BC83F}" dt="2025-07-23T08:32:12.979" v="374" actId="478"/>
          <ac:grpSpMkLst>
            <pc:docMk/>
            <pc:sldMk cId="1752374698" sldId="506"/>
            <ac:grpSpMk id="98" creationId="{EC7321AD-A54E-2E4F-E3A7-F6726B4DE8E7}"/>
          </ac:grpSpMkLst>
        </pc:grpChg>
        <pc:picChg chg="add mod">
          <ac:chgData name="Hasan Selim" userId="84cd2103f36ef0dc" providerId="LiveId" clId="{9C740E32-10B6-44F5-9C27-17E16B8BC83F}" dt="2025-07-23T08:59:35.525" v="632" actId="1076"/>
          <ac:picMkLst>
            <pc:docMk/>
            <pc:sldMk cId="1752374698" sldId="506"/>
            <ac:picMk id="5" creationId="{B85C89A5-30B3-AB4D-12E0-0D5C060CF419}"/>
          </ac:picMkLst>
        </pc:picChg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  <pc:spChg chg="mod">
          <ac:chgData name="Hasan Selim" userId="84cd2103f36ef0dc" providerId="LiveId" clId="{9C740E32-10B6-44F5-9C27-17E16B8BC83F}" dt="2025-07-23T08:33:54.527" v="413" actId="1076"/>
          <ac:spMkLst>
            <pc:docMk/>
            <pc:sldMk cId="3217909375" sldId="507"/>
            <ac:spMk id="2" creationId="{D4C3FB40-B882-1A32-602B-E014DD4CD59D}"/>
          </ac:spMkLst>
        </pc:spChg>
        <pc:spChg chg="add mod">
          <ac:chgData name="Hasan Selim" userId="84cd2103f36ef0dc" providerId="LiveId" clId="{9C740E32-10B6-44F5-9C27-17E16B8BC83F}" dt="2025-07-23T08:35:29.711" v="432" actId="14100"/>
          <ac:spMkLst>
            <pc:docMk/>
            <pc:sldMk cId="3217909375" sldId="507"/>
            <ac:spMk id="4" creationId="{E7F3E9FE-429A-B835-2203-AA3B2A735714}"/>
          </ac:spMkLst>
        </pc:spChg>
        <pc:spChg chg="add del mod">
          <ac:chgData name="Hasan Selim" userId="84cd2103f36ef0dc" providerId="LiveId" clId="{9C740E32-10B6-44F5-9C27-17E16B8BC83F}" dt="2025-07-23T08:35:22.380" v="430" actId="478"/>
          <ac:spMkLst>
            <pc:docMk/>
            <pc:sldMk cId="3217909375" sldId="507"/>
            <ac:spMk id="5" creationId="{AF9EDEFE-6305-03FE-2D67-61AA4E0DF3AC}"/>
          </ac:spMkLst>
        </pc:spChg>
        <pc:grpChg chg="del mod">
          <ac:chgData name="Hasan Selim" userId="84cd2103f36ef0dc" providerId="LiveId" clId="{9C740E32-10B6-44F5-9C27-17E16B8BC83F}" dt="2025-07-23T08:35:32.526" v="434" actId="478"/>
          <ac:grpSpMkLst>
            <pc:docMk/>
            <pc:sldMk cId="3217909375" sldId="507"/>
            <ac:grpSpMk id="7" creationId="{AD824624-5D0F-8B8E-FE0C-75107591A2F3}"/>
          </ac:grpSpMkLst>
        </pc:grpChg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  <pc:spChg chg="del mod">
          <ac:chgData name="Hasan Selim" userId="84cd2103f36ef0dc" providerId="LiveId" clId="{9C740E32-10B6-44F5-9C27-17E16B8BC83F}" dt="2025-07-23T08:44:25.694" v="456" actId="478"/>
          <ac:spMkLst>
            <pc:docMk/>
            <pc:sldMk cId="3794117641" sldId="508"/>
            <ac:spMk id="2" creationId="{A464128C-0AB4-CE68-1528-8CF480307CCC}"/>
          </ac:spMkLst>
        </pc:spChg>
        <pc:spChg chg="mod">
          <ac:chgData name="Hasan Selim" userId="84cd2103f36ef0dc" providerId="LiveId" clId="{9C740E32-10B6-44F5-9C27-17E16B8BC83F}" dt="2025-07-23T08:56:45.705" v="575" actId="688"/>
          <ac:spMkLst>
            <pc:docMk/>
            <pc:sldMk cId="3794117641" sldId="508"/>
            <ac:spMk id="3" creationId="{1038DB7D-9D4C-7EFE-A00C-CDE4ED9727B6}"/>
          </ac:spMkLst>
        </pc:spChg>
        <pc:spChg chg="mod">
          <ac:chgData name="Hasan Selim" userId="84cd2103f36ef0dc" providerId="LiveId" clId="{9C740E32-10B6-44F5-9C27-17E16B8BC83F}" dt="2025-07-23T08:43:01.198" v="449"/>
          <ac:spMkLst>
            <pc:docMk/>
            <pc:sldMk cId="3794117641" sldId="508"/>
            <ac:spMk id="4" creationId="{E60ECFFE-E1CE-37D1-7001-867F0C19B9FA}"/>
          </ac:spMkLst>
        </pc:spChg>
        <pc:spChg chg="add mod">
          <ac:chgData name="Hasan Selim" userId="84cd2103f36ef0dc" providerId="LiveId" clId="{9C740E32-10B6-44F5-9C27-17E16B8BC83F}" dt="2025-07-23T08:44:38.946" v="463" actId="14100"/>
          <ac:spMkLst>
            <pc:docMk/>
            <pc:sldMk cId="3794117641" sldId="508"/>
            <ac:spMk id="5" creationId="{415265C9-BD7B-494F-A48E-1AFCC2FFFE40}"/>
          </ac:spMkLst>
        </pc:spChg>
        <pc:spChg chg="add mod">
          <ac:chgData name="Hasan Selim" userId="84cd2103f36ef0dc" providerId="LiveId" clId="{9C740E32-10B6-44F5-9C27-17E16B8BC83F}" dt="2025-07-23T08:56:29.681" v="573" actId="164"/>
          <ac:spMkLst>
            <pc:docMk/>
            <pc:sldMk cId="3794117641" sldId="508"/>
            <ac:spMk id="8" creationId="{CCC9436B-DDB7-57D4-EE3A-EAAD92A37B0E}"/>
          </ac:spMkLst>
        </pc:spChg>
        <pc:grpChg chg="add mod">
          <ac:chgData name="Hasan Selim" userId="84cd2103f36ef0dc" providerId="LiveId" clId="{9C740E32-10B6-44F5-9C27-17E16B8BC83F}" dt="2025-07-23T08:56:29.681" v="573" actId="164"/>
          <ac:grpSpMkLst>
            <pc:docMk/>
            <pc:sldMk cId="3794117641" sldId="508"/>
            <ac:grpSpMk id="9" creationId="{2619C48F-CCAF-C249-8DAB-110193EFEAE9}"/>
          </ac:grpSpMkLst>
        </pc:grpChg>
        <pc:picChg chg="add mod">
          <ac:chgData name="Hasan Selim" userId="84cd2103f36ef0dc" providerId="LiveId" clId="{9C740E32-10B6-44F5-9C27-17E16B8BC83F}" dt="2025-07-23T08:56:29.681" v="573" actId="164"/>
          <ac:picMkLst>
            <pc:docMk/>
            <pc:sldMk cId="3794117641" sldId="508"/>
            <ac:picMk id="7" creationId="{C76F3191-C401-F89B-2CE4-B97B6DCB701E}"/>
          </ac:picMkLst>
        </pc:picChg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  <pc:picChg chg="mod">
          <ac:chgData name="Hasan Selim" userId="84cd2103f36ef0dc" providerId="LiveId" clId="{9C740E32-10B6-44F5-9C27-17E16B8BC83F}" dt="2025-07-23T08:57:35.272" v="597" actId="1076"/>
          <ac:picMkLst>
            <pc:docMk/>
            <pc:sldMk cId="407759590" sldId="509"/>
            <ac:picMk id="6" creationId="{5495D296-CAF5-9627-FA16-68E5CE41497D}"/>
          </ac:picMkLst>
        </pc:picChg>
        <pc:picChg chg="mod">
          <ac:chgData name="Hasan Selim" userId="84cd2103f36ef0dc" providerId="LiveId" clId="{9C740E32-10B6-44F5-9C27-17E16B8BC83F}" dt="2025-07-23T08:57:31.578" v="594" actId="1076"/>
          <ac:picMkLst>
            <pc:docMk/>
            <pc:sldMk cId="407759590" sldId="509"/>
            <ac:picMk id="8" creationId="{ED39B186-9B1F-9A85-BFE8-5BD25958F215}"/>
          </ac:picMkLst>
        </pc:picChg>
        <pc:picChg chg="del">
          <ac:chgData name="Hasan Selim" userId="84cd2103f36ef0dc" providerId="LiveId" clId="{9C740E32-10B6-44F5-9C27-17E16B8BC83F}" dt="2025-07-23T08:57:27.247" v="589" actId="478"/>
          <ac:picMkLst>
            <pc:docMk/>
            <pc:sldMk cId="407759590" sldId="509"/>
            <ac:picMk id="12" creationId="{6028117E-A6B3-13E5-B7AC-B030AD2F8981}"/>
          </ac:picMkLst>
        </pc:picChg>
        <pc:picChg chg="del">
          <ac:chgData name="Hasan Selim" userId="84cd2103f36ef0dc" providerId="LiveId" clId="{9C740E32-10B6-44F5-9C27-17E16B8BC83F}" dt="2025-07-23T08:57:27.757" v="590" actId="478"/>
          <ac:picMkLst>
            <pc:docMk/>
            <pc:sldMk cId="407759590" sldId="509"/>
            <ac:picMk id="14" creationId="{06A405AC-11E8-41B6-D0A5-E54499F808E5}"/>
          </ac:picMkLst>
        </pc:picChg>
        <pc:picChg chg="del">
          <ac:chgData name="Hasan Selim" userId="84cd2103f36ef0dc" providerId="LiveId" clId="{9C740E32-10B6-44F5-9C27-17E16B8BC83F}" dt="2025-07-23T08:57:28.299" v="591" actId="478"/>
          <ac:picMkLst>
            <pc:docMk/>
            <pc:sldMk cId="407759590" sldId="509"/>
            <ac:picMk id="16" creationId="{C30D628D-FDEE-B832-6314-E3DE643AFE34}"/>
          </ac:picMkLst>
        </pc:picChg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7" creationId="{773E2EF2-1499-EE8B-3F9E-C20BF84D702B}"/>
            </ac:grpSpMkLst>
          </pc:grpChg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8" creationId="{F4F5DEF3-8DA2-A7E0-E23C-E6686FF94595}"/>
            </ac:grpSpMkLst>
          </pc:grpChg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097754498" sldId="2147483648"/>
            <pc:sldLayoutMk cId="742326489" sldId="2147483651"/>
          </pc:sldLayoutMkLst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" creationId="{D58BFE4F-A640-F267-BB03-4640B1EDC6F4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" creationId="{70C246AB-EC62-18B4-DF62-F8F164302BE9}"/>
            </ac:spMkLst>
          </pc:spChg>
          <pc:spChg chg="add 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16" creationId="{B6687CCF-56BA-560E-D5EC-5DB7D0368409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18" creationId="{81054992-85F8-ABEB-C497-49848FC5322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22" creationId="{16AFBCD6-CD1A-AF89-D2B8-9384EDFB1761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2" creationId="{A56DFE42-2D2D-32F5-AD66-5558D84D4FFD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33" creationId="{AC18C186-6D3F-80B8-277E-4A23F1F714E0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6" creationId="{AA590763-8BAA-1DEF-392D-2A4B5C301004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8" creationId="{FC79A01E-0802-B770-A091-E65F3B08E2DB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3" creationId="{F410C2E6-4C29-ED40-21F7-9EC4BF9EE632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6" creationId="{76154772-3A15-C174-1DA5-F2DD38398D3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2" creationId="{C138B18F-0D1E-1D47-D3DC-ACD2FE5E91A5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3" creationId="{09900124-C78E-1E17-4CD1-8F609F033E3F}"/>
            </ac:spMkLst>
          </pc:spChg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2" creationId="{D6735199-4B79-FC36-A4AA-73DA3AD8DC4E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3" creationId="{5B5F2537-C042-41D3-4FF0-613179B32CC7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4" creationId="{F109F5C3-8A64-9C8A-C482-9F1BB4A5CF8D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5" creationId="{AF087B2A-C3E9-1DC4-32CE-6D9961594BEE}"/>
            </ac:spMkLst>
          </pc:spChg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28/01/1447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9EE5-49EB-CF3F-AA13-9DE1ED46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B5E7CB5-B71E-BFBD-4A60-9D2ABA04B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40F2BF-6D37-C56D-8C3E-1D477A34B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4EDFEB8-5C8C-9B07-A383-3400E8C97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163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8EB6-E728-A151-A9E8-EE260D8E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C09A9B2-7A45-C5A4-92A3-99C4F1A0D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BB66E18-52B7-E9EA-2529-03BFEC9C2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D004163-7809-97A8-B193-427AF572E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088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D5509-EBEA-129E-E1E7-97CB66F3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312CA5-F4AD-0F69-D814-E88E39965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9FC4898-69B6-16F3-57CC-5CD6FAC3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582AC5-E751-E0B9-9BE9-C9359488D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93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6C944-DFA3-09A3-3A1E-6DCA0FE69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3E4EC0-F98E-D41F-9998-B77B85970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0B608F8-F696-93A4-2B5E-5AF18B33B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85B4206-560D-0BDC-02D1-7D3D965B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479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E97AA-8D11-D1B3-E679-38E4A164D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32DB83A-F2A3-DF24-3B9F-B411729D4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CD16A52-30D2-718D-FBD8-811A3A302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185CC79-A445-565F-54EC-DC8989B04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44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1AE27-6FA7-8461-2511-128C00F56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A00A6E-146B-96DB-5157-00F2F00E5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8DCA14F-393B-1811-4A62-3A895C1DB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49753E-C279-F18D-546F-DDD9CA0C7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90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DABED-B270-C2D7-319B-0FC4D557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A362C7F-4D11-8E92-F199-D3BA7923E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C6BE181-F914-F3E2-5ACB-5C14C9EF6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BA4AD6-65E6-6C5A-7B31-8D3C2328F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696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FD971-4D6F-75C2-8EB2-9A90FA09B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C77E335-2CAA-2BA7-25E7-B95A1E822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09F9E7B-2934-7981-D7A9-294260DF8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B370A84-F9A2-91C2-A867-A3721C017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16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1;p3">
            <a:extLst>
              <a:ext uri="{FF2B5EF4-FFF2-40B4-BE49-F238E27FC236}">
                <a16:creationId xmlns:a16="http://schemas.microsoft.com/office/drawing/2014/main" id="{750B965C-3B3A-81E4-B002-0E0E83E2C9B0}"/>
              </a:ext>
            </a:extLst>
          </p:cNvPr>
          <p:cNvSpPr/>
          <p:nvPr userDrawn="1"/>
        </p:nvSpPr>
        <p:spPr>
          <a:xfrm flipH="1">
            <a:off x="-38743" y="5348102"/>
            <a:ext cx="4351018" cy="150989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rgbClr val="00964B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414730"/>
            <a:endParaRPr sz="1632">
              <a:solidFill>
                <a:prstClr val="black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8" name="شكل حر: شكل 3">
            <a:extLst>
              <a:ext uri="{FF2B5EF4-FFF2-40B4-BE49-F238E27FC236}">
                <a16:creationId xmlns:a16="http://schemas.microsoft.com/office/drawing/2014/main" id="{0B6BD5AF-AED6-7F2F-AC61-C16AC9A922AE}"/>
              </a:ext>
            </a:extLst>
          </p:cNvPr>
          <p:cNvSpPr/>
          <p:nvPr userDrawn="1"/>
        </p:nvSpPr>
        <p:spPr>
          <a:xfrm>
            <a:off x="1" y="6073472"/>
            <a:ext cx="12192000" cy="784528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grpSp>
        <p:nvGrpSpPr>
          <p:cNvPr id="9" name="مجموعة 223">
            <a:extLst>
              <a:ext uri="{FF2B5EF4-FFF2-40B4-BE49-F238E27FC236}">
                <a16:creationId xmlns:a16="http://schemas.microsoft.com/office/drawing/2014/main" id="{A630DC64-86E0-406F-E66D-CF01D923E38E}"/>
              </a:ext>
            </a:extLst>
          </p:cNvPr>
          <p:cNvGrpSpPr/>
          <p:nvPr userDrawn="1"/>
        </p:nvGrpSpPr>
        <p:grpSpPr>
          <a:xfrm flipH="1">
            <a:off x="1184229" y="6137809"/>
            <a:ext cx="918688" cy="635811"/>
            <a:chOff x="639452" y="5546599"/>
            <a:chExt cx="1275698" cy="882893"/>
          </a:xfrm>
        </p:grpSpPr>
        <p:sp>
          <p:nvSpPr>
            <p:cNvPr id="10" name="grass">
              <a:extLst>
                <a:ext uri="{FF2B5EF4-FFF2-40B4-BE49-F238E27FC236}">
                  <a16:creationId xmlns:a16="http://schemas.microsoft.com/office/drawing/2014/main" id="{6FEA7197-6F32-2528-837C-DB7780529A76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11" name="grass">
              <a:extLst>
                <a:ext uri="{FF2B5EF4-FFF2-40B4-BE49-F238E27FC236}">
                  <a16:creationId xmlns:a16="http://schemas.microsoft.com/office/drawing/2014/main" id="{BB748382-0CD8-183B-A1A2-9CC78D9A08BC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12" name="مجموعة 233">
            <a:extLst>
              <a:ext uri="{FF2B5EF4-FFF2-40B4-BE49-F238E27FC236}">
                <a16:creationId xmlns:a16="http://schemas.microsoft.com/office/drawing/2014/main" id="{09757450-15FD-AA60-12CF-C7F1850326F3}"/>
              </a:ext>
            </a:extLst>
          </p:cNvPr>
          <p:cNvGrpSpPr/>
          <p:nvPr userDrawn="1"/>
        </p:nvGrpSpPr>
        <p:grpSpPr>
          <a:xfrm>
            <a:off x="10391799" y="6127989"/>
            <a:ext cx="478431" cy="627089"/>
            <a:chOff x="10279048" y="5223083"/>
            <a:chExt cx="886123" cy="1161455"/>
          </a:xfrm>
        </p:grpSpPr>
        <p:sp>
          <p:nvSpPr>
            <p:cNvPr id="13" name="grass">
              <a:extLst>
                <a:ext uri="{FF2B5EF4-FFF2-40B4-BE49-F238E27FC236}">
                  <a16:creationId xmlns:a16="http://schemas.microsoft.com/office/drawing/2014/main" id="{ED1DD717-E62E-CB5D-44DA-114D92BFBE43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14" name="grass">
              <a:extLst>
                <a:ext uri="{FF2B5EF4-FFF2-40B4-BE49-F238E27FC236}">
                  <a16:creationId xmlns:a16="http://schemas.microsoft.com/office/drawing/2014/main" id="{2978B9E0-8F11-F028-F686-5893573A8EB9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15" name="مجموعة 10">
            <a:extLst>
              <a:ext uri="{FF2B5EF4-FFF2-40B4-BE49-F238E27FC236}">
                <a16:creationId xmlns:a16="http://schemas.microsoft.com/office/drawing/2014/main" id="{55B85136-73C3-F133-CCE2-9EBA15B6AA8D}"/>
              </a:ext>
            </a:extLst>
          </p:cNvPr>
          <p:cNvGrpSpPr/>
          <p:nvPr userDrawn="1"/>
        </p:nvGrpSpPr>
        <p:grpSpPr>
          <a:xfrm flipH="1">
            <a:off x="7438761" y="5465106"/>
            <a:ext cx="803875" cy="1053653"/>
            <a:chOff x="10279048" y="5223083"/>
            <a:chExt cx="886123" cy="1161457"/>
          </a:xfrm>
        </p:grpSpPr>
        <p:sp>
          <p:nvSpPr>
            <p:cNvPr id="16" name="grass">
              <a:extLst>
                <a:ext uri="{FF2B5EF4-FFF2-40B4-BE49-F238E27FC236}">
                  <a16:creationId xmlns:a16="http://schemas.microsoft.com/office/drawing/2014/main" id="{B6687CCF-56BA-560E-D5EC-5DB7D0368409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17" name="grass">
              <a:extLst>
                <a:ext uri="{FF2B5EF4-FFF2-40B4-BE49-F238E27FC236}">
                  <a16:creationId xmlns:a16="http://schemas.microsoft.com/office/drawing/2014/main" id="{1EA9A832-41F3-BFDC-82A1-54528C38A3B6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2" name="مجموعة 72">
            <a:extLst>
              <a:ext uri="{FF2B5EF4-FFF2-40B4-BE49-F238E27FC236}">
                <a16:creationId xmlns:a16="http://schemas.microsoft.com/office/drawing/2014/main" id="{2F19FF86-41F5-9CA2-6BC7-7F017D5AF228}"/>
              </a:ext>
            </a:extLst>
          </p:cNvPr>
          <p:cNvGrpSpPr/>
          <p:nvPr userDrawn="1"/>
        </p:nvGrpSpPr>
        <p:grpSpPr>
          <a:xfrm rot="19793708" flipH="1">
            <a:off x="9138348" y="5989816"/>
            <a:ext cx="436589" cy="518162"/>
            <a:chOff x="1597771" y="1659416"/>
            <a:chExt cx="2500002" cy="2967109"/>
          </a:xfrm>
        </p:grpSpPr>
        <p:grpSp>
          <p:nvGrpSpPr>
            <p:cNvPr id="19" name="مجموعة 73">
              <a:extLst>
                <a:ext uri="{FF2B5EF4-FFF2-40B4-BE49-F238E27FC236}">
                  <a16:creationId xmlns:a16="http://schemas.microsoft.com/office/drawing/2014/main" id="{76D353F9-7FA3-EDE7-EBE8-8682E80EF8FE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23" name="grass">
                <a:extLst>
                  <a:ext uri="{FF2B5EF4-FFF2-40B4-BE49-F238E27FC236}">
                    <a16:creationId xmlns:a16="http://schemas.microsoft.com/office/drawing/2014/main" id="{7FC00A2B-0859-5917-F447-B0E597D0DA7C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006424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  <p:sp>
            <p:nvSpPr>
              <p:cNvPr id="24" name="grass">
                <a:extLst>
                  <a:ext uri="{FF2B5EF4-FFF2-40B4-BE49-F238E27FC236}">
                    <a16:creationId xmlns:a16="http://schemas.microsoft.com/office/drawing/2014/main" id="{7191BD84-3F61-5985-4F52-C01AFF102794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00AA54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مجموعة 74">
              <a:extLst>
                <a:ext uri="{FF2B5EF4-FFF2-40B4-BE49-F238E27FC236}">
                  <a16:creationId xmlns:a16="http://schemas.microsoft.com/office/drawing/2014/main" id="{5C1E6E6F-102E-9F0B-26DC-8C9F8300C6CC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21" name="grass">
                <a:extLst>
                  <a:ext uri="{FF2B5EF4-FFF2-40B4-BE49-F238E27FC236}">
                    <a16:creationId xmlns:a16="http://schemas.microsoft.com/office/drawing/2014/main" id="{65414AD7-C5E2-FA4E-B45B-0FCEB17DEB2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006424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  <p:sp>
            <p:nvSpPr>
              <p:cNvPr id="22" name="grass">
                <a:extLst>
                  <a:ext uri="{FF2B5EF4-FFF2-40B4-BE49-F238E27FC236}">
                    <a16:creationId xmlns:a16="http://schemas.microsoft.com/office/drawing/2014/main" id="{16AFBCD6-CD1A-AF89-D2B8-9384EDFB1761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00AA54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" name="مجموعة 67">
            <a:extLst>
              <a:ext uri="{FF2B5EF4-FFF2-40B4-BE49-F238E27FC236}">
                <a16:creationId xmlns:a16="http://schemas.microsoft.com/office/drawing/2014/main" id="{3628D0D1-05DB-81BE-7853-0448F329E0E4}"/>
              </a:ext>
            </a:extLst>
          </p:cNvPr>
          <p:cNvGrpSpPr/>
          <p:nvPr userDrawn="1"/>
        </p:nvGrpSpPr>
        <p:grpSpPr>
          <a:xfrm rot="1713592">
            <a:off x="951568" y="4911900"/>
            <a:ext cx="377004" cy="260764"/>
            <a:chOff x="6629176" y="3979860"/>
            <a:chExt cx="1556252" cy="1076420"/>
          </a:xfrm>
        </p:grpSpPr>
        <p:grpSp>
          <p:nvGrpSpPr>
            <p:cNvPr id="26" name="رسم 2269" descr="فراشه">
              <a:extLst>
                <a:ext uri="{FF2B5EF4-FFF2-40B4-BE49-F238E27FC236}">
                  <a16:creationId xmlns:a16="http://schemas.microsoft.com/office/drawing/2014/main" id="{594F9ECF-D255-DD04-944B-30D0FC055767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48" name="شكل حر: شكل 88">
                <a:extLst>
                  <a:ext uri="{FF2B5EF4-FFF2-40B4-BE49-F238E27FC236}">
                    <a16:creationId xmlns:a16="http://schemas.microsoft.com/office/drawing/2014/main" id="{30E41050-9515-F43B-4A8C-F1D12CBCDE53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49" name="شكل حر: شكل 89">
                <a:extLst>
                  <a:ext uri="{FF2B5EF4-FFF2-40B4-BE49-F238E27FC236}">
                    <a16:creationId xmlns:a16="http://schemas.microsoft.com/office/drawing/2014/main" id="{D1CB1976-8467-D369-81DD-A7DC38487DDC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50" name="رسم 2269" descr="فراشه">
                <a:extLst>
                  <a:ext uri="{FF2B5EF4-FFF2-40B4-BE49-F238E27FC236}">
                    <a16:creationId xmlns:a16="http://schemas.microsoft.com/office/drawing/2014/main" id="{91D6491E-152C-4721-4582-65BC7F740BF8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54" name="شكل حر: شكل 94">
                  <a:extLst>
                    <a:ext uri="{FF2B5EF4-FFF2-40B4-BE49-F238E27FC236}">
                      <a16:creationId xmlns:a16="http://schemas.microsoft.com/office/drawing/2014/main" id="{4BDDF76D-7CA6-AFAC-7A23-9FEFFA5BB29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5" name="شكل حر: شكل 95">
                  <a:extLst>
                    <a:ext uri="{FF2B5EF4-FFF2-40B4-BE49-F238E27FC236}">
                      <a16:creationId xmlns:a16="http://schemas.microsoft.com/office/drawing/2014/main" id="{B49AF21F-DC06-0172-2A51-A8F09F56CABE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6" name="شكل حر: شكل 96">
                  <a:extLst>
                    <a:ext uri="{FF2B5EF4-FFF2-40B4-BE49-F238E27FC236}">
                      <a16:creationId xmlns:a16="http://schemas.microsoft.com/office/drawing/2014/main" id="{7DF03D08-9402-1F4C-71F9-40AED1630C15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51" name="رسم 2269" descr="فراشه">
                <a:extLst>
                  <a:ext uri="{FF2B5EF4-FFF2-40B4-BE49-F238E27FC236}">
                    <a16:creationId xmlns:a16="http://schemas.microsoft.com/office/drawing/2014/main" id="{F0C97C8C-AC2B-2957-A343-4FD2121BD4BF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2" name="شكل حر: شكل 92">
                  <a:extLst>
                    <a:ext uri="{FF2B5EF4-FFF2-40B4-BE49-F238E27FC236}">
                      <a16:creationId xmlns:a16="http://schemas.microsoft.com/office/drawing/2014/main" id="{C138B18F-0D1E-1D47-D3DC-ACD2FE5E91A5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3" name="شكل حر: شكل 93">
                  <a:extLst>
                    <a:ext uri="{FF2B5EF4-FFF2-40B4-BE49-F238E27FC236}">
                      <a16:creationId xmlns:a16="http://schemas.microsoft.com/office/drawing/2014/main" id="{09900124-C78E-1E17-4CD1-8F609F033E3F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27" name="رسم 2269" descr="فراشه">
              <a:extLst>
                <a:ext uri="{FF2B5EF4-FFF2-40B4-BE49-F238E27FC236}">
                  <a16:creationId xmlns:a16="http://schemas.microsoft.com/office/drawing/2014/main" id="{2F6C1534-60A5-E745-4CD4-4279505F9F97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37" name="شكل حر: شكل 79">
                <a:extLst>
                  <a:ext uri="{FF2B5EF4-FFF2-40B4-BE49-F238E27FC236}">
                    <a16:creationId xmlns:a16="http://schemas.microsoft.com/office/drawing/2014/main" id="{3F73086E-0AE2-7270-5672-B8773FA74702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5" name="شكل حر: شكل 80">
                <a:extLst>
                  <a:ext uri="{FF2B5EF4-FFF2-40B4-BE49-F238E27FC236}">
                    <a16:creationId xmlns:a16="http://schemas.microsoft.com/office/drawing/2014/main" id="{70C246AB-EC62-18B4-DF62-F8F164302BE9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39" name="رسم 2269" descr="فراشه">
                <a:extLst>
                  <a:ext uri="{FF2B5EF4-FFF2-40B4-BE49-F238E27FC236}">
                    <a16:creationId xmlns:a16="http://schemas.microsoft.com/office/drawing/2014/main" id="{C66F73FD-E2CA-F1D8-6451-A34EF3AB2D0D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45" name="شكل حر: شكل 85">
                  <a:extLst>
                    <a:ext uri="{FF2B5EF4-FFF2-40B4-BE49-F238E27FC236}">
                      <a16:creationId xmlns:a16="http://schemas.microsoft.com/office/drawing/2014/main" id="{940EF62A-229C-2565-E70A-45A86ACAE615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46" name="شكل حر: شكل 86">
                  <a:extLst>
                    <a:ext uri="{FF2B5EF4-FFF2-40B4-BE49-F238E27FC236}">
                      <a16:creationId xmlns:a16="http://schemas.microsoft.com/office/drawing/2014/main" id="{76154772-3A15-C174-1DA5-F2DD38398D3E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47" name="شكل حر: شكل 87">
                  <a:extLst>
                    <a:ext uri="{FF2B5EF4-FFF2-40B4-BE49-F238E27FC236}">
                      <a16:creationId xmlns:a16="http://schemas.microsoft.com/office/drawing/2014/main" id="{20C11245-56AB-C840-9E08-3CBD36936426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41" name="رسم 2269" descr="فراشه">
                <a:extLst>
                  <a:ext uri="{FF2B5EF4-FFF2-40B4-BE49-F238E27FC236}">
                    <a16:creationId xmlns:a16="http://schemas.microsoft.com/office/drawing/2014/main" id="{B459C95A-F501-ACAF-77EA-B2C59DABEBB2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2" name="شكل حر: شكل 83">
                  <a:extLst>
                    <a:ext uri="{FF2B5EF4-FFF2-40B4-BE49-F238E27FC236}">
                      <a16:creationId xmlns:a16="http://schemas.microsoft.com/office/drawing/2014/main" id="{00BA7577-91AC-2D94-304F-0486B935DBB0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43" name="شكل حر: شكل 84">
                  <a:extLst>
                    <a:ext uri="{FF2B5EF4-FFF2-40B4-BE49-F238E27FC236}">
                      <a16:creationId xmlns:a16="http://schemas.microsoft.com/office/drawing/2014/main" id="{F410C2E6-4C29-ED40-21F7-9EC4BF9EE632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28" name="رسم 2269" descr="فراشه">
              <a:extLst>
                <a:ext uri="{FF2B5EF4-FFF2-40B4-BE49-F238E27FC236}">
                  <a16:creationId xmlns:a16="http://schemas.microsoft.com/office/drawing/2014/main" id="{2A2CF8C2-ADA2-8684-6472-D884F7143893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29" name="شكل حر: شكل 71">
                <a:extLst>
                  <a:ext uri="{FF2B5EF4-FFF2-40B4-BE49-F238E27FC236}">
                    <a16:creationId xmlns:a16="http://schemas.microsoft.com/office/drawing/2014/main" id="{AB51809E-83E6-5ECE-3EBA-096DDD838C84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30" name="رسم 2269" descr="فراشه">
                <a:extLst>
                  <a:ext uri="{FF2B5EF4-FFF2-40B4-BE49-F238E27FC236}">
                    <a16:creationId xmlns:a16="http://schemas.microsoft.com/office/drawing/2014/main" id="{FE596331-A892-59DA-FF5E-7EE23CCCB222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34" name="شكل حر: شكل 76">
                  <a:extLst>
                    <a:ext uri="{FF2B5EF4-FFF2-40B4-BE49-F238E27FC236}">
                      <a16:creationId xmlns:a16="http://schemas.microsoft.com/office/drawing/2014/main" id="{81A34492-8886-6128-16F0-6FF6D4E302C9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5" name="شكل حر: شكل 77">
                  <a:extLst>
                    <a:ext uri="{FF2B5EF4-FFF2-40B4-BE49-F238E27FC236}">
                      <a16:creationId xmlns:a16="http://schemas.microsoft.com/office/drawing/2014/main" id="{FE670123-144D-CAA0-A4D3-E4FC6FED2F6F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4" name="شكل حر: شكل 78">
                  <a:extLst>
                    <a:ext uri="{FF2B5EF4-FFF2-40B4-BE49-F238E27FC236}">
                      <a16:creationId xmlns:a16="http://schemas.microsoft.com/office/drawing/2014/main" id="{D58BFE4F-A640-F267-BB03-4640B1EDC6F4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sp>
            <p:nvSpPr>
              <p:cNvPr id="31" name="شكل حر: شكل 73">
                <a:extLst>
                  <a:ext uri="{FF2B5EF4-FFF2-40B4-BE49-F238E27FC236}">
                    <a16:creationId xmlns:a16="http://schemas.microsoft.com/office/drawing/2014/main" id="{1B37DE20-AD43-191C-8012-E869F2C91A12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3" name="شكل حر: شكل 74">
                <a:extLst>
                  <a:ext uri="{FF2B5EF4-FFF2-40B4-BE49-F238E27FC236}">
                    <a16:creationId xmlns:a16="http://schemas.microsoft.com/office/drawing/2014/main" id="{D823BA1F-B829-7856-C1C0-85072636AFBF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33" name="شكل حر: شكل 75">
                <a:extLst>
                  <a:ext uri="{FF2B5EF4-FFF2-40B4-BE49-F238E27FC236}">
                    <a16:creationId xmlns:a16="http://schemas.microsoft.com/office/drawing/2014/main" id="{AC18C186-6D3F-80B8-277E-4A23F1F714E0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8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1;p3">
            <a:extLst>
              <a:ext uri="{FF2B5EF4-FFF2-40B4-BE49-F238E27FC236}">
                <a16:creationId xmlns:a16="http://schemas.microsoft.com/office/drawing/2014/main" id="{63F0F94A-65A8-D175-50D2-DAAB8EBFA5D4}"/>
              </a:ext>
            </a:extLst>
          </p:cNvPr>
          <p:cNvSpPr/>
          <p:nvPr/>
        </p:nvSpPr>
        <p:spPr>
          <a:xfrm>
            <a:off x="7855115" y="4790013"/>
            <a:ext cx="4351018" cy="1711604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rgbClr val="00964B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414730"/>
            <a:endParaRPr sz="1632">
              <a:solidFill>
                <a:prstClr val="black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2" name="مربع نص 28">
            <a:extLst>
              <a:ext uri="{FF2B5EF4-FFF2-40B4-BE49-F238E27FC236}">
                <a16:creationId xmlns:a16="http://schemas.microsoft.com/office/drawing/2014/main" id="{EF0DBAA4-AA66-5C27-B287-2D52CD401A79}"/>
              </a:ext>
            </a:extLst>
          </p:cNvPr>
          <p:cNvSpPr txBox="1"/>
          <p:nvPr/>
        </p:nvSpPr>
        <p:spPr>
          <a:xfrm>
            <a:off x="3951392" y="1815761"/>
            <a:ext cx="8240609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210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  <a:latin typeface="Harmattan"/>
                <a:ea typeface="Harmattan"/>
                <a:cs typeface="Harmattan"/>
              </a:rPr>
              <a:t>التعاون</a:t>
            </a:r>
            <a:endParaRPr lang="ar-SA" sz="21000" dirty="0">
              <a:ln w="12700">
                <a:solidFill>
                  <a:srgbClr val="155C58"/>
                </a:solidFill>
                <a:prstDash val="solid"/>
              </a:ln>
              <a:solidFill>
                <a:srgbClr val="D1D994"/>
              </a:solidFill>
              <a:effectLst>
                <a:outerShdw dist="38100" dir="2640000" algn="bl" rotWithShape="0">
                  <a:srgbClr val="155C58"/>
                </a:outerShdw>
              </a:effectLst>
              <a:latin typeface="Harmattan"/>
              <a:ea typeface="Harmattan"/>
              <a:cs typeface="Harmattan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9D00D7B-3B8B-AA1E-408F-4251B8A60FA8}"/>
              </a:ext>
            </a:extLst>
          </p:cNvPr>
          <p:cNvSpPr/>
          <p:nvPr/>
        </p:nvSpPr>
        <p:spPr>
          <a:xfrm flipH="1">
            <a:off x="0" y="4893961"/>
            <a:ext cx="12192000" cy="1964040"/>
          </a:xfrm>
          <a:custGeom>
            <a:avLst/>
            <a:gdLst>
              <a:gd name="connsiteX0" fmla="*/ 9926220 w 12192000"/>
              <a:gd name="connsiteY0" fmla="*/ 1853 h 2324100"/>
              <a:gd name="connsiteX1" fmla="*/ 6207358 w 12192000"/>
              <a:gd name="connsiteY1" fmla="*/ 725016 h 2324100"/>
              <a:gd name="connsiteX2" fmla="*/ 1972146 w 12192000"/>
              <a:gd name="connsiteY2" fmla="*/ 416579 h 2324100"/>
              <a:gd name="connsiteX3" fmla="*/ 368896 w 12192000"/>
              <a:gd name="connsiteY3" fmla="*/ 607746 h 2324100"/>
              <a:gd name="connsiteX4" fmla="*/ 0 w 12192000"/>
              <a:gd name="connsiteY4" fmla="*/ 675367 h 2324100"/>
              <a:gd name="connsiteX5" fmla="*/ 0 w 12192000"/>
              <a:gd name="connsiteY5" fmla="*/ 2324100 h 2324100"/>
              <a:gd name="connsiteX6" fmla="*/ 12192000 w 12192000"/>
              <a:gd name="connsiteY6" fmla="*/ 2324100 h 2324100"/>
              <a:gd name="connsiteX7" fmla="*/ 12192000 w 12192000"/>
              <a:gd name="connsiteY7" fmla="*/ 496055 h 2324100"/>
              <a:gd name="connsiteX8" fmla="*/ 12048515 w 12192000"/>
              <a:gd name="connsiteY8" fmla="*/ 438483 h 2324100"/>
              <a:gd name="connsiteX9" fmla="*/ 10414431 w 12192000"/>
              <a:gd name="connsiteY9" fmla="*/ 22465 h 2324100"/>
              <a:gd name="connsiteX10" fmla="*/ 10163906 w 12192000"/>
              <a:gd name="connsiteY10" fmla="*/ 2337 h 2324100"/>
              <a:gd name="connsiteX11" fmla="*/ 9926220 w 12192000"/>
              <a:gd name="connsiteY11" fmla="*/ 1853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324100">
                <a:moveTo>
                  <a:pt x="9926220" y="1853"/>
                </a:moveTo>
                <a:cubicBezTo>
                  <a:pt x="8731407" y="40376"/>
                  <a:pt x="7444022" y="667285"/>
                  <a:pt x="6207358" y="725016"/>
                </a:cubicBezTo>
                <a:cubicBezTo>
                  <a:pt x="4800311" y="790702"/>
                  <a:pt x="3360434" y="379453"/>
                  <a:pt x="1972146" y="416579"/>
                </a:cubicBezTo>
                <a:cubicBezTo>
                  <a:pt x="1451539" y="430502"/>
                  <a:pt x="906858" y="512296"/>
                  <a:pt x="368896" y="607746"/>
                </a:cubicBezTo>
                <a:lnTo>
                  <a:pt x="0" y="675367"/>
                </a:lnTo>
                <a:lnTo>
                  <a:pt x="0" y="2324100"/>
                </a:lnTo>
                <a:lnTo>
                  <a:pt x="12192000" y="2324100"/>
                </a:lnTo>
                <a:lnTo>
                  <a:pt x="12192000" y="496055"/>
                </a:lnTo>
                <a:lnTo>
                  <a:pt x="12048515" y="438483"/>
                </a:lnTo>
                <a:cubicBezTo>
                  <a:pt x="11491371" y="235453"/>
                  <a:pt x="10912173" y="84580"/>
                  <a:pt x="10414431" y="22465"/>
                </a:cubicBezTo>
                <a:cubicBezTo>
                  <a:pt x="10331474" y="12112"/>
                  <a:pt x="10247948" y="5542"/>
                  <a:pt x="10163906" y="2337"/>
                </a:cubicBezTo>
                <a:cubicBezTo>
                  <a:pt x="10085117" y="-669"/>
                  <a:pt x="10005874" y="-715"/>
                  <a:pt x="9926220" y="1853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grpSp>
        <p:nvGrpSpPr>
          <p:cNvPr id="7" name="مجموعة 67">
            <a:extLst>
              <a:ext uri="{FF2B5EF4-FFF2-40B4-BE49-F238E27FC236}">
                <a16:creationId xmlns:a16="http://schemas.microsoft.com/office/drawing/2014/main" id="{68326675-4778-82B0-1324-13EB34BCC4E4}"/>
              </a:ext>
            </a:extLst>
          </p:cNvPr>
          <p:cNvGrpSpPr/>
          <p:nvPr/>
        </p:nvGrpSpPr>
        <p:grpSpPr>
          <a:xfrm rot="19849771">
            <a:off x="4429986" y="1578635"/>
            <a:ext cx="1082609" cy="748812"/>
            <a:chOff x="6629176" y="3979860"/>
            <a:chExt cx="1556252" cy="1076420"/>
          </a:xfrm>
        </p:grpSpPr>
        <p:grpSp>
          <p:nvGrpSpPr>
            <p:cNvPr id="8" name="رسم 2269" descr="فراشه">
              <a:extLst>
                <a:ext uri="{FF2B5EF4-FFF2-40B4-BE49-F238E27FC236}">
                  <a16:creationId xmlns:a16="http://schemas.microsoft.com/office/drawing/2014/main" id="{CA1300B4-6257-799F-FF2F-995A114AC00B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30" name="شكل حر: شكل 88">
                <a:extLst>
                  <a:ext uri="{FF2B5EF4-FFF2-40B4-BE49-F238E27FC236}">
                    <a16:creationId xmlns:a16="http://schemas.microsoft.com/office/drawing/2014/main" id="{636A4530-C093-AEE2-7022-3D724C406678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31" name="شكل حر: شكل 89">
                <a:extLst>
                  <a:ext uri="{FF2B5EF4-FFF2-40B4-BE49-F238E27FC236}">
                    <a16:creationId xmlns:a16="http://schemas.microsoft.com/office/drawing/2014/main" id="{5FA0026B-8F41-B9DE-8D02-718F55109623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32" name="رسم 2269" descr="فراشه">
                <a:extLst>
                  <a:ext uri="{FF2B5EF4-FFF2-40B4-BE49-F238E27FC236}">
                    <a16:creationId xmlns:a16="http://schemas.microsoft.com/office/drawing/2014/main" id="{31E42527-B086-054A-E3E8-7B7C0626DC87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36" name="شكل حر: شكل 94">
                  <a:extLst>
                    <a:ext uri="{FF2B5EF4-FFF2-40B4-BE49-F238E27FC236}">
                      <a16:creationId xmlns:a16="http://schemas.microsoft.com/office/drawing/2014/main" id="{7A4E8868-742F-F860-A317-5F6E0F8311C5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7" name="شكل حر: شكل 95">
                  <a:extLst>
                    <a:ext uri="{FF2B5EF4-FFF2-40B4-BE49-F238E27FC236}">
                      <a16:creationId xmlns:a16="http://schemas.microsoft.com/office/drawing/2014/main" id="{97F45DCF-D60D-471E-E09B-B40C894A9078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8" name="شكل حر: شكل 96">
                  <a:extLst>
                    <a:ext uri="{FF2B5EF4-FFF2-40B4-BE49-F238E27FC236}">
                      <a16:creationId xmlns:a16="http://schemas.microsoft.com/office/drawing/2014/main" id="{8F8CA93D-309A-E561-FD9C-61CA64CADFE7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33" name="رسم 2269" descr="فراشه">
                <a:extLst>
                  <a:ext uri="{FF2B5EF4-FFF2-40B4-BE49-F238E27FC236}">
                    <a16:creationId xmlns:a16="http://schemas.microsoft.com/office/drawing/2014/main" id="{9BA7F0F2-7232-F17B-9327-79BE94827D05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34" name="شكل حر: شكل 92">
                  <a:extLst>
                    <a:ext uri="{FF2B5EF4-FFF2-40B4-BE49-F238E27FC236}">
                      <a16:creationId xmlns:a16="http://schemas.microsoft.com/office/drawing/2014/main" id="{CE96D9E9-3BB3-E082-7293-71B40E7E2DA7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5" name="شكل حر: شكل 93">
                  <a:extLst>
                    <a:ext uri="{FF2B5EF4-FFF2-40B4-BE49-F238E27FC236}">
                      <a16:creationId xmlns:a16="http://schemas.microsoft.com/office/drawing/2014/main" id="{FAD1EA2F-B9E1-A8CC-F3A3-774E05430995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9" name="رسم 2269" descr="فراشه">
              <a:extLst>
                <a:ext uri="{FF2B5EF4-FFF2-40B4-BE49-F238E27FC236}">
                  <a16:creationId xmlns:a16="http://schemas.microsoft.com/office/drawing/2014/main" id="{CEFBEF28-E6DF-8C07-6085-AFCF3F074539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21" name="شكل حر: شكل 79">
                <a:extLst>
                  <a:ext uri="{FF2B5EF4-FFF2-40B4-BE49-F238E27FC236}">
                    <a16:creationId xmlns:a16="http://schemas.microsoft.com/office/drawing/2014/main" id="{74DA71C1-3DD9-56C9-A3AD-58952AD78164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22" name="شكل حر: شكل 80">
                <a:extLst>
                  <a:ext uri="{FF2B5EF4-FFF2-40B4-BE49-F238E27FC236}">
                    <a16:creationId xmlns:a16="http://schemas.microsoft.com/office/drawing/2014/main" id="{205F45EB-640B-B696-7DB7-EB919E2AA9D3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23" name="رسم 2269" descr="فراشه">
                <a:extLst>
                  <a:ext uri="{FF2B5EF4-FFF2-40B4-BE49-F238E27FC236}">
                    <a16:creationId xmlns:a16="http://schemas.microsoft.com/office/drawing/2014/main" id="{91672F0B-C5EA-8294-2C44-F050B751FA7E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27" name="شكل حر: شكل 85">
                  <a:extLst>
                    <a:ext uri="{FF2B5EF4-FFF2-40B4-BE49-F238E27FC236}">
                      <a16:creationId xmlns:a16="http://schemas.microsoft.com/office/drawing/2014/main" id="{58941D00-38F6-314C-E7FD-6886A4DA0DE4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8" name="شكل حر: شكل 86">
                  <a:extLst>
                    <a:ext uri="{FF2B5EF4-FFF2-40B4-BE49-F238E27FC236}">
                      <a16:creationId xmlns:a16="http://schemas.microsoft.com/office/drawing/2014/main" id="{A1C36D35-B172-38AF-1B9E-C5CC11C26597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9" name="شكل حر: شكل 87">
                  <a:extLst>
                    <a:ext uri="{FF2B5EF4-FFF2-40B4-BE49-F238E27FC236}">
                      <a16:creationId xmlns:a16="http://schemas.microsoft.com/office/drawing/2014/main" id="{2C28F334-CB8C-9745-C58C-A149B9077B86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24" name="رسم 2269" descr="فراشه">
                <a:extLst>
                  <a:ext uri="{FF2B5EF4-FFF2-40B4-BE49-F238E27FC236}">
                    <a16:creationId xmlns:a16="http://schemas.microsoft.com/office/drawing/2014/main" id="{83B41252-12F1-2D60-2B32-C38AF4A00972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25" name="شكل حر: شكل 83">
                  <a:extLst>
                    <a:ext uri="{FF2B5EF4-FFF2-40B4-BE49-F238E27FC236}">
                      <a16:creationId xmlns:a16="http://schemas.microsoft.com/office/drawing/2014/main" id="{43268A65-0E72-5A3B-C1FB-B65C98642908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6" name="شكل حر: شكل 84">
                  <a:extLst>
                    <a:ext uri="{FF2B5EF4-FFF2-40B4-BE49-F238E27FC236}">
                      <a16:creationId xmlns:a16="http://schemas.microsoft.com/office/drawing/2014/main" id="{1CB49956-7862-F6BA-3C6D-AE555036BAF7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0" name="رسم 2269" descr="فراشه">
              <a:extLst>
                <a:ext uri="{FF2B5EF4-FFF2-40B4-BE49-F238E27FC236}">
                  <a16:creationId xmlns:a16="http://schemas.microsoft.com/office/drawing/2014/main" id="{A2B5B310-67A6-1738-03D0-0FF927ED162F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1" name="شكل حر: شكل 71">
                <a:extLst>
                  <a:ext uri="{FF2B5EF4-FFF2-40B4-BE49-F238E27FC236}">
                    <a16:creationId xmlns:a16="http://schemas.microsoft.com/office/drawing/2014/main" id="{B15399AC-AF7A-F547-1045-DA68D8BCD92D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2" name="رسم 2269" descr="فراشه">
                <a:extLst>
                  <a:ext uri="{FF2B5EF4-FFF2-40B4-BE49-F238E27FC236}">
                    <a16:creationId xmlns:a16="http://schemas.microsoft.com/office/drawing/2014/main" id="{761EEB84-0811-7C8C-23D3-7D4660E3581E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7" name="شكل حر: شكل 76">
                  <a:extLst>
                    <a:ext uri="{FF2B5EF4-FFF2-40B4-BE49-F238E27FC236}">
                      <a16:creationId xmlns:a16="http://schemas.microsoft.com/office/drawing/2014/main" id="{130DE4E6-DDE6-D021-912A-3EE0E2BF91F4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9" name="شكل حر: شكل 77">
                  <a:extLst>
                    <a:ext uri="{FF2B5EF4-FFF2-40B4-BE49-F238E27FC236}">
                      <a16:creationId xmlns:a16="http://schemas.microsoft.com/office/drawing/2014/main" id="{7379ABA3-D765-FCA1-02DC-CEF74E5E5465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0" name="شكل حر: شكل 78">
                  <a:extLst>
                    <a:ext uri="{FF2B5EF4-FFF2-40B4-BE49-F238E27FC236}">
                      <a16:creationId xmlns:a16="http://schemas.microsoft.com/office/drawing/2014/main" id="{4DFA6440-F8B5-6265-3395-36CE74C7DDEC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sp>
            <p:nvSpPr>
              <p:cNvPr id="13" name="شكل حر: شكل 73">
                <a:extLst>
                  <a:ext uri="{FF2B5EF4-FFF2-40B4-BE49-F238E27FC236}">
                    <a16:creationId xmlns:a16="http://schemas.microsoft.com/office/drawing/2014/main" id="{58B17F66-0EF4-7052-F8B7-AAE04C93D9F9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4" name="شكل حر: شكل 74">
                <a:extLst>
                  <a:ext uri="{FF2B5EF4-FFF2-40B4-BE49-F238E27FC236}">
                    <a16:creationId xmlns:a16="http://schemas.microsoft.com/office/drawing/2014/main" id="{9FD8A2B7-2D68-84FC-8239-6BCE663ACFBC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5" name="شكل حر: شكل 75">
                <a:extLst>
                  <a:ext uri="{FF2B5EF4-FFF2-40B4-BE49-F238E27FC236}">
                    <a16:creationId xmlns:a16="http://schemas.microsoft.com/office/drawing/2014/main" id="{10057C9C-33CE-737E-A2D8-1E669AA2AC54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</p:grpSp>
      </p:grpSp>
      <p:grpSp>
        <p:nvGrpSpPr>
          <p:cNvPr id="39" name="مجموعة 10">
            <a:extLst>
              <a:ext uri="{FF2B5EF4-FFF2-40B4-BE49-F238E27FC236}">
                <a16:creationId xmlns:a16="http://schemas.microsoft.com/office/drawing/2014/main" id="{D1D79AD3-0D0E-5726-0A49-2081654B6DDE}"/>
              </a:ext>
            </a:extLst>
          </p:cNvPr>
          <p:cNvGrpSpPr/>
          <p:nvPr/>
        </p:nvGrpSpPr>
        <p:grpSpPr>
          <a:xfrm flipH="1">
            <a:off x="7283025" y="5513821"/>
            <a:ext cx="803875" cy="1053653"/>
            <a:chOff x="10279048" y="5223083"/>
            <a:chExt cx="886123" cy="1161457"/>
          </a:xfrm>
        </p:grpSpPr>
        <p:sp>
          <p:nvSpPr>
            <p:cNvPr id="40" name="grass">
              <a:extLst>
                <a:ext uri="{FF2B5EF4-FFF2-40B4-BE49-F238E27FC236}">
                  <a16:creationId xmlns:a16="http://schemas.microsoft.com/office/drawing/2014/main" id="{9BC4C036-77DC-99B3-5C96-F689EF22E7A4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41" name="grass">
              <a:extLst>
                <a:ext uri="{FF2B5EF4-FFF2-40B4-BE49-F238E27FC236}">
                  <a16:creationId xmlns:a16="http://schemas.microsoft.com/office/drawing/2014/main" id="{DD479B6E-6BC1-F1FC-3866-5E7A7B1DDADC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42" name="مجموعة 223">
            <a:extLst>
              <a:ext uri="{FF2B5EF4-FFF2-40B4-BE49-F238E27FC236}">
                <a16:creationId xmlns:a16="http://schemas.microsoft.com/office/drawing/2014/main" id="{FADA5C31-6681-EEE6-E6EA-85BE2BB5B0FC}"/>
              </a:ext>
            </a:extLst>
          </p:cNvPr>
          <p:cNvGrpSpPr/>
          <p:nvPr/>
        </p:nvGrpSpPr>
        <p:grpSpPr>
          <a:xfrm flipH="1">
            <a:off x="-56640" y="6070670"/>
            <a:ext cx="918688" cy="635811"/>
            <a:chOff x="639452" y="5546599"/>
            <a:chExt cx="1275698" cy="882893"/>
          </a:xfrm>
        </p:grpSpPr>
        <p:sp>
          <p:nvSpPr>
            <p:cNvPr id="43" name="grass">
              <a:extLst>
                <a:ext uri="{FF2B5EF4-FFF2-40B4-BE49-F238E27FC236}">
                  <a16:creationId xmlns:a16="http://schemas.microsoft.com/office/drawing/2014/main" id="{C1C18BB9-4EDC-91EE-9113-76996EDF5ADE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44" name="grass">
              <a:extLst>
                <a:ext uri="{FF2B5EF4-FFF2-40B4-BE49-F238E27FC236}">
                  <a16:creationId xmlns:a16="http://schemas.microsoft.com/office/drawing/2014/main" id="{C8F32EC0-D967-AA23-2710-91B9A7FDC506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45" name="مجموعة 233">
            <a:extLst>
              <a:ext uri="{FF2B5EF4-FFF2-40B4-BE49-F238E27FC236}">
                <a16:creationId xmlns:a16="http://schemas.microsoft.com/office/drawing/2014/main" id="{E6BFBC33-E9A5-58EE-6BC8-88E436C0E570}"/>
              </a:ext>
            </a:extLst>
          </p:cNvPr>
          <p:cNvGrpSpPr/>
          <p:nvPr/>
        </p:nvGrpSpPr>
        <p:grpSpPr>
          <a:xfrm>
            <a:off x="11096176" y="6002311"/>
            <a:ext cx="478431" cy="627089"/>
            <a:chOff x="10279048" y="5223083"/>
            <a:chExt cx="886123" cy="1161455"/>
          </a:xfrm>
        </p:grpSpPr>
        <p:sp>
          <p:nvSpPr>
            <p:cNvPr id="46" name="grass">
              <a:extLst>
                <a:ext uri="{FF2B5EF4-FFF2-40B4-BE49-F238E27FC236}">
                  <a16:creationId xmlns:a16="http://schemas.microsoft.com/office/drawing/2014/main" id="{2898225F-7A7B-24B3-8091-25B1CA0DD090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47" name="grass">
              <a:extLst>
                <a:ext uri="{FF2B5EF4-FFF2-40B4-BE49-F238E27FC236}">
                  <a16:creationId xmlns:a16="http://schemas.microsoft.com/office/drawing/2014/main" id="{69B0F7B2-6F6A-8DDD-0F48-BE2B391458FE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sp>
        <p:nvSpPr>
          <p:cNvPr id="51" name="شكل حر: شكل 10">
            <a:extLst>
              <a:ext uri="{FF2B5EF4-FFF2-40B4-BE49-F238E27FC236}">
                <a16:creationId xmlns:a16="http://schemas.microsoft.com/office/drawing/2014/main" id="{5CC97C20-2315-78BB-BB4B-186701742413}"/>
              </a:ext>
            </a:extLst>
          </p:cNvPr>
          <p:cNvSpPr/>
          <p:nvPr/>
        </p:nvSpPr>
        <p:spPr>
          <a:xfrm>
            <a:off x="580186" y="773822"/>
            <a:ext cx="1714979" cy="77930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C9866-0241-AF61-CF97-91429A86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2" y="1378871"/>
            <a:ext cx="3650597" cy="5474573"/>
          </a:xfrm>
          <a:prstGeom prst="rect">
            <a:avLst/>
          </a:prstGeom>
        </p:spPr>
      </p:pic>
      <p:sp>
        <p:nvSpPr>
          <p:cNvPr id="52" name="شكل حر: شكل 10">
            <a:extLst>
              <a:ext uri="{FF2B5EF4-FFF2-40B4-BE49-F238E27FC236}">
                <a16:creationId xmlns:a16="http://schemas.microsoft.com/office/drawing/2014/main" id="{F5E3703F-0A67-48F5-5CA3-ED0B54903B9D}"/>
              </a:ext>
            </a:extLst>
          </p:cNvPr>
          <p:cNvSpPr/>
          <p:nvPr/>
        </p:nvSpPr>
        <p:spPr>
          <a:xfrm>
            <a:off x="9173135" y="495616"/>
            <a:ext cx="1714979" cy="77930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47A15D7-721E-656D-EAD8-1F71A846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797" y="4701359"/>
            <a:ext cx="1436366" cy="1916987"/>
          </a:xfrm>
          <a:prstGeom prst="rect">
            <a:avLst/>
          </a:prstGeom>
        </p:spPr>
      </p:pic>
      <p:grpSp>
        <p:nvGrpSpPr>
          <p:cNvPr id="55" name="مجموعة 233">
            <a:extLst>
              <a:ext uri="{FF2B5EF4-FFF2-40B4-BE49-F238E27FC236}">
                <a16:creationId xmlns:a16="http://schemas.microsoft.com/office/drawing/2014/main" id="{E1F0D36B-203A-138D-ACA6-B33C786DD06A}"/>
              </a:ext>
            </a:extLst>
          </p:cNvPr>
          <p:cNvGrpSpPr/>
          <p:nvPr/>
        </p:nvGrpSpPr>
        <p:grpSpPr>
          <a:xfrm>
            <a:off x="4849701" y="5868495"/>
            <a:ext cx="478431" cy="627089"/>
            <a:chOff x="10279048" y="5223083"/>
            <a:chExt cx="886123" cy="1161455"/>
          </a:xfrm>
        </p:grpSpPr>
        <p:sp>
          <p:nvSpPr>
            <p:cNvPr id="56" name="grass">
              <a:extLst>
                <a:ext uri="{FF2B5EF4-FFF2-40B4-BE49-F238E27FC236}">
                  <a16:creationId xmlns:a16="http://schemas.microsoft.com/office/drawing/2014/main" id="{84B0C750-8559-8999-79BA-ADAA91D8363C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57" name="grass">
              <a:extLst>
                <a:ext uri="{FF2B5EF4-FFF2-40B4-BE49-F238E27FC236}">
                  <a16:creationId xmlns:a16="http://schemas.microsoft.com/office/drawing/2014/main" id="{A262981E-C75A-0DC3-0579-4756247A12C7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98EBC-7DAD-1FF1-8A45-8C90F3DB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1;p3">
            <a:extLst>
              <a:ext uri="{FF2B5EF4-FFF2-40B4-BE49-F238E27FC236}">
                <a16:creationId xmlns:a16="http://schemas.microsoft.com/office/drawing/2014/main" id="{4D8E824E-A16E-F0ED-0529-C329DC46060E}"/>
              </a:ext>
            </a:extLst>
          </p:cNvPr>
          <p:cNvSpPr/>
          <p:nvPr/>
        </p:nvSpPr>
        <p:spPr>
          <a:xfrm>
            <a:off x="7855115" y="4790013"/>
            <a:ext cx="4351018" cy="1711604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rgbClr val="00964B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pPr defTabSz="414730"/>
            <a:endParaRPr sz="1632">
              <a:solidFill>
                <a:prstClr val="black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2" name="مربع نص 28">
            <a:extLst>
              <a:ext uri="{FF2B5EF4-FFF2-40B4-BE49-F238E27FC236}">
                <a16:creationId xmlns:a16="http://schemas.microsoft.com/office/drawing/2014/main" id="{D4C3FB40-B882-1A32-602B-E014DD4CD59D}"/>
              </a:ext>
            </a:extLst>
          </p:cNvPr>
          <p:cNvSpPr txBox="1"/>
          <p:nvPr/>
        </p:nvSpPr>
        <p:spPr>
          <a:xfrm>
            <a:off x="3734810" y="2120330"/>
            <a:ext cx="8240609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146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  <a:latin typeface="Harmattan"/>
                <a:ea typeface="Harmattan"/>
                <a:cs typeface="Harmattan"/>
              </a:rPr>
              <a:t>شكرا لكم</a:t>
            </a:r>
            <a:endParaRPr lang="ar-SA" sz="14600" dirty="0">
              <a:ln w="12700">
                <a:solidFill>
                  <a:srgbClr val="155C58"/>
                </a:solidFill>
                <a:prstDash val="solid"/>
              </a:ln>
              <a:solidFill>
                <a:srgbClr val="D1D994"/>
              </a:solidFill>
              <a:effectLst>
                <a:outerShdw dist="38100" dir="2640000" algn="bl" rotWithShape="0">
                  <a:srgbClr val="155C58"/>
                </a:outerShdw>
              </a:effectLst>
              <a:latin typeface="Harmattan"/>
              <a:ea typeface="Harmattan"/>
              <a:cs typeface="Harmattan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2E55DA4-903B-DA6F-7D36-0F505D6D5744}"/>
              </a:ext>
            </a:extLst>
          </p:cNvPr>
          <p:cNvSpPr/>
          <p:nvPr/>
        </p:nvSpPr>
        <p:spPr>
          <a:xfrm flipH="1">
            <a:off x="0" y="4893961"/>
            <a:ext cx="12192000" cy="1964040"/>
          </a:xfrm>
          <a:custGeom>
            <a:avLst/>
            <a:gdLst>
              <a:gd name="connsiteX0" fmla="*/ 9926220 w 12192000"/>
              <a:gd name="connsiteY0" fmla="*/ 1853 h 2324100"/>
              <a:gd name="connsiteX1" fmla="*/ 6207358 w 12192000"/>
              <a:gd name="connsiteY1" fmla="*/ 725016 h 2324100"/>
              <a:gd name="connsiteX2" fmla="*/ 1972146 w 12192000"/>
              <a:gd name="connsiteY2" fmla="*/ 416579 h 2324100"/>
              <a:gd name="connsiteX3" fmla="*/ 368896 w 12192000"/>
              <a:gd name="connsiteY3" fmla="*/ 607746 h 2324100"/>
              <a:gd name="connsiteX4" fmla="*/ 0 w 12192000"/>
              <a:gd name="connsiteY4" fmla="*/ 675367 h 2324100"/>
              <a:gd name="connsiteX5" fmla="*/ 0 w 12192000"/>
              <a:gd name="connsiteY5" fmla="*/ 2324100 h 2324100"/>
              <a:gd name="connsiteX6" fmla="*/ 12192000 w 12192000"/>
              <a:gd name="connsiteY6" fmla="*/ 2324100 h 2324100"/>
              <a:gd name="connsiteX7" fmla="*/ 12192000 w 12192000"/>
              <a:gd name="connsiteY7" fmla="*/ 496055 h 2324100"/>
              <a:gd name="connsiteX8" fmla="*/ 12048515 w 12192000"/>
              <a:gd name="connsiteY8" fmla="*/ 438483 h 2324100"/>
              <a:gd name="connsiteX9" fmla="*/ 10414431 w 12192000"/>
              <a:gd name="connsiteY9" fmla="*/ 22465 h 2324100"/>
              <a:gd name="connsiteX10" fmla="*/ 10163906 w 12192000"/>
              <a:gd name="connsiteY10" fmla="*/ 2337 h 2324100"/>
              <a:gd name="connsiteX11" fmla="*/ 9926220 w 12192000"/>
              <a:gd name="connsiteY11" fmla="*/ 1853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324100">
                <a:moveTo>
                  <a:pt x="9926220" y="1853"/>
                </a:moveTo>
                <a:cubicBezTo>
                  <a:pt x="8731407" y="40376"/>
                  <a:pt x="7444022" y="667285"/>
                  <a:pt x="6207358" y="725016"/>
                </a:cubicBezTo>
                <a:cubicBezTo>
                  <a:pt x="4800311" y="790702"/>
                  <a:pt x="3360434" y="379453"/>
                  <a:pt x="1972146" y="416579"/>
                </a:cubicBezTo>
                <a:cubicBezTo>
                  <a:pt x="1451539" y="430502"/>
                  <a:pt x="906858" y="512296"/>
                  <a:pt x="368896" y="607746"/>
                </a:cubicBezTo>
                <a:lnTo>
                  <a:pt x="0" y="675367"/>
                </a:lnTo>
                <a:lnTo>
                  <a:pt x="0" y="2324100"/>
                </a:lnTo>
                <a:lnTo>
                  <a:pt x="12192000" y="2324100"/>
                </a:lnTo>
                <a:lnTo>
                  <a:pt x="12192000" y="496055"/>
                </a:lnTo>
                <a:lnTo>
                  <a:pt x="12048515" y="438483"/>
                </a:lnTo>
                <a:cubicBezTo>
                  <a:pt x="11491371" y="235453"/>
                  <a:pt x="10912173" y="84580"/>
                  <a:pt x="10414431" y="22465"/>
                </a:cubicBezTo>
                <a:cubicBezTo>
                  <a:pt x="10331474" y="12112"/>
                  <a:pt x="10247948" y="5542"/>
                  <a:pt x="10163906" y="2337"/>
                </a:cubicBezTo>
                <a:cubicBezTo>
                  <a:pt x="10085117" y="-669"/>
                  <a:pt x="10005874" y="-715"/>
                  <a:pt x="9926220" y="1853"/>
                </a:cubicBezTo>
                <a:close/>
              </a:path>
            </a:pathLst>
          </a:custGeom>
          <a:solidFill>
            <a:srgbClr val="00A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grpSp>
        <p:nvGrpSpPr>
          <p:cNvPr id="39" name="مجموعة 10">
            <a:extLst>
              <a:ext uri="{FF2B5EF4-FFF2-40B4-BE49-F238E27FC236}">
                <a16:creationId xmlns:a16="http://schemas.microsoft.com/office/drawing/2014/main" id="{BCC4B895-AE45-E779-14A5-342AFCA7A31F}"/>
              </a:ext>
            </a:extLst>
          </p:cNvPr>
          <p:cNvGrpSpPr/>
          <p:nvPr/>
        </p:nvGrpSpPr>
        <p:grpSpPr>
          <a:xfrm flipH="1">
            <a:off x="7283025" y="5513821"/>
            <a:ext cx="803875" cy="1053653"/>
            <a:chOff x="10279048" y="5223083"/>
            <a:chExt cx="886123" cy="1161457"/>
          </a:xfrm>
        </p:grpSpPr>
        <p:sp>
          <p:nvSpPr>
            <p:cNvPr id="40" name="grass">
              <a:extLst>
                <a:ext uri="{FF2B5EF4-FFF2-40B4-BE49-F238E27FC236}">
                  <a16:creationId xmlns:a16="http://schemas.microsoft.com/office/drawing/2014/main" id="{EE417D01-5100-A927-70E9-F8B7B4BE0CF7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41" name="grass">
              <a:extLst>
                <a:ext uri="{FF2B5EF4-FFF2-40B4-BE49-F238E27FC236}">
                  <a16:creationId xmlns:a16="http://schemas.microsoft.com/office/drawing/2014/main" id="{69C0F0ED-2AC6-3803-2313-0E525AB945EB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42" name="مجموعة 223">
            <a:extLst>
              <a:ext uri="{FF2B5EF4-FFF2-40B4-BE49-F238E27FC236}">
                <a16:creationId xmlns:a16="http://schemas.microsoft.com/office/drawing/2014/main" id="{83CA3F99-CAB4-C534-3B28-750DB8DC00DF}"/>
              </a:ext>
            </a:extLst>
          </p:cNvPr>
          <p:cNvGrpSpPr/>
          <p:nvPr/>
        </p:nvGrpSpPr>
        <p:grpSpPr>
          <a:xfrm flipH="1">
            <a:off x="-56640" y="6070670"/>
            <a:ext cx="918688" cy="635811"/>
            <a:chOff x="639452" y="5546599"/>
            <a:chExt cx="1275698" cy="882893"/>
          </a:xfrm>
        </p:grpSpPr>
        <p:sp>
          <p:nvSpPr>
            <p:cNvPr id="43" name="grass">
              <a:extLst>
                <a:ext uri="{FF2B5EF4-FFF2-40B4-BE49-F238E27FC236}">
                  <a16:creationId xmlns:a16="http://schemas.microsoft.com/office/drawing/2014/main" id="{4CAC7B09-ED37-A613-B318-9077C729AD7A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44" name="grass">
              <a:extLst>
                <a:ext uri="{FF2B5EF4-FFF2-40B4-BE49-F238E27FC236}">
                  <a16:creationId xmlns:a16="http://schemas.microsoft.com/office/drawing/2014/main" id="{F0518440-6629-7133-B460-E38CCA9BAF46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grpSp>
        <p:nvGrpSpPr>
          <p:cNvPr id="45" name="مجموعة 233">
            <a:extLst>
              <a:ext uri="{FF2B5EF4-FFF2-40B4-BE49-F238E27FC236}">
                <a16:creationId xmlns:a16="http://schemas.microsoft.com/office/drawing/2014/main" id="{A2F3B307-1AE4-36D8-4275-ED2B6312992C}"/>
              </a:ext>
            </a:extLst>
          </p:cNvPr>
          <p:cNvGrpSpPr/>
          <p:nvPr/>
        </p:nvGrpSpPr>
        <p:grpSpPr>
          <a:xfrm>
            <a:off x="11096176" y="6002311"/>
            <a:ext cx="478431" cy="627089"/>
            <a:chOff x="10279048" y="5223083"/>
            <a:chExt cx="886123" cy="1161455"/>
          </a:xfrm>
        </p:grpSpPr>
        <p:sp>
          <p:nvSpPr>
            <p:cNvPr id="46" name="grass">
              <a:extLst>
                <a:ext uri="{FF2B5EF4-FFF2-40B4-BE49-F238E27FC236}">
                  <a16:creationId xmlns:a16="http://schemas.microsoft.com/office/drawing/2014/main" id="{A48087F6-A93E-2653-8EFF-FE3701041722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47" name="grass">
              <a:extLst>
                <a:ext uri="{FF2B5EF4-FFF2-40B4-BE49-F238E27FC236}">
                  <a16:creationId xmlns:a16="http://schemas.microsoft.com/office/drawing/2014/main" id="{467C4F94-CBAD-8C6E-CD2A-2F3E87114040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sp>
        <p:nvSpPr>
          <p:cNvPr id="51" name="شكل حر: شكل 10">
            <a:extLst>
              <a:ext uri="{FF2B5EF4-FFF2-40B4-BE49-F238E27FC236}">
                <a16:creationId xmlns:a16="http://schemas.microsoft.com/office/drawing/2014/main" id="{E360712C-D921-3517-F33D-F0DF166B3DD6}"/>
              </a:ext>
            </a:extLst>
          </p:cNvPr>
          <p:cNvSpPr/>
          <p:nvPr/>
        </p:nvSpPr>
        <p:spPr>
          <a:xfrm>
            <a:off x="580186" y="773822"/>
            <a:ext cx="1714979" cy="77930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849CF-069A-9368-A62F-97D8DE44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2" y="1378871"/>
            <a:ext cx="3650597" cy="5474573"/>
          </a:xfrm>
          <a:prstGeom prst="rect">
            <a:avLst/>
          </a:prstGeom>
        </p:spPr>
      </p:pic>
      <p:sp>
        <p:nvSpPr>
          <p:cNvPr id="52" name="شكل حر: شكل 10">
            <a:extLst>
              <a:ext uri="{FF2B5EF4-FFF2-40B4-BE49-F238E27FC236}">
                <a16:creationId xmlns:a16="http://schemas.microsoft.com/office/drawing/2014/main" id="{6F484F0C-270A-C279-6C8D-37EBF37E4E1D}"/>
              </a:ext>
            </a:extLst>
          </p:cNvPr>
          <p:cNvSpPr/>
          <p:nvPr/>
        </p:nvSpPr>
        <p:spPr>
          <a:xfrm>
            <a:off x="9173135" y="495616"/>
            <a:ext cx="1714979" cy="77930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70BD5F9-390B-A2D3-3D02-4DD4232B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797" y="4701359"/>
            <a:ext cx="1436366" cy="1916987"/>
          </a:xfrm>
          <a:prstGeom prst="rect">
            <a:avLst/>
          </a:prstGeom>
        </p:spPr>
      </p:pic>
      <p:grpSp>
        <p:nvGrpSpPr>
          <p:cNvPr id="55" name="مجموعة 233">
            <a:extLst>
              <a:ext uri="{FF2B5EF4-FFF2-40B4-BE49-F238E27FC236}">
                <a16:creationId xmlns:a16="http://schemas.microsoft.com/office/drawing/2014/main" id="{C7A8FFCD-685C-0A2C-56E4-CE65804FFDAB}"/>
              </a:ext>
            </a:extLst>
          </p:cNvPr>
          <p:cNvGrpSpPr/>
          <p:nvPr/>
        </p:nvGrpSpPr>
        <p:grpSpPr>
          <a:xfrm>
            <a:off x="4849701" y="5868495"/>
            <a:ext cx="478431" cy="627089"/>
            <a:chOff x="10279048" y="5223083"/>
            <a:chExt cx="886123" cy="1161455"/>
          </a:xfrm>
        </p:grpSpPr>
        <p:sp>
          <p:nvSpPr>
            <p:cNvPr id="56" name="grass">
              <a:extLst>
                <a:ext uri="{FF2B5EF4-FFF2-40B4-BE49-F238E27FC236}">
                  <a16:creationId xmlns:a16="http://schemas.microsoft.com/office/drawing/2014/main" id="{13BE33EB-EE71-5DF3-76E7-69FAFBBB387C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00642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  <p:sp>
          <p:nvSpPr>
            <p:cNvPr id="57" name="grass">
              <a:extLst>
                <a:ext uri="{FF2B5EF4-FFF2-40B4-BE49-F238E27FC236}">
                  <a16:creationId xmlns:a16="http://schemas.microsoft.com/office/drawing/2014/main" id="{5F3D10EC-FBF8-A823-719C-019B8084DDD6}"/>
                </a:ext>
              </a:extLst>
            </p:cNvPr>
            <p:cNvSpPr/>
            <p:nvPr/>
          </p:nvSpPr>
          <p:spPr>
            <a:xfrm rot="20188726">
              <a:off x="10341406" y="5534799"/>
              <a:ext cx="774482" cy="849739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00AA54"/>
            </a:solidFill>
            <a:ln>
              <a:noFill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defTabSz="829544">
                <a:buClr>
                  <a:srgbClr val="000000"/>
                </a:buClr>
                <a:defRPr/>
              </a:pPr>
              <a:endParaRPr sz="1270" kern="0">
                <a:solidFill>
                  <a:srgbClr val="000000"/>
                </a:solidFill>
                <a:latin typeface="Arial"/>
                <a:ea typeface="Harmattan"/>
                <a:cs typeface="Arial"/>
                <a:sym typeface="Arial"/>
              </a:endParaRPr>
            </a:p>
          </p:txBody>
        </p:sp>
      </p:grpSp>
      <p:sp>
        <p:nvSpPr>
          <p:cNvPr id="4" name="فقاعة الكلام: مستطيلة مستديرة الزوايا 2">
            <a:extLst>
              <a:ext uri="{FF2B5EF4-FFF2-40B4-BE49-F238E27FC236}">
                <a16:creationId xmlns:a16="http://schemas.microsoft.com/office/drawing/2014/main" id="{E7F3E9FE-429A-B835-2203-AA3B2A735714}"/>
              </a:ext>
            </a:extLst>
          </p:cNvPr>
          <p:cNvSpPr/>
          <p:nvPr/>
        </p:nvSpPr>
        <p:spPr>
          <a:xfrm>
            <a:off x="3582564" y="693084"/>
            <a:ext cx="5590571" cy="1256842"/>
          </a:xfrm>
          <a:prstGeom prst="wedgeRoundRectCallout">
            <a:avLst>
              <a:gd name="adj1" fmla="val -55010"/>
              <a:gd name="adj2" fmla="val 47689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التعاون يجعلنا أقوى وأسعد!</a:t>
            </a:r>
            <a:br>
              <a:rPr lang="ar-SA" sz="3600" dirty="0">
                <a:solidFill>
                  <a:srgbClr val="155C58"/>
                </a:solidFill>
              </a:rPr>
            </a:br>
            <a:r>
              <a:rPr lang="ar-SA" sz="3600" dirty="0">
                <a:solidFill>
                  <a:srgbClr val="155C58"/>
                </a:solidFill>
              </a:rPr>
              <a:t>هل ستتعاون مع أصدقائك اليوم؟</a:t>
            </a:r>
          </a:p>
        </p:txBody>
      </p:sp>
    </p:spTree>
    <p:extLst>
      <p:ext uri="{BB962C8B-B14F-4D97-AF65-F5344CB8AC3E}">
        <p14:creationId xmlns:p14="http://schemas.microsoft.com/office/powerpoint/2010/main" val="321790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241DB0-B71D-3633-556F-8A8ABA7C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24" y="1919975"/>
            <a:ext cx="2753557" cy="4129338"/>
          </a:xfrm>
          <a:prstGeom prst="rect">
            <a:avLst/>
          </a:prstGeom>
        </p:spPr>
      </p:pic>
      <p:grpSp>
        <p:nvGrpSpPr>
          <p:cNvPr id="12" name="مجموعة 67">
            <a:extLst>
              <a:ext uri="{FF2B5EF4-FFF2-40B4-BE49-F238E27FC236}">
                <a16:creationId xmlns:a16="http://schemas.microsoft.com/office/drawing/2014/main" id="{803EB4F8-43C3-38DF-928F-443EA96E21C8}"/>
              </a:ext>
            </a:extLst>
          </p:cNvPr>
          <p:cNvGrpSpPr/>
          <p:nvPr/>
        </p:nvGrpSpPr>
        <p:grpSpPr>
          <a:xfrm rot="19849771">
            <a:off x="7023026" y="934500"/>
            <a:ext cx="1160277" cy="802534"/>
            <a:chOff x="6629176" y="3979860"/>
            <a:chExt cx="1556252" cy="1076420"/>
          </a:xfrm>
        </p:grpSpPr>
        <p:grpSp>
          <p:nvGrpSpPr>
            <p:cNvPr id="13" name="رسم 2269" descr="فراشه">
              <a:extLst>
                <a:ext uri="{FF2B5EF4-FFF2-40B4-BE49-F238E27FC236}">
                  <a16:creationId xmlns:a16="http://schemas.microsoft.com/office/drawing/2014/main" id="{7C77793C-6FAC-60BF-6967-29DED5DCDD49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33" name="شكل حر: شكل 88">
                <a:extLst>
                  <a:ext uri="{FF2B5EF4-FFF2-40B4-BE49-F238E27FC236}">
                    <a16:creationId xmlns:a16="http://schemas.microsoft.com/office/drawing/2014/main" id="{59D07277-1140-D7A2-0DCE-D5FAF6C58A90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34" name="شكل حر: شكل 89">
                <a:extLst>
                  <a:ext uri="{FF2B5EF4-FFF2-40B4-BE49-F238E27FC236}">
                    <a16:creationId xmlns:a16="http://schemas.microsoft.com/office/drawing/2014/main" id="{B1F001E8-AA99-391B-E790-6F3B3900B5D8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35" name="رسم 2269" descr="فراشه">
                <a:extLst>
                  <a:ext uri="{FF2B5EF4-FFF2-40B4-BE49-F238E27FC236}">
                    <a16:creationId xmlns:a16="http://schemas.microsoft.com/office/drawing/2014/main" id="{08B82514-92A9-2D40-A491-F88FAE7D3D3C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39" name="شكل حر: شكل 94">
                  <a:extLst>
                    <a:ext uri="{FF2B5EF4-FFF2-40B4-BE49-F238E27FC236}">
                      <a16:creationId xmlns:a16="http://schemas.microsoft.com/office/drawing/2014/main" id="{541966C6-D23F-2653-AD1F-E0EE835412D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40" name="شكل حر: شكل 95">
                  <a:extLst>
                    <a:ext uri="{FF2B5EF4-FFF2-40B4-BE49-F238E27FC236}">
                      <a16:creationId xmlns:a16="http://schemas.microsoft.com/office/drawing/2014/main" id="{97740EEA-BA97-AB45-D1DB-E745B2CD9C4F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41" name="شكل حر: شكل 96">
                  <a:extLst>
                    <a:ext uri="{FF2B5EF4-FFF2-40B4-BE49-F238E27FC236}">
                      <a16:creationId xmlns:a16="http://schemas.microsoft.com/office/drawing/2014/main" id="{2952C9AE-21DB-8796-2EA4-4142CC6156D7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36" name="رسم 2269" descr="فراشه">
                <a:extLst>
                  <a:ext uri="{FF2B5EF4-FFF2-40B4-BE49-F238E27FC236}">
                    <a16:creationId xmlns:a16="http://schemas.microsoft.com/office/drawing/2014/main" id="{81739B98-EC05-1D01-9FCB-C4C8E33CEFD8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37" name="شكل حر: شكل 92">
                  <a:extLst>
                    <a:ext uri="{FF2B5EF4-FFF2-40B4-BE49-F238E27FC236}">
                      <a16:creationId xmlns:a16="http://schemas.microsoft.com/office/drawing/2014/main" id="{E695FE92-DB17-64E9-7343-BA9426EDEDB1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8" name="شكل حر: شكل 93">
                  <a:extLst>
                    <a:ext uri="{FF2B5EF4-FFF2-40B4-BE49-F238E27FC236}">
                      <a16:creationId xmlns:a16="http://schemas.microsoft.com/office/drawing/2014/main" id="{DC29C806-784E-4D86-51E6-83300928A232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4" name="رسم 2269" descr="فراشه">
              <a:extLst>
                <a:ext uri="{FF2B5EF4-FFF2-40B4-BE49-F238E27FC236}">
                  <a16:creationId xmlns:a16="http://schemas.microsoft.com/office/drawing/2014/main" id="{AB8E43A2-A4A8-15BA-A1E7-63FFAF140BD1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24" name="شكل حر: شكل 79">
                <a:extLst>
                  <a:ext uri="{FF2B5EF4-FFF2-40B4-BE49-F238E27FC236}">
                    <a16:creationId xmlns:a16="http://schemas.microsoft.com/office/drawing/2014/main" id="{63D31582-B9A7-9626-1A28-ED17E3C6E2A3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25" name="شكل حر: شكل 80">
                <a:extLst>
                  <a:ext uri="{FF2B5EF4-FFF2-40B4-BE49-F238E27FC236}">
                    <a16:creationId xmlns:a16="http://schemas.microsoft.com/office/drawing/2014/main" id="{A49F6779-D017-1132-6097-484E866B9C43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26" name="رسم 2269" descr="فراشه">
                <a:extLst>
                  <a:ext uri="{FF2B5EF4-FFF2-40B4-BE49-F238E27FC236}">
                    <a16:creationId xmlns:a16="http://schemas.microsoft.com/office/drawing/2014/main" id="{11DE193F-4A96-2221-CC0C-A7B870C3F71D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30" name="شكل حر: شكل 85">
                  <a:extLst>
                    <a:ext uri="{FF2B5EF4-FFF2-40B4-BE49-F238E27FC236}">
                      <a16:creationId xmlns:a16="http://schemas.microsoft.com/office/drawing/2014/main" id="{242E205D-86D9-8403-842D-65C3EB28B9DD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1" name="شكل حر: شكل 86">
                  <a:extLst>
                    <a:ext uri="{FF2B5EF4-FFF2-40B4-BE49-F238E27FC236}">
                      <a16:creationId xmlns:a16="http://schemas.microsoft.com/office/drawing/2014/main" id="{BBBD4EE3-F0EF-86AF-C806-652DF0F81D38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32" name="شكل حر: شكل 87">
                  <a:extLst>
                    <a:ext uri="{FF2B5EF4-FFF2-40B4-BE49-F238E27FC236}">
                      <a16:creationId xmlns:a16="http://schemas.microsoft.com/office/drawing/2014/main" id="{2D6C91F5-DD1D-EFDE-C4AA-5DB639330E3F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27" name="رسم 2269" descr="فراشه">
                <a:extLst>
                  <a:ext uri="{FF2B5EF4-FFF2-40B4-BE49-F238E27FC236}">
                    <a16:creationId xmlns:a16="http://schemas.microsoft.com/office/drawing/2014/main" id="{F54A69D3-C008-B270-BA96-91201718972C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28" name="شكل حر: شكل 83">
                  <a:extLst>
                    <a:ext uri="{FF2B5EF4-FFF2-40B4-BE49-F238E27FC236}">
                      <a16:creationId xmlns:a16="http://schemas.microsoft.com/office/drawing/2014/main" id="{C3EA27C4-8514-E558-C5B2-B811D385FA1D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9" name="شكل حر: شكل 84">
                  <a:extLst>
                    <a:ext uri="{FF2B5EF4-FFF2-40B4-BE49-F238E27FC236}">
                      <a16:creationId xmlns:a16="http://schemas.microsoft.com/office/drawing/2014/main" id="{B74C4FDA-9D9C-F3C7-A81B-94569A64AF3A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5" name="رسم 2269" descr="فراشه">
              <a:extLst>
                <a:ext uri="{FF2B5EF4-FFF2-40B4-BE49-F238E27FC236}">
                  <a16:creationId xmlns:a16="http://schemas.microsoft.com/office/drawing/2014/main" id="{DD8FC326-C34A-0725-97E4-BDC0C3BC5D87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6" name="شكل حر: شكل 71">
                <a:extLst>
                  <a:ext uri="{FF2B5EF4-FFF2-40B4-BE49-F238E27FC236}">
                    <a16:creationId xmlns:a16="http://schemas.microsoft.com/office/drawing/2014/main" id="{F062D091-6D66-F4C9-597A-1702316AF80C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7" name="رسم 2269" descr="فراشه">
                <a:extLst>
                  <a:ext uri="{FF2B5EF4-FFF2-40B4-BE49-F238E27FC236}">
                    <a16:creationId xmlns:a16="http://schemas.microsoft.com/office/drawing/2014/main" id="{002FB3B5-230D-7CF9-A9AB-D96D506EECFF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21" name="شكل حر: شكل 76">
                  <a:extLst>
                    <a:ext uri="{FF2B5EF4-FFF2-40B4-BE49-F238E27FC236}">
                      <a16:creationId xmlns:a16="http://schemas.microsoft.com/office/drawing/2014/main" id="{6A3A1D08-E277-3C51-E239-8AB6EA46A2EA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2" name="شكل حر: شكل 77">
                  <a:extLst>
                    <a:ext uri="{FF2B5EF4-FFF2-40B4-BE49-F238E27FC236}">
                      <a16:creationId xmlns:a16="http://schemas.microsoft.com/office/drawing/2014/main" id="{9BA8D646-9BEF-5082-69A2-0425F8758121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23" name="شكل حر: شكل 78">
                  <a:extLst>
                    <a:ext uri="{FF2B5EF4-FFF2-40B4-BE49-F238E27FC236}">
                      <a16:creationId xmlns:a16="http://schemas.microsoft.com/office/drawing/2014/main" id="{CB5B0D7A-C775-748C-CDDC-D9679AF5AFB5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sp>
            <p:nvSpPr>
              <p:cNvPr id="18" name="شكل حر: شكل 73">
                <a:extLst>
                  <a:ext uri="{FF2B5EF4-FFF2-40B4-BE49-F238E27FC236}">
                    <a16:creationId xmlns:a16="http://schemas.microsoft.com/office/drawing/2014/main" id="{80FE8F43-7E67-EE06-A620-819AF28EA050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9" name="شكل حر: شكل 74">
                <a:extLst>
                  <a:ext uri="{FF2B5EF4-FFF2-40B4-BE49-F238E27FC236}">
                    <a16:creationId xmlns:a16="http://schemas.microsoft.com/office/drawing/2014/main" id="{8131EC70-844E-CA26-EFFB-A35778691B92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20" name="شكل حر: شكل 75">
                <a:extLst>
                  <a:ext uri="{FF2B5EF4-FFF2-40B4-BE49-F238E27FC236}">
                    <a16:creationId xmlns:a16="http://schemas.microsoft.com/office/drawing/2014/main" id="{AD0C2102-83F6-57AA-44E8-49B7343BEADA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</p:grpSp>
      </p:grpSp>
      <p:grpSp>
        <p:nvGrpSpPr>
          <p:cNvPr id="42" name="مجموعة 182">
            <a:extLst>
              <a:ext uri="{FF2B5EF4-FFF2-40B4-BE49-F238E27FC236}">
                <a16:creationId xmlns:a16="http://schemas.microsoft.com/office/drawing/2014/main" id="{390EAD7C-1A52-3456-9558-1B2DA4719363}"/>
              </a:ext>
            </a:extLst>
          </p:cNvPr>
          <p:cNvGrpSpPr/>
          <p:nvPr/>
        </p:nvGrpSpPr>
        <p:grpSpPr>
          <a:xfrm flipH="1">
            <a:off x="5248237" y="1024528"/>
            <a:ext cx="1136514" cy="972844"/>
            <a:chOff x="2437458" y="1152322"/>
            <a:chExt cx="1226133" cy="1049556"/>
          </a:xfrm>
        </p:grpSpPr>
        <p:grpSp>
          <p:nvGrpSpPr>
            <p:cNvPr id="43" name="مجموعة 183">
              <a:extLst>
                <a:ext uri="{FF2B5EF4-FFF2-40B4-BE49-F238E27FC236}">
                  <a16:creationId xmlns:a16="http://schemas.microsoft.com/office/drawing/2014/main" id="{9119D8C9-456F-A720-1405-697AD7F74E1E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45" name="شكل حر: شكل 185">
                <a:extLst>
                  <a:ext uri="{FF2B5EF4-FFF2-40B4-BE49-F238E27FC236}">
                    <a16:creationId xmlns:a16="http://schemas.microsoft.com/office/drawing/2014/main" id="{D0C04974-D768-727B-C44F-36697C3E43CE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46" name="شكل حر: شكل 186">
                <a:extLst>
                  <a:ext uri="{FF2B5EF4-FFF2-40B4-BE49-F238E27FC236}">
                    <a16:creationId xmlns:a16="http://schemas.microsoft.com/office/drawing/2014/main" id="{8F947B50-8A6F-5B01-CCBB-97C6BBA20809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47" name="شكل حر: شكل 187">
                <a:extLst>
                  <a:ext uri="{FF2B5EF4-FFF2-40B4-BE49-F238E27FC236}">
                    <a16:creationId xmlns:a16="http://schemas.microsoft.com/office/drawing/2014/main" id="{5278E335-C7C1-9B6B-680D-FC3502D0FE4F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48" name="رسم 2267" descr="طائر أصلي">
                <a:extLst>
                  <a:ext uri="{FF2B5EF4-FFF2-40B4-BE49-F238E27FC236}">
                    <a16:creationId xmlns:a16="http://schemas.microsoft.com/office/drawing/2014/main" id="{34A33706-BF42-E208-581D-45B572DF29CD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54" name="شكل حر: شكل 194">
                  <a:extLst>
                    <a:ext uri="{FF2B5EF4-FFF2-40B4-BE49-F238E27FC236}">
                      <a16:creationId xmlns:a16="http://schemas.microsoft.com/office/drawing/2014/main" id="{3F567AEE-4B72-DF77-D0FF-D88916A45795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5" name="شكل حر: شكل 195">
                  <a:extLst>
                    <a:ext uri="{FF2B5EF4-FFF2-40B4-BE49-F238E27FC236}">
                      <a16:creationId xmlns:a16="http://schemas.microsoft.com/office/drawing/2014/main" id="{62B14210-AE5B-49A7-41FD-A9112B96AB2A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6" name="شكل حر: شكل 196">
                  <a:extLst>
                    <a:ext uri="{FF2B5EF4-FFF2-40B4-BE49-F238E27FC236}">
                      <a16:creationId xmlns:a16="http://schemas.microsoft.com/office/drawing/2014/main" id="{607DE99C-21A7-80D1-70DC-33EBB0AACC5B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49" name="رسم 2267" descr="طائر أصلي">
                <a:extLst>
                  <a:ext uri="{FF2B5EF4-FFF2-40B4-BE49-F238E27FC236}">
                    <a16:creationId xmlns:a16="http://schemas.microsoft.com/office/drawing/2014/main" id="{FACF5EDD-8459-4B5D-CD8F-7935A4E9D2F7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50" name="شكل حر: شكل 190">
                  <a:extLst>
                    <a:ext uri="{FF2B5EF4-FFF2-40B4-BE49-F238E27FC236}">
                      <a16:creationId xmlns:a16="http://schemas.microsoft.com/office/drawing/2014/main" id="{CF2C9587-007E-9256-0842-B648DDE0DA06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1" name="شكل حر: شكل 191">
                  <a:extLst>
                    <a:ext uri="{FF2B5EF4-FFF2-40B4-BE49-F238E27FC236}">
                      <a16:creationId xmlns:a16="http://schemas.microsoft.com/office/drawing/2014/main" id="{45EB8D31-705F-15CC-9CB9-6DB6B6151DB6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2" name="شكل حر: شكل 192">
                  <a:extLst>
                    <a:ext uri="{FF2B5EF4-FFF2-40B4-BE49-F238E27FC236}">
                      <a16:creationId xmlns:a16="http://schemas.microsoft.com/office/drawing/2014/main" id="{E63A72F2-C122-887C-812F-A27C70EDE484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53" name="شكل حر: شكل 193">
                  <a:extLst>
                    <a:ext uri="{FF2B5EF4-FFF2-40B4-BE49-F238E27FC236}">
                      <a16:creationId xmlns:a16="http://schemas.microsoft.com/office/drawing/2014/main" id="{EA4F5778-6957-7D04-3712-3231495BE55C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sp>
          <p:nvSpPr>
            <p:cNvPr id="44" name="شكل بيضاوي 184">
              <a:extLst>
                <a:ext uri="{FF2B5EF4-FFF2-40B4-BE49-F238E27FC236}">
                  <a16:creationId xmlns:a16="http://schemas.microsoft.com/office/drawing/2014/main" id="{3C4E1B21-BF36-8FCC-CA0C-6D8375D49028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03594F1-FEB2-2041-2148-E8B5B8818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257" y="343791"/>
            <a:ext cx="1514672" cy="20214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F7E9FE-8E26-9127-EA6F-A3A5239B6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243" y="2496567"/>
            <a:ext cx="4492007" cy="3724120"/>
          </a:xfrm>
          <a:prstGeom prst="rect">
            <a:avLst/>
          </a:prstGeom>
        </p:spPr>
      </p:pic>
      <p:grpSp>
        <p:nvGrpSpPr>
          <p:cNvPr id="2" name="مجموعة 72">
            <a:extLst>
              <a:ext uri="{FF2B5EF4-FFF2-40B4-BE49-F238E27FC236}">
                <a16:creationId xmlns:a16="http://schemas.microsoft.com/office/drawing/2014/main" id="{64E932C7-5DC6-FDCC-AA3D-7A307FA3F0D5}"/>
              </a:ext>
            </a:extLst>
          </p:cNvPr>
          <p:cNvGrpSpPr/>
          <p:nvPr/>
        </p:nvGrpSpPr>
        <p:grpSpPr>
          <a:xfrm>
            <a:off x="4760187" y="1088150"/>
            <a:ext cx="436589" cy="518162"/>
            <a:chOff x="1597771" y="1659416"/>
            <a:chExt cx="2500002" cy="2967109"/>
          </a:xfrm>
        </p:grpSpPr>
        <p:grpSp>
          <p:nvGrpSpPr>
            <p:cNvPr id="3" name="مجموعة 73">
              <a:extLst>
                <a:ext uri="{FF2B5EF4-FFF2-40B4-BE49-F238E27FC236}">
                  <a16:creationId xmlns:a16="http://schemas.microsoft.com/office/drawing/2014/main" id="{59F3A1BF-BEED-0E09-ED74-F25D8B1BB6EB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7" name="grass">
                <a:extLst>
                  <a:ext uri="{FF2B5EF4-FFF2-40B4-BE49-F238E27FC236}">
                    <a16:creationId xmlns:a16="http://schemas.microsoft.com/office/drawing/2014/main" id="{F63802A1-259C-81E7-399A-9165DD59B6FB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  <p:sp>
            <p:nvSpPr>
              <p:cNvPr id="8" name="grass">
                <a:extLst>
                  <a:ext uri="{FF2B5EF4-FFF2-40B4-BE49-F238E27FC236}">
                    <a16:creationId xmlns:a16="http://schemas.microsoft.com/office/drawing/2014/main" id="{A92AFC62-E49C-0C5E-19DF-549DD451785D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</p:grpSp>
        <p:grpSp>
          <p:nvGrpSpPr>
            <p:cNvPr id="4" name="مجموعة 74">
              <a:extLst>
                <a:ext uri="{FF2B5EF4-FFF2-40B4-BE49-F238E27FC236}">
                  <a16:creationId xmlns:a16="http://schemas.microsoft.com/office/drawing/2014/main" id="{76F46811-2A06-0E5C-D8FF-C6BA6263F9D3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5" name="grass">
                <a:extLst>
                  <a:ext uri="{FF2B5EF4-FFF2-40B4-BE49-F238E27FC236}">
                    <a16:creationId xmlns:a16="http://schemas.microsoft.com/office/drawing/2014/main" id="{3CD71E32-69DD-DE1D-B858-62D3203B5DE3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  <p:sp>
            <p:nvSpPr>
              <p:cNvPr id="6" name="grass">
                <a:extLst>
                  <a:ext uri="{FF2B5EF4-FFF2-40B4-BE49-F238E27FC236}">
                    <a16:creationId xmlns:a16="http://schemas.microsoft.com/office/drawing/2014/main" id="{7AD3716D-6351-B2D1-CF5B-2A1F21F2CDCD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82939" tIns="82939" rIns="82939" bIns="82939" anchor="ctr" anchorCtr="0">
                <a:noAutofit/>
              </a:bodyPr>
              <a:lstStyle/>
              <a:p>
                <a:pPr defTabSz="829544">
                  <a:buClr>
                    <a:srgbClr val="000000"/>
                  </a:buClr>
                  <a:defRPr/>
                </a:pPr>
                <a:endParaRPr sz="1270" kern="0">
                  <a:solidFill>
                    <a:srgbClr val="000000"/>
                  </a:solidFill>
                  <a:latin typeface="Arial"/>
                  <a:ea typeface="Harmattan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F70F3-DE91-1D51-3DB8-417222E9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F8B86B-5514-5CC1-29D7-9046E2F9D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42" y="602543"/>
            <a:ext cx="3757037" cy="5197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25BBA9-6AAC-7FEB-BA71-197386D9E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269" y="831712"/>
            <a:ext cx="4626873" cy="4739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D5606A-ED5E-6637-F6B7-F0DDCADB8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21" y="1586480"/>
            <a:ext cx="2892558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227CAC9-5BB6-5FF8-BF4D-93119A874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C35A9-071B-E5D6-FA40-7E155883F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73" y="1220719"/>
            <a:ext cx="3127254" cy="4416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5D296-CAF5-9627-FA16-68E5CE414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274" y="937828"/>
            <a:ext cx="3550369" cy="498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9B186-9B1F-9A85-BFE8-5BD25958F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7" y="800695"/>
            <a:ext cx="3721994" cy="52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سحابة 27">
            <a:extLst>
              <a:ext uri="{FF2B5EF4-FFF2-40B4-BE49-F238E27FC236}">
                <a16:creationId xmlns:a16="http://schemas.microsoft.com/office/drawing/2014/main" id="{892ED526-D87D-4DDA-EDD1-5B9C2F7CBDC6}"/>
              </a:ext>
            </a:extLst>
          </p:cNvPr>
          <p:cNvSpPr/>
          <p:nvPr/>
        </p:nvSpPr>
        <p:spPr>
          <a:xfrm rot="176069">
            <a:off x="4124750" y="475896"/>
            <a:ext cx="4115726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FC8FCF5-DEF1-DE89-F4D1-A2B67F2BD463}"/>
              </a:ext>
            </a:extLst>
          </p:cNvPr>
          <p:cNvSpPr txBox="1"/>
          <p:nvPr/>
        </p:nvSpPr>
        <p:spPr>
          <a:xfrm>
            <a:off x="4102100" y="554554"/>
            <a:ext cx="3987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تعريف التعاون</a:t>
            </a:r>
          </a:p>
        </p:txBody>
      </p:sp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658112" y="1643272"/>
            <a:ext cx="10875776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3200" dirty="0">
                <a:solidFill>
                  <a:srgbClr val="294F4D"/>
                </a:solidFill>
                <a:latin typeface="Harmattan"/>
                <a:ea typeface="Harmattan"/>
                <a:cs typeface="Harmattan"/>
              </a:rPr>
              <a:t>التعاون يعني العمل المشترك</a:t>
            </a:r>
            <a:r>
              <a:rPr lang="en-US" sz="3200" dirty="0">
                <a:solidFill>
                  <a:srgbClr val="294F4D"/>
                </a:solidFill>
                <a:latin typeface="Harmattan"/>
                <a:ea typeface="Harmattan"/>
                <a:cs typeface="Harmattan"/>
              </a:rPr>
              <a:t> </a:t>
            </a:r>
            <a:r>
              <a:rPr lang="ar-SA" sz="3200" dirty="0">
                <a:solidFill>
                  <a:srgbClr val="294F4D"/>
                </a:solidFill>
                <a:latin typeface="Harmattan"/>
                <a:ea typeface="Harmattan"/>
                <a:cs typeface="Harmattan"/>
              </a:rPr>
              <a:t>لتحقيق غرض أو منفعة مشتركة بين طرفين أو أكثر</a:t>
            </a:r>
          </a:p>
        </p:txBody>
      </p:sp>
      <p:sp>
        <p:nvSpPr>
          <p:cNvPr id="57" name="شكل حر: شكل 10">
            <a:extLst>
              <a:ext uri="{FF2B5EF4-FFF2-40B4-BE49-F238E27FC236}">
                <a16:creationId xmlns:a16="http://schemas.microsoft.com/office/drawing/2014/main" id="{F336D678-15C7-A151-68D9-1E3CD2B5D127}"/>
              </a:ext>
            </a:extLst>
          </p:cNvPr>
          <p:cNvSpPr/>
          <p:nvPr/>
        </p:nvSpPr>
        <p:spPr>
          <a:xfrm>
            <a:off x="854618" y="497785"/>
            <a:ext cx="1539665" cy="699642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5036671-31A7-FB4D-FCBF-A5BA62156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862" y="3165605"/>
            <a:ext cx="4568276" cy="37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05C3B-3741-8BF5-55DF-D5B9F764E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سحابة 27">
            <a:extLst>
              <a:ext uri="{FF2B5EF4-FFF2-40B4-BE49-F238E27FC236}">
                <a16:creationId xmlns:a16="http://schemas.microsoft.com/office/drawing/2014/main" id="{D676532F-0ED7-490A-6801-41B667DC40B8}"/>
              </a:ext>
            </a:extLst>
          </p:cNvPr>
          <p:cNvSpPr/>
          <p:nvPr/>
        </p:nvSpPr>
        <p:spPr>
          <a:xfrm rot="176069">
            <a:off x="4124750" y="475896"/>
            <a:ext cx="4115726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16D6BA4-E5B1-CDE6-A56D-66C438DDEA80}"/>
              </a:ext>
            </a:extLst>
          </p:cNvPr>
          <p:cNvSpPr txBox="1"/>
          <p:nvPr/>
        </p:nvSpPr>
        <p:spPr>
          <a:xfrm>
            <a:off x="4229949" y="554554"/>
            <a:ext cx="37321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أهمية التعاون</a:t>
            </a:r>
          </a:p>
        </p:txBody>
      </p:sp>
      <p:sp>
        <p:nvSpPr>
          <p:cNvPr id="23" name="فقاعة الكلام: مستطيلة مستديرة الزوايا 71">
            <a:extLst>
              <a:ext uri="{FF2B5EF4-FFF2-40B4-BE49-F238E27FC236}">
                <a16:creationId xmlns:a16="http://schemas.microsoft.com/office/drawing/2014/main" id="{EE9B9C4D-9322-C29E-C402-48C040EFF11E}"/>
              </a:ext>
            </a:extLst>
          </p:cNvPr>
          <p:cNvSpPr/>
          <p:nvPr/>
        </p:nvSpPr>
        <p:spPr>
          <a:xfrm>
            <a:off x="7176168" y="2417345"/>
            <a:ext cx="3817315" cy="70861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زيادة</a:t>
            </a:r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 روابط المحبة في المجتمع </a:t>
            </a:r>
            <a:endParaRPr lang="ar-SA" sz="2400" dirty="0">
              <a:solidFill>
                <a:srgbClr val="B0D5D0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28" name="فقاعة الكلام: مستطيلة مستديرة الزوايا 71">
            <a:extLst>
              <a:ext uri="{FF2B5EF4-FFF2-40B4-BE49-F238E27FC236}">
                <a16:creationId xmlns:a16="http://schemas.microsoft.com/office/drawing/2014/main" id="{BBBCFC6A-D5F0-1023-E85C-EB227E068F31}"/>
              </a:ext>
            </a:extLst>
          </p:cNvPr>
          <p:cNvSpPr/>
          <p:nvPr/>
        </p:nvSpPr>
        <p:spPr>
          <a:xfrm>
            <a:off x="7176168" y="3299064"/>
            <a:ext cx="3817315" cy="70861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إنجاز الأعمال </a:t>
            </a:r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في وقت سريع </a:t>
            </a:r>
            <a:endParaRPr lang="ar-SA" sz="2400" dirty="0">
              <a:solidFill>
                <a:srgbClr val="B0D5D0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29" name="فقاعة الكلام: مستطيلة مستديرة الزوايا 71">
            <a:extLst>
              <a:ext uri="{FF2B5EF4-FFF2-40B4-BE49-F238E27FC236}">
                <a16:creationId xmlns:a16="http://schemas.microsoft.com/office/drawing/2014/main" id="{D83190E5-43CE-452D-E44B-E0646C838FF6}"/>
              </a:ext>
            </a:extLst>
          </p:cNvPr>
          <p:cNvSpPr/>
          <p:nvPr/>
        </p:nvSpPr>
        <p:spPr>
          <a:xfrm>
            <a:off x="7176168" y="4185129"/>
            <a:ext cx="3817315" cy="70861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الحصول على </a:t>
            </a:r>
            <a:r>
              <a:rPr lang="ar-SA" sz="24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رضا الله </a:t>
            </a:r>
          </a:p>
        </p:txBody>
      </p:sp>
      <p:sp>
        <p:nvSpPr>
          <p:cNvPr id="130" name="فقاعة الكلام: مستطيلة مستديرة الزوايا 71">
            <a:extLst>
              <a:ext uri="{FF2B5EF4-FFF2-40B4-BE49-F238E27FC236}">
                <a16:creationId xmlns:a16="http://schemas.microsoft.com/office/drawing/2014/main" id="{08A72218-9D43-49CB-E46B-041813AC53A3}"/>
              </a:ext>
            </a:extLst>
          </p:cNvPr>
          <p:cNvSpPr/>
          <p:nvPr/>
        </p:nvSpPr>
        <p:spPr>
          <a:xfrm>
            <a:off x="1198517" y="2413000"/>
            <a:ext cx="3817315" cy="70861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توفير</a:t>
            </a:r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 الجهد والوقت</a:t>
            </a:r>
            <a:endParaRPr lang="ar-SA" sz="2400" dirty="0">
              <a:solidFill>
                <a:srgbClr val="B0D5D0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31" name="فقاعة الكلام: مستطيلة مستديرة الزوايا 71">
            <a:extLst>
              <a:ext uri="{FF2B5EF4-FFF2-40B4-BE49-F238E27FC236}">
                <a16:creationId xmlns:a16="http://schemas.microsoft.com/office/drawing/2014/main" id="{F5D7E7FD-FB3C-4B07-7779-B73525E8E7E8}"/>
              </a:ext>
            </a:extLst>
          </p:cNvPr>
          <p:cNvSpPr/>
          <p:nvPr/>
        </p:nvSpPr>
        <p:spPr>
          <a:xfrm>
            <a:off x="1198517" y="3299064"/>
            <a:ext cx="3817315" cy="70861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التخلّص</a:t>
            </a:r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 من الأنانية وحبّ الذات</a:t>
            </a:r>
            <a:endParaRPr lang="ar-SA" sz="2400" dirty="0">
              <a:solidFill>
                <a:srgbClr val="B0D5D0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132" name="فقاعة الكلام: مستطيلة مستديرة الزوايا 71">
            <a:extLst>
              <a:ext uri="{FF2B5EF4-FFF2-40B4-BE49-F238E27FC236}">
                <a16:creationId xmlns:a16="http://schemas.microsoft.com/office/drawing/2014/main" id="{88B2D9A5-2DC3-30E8-6FE6-4A72DEF5579F}"/>
              </a:ext>
            </a:extLst>
          </p:cNvPr>
          <p:cNvSpPr/>
          <p:nvPr/>
        </p:nvSpPr>
        <p:spPr>
          <a:xfrm>
            <a:off x="1198517" y="4185129"/>
            <a:ext cx="3817315" cy="70861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تحقيق </a:t>
            </a:r>
            <a:r>
              <a:rPr lang="ar-SA" sz="24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الأهداف</a:t>
            </a:r>
            <a:r>
              <a:rPr lang="ar-SA" sz="24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 </a:t>
            </a:r>
            <a:endParaRPr lang="ar-SA" sz="2400" dirty="0">
              <a:solidFill>
                <a:srgbClr val="B0D5D0"/>
              </a:solidFill>
              <a:latin typeface="Harmattan"/>
              <a:ea typeface="Harmattan"/>
              <a:cs typeface="Harmattan"/>
            </a:endParaRPr>
          </a:p>
        </p:txBody>
      </p:sp>
      <p:grpSp>
        <p:nvGrpSpPr>
          <p:cNvPr id="67" name="مجموعة 182">
            <a:extLst>
              <a:ext uri="{FF2B5EF4-FFF2-40B4-BE49-F238E27FC236}">
                <a16:creationId xmlns:a16="http://schemas.microsoft.com/office/drawing/2014/main" id="{CEF5AE49-1A6A-31AB-316E-6B62FD9BB1DF}"/>
              </a:ext>
            </a:extLst>
          </p:cNvPr>
          <p:cNvGrpSpPr/>
          <p:nvPr/>
        </p:nvGrpSpPr>
        <p:grpSpPr>
          <a:xfrm flipH="1">
            <a:off x="741306" y="1791839"/>
            <a:ext cx="914422" cy="782736"/>
            <a:chOff x="2437458" y="1152322"/>
            <a:chExt cx="1226133" cy="1049556"/>
          </a:xfrm>
        </p:grpSpPr>
        <p:grpSp>
          <p:nvGrpSpPr>
            <p:cNvPr id="68" name="مجموعة 183">
              <a:extLst>
                <a:ext uri="{FF2B5EF4-FFF2-40B4-BE49-F238E27FC236}">
                  <a16:creationId xmlns:a16="http://schemas.microsoft.com/office/drawing/2014/main" id="{3D5DC1D9-0667-F194-AE78-E84F12D617A5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70" name="شكل حر: شكل 185">
                <a:extLst>
                  <a:ext uri="{FF2B5EF4-FFF2-40B4-BE49-F238E27FC236}">
                    <a16:creationId xmlns:a16="http://schemas.microsoft.com/office/drawing/2014/main" id="{AA45CF39-6B5C-7018-1FE3-891D80B516C9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71" name="شكل حر: شكل 186">
                <a:extLst>
                  <a:ext uri="{FF2B5EF4-FFF2-40B4-BE49-F238E27FC236}">
                    <a16:creationId xmlns:a16="http://schemas.microsoft.com/office/drawing/2014/main" id="{C0E082F7-0CE6-CCBB-8A37-24524DD2BEB9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72" name="شكل حر: شكل 187">
                <a:extLst>
                  <a:ext uri="{FF2B5EF4-FFF2-40B4-BE49-F238E27FC236}">
                    <a16:creationId xmlns:a16="http://schemas.microsoft.com/office/drawing/2014/main" id="{ACF21C79-24B6-F172-9758-72712D9B4C96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73" name="رسم 2267" descr="طائر أصلي">
                <a:extLst>
                  <a:ext uri="{FF2B5EF4-FFF2-40B4-BE49-F238E27FC236}">
                    <a16:creationId xmlns:a16="http://schemas.microsoft.com/office/drawing/2014/main" id="{04DB9BFC-2BAB-2966-E4D3-33ED5ECEA9B5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79" name="شكل حر: شكل 194">
                  <a:extLst>
                    <a:ext uri="{FF2B5EF4-FFF2-40B4-BE49-F238E27FC236}">
                      <a16:creationId xmlns:a16="http://schemas.microsoft.com/office/drawing/2014/main" id="{8625E61F-D920-A40B-5AEC-846E2C13B2F6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80" name="شكل حر: شكل 195">
                  <a:extLst>
                    <a:ext uri="{FF2B5EF4-FFF2-40B4-BE49-F238E27FC236}">
                      <a16:creationId xmlns:a16="http://schemas.microsoft.com/office/drawing/2014/main" id="{7670FD53-A0E0-7198-F6E7-36A0CE2CBCB8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81" name="شكل حر: شكل 196">
                  <a:extLst>
                    <a:ext uri="{FF2B5EF4-FFF2-40B4-BE49-F238E27FC236}">
                      <a16:creationId xmlns:a16="http://schemas.microsoft.com/office/drawing/2014/main" id="{E2D3C133-2BCF-6024-DE2C-F37CEE0DE8DE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74" name="رسم 2267" descr="طائر أصلي">
                <a:extLst>
                  <a:ext uri="{FF2B5EF4-FFF2-40B4-BE49-F238E27FC236}">
                    <a16:creationId xmlns:a16="http://schemas.microsoft.com/office/drawing/2014/main" id="{968E7953-4EE0-8CD7-20C6-F86A6D1D7FE0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75" name="شكل حر: شكل 190">
                  <a:extLst>
                    <a:ext uri="{FF2B5EF4-FFF2-40B4-BE49-F238E27FC236}">
                      <a16:creationId xmlns:a16="http://schemas.microsoft.com/office/drawing/2014/main" id="{6C0383AF-2AD7-2492-4640-C1E724CCFB89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76" name="شكل حر: شكل 191">
                  <a:extLst>
                    <a:ext uri="{FF2B5EF4-FFF2-40B4-BE49-F238E27FC236}">
                      <a16:creationId xmlns:a16="http://schemas.microsoft.com/office/drawing/2014/main" id="{34ACFB16-0C88-2336-0D19-0EB4CE208F79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77" name="شكل حر: شكل 192">
                  <a:extLst>
                    <a:ext uri="{FF2B5EF4-FFF2-40B4-BE49-F238E27FC236}">
                      <a16:creationId xmlns:a16="http://schemas.microsoft.com/office/drawing/2014/main" id="{69BD59FA-01E1-6E18-B398-BD3F4AA666DD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78" name="شكل حر: شكل 193">
                  <a:extLst>
                    <a:ext uri="{FF2B5EF4-FFF2-40B4-BE49-F238E27FC236}">
                      <a16:creationId xmlns:a16="http://schemas.microsoft.com/office/drawing/2014/main" id="{D681DB32-A99A-19FA-ABB2-25C286E18DC3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sp>
          <p:nvSpPr>
            <p:cNvPr id="69" name="شكل بيضاوي 184">
              <a:extLst>
                <a:ext uri="{FF2B5EF4-FFF2-40B4-BE49-F238E27FC236}">
                  <a16:creationId xmlns:a16="http://schemas.microsoft.com/office/drawing/2014/main" id="{FDDCF976-D522-C6B0-5E6D-9719975D211C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56C1846-3991-AED0-FA80-F47E78D79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0079" y="1941638"/>
            <a:ext cx="3324414" cy="46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D4789-07AC-F660-D13E-DECC53CA6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7">
            <a:extLst>
              <a:ext uri="{FF2B5EF4-FFF2-40B4-BE49-F238E27FC236}">
                <a16:creationId xmlns:a16="http://schemas.microsoft.com/office/drawing/2014/main" id="{268ABC9A-2DAF-2620-7610-B9139FDDEAA3}"/>
              </a:ext>
            </a:extLst>
          </p:cNvPr>
          <p:cNvSpPr/>
          <p:nvPr/>
        </p:nvSpPr>
        <p:spPr>
          <a:xfrm rot="176069">
            <a:off x="3148028" y="475896"/>
            <a:ext cx="6069170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FCDBD5F7-726E-9B5B-6BBA-B9C03FA3D010}"/>
              </a:ext>
            </a:extLst>
          </p:cNvPr>
          <p:cNvSpPr txBox="1"/>
          <p:nvPr/>
        </p:nvSpPr>
        <p:spPr>
          <a:xfrm>
            <a:off x="3378200" y="554554"/>
            <a:ext cx="543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5400" dirty="0">
                <a:solidFill>
                  <a:srgbClr val="155C58"/>
                </a:solidFill>
                <a:ea typeface="Harmattan"/>
              </a:rPr>
              <a:t>صور التعاون في المدرسة</a:t>
            </a:r>
          </a:p>
        </p:txBody>
      </p:sp>
      <p:grpSp>
        <p:nvGrpSpPr>
          <p:cNvPr id="98" name="مجموعة 67">
            <a:extLst>
              <a:ext uri="{FF2B5EF4-FFF2-40B4-BE49-F238E27FC236}">
                <a16:creationId xmlns:a16="http://schemas.microsoft.com/office/drawing/2014/main" id="{83DE0B67-BCFE-60E2-691B-8E0D2B2D8C66}"/>
              </a:ext>
            </a:extLst>
          </p:cNvPr>
          <p:cNvGrpSpPr/>
          <p:nvPr/>
        </p:nvGrpSpPr>
        <p:grpSpPr>
          <a:xfrm rot="19849771">
            <a:off x="3117719" y="403305"/>
            <a:ext cx="520961" cy="360335"/>
            <a:chOff x="6629176" y="3979860"/>
            <a:chExt cx="1556252" cy="1076420"/>
          </a:xfrm>
        </p:grpSpPr>
        <p:grpSp>
          <p:nvGrpSpPr>
            <p:cNvPr id="99" name="رسم 2269" descr="فراشه">
              <a:extLst>
                <a:ext uri="{FF2B5EF4-FFF2-40B4-BE49-F238E27FC236}">
                  <a16:creationId xmlns:a16="http://schemas.microsoft.com/office/drawing/2014/main" id="{0875D321-1465-DC3B-0744-752964EFAF80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19" name="شكل حر: شكل 88">
                <a:extLst>
                  <a:ext uri="{FF2B5EF4-FFF2-40B4-BE49-F238E27FC236}">
                    <a16:creationId xmlns:a16="http://schemas.microsoft.com/office/drawing/2014/main" id="{1F679160-73F1-D41C-0F42-DF122AD19F82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20" name="شكل حر: شكل 89">
                <a:extLst>
                  <a:ext uri="{FF2B5EF4-FFF2-40B4-BE49-F238E27FC236}">
                    <a16:creationId xmlns:a16="http://schemas.microsoft.com/office/drawing/2014/main" id="{0CADFF4D-16FB-F10E-E3A3-AEFF6218E92D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21" name="رسم 2269" descr="فراشه">
                <a:extLst>
                  <a:ext uri="{FF2B5EF4-FFF2-40B4-BE49-F238E27FC236}">
                    <a16:creationId xmlns:a16="http://schemas.microsoft.com/office/drawing/2014/main" id="{CD2E381B-3233-B7B8-5043-FE75B05BEFF6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5" name="شكل حر: شكل 94">
                  <a:extLst>
                    <a:ext uri="{FF2B5EF4-FFF2-40B4-BE49-F238E27FC236}">
                      <a16:creationId xmlns:a16="http://schemas.microsoft.com/office/drawing/2014/main" id="{F7B7A9A3-0D74-031F-8DAF-57FCAC2BF34C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26" name="شكل حر: شكل 95">
                  <a:extLst>
                    <a:ext uri="{FF2B5EF4-FFF2-40B4-BE49-F238E27FC236}">
                      <a16:creationId xmlns:a16="http://schemas.microsoft.com/office/drawing/2014/main" id="{1DF9C22A-4BBA-A47C-92D0-C517F984198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27" name="شكل حر: شكل 96">
                  <a:extLst>
                    <a:ext uri="{FF2B5EF4-FFF2-40B4-BE49-F238E27FC236}">
                      <a16:creationId xmlns:a16="http://schemas.microsoft.com/office/drawing/2014/main" id="{FBC8DA86-63D4-4867-0F0E-45439D9778E0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122" name="رسم 2269" descr="فراشه">
                <a:extLst>
                  <a:ext uri="{FF2B5EF4-FFF2-40B4-BE49-F238E27FC236}">
                    <a16:creationId xmlns:a16="http://schemas.microsoft.com/office/drawing/2014/main" id="{7E42E26E-5D50-5689-D530-505777988BDF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3" name="شكل حر: شكل 92">
                  <a:extLst>
                    <a:ext uri="{FF2B5EF4-FFF2-40B4-BE49-F238E27FC236}">
                      <a16:creationId xmlns:a16="http://schemas.microsoft.com/office/drawing/2014/main" id="{50EDAD21-1754-82F9-8A91-B15C3C11281E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24" name="شكل حر: شكل 93">
                  <a:extLst>
                    <a:ext uri="{FF2B5EF4-FFF2-40B4-BE49-F238E27FC236}">
                      <a16:creationId xmlns:a16="http://schemas.microsoft.com/office/drawing/2014/main" id="{91D73FC1-6133-9F39-158B-46289E06154E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00" name="رسم 2269" descr="فراشه">
              <a:extLst>
                <a:ext uri="{FF2B5EF4-FFF2-40B4-BE49-F238E27FC236}">
                  <a16:creationId xmlns:a16="http://schemas.microsoft.com/office/drawing/2014/main" id="{F565B735-BA76-0C83-252D-B58AC717ABE8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10" name="شكل حر: شكل 79">
                <a:extLst>
                  <a:ext uri="{FF2B5EF4-FFF2-40B4-BE49-F238E27FC236}">
                    <a16:creationId xmlns:a16="http://schemas.microsoft.com/office/drawing/2014/main" id="{9273A65F-5919-CB32-D6C0-E22CC9332E87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11" name="شكل حر: شكل 80">
                <a:extLst>
                  <a:ext uri="{FF2B5EF4-FFF2-40B4-BE49-F238E27FC236}">
                    <a16:creationId xmlns:a16="http://schemas.microsoft.com/office/drawing/2014/main" id="{30CD12D4-A997-DF0B-4193-49A13D39BFCF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12" name="رسم 2269" descr="فراشه">
                <a:extLst>
                  <a:ext uri="{FF2B5EF4-FFF2-40B4-BE49-F238E27FC236}">
                    <a16:creationId xmlns:a16="http://schemas.microsoft.com/office/drawing/2014/main" id="{8FD47BB5-B7E1-7C70-F40A-3E603855D072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16" name="شكل حر: شكل 85">
                  <a:extLst>
                    <a:ext uri="{FF2B5EF4-FFF2-40B4-BE49-F238E27FC236}">
                      <a16:creationId xmlns:a16="http://schemas.microsoft.com/office/drawing/2014/main" id="{C3CFD10E-07CC-B4EA-507F-C16BAFE1E17E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17" name="شكل حر: شكل 86">
                  <a:extLst>
                    <a:ext uri="{FF2B5EF4-FFF2-40B4-BE49-F238E27FC236}">
                      <a16:creationId xmlns:a16="http://schemas.microsoft.com/office/drawing/2014/main" id="{F715D211-CE90-224E-6B84-9D30D58CE5C4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18" name="شكل حر: شكل 87">
                  <a:extLst>
                    <a:ext uri="{FF2B5EF4-FFF2-40B4-BE49-F238E27FC236}">
                      <a16:creationId xmlns:a16="http://schemas.microsoft.com/office/drawing/2014/main" id="{E3B45EF8-4B9D-27CB-12A0-D3655ADF07AB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113" name="رسم 2269" descr="فراشه">
                <a:extLst>
                  <a:ext uri="{FF2B5EF4-FFF2-40B4-BE49-F238E27FC236}">
                    <a16:creationId xmlns:a16="http://schemas.microsoft.com/office/drawing/2014/main" id="{FFC5B76A-24E6-EF9D-7B41-C2010A4598A4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14" name="شكل حر: شكل 83">
                  <a:extLst>
                    <a:ext uri="{FF2B5EF4-FFF2-40B4-BE49-F238E27FC236}">
                      <a16:creationId xmlns:a16="http://schemas.microsoft.com/office/drawing/2014/main" id="{70C776B9-64F0-F09D-F582-CDAB9469F162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15" name="شكل حر: شكل 84">
                  <a:extLst>
                    <a:ext uri="{FF2B5EF4-FFF2-40B4-BE49-F238E27FC236}">
                      <a16:creationId xmlns:a16="http://schemas.microsoft.com/office/drawing/2014/main" id="{067960C1-C660-2C3A-98C8-59DAFF37AAB4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01" name="رسم 2269" descr="فراشه">
              <a:extLst>
                <a:ext uri="{FF2B5EF4-FFF2-40B4-BE49-F238E27FC236}">
                  <a16:creationId xmlns:a16="http://schemas.microsoft.com/office/drawing/2014/main" id="{EE5222F5-C154-CB3E-8803-EBF58EB75108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" name="شكل حر: شكل 71">
                <a:extLst>
                  <a:ext uri="{FF2B5EF4-FFF2-40B4-BE49-F238E27FC236}">
                    <a16:creationId xmlns:a16="http://schemas.microsoft.com/office/drawing/2014/main" id="{CBD5F8AB-06A4-2218-1D8C-84D65D72280E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03" name="رسم 2269" descr="فراشه">
                <a:extLst>
                  <a:ext uri="{FF2B5EF4-FFF2-40B4-BE49-F238E27FC236}">
                    <a16:creationId xmlns:a16="http://schemas.microsoft.com/office/drawing/2014/main" id="{F90B0A46-184B-AE2D-02D6-7CBC2976D66A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7" name="شكل حر: شكل 76">
                  <a:extLst>
                    <a:ext uri="{FF2B5EF4-FFF2-40B4-BE49-F238E27FC236}">
                      <a16:creationId xmlns:a16="http://schemas.microsoft.com/office/drawing/2014/main" id="{507565C1-09B0-5754-1722-20C222C4BCAE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08" name="شكل حر: شكل 77">
                  <a:extLst>
                    <a:ext uri="{FF2B5EF4-FFF2-40B4-BE49-F238E27FC236}">
                      <a16:creationId xmlns:a16="http://schemas.microsoft.com/office/drawing/2014/main" id="{A78A8FFF-440B-8F4D-3DC7-E5B2D4686DE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09" name="شكل حر: شكل 78">
                  <a:extLst>
                    <a:ext uri="{FF2B5EF4-FFF2-40B4-BE49-F238E27FC236}">
                      <a16:creationId xmlns:a16="http://schemas.microsoft.com/office/drawing/2014/main" id="{8CCF8C67-0788-DDB1-95B3-B57A737F542D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sp>
            <p:nvSpPr>
              <p:cNvPr id="104" name="شكل حر: شكل 73">
                <a:extLst>
                  <a:ext uri="{FF2B5EF4-FFF2-40B4-BE49-F238E27FC236}">
                    <a16:creationId xmlns:a16="http://schemas.microsoft.com/office/drawing/2014/main" id="{4658EC60-9529-F72E-4502-A5E9AB89D47A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05" name="شكل حر: شكل 74">
                <a:extLst>
                  <a:ext uri="{FF2B5EF4-FFF2-40B4-BE49-F238E27FC236}">
                    <a16:creationId xmlns:a16="http://schemas.microsoft.com/office/drawing/2014/main" id="{F53388F3-0593-5148-C8AD-B02E8995C748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06" name="شكل حر: شكل 75">
                <a:extLst>
                  <a:ext uri="{FF2B5EF4-FFF2-40B4-BE49-F238E27FC236}">
                    <a16:creationId xmlns:a16="http://schemas.microsoft.com/office/drawing/2014/main" id="{702310EA-AA7C-67AF-54FF-A6080644F1BA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837AF-A3E3-2C6E-0B44-F99C5BE4654F}"/>
              </a:ext>
            </a:extLst>
          </p:cNvPr>
          <p:cNvGrpSpPr/>
          <p:nvPr/>
        </p:nvGrpSpPr>
        <p:grpSpPr>
          <a:xfrm>
            <a:off x="480967" y="2417345"/>
            <a:ext cx="7915366" cy="2595046"/>
            <a:chOff x="5983629" y="4250771"/>
            <a:chExt cx="5638969" cy="2052675"/>
          </a:xfrm>
        </p:grpSpPr>
        <p:sp>
          <p:nvSpPr>
            <p:cNvPr id="6" name="فقاعة الكلام: مستطيلة مستديرة الزوايا 71">
              <a:extLst>
                <a:ext uri="{FF2B5EF4-FFF2-40B4-BE49-F238E27FC236}">
                  <a16:creationId xmlns:a16="http://schemas.microsoft.com/office/drawing/2014/main" id="{7CDEDD89-CAF9-6731-4675-A5AE4D28055F}"/>
                </a:ext>
              </a:extLst>
            </p:cNvPr>
            <p:cNvSpPr/>
            <p:nvPr/>
          </p:nvSpPr>
          <p:spPr>
            <a:xfrm>
              <a:off x="5983629" y="4254367"/>
              <a:ext cx="2629069" cy="586340"/>
            </a:xfrm>
            <a:prstGeom prst="wedgeRoundRectCallout">
              <a:avLst>
                <a:gd name="adj1" fmla="val 30293"/>
                <a:gd name="adj2" fmla="val 4728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altLang="en-US" sz="2800" dirty="0">
                  <a:solidFill>
                    <a:srgbClr val="4FAEA3"/>
                  </a:solidFill>
                  <a:latin typeface="Harmattan"/>
                  <a:ea typeface="Harmattan"/>
                  <a:cs typeface="Harmattan"/>
                </a:rPr>
                <a:t>العمل معًا </a:t>
              </a:r>
              <a:r>
                <a:rPr lang="ar-SA" altLang="en-US" sz="2800" dirty="0">
                  <a:solidFill>
                    <a:srgbClr val="155C58"/>
                  </a:solidFill>
                  <a:latin typeface="Harmattan"/>
                  <a:ea typeface="Harmattan"/>
                  <a:cs typeface="Harmattan"/>
                </a:rPr>
                <a:t>في مجموعات</a:t>
              </a:r>
              <a:endParaRPr lang="ar-SA" sz="2800" dirty="0">
                <a:solidFill>
                  <a:srgbClr val="155C58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7" name="فقاعة الكلام: مستطيلة مستديرة الزوايا 71">
              <a:extLst>
                <a:ext uri="{FF2B5EF4-FFF2-40B4-BE49-F238E27FC236}">
                  <a16:creationId xmlns:a16="http://schemas.microsoft.com/office/drawing/2014/main" id="{0144B9F6-1235-73BE-79B6-4C7E750601B0}"/>
                </a:ext>
              </a:extLst>
            </p:cNvPr>
            <p:cNvSpPr/>
            <p:nvPr/>
          </p:nvSpPr>
          <p:spPr>
            <a:xfrm>
              <a:off x="5983629" y="4983939"/>
              <a:ext cx="2629069" cy="586340"/>
            </a:xfrm>
            <a:prstGeom prst="wedgeRoundRectCallout">
              <a:avLst>
                <a:gd name="adj1" fmla="val 30293"/>
                <a:gd name="adj2" fmla="val 4728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altLang="en-US" sz="2800" dirty="0">
                  <a:solidFill>
                    <a:srgbClr val="4FAEA3"/>
                  </a:solidFill>
                  <a:latin typeface="Harmattan"/>
                  <a:ea typeface="Harmattan"/>
                  <a:cs typeface="Harmattan"/>
                </a:rPr>
                <a:t>تنظيف الفصل </a:t>
              </a:r>
              <a:r>
                <a:rPr lang="ar-SA" altLang="en-US" sz="2800" dirty="0">
                  <a:solidFill>
                    <a:srgbClr val="155C58"/>
                  </a:solidFill>
                  <a:latin typeface="Harmattan"/>
                  <a:ea typeface="Harmattan"/>
                  <a:cs typeface="Harmattan"/>
                </a:rPr>
                <a:t>بعد انتهاء الدرس</a:t>
              </a:r>
              <a:endParaRPr lang="ar-SA" sz="2800" dirty="0">
                <a:solidFill>
                  <a:srgbClr val="155C58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5" name="فقاعة الكلام: مستطيلة مستديرة الزوايا 71">
              <a:extLst>
                <a:ext uri="{FF2B5EF4-FFF2-40B4-BE49-F238E27FC236}">
                  <a16:creationId xmlns:a16="http://schemas.microsoft.com/office/drawing/2014/main" id="{FDCCD49D-66DA-9378-70E2-D5CA29F68857}"/>
                </a:ext>
              </a:extLst>
            </p:cNvPr>
            <p:cNvSpPr/>
            <p:nvPr/>
          </p:nvSpPr>
          <p:spPr>
            <a:xfrm>
              <a:off x="5983629" y="5717106"/>
              <a:ext cx="2629069" cy="586340"/>
            </a:xfrm>
            <a:prstGeom prst="wedgeRoundRectCallout">
              <a:avLst>
                <a:gd name="adj1" fmla="val 30293"/>
                <a:gd name="adj2" fmla="val 4728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sz="2800" dirty="0">
                  <a:solidFill>
                    <a:srgbClr val="155C58"/>
                  </a:solidFill>
                  <a:latin typeface="Harmattan"/>
                  <a:ea typeface="Harmattan"/>
                  <a:cs typeface="Harmattan"/>
                </a:rPr>
                <a:t>المحافظة على </a:t>
              </a:r>
              <a:r>
                <a:rPr lang="ar-SA" sz="2800" dirty="0">
                  <a:solidFill>
                    <a:srgbClr val="4FAEA3"/>
                  </a:solidFill>
                  <a:latin typeface="Harmattan"/>
                  <a:ea typeface="Harmattan"/>
                  <a:cs typeface="Harmattan"/>
                </a:rPr>
                <a:t>نظافة المدرسة</a:t>
              </a:r>
            </a:p>
          </p:txBody>
        </p:sp>
        <p:sp>
          <p:nvSpPr>
            <p:cNvPr id="16" name="فقاعة الكلام: مستطيلة مستديرة الزوايا 71">
              <a:extLst>
                <a:ext uri="{FF2B5EF4-FFF2-40B4-BE49-F238E27FC236}">
                  <a16:creationId xmlns:a16="http://schemas.microsoft.com/office/drawing/2014/main" id="{729A737F-043E-80A0-9A6C-C74AB5246455}"/>
                </a:ext>
              </a:extLst>
            </p:cNvPr>
            <p:cNvSpPr/>
            <p:nvPr/>
          </p:nvSpPr>
          <p:spPr>
            <a:xfrm>
              <a:off x="8993529" y="4250771"/>
              <a:ext cx="2629069" cy="586340"/>
            </a:xfrm>
            <a:prstGeom prst="wedgeRoundRectCallout">
              <a:avLst>
                <a:gd name="adj1" fmla="val 30293"/>
                <a:gd name="adj2" fmla="val 4728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altLang="en-US" sz="2800" dirty="0">
                  <a:solidFill>
                    <a:srgbClr val="4FAEA3"/>
                  </a:solidFill>
                  <a:latin typeface="Harmattan"/>
                  <a:ea typeface="Harmattan"/>
                  <a:cs typeface="Harmattan"/>
                </a:rPr>
                <a:t>مشاركة</a:t>
              </a:r>
              <a:r>
                <a:rPr lang="ar-SA" altLang="en-US" sz="2800" dirty="0">
                  <a:solidFill>
                    <a:srgbClr val="155C58"/>
                  </a:solidFill>
                  <a:latin typeface="Harmattan"/>
                  <a:ea typeface="Harmattan"/>
                  <a:cs typeface="Harmattan"/>
                </a:rPr>
                <a:t> الأدوات مع الزملاء</a:t>
              </a:r>
              <a:endParaRPr lang="ar-SA" sz="2800" dirty="0">
                <a:solidFill>
                  <a:srgbClr val="155C58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17" name="فقاعة الكلام: مستطيلة مستديرة الزوايا 71">
              <a:extLst>
                <a:ext uri="{FF2B5EF4-FFF2-40B4-BE49-F238E27FC236}">
                  <a16:creationId xmlns:a16="http://schemas.microsoft.com/office/drawing/2014/main" id="{990CD420-2979-6031-A779-AC329A1D9EB7}"/>
                </a:ext>
              </a:extLst>
            </p:cNvPr>
            <p:cNvSpPr/>
            <p:nvPr/>
          </p:nvSpPr>
          <p:spPr>
            <a:xfrm>
              <a:off x="8993529" y="4983939"/>
              <a:ext cx="2629069" cy="586340"/>
            </a:xfrm>
            <a:prstGeom prst="wedgeRoundRectCallout">
              <a:avLst>
                <a:gd name="adj1" fmla="val 30293"/>
                <a:gd name="adj2" fmla="val 4728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sz="2800" dirty="0">
                  <a:solidFill>
                    <a:srgbClr val="4FAEA3"/>
                  </a:solidFill>
                  <a:latin typeface="Harmattan"/>
                  <a:ea typeface="Harmattan"/>
                  <a:cs typeface="Harmattan"/>
                </a:rPr>
                <a:t>نشر </a:t>
              </a:r>
              <a:r>
                <a:rPr lang="ar-SA" sz="2800" dirty="0">
                  <a:solidFill>
                    <a:srgbClr val="155C58"/>
                  </a:solidFill>
                  <a:latin typeface="Harmattan"/>
                  <a:ea typeface="Harmattan"/>
                  <a:cs typeface="Harmattan"/>
                </a:rPr>
                <a:t>الكلمة الطيبة</a:t>
              </a:r>
            </a:p>
          </p:txBody>
        </p:sp>
        <p:sp>
          <p:nvSpPr>
            <p:cNvPr id="18" name="فقاعة الكلام: مستطيلة مستديرة الزوايا 71">
              <a:extLst>
                <a:ext uri="{FF2B5EF4-FFF2-40B4-BE49-F238E27FC236}">
                  <a16:creationId xmlns:a16="http://schemas.microsoft.com/office/drawing/2014/main" id="{BED791B5-EB11-D000-1737-94D08D212F98}"/>
                </a:ext>
              </a:extLst>
            </p:cNvPr>
            <p:cNvSpPr/>
            <p:nvPr/>
          </p:nvSpPr>
          <p:spPr>
            <a:xfrm>
              <a:off x="8993529" y="5717106"/>
              <a:ext cx="2629069" cy="586340"/>
            </a:xfrm>
            <a:prstGeom prst="wedgeRoundRectCallout">
              <a:avLst>
                <a:gd name="adj1" fmla="val 30293"/>
                <a:gd name="adj2" fmla="val 47285"/>
                <a:gd name="adj3" fmla="val 16667"/>
              </a:avLst>
            </a:prstGeom>
            <a:solidFill>
              <a:schemeClr val="bg1"/>
            </a:solidFill>
            <a:ln w="57150">
              <a:solidFill>
                <a:srgbClr val="EBDDC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/>
              <a:r>
                <a:rPr lang="ar-SA" sz="2800" dirty="0">
                  <a:solidFill>
                    <a:srgbClr val="4FAEA3"/>
                  </a:solidFill>
                  <a:latin typeface="Harmattan"/>
                  <a:ea typeface="Harmattan"/>
                  <a:cs typeface="Harmattan"/>
                </a:rPr>
                <a:t>الانضمام</a:t>
              </a:r>
              <a:r>
                <a:rPr lang="ar-SA" sz="2800" dirty="0">
                  <a:solidFill>
                    <a:srgbClr val="155C58"/>
                  </a:solidFill>
                  <a:latin typeface="Harmattan"/>
                  <a:ea typeface="Harmattan"/>
                  <a:cs typeface="Harmattan"/>
                </a:rPr>
                <a:t> للجمعيات المدرسية</a:t>
              </a:r>
              <a:endParaRPr lang="ar-SA" sz="2800" dirty="0">
                <a:solidFill>
                  <a:srgbClr val="B0D5D0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F530F77-DF56-810C-B019-A05DBAFF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979" y="2259883"/>
            <a:ext cx="3009568" cy="42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C6AD8-B932-A38A-5636-1D52C0A76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7">
            <a:extLst>
              <a:ext uri="{FF2B5EF4-FFF2-40B4-BE49-F238E27FC236}">
                <a16:creationId xmlns:a16="http://schemas.microsoft.com/office/drawing/2014/main" id="{BB09CCB5-8FBE-E05B-7361-A6BE9DA656BC}"/>
              </a:ext>
            </a:extLst>
          </p:cNvPr>
          <p:cNvSpPr/>
          <p:nvPr/>
        </p:nvSpPr>
        <p:spPr>
          <a:xfrm rot="176069">
            <a:off x="3757293" y="475896"/>
            <a:ext cx="4850640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B65FF0B2-580D-804C-38C3-9CA6F4EC5358}"/>
              </a:ext>
            </a:extLst>
          </p:cNvPr>
          <p:cNvSpPr txBox="1"/>
          <p:nvPr/>
        </p:nvSpPr>
        <p:spPr>
          <a:xfrm>
            <a:off x="3810000" y="554554"/>
            <a:ext cx="45720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التعاون في البيت</a:t>
            </a:r>
          </a:p>
        </p:txBody>
      </p:sp>
      <p:grpSp>
        <p:nvGrpSpPr>
          <p:cNvPr id="98" name="مجموعة 67">
            <a:extLst>
              <a:ext uri="{FF2B5EF4-FFF2-40B4-BE49-F238E27FC236}">
                <a16:creationId xmlns:a16="http://schemas.microsoft.com/office/drawing/2014/main" id="{45857BD4-C312-83E9-7DF3-127656D7707C}"/>
              </a:ext>
            </a:extLst>
          </p:cNvPr>
          <p:cNvGrpSpPr/>
          <p:nvPr/>
        </p:nvGrpSpPr>
        <p:grpSpPr>
          <a:xfrm rot="2082158">
            <a:off x="8281704" y="485178"/>
            <a:ext cx="520961" cy="360335"/>
            <a:chOff x="6629176" y="3979860"/>
            <a:chExt cx="1556252" cy="1076420"/>
          </a:xfrm>
        </p:grpSpPr>
        <p:grpSp>
          <p:nvGrpSpPr>
            <p:cNvPr id="99" name="رسم 2269" descr="فراشه">
              <a:extLst>
                <a:ext uri="{FF2B5EF4-FFF2-40B4-BE49-F238E27FC236}">
                  <a16:creationId xmlns:a16="http://schemas.microsoft.com/office/drawing/2014/main" id="{C424A932-D8F3-3FCF-73CC-E65B65FB8FC4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19" name="شكل حر: شكل 88">
                <a:extLst>
                  <a:ext uri="{FF2B5EF4-FFF2-40B4-BE49-F238E27FC236}">
                    <a16:creationId xmlns:a16="http://schemas.microsoft.com/office/drawing/2014/main" id="{582400E5-0643-A875-9D85-65CE4B06172A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20" name="شكل حر: شكل 89">
                <a:extLst>
                  <a:ext uri="{FF2B5EF4-FFF2-40B4-BE49-F238E27FC236}">
                    <a16:creationId xmlns:a16="http://schemas.microsoft.com/office/drawing/2014/main" id="{5357BAA4-1005-DE4A-8495-1482811C387A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 dirty="0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21" name="رسم 2269" descr="فراشه">
                <a:extLst>
                  <a:ext uri="{FF2B5EF4-FFF2-40B4-BE49-F238E27FC236}">
                    <a16:creationId xmlns:a16="http://schemas.microsoft.com/office/drawing/2014/main" id="{13A6DFFF-61B5-F53B-3643-B599A4713449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25" name="شكل حر: شكل 94">
                  <a:extLst>
                    <a:ext uri="{FF2B5EF4-FFF2-40B4-BE49-F238E27FC236}">
                      <a16:creationId xmlns:a16="http://schemas.microsoft.com/office/drawing/2014/main" id="{AAECC592-82B1-1677-E0A4-F2B12FE2A076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26" name="شكل حر: شكل 95">
                  <a:extLst>
                    <a:ext uri="{FF2B5EF4-FFF2-40B4-BE49-F238E27FC236}">
                      <a16:creationId xmlns:a16="http://schemas.microsoft.com/office/drawing/2014/main" id="{D549E32B-8F4B-4A01-46D3-94ABD309AF29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27" name="شكل حر: شكل 96">
                  <a:extLst>
                    <a:ext uri="{FF2B5EF4-FFF2-40B4-BE49-F238E27FC236}">
                      <a16:creationId xmlns:a16="http://schemas.microsoft.com/office/drawing/2014/main" id="{F2B88D86-D2A8-2651-8F32-D77A2EE8071F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122" name="رسم 2269" descr="فراشه">
                <a:extLst>
                  <a:ext uri="{FF2B5EF4-FFF2-40B4-BE49-F238E27FC236}">
                    <a16:creationId xmlns:a16="http://schemas.microsoft.com/office/drawing/2014/main" id="{AD36E465-DB8E-98E8-0852-7E043990446B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23" name="شكل حر: شكل 92">
                  <a:extLst>
                    <a:ext uri="{FF2B5EF4-FFF2-40B4-BE49-F238E27FC236}">
                      <a16:creationId xmlns:a16="http://schemas.microsoft.com/office/drawing/2014/main" id="{AD59761D-9D3F-0462-C2A8-9CFB722B04D5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24" name="شكل حر: شكل 93">
                  <a:extLst>
                    <a:ext uri="{FF2B5EF4-FFF2-40B4-BE49-F238E27FC236}">
                      <a16:creationId xmlns:a16="http://schemas.microsoft.com/office/drawing/2014/main" id="{CD7B3C39-50B7-34D1-0BAE-5112E0FB6D2B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00" name="رسم 2269" descr="فراشه">
              <a:extLst>
                <a:ext uri="{FF2B5EF4-FFF2-40B4-BE49-F238E27FC236}">
                  <a16:creationId xmlns:a16="http://schemas.microsoft.com/office/drawing/2014/main" id="{24C47124-2FCB-05DB-0C18-ACABA5057CDE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10" name="شكل حر: شكل 79">
                <a:extLst>
                  <a:ext uri="{FF2B5EF4-FFF2-40B4-BE49-F238E27FC236}">
                    <a16:creationId xmlns:a16="http://schemas.microsoft.com/office/drawing/2014/main" id="{F1B42AFF-F465-6F8E-2947-495F10EE53F8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11" name="شكل حر: شكل 80">
                <a:extLst>
                  <a:ext uri="{FF2B5EF4-FFF2-40B4-BE49-F238E27FC236}">
                    <a16:creationId xmlns:a16="http://schemas.microsoft.com/office/drawing/2014/main" id="{5126175E-2F35-0E76-00B8-805329BF657D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12" name="رسم 2269" descr="فراشه">
                <a:extLst>
                  <a:ext uri="{FF2B5EF4-FFF2-40B4-BE49-F238E27FC236}">
                    <a16:creationId xmlns:a16="http://schemas.microsoft.com/office/drawing/2014/main" id="{0F5ABF78-0F59-976D-0C9C-A6FE3300E1A7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16" name="شكل حر: شكل 85">
                  <a:extLst>
                    <a:ext uri="{FF2B5EF4-FFF2-40B4-BE49-F238E27FC236}">
                      <a16:creationId xmlns:a16="http://schemas.microsoft.com/office/drawing/2014/main" id="{82DD4C9E-0AD2-74DB-2B37-79E877F58B2F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17" name="شكل حر: شكل 86">
                  <a:extLst>
                    <a:ext uri="{FF2B5EF4-FFF2-40B4-BE49-F238E27FC236}">
                      <a16:creationId xmlns:a16="http://schemas.microsoft.com/office/drawing/2014/main" id="{28FE3FC1-F493-7151-EC8E-F7F0A83DDCBD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18" name="شكل حر: شكل 87">
                  <a:extLst>
                    <a:ext uri="{FF2B5EF4-FFF2-40B4-BE49-F238E27FC236}">
                      <a16:creationId xmlns:a16="http://schemas.microsoft.com/office/drawing/2014/main" id="{21AC4F0F-F79C-5661-3E35-119A402660CA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grpSp>
            <p:nvGrpSpPr>
              <p:cNvPr id="113" name="رسم 2269" descr="فراشه">
                <a:extLst>
                  <a:ext uri="{FF2B5EF4-FFF2-40B4-BE49-F238E27FC236}">
                    <a16:creationId xmlns:a16="http://schemas.microsoft.com/office/drawing/2014/main" id="{9ED8BD3F-80E3-36D4-CDBD-05ECFDCDC882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14" name="شكل حر: شكل 83">
                  <a:extLst>
                    <a:ext uri="{FF2B5EF4-FFF2-40B4-BE49-F238E27FC236}">
                      <a16:creationId xmlns:a16="http://schemas.microsoft.com/office/drawing/2014/main" id="{0AFD409E-1AFA-1112-8EA9-073A84C21590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15" name="شكل حر: شكل 84">
                  <a:extLst>
                    <a:ext uri="{FF2B5EF4-FFF2-40B4-BE49-F238E27FC236}">
                      <a16:creationId xmlns:a16="http://schemas.microsoft.com/office/drawing/2014/main" id="{A0AE2950-5635-BCC9-F6CA-AA55E183B649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</p:grpSp>
        <p:grpSp>
          <p:nvGrpSpPr>
            <p:cNvPr id="101" name="رسم 2269" descr="فراشه">
              <a:extLst>
                <a:ext uri="{FF2B5EF4-FFF2-40B4-BE49-F238E27FC236}">
                  <a16:creationId xmlns:a16="http://schemas.microsoft.com/office/drawing/2014/main" id="{32938012-8DE6-7739-AFEB-42C7B87FCEF8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02" name="شكل حر: شكل 71">
                <a:extLst>
                  <a:ext uri="{FF2B5EF4-FFF2-40B4-BE49-F238E27FC236}">
                    <a16:creationId xmlns:a16="http://schemas.microsoft.com/office/drawing/2014/main" id="{EE2C14C5-56EE-0B04-BF7B-1EF78A30C226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grpSp>
            <p:nvGrpSpPr>
              <p:cNvPr id="103" name="رسم 2269" descr="فراشه">
                <a:extLst>
                  <a:ext uri="{FF2B5EF4-FFF2-40B4-BE49-F238E27FC236}">
                    <a16:creationId xmlns:a16="http://schemas.microsoft.com/office/drawing/2014/main" id="{799AB083-52B8-EEB4-5799-18DF48B5E0A3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07" name="شكل حر: شكل 76">
                  <a:extLst>
                    <a:ext uri="{FF2B5EF4-FFF2-40B4-BE49-F238E27FC236}">
                      <a16:creationId xmlns:a16="http://schemas.microsoft.com/office/drawing/2014/main" id="{C777A68E-CACE-1088-761C-673B28535144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08" name="شكل حر: شكل 77">
                  <a:extLst>
                    <a:ext uri="{FF2B5EF4-FFF2-40B4-BE49-F238E27FC236}">
                      <a16:creationId xmlns:a16="http://schemas.microsoft.com/office/drawing/2014/main" id="{AA7ADAA7-AA03-72AA-FC4C-0995FE7F5058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  <p:sp>
              <p:nvSpPr>
                <p:cNvPr id="109" name="شكل حر: شكل 78">
                  <a:extLst>
                    <a:ext uri="{FF2B5EF4-FFF2-40B4-BE49-F238E27FC236}">
                      <a16:creationId xmlns:a16="http://schemas.microsoft.com/office/drawing/2014/main" id="{DDCB10E5-3C77-B57D-30F0-674D25177A3E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defTabSz="414730"/>
                  <a:endParaRPr lang="ar-SA" sz="1632">
                    <a:solidFill>
                      <a:prstClr val="black"/>
                    </a:solidFill>
                    <a:latin typeface="Harmattan"/>
                    <a:ea typeface="Harmattan"/>
                    <a:cs typeface="Harmattan"/>
                  </a:endParaRPr>
                </a:p>
              </p:txBody>
            </p:sp>
          </p:grpSp>
          <p:sp>
            <p:nvSpPr>
              <p:cNvPr id="104" name="شكل حر: شكل 73">
                <a:extLst>
                  <a:ext uri="{FF2B5EF4-FFF2-40B4-BE49-F238E27FC236}">
                    <a16:creationId xmlns:a16="http://schemas.microsoft.com/office/drawing/2014/main" id="{56A16E31-3324-29FB-91E3-56D961317B3C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05" name="شكل حر: شكل 74">
                <a:extLst>
                  <a:ext uri="{FF2B5EF4-FFF2-40B4-BE49-F238E27FC236}">
                    <a16:creationId xmlns:a16="http://schemas.microsoft.com/office/drawing/2014/main" id="{570A8388-D7A6-8873-4612-B0D915D73BE2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  <p:sp>
            <p:nvSpPr>
              <p:cNvPr id="106" name="شكل حر: شكل 75">
                <a:extLst>
                  <a:ext uri="{FF2B5EF4-FFF2-40B4-BE49-F238E27FC236}">
                    <a16:creationId xmlns:a16="http://schemas.microsoft.com/office/drawing/2014/main" id="{14BA433F-7394-3892-49F0-B8C2BEA5E100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414730"/>
                <a:endParaRPr lang="ar-SA" sz="1632">
                  <a:solidFill>
                    <a:prstClr val="black"/>
                  </a:solidFill>
                  <a:latin typeface="Harmattan"/>
                  <a:ea typeface="Harmattan"/>
                  <a:cs typeface="Harmattan"/>
                </a:endParaRPr>
              </a:p>
            </p:txBody>
          </p:sp>
        </p:grpSp>
      </p:grpSp>
      <p:sp>
        <p:nvSpPr>
          <p:cNvPr id="6" name="فقاعة الكلام: مستطيلة مستديرة الزوايا 71">
            <a:extLst>
              <a:ext uri="{FF2B5EF4-FFF2-40B4-BE49-F238E27FC236}">
                <a16:creationId xmlns:a16="http://schemas.microsoft.com/office/drawing/2014/main" id="{283367CB-7294-D6E8-4FC5-88A4E6C926A5}"/>
              </a:ext>
            </a:extLst>
          </p:cNvPr>
          <p:cNvSpPr/>
          <p:nvPr/>
        </p:nvSpPr>
        <p:spPr>
          <a:xfrm>
            <a:off x="3605167" y="2421891"/>
            <a:ext cx="3690399" cy="74126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dirty="0">
                <a:solidFill>
                  <a:srgbClr val="4FAEA3"/>
                </a:solidFill>
                <a:ea typeface="Harmattan"/>
              </a:rPr>
              <a:t>مساعدة</a:t>
            </a:r>
            <a:r>
              <a:rPr lang="ar-SA" altLang="en-US" sz="2800" dirty="0">
                <a:solidFill>
                  <a:srgbClr val="155C58"/>
                </a:solidFill>
                <a:ea typeface="Harmattan"/>
              </a:rPr>
              <a:t> الأم في المطبخ.</a:t>
            </a:r>
          </a:p>
        </p:txBody>
      </p:sp>
      <p:sp>
        <p:nvSpPr>
          <p:cNvPr id="7" name="فقاعة الكلام: مستطيلة مستديرة الزوايا 71">
            <a:extLst>
              <a:ext uri="{FF2B5EF4-FFF2-40B4-BE49-F238E27FC236}">
                <a16:creationId xmlns:a16="http://schemas.microsoft.com/office/drawing/2014/main" id="{FCE9A071-0FA0-A749-224E-98779B0FF8ED}"/>
              </a:ext>
            </a:extLst>
          </p:cNvPr>
          <p:cNvSpPr/>
          <p:nvPr/>
        </p:nvSpPr>
        <p:spPr>
          <a:xfrm>
            <a:off x="3605167" y="3344235"/>
            <a:ext cx="3690399" cy="74126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dirty="0">
                <a:solidFill>
                  <a:srgbClr val="4FAEA3"/>
                </a:solidFill>
                <a:ea typeface="Harmattan"/>
              </a:rPr>
              <a:t>الاعتناء</a:t>
            </a:r>
            <a:r>
              <a:rPr lang="ar-SA" altLang="en-US" sz="2800" dirty="0">
                <a:solidFill>
                  <a:srgbClr val="155C58"/>
                </a:solidFill>
                <a:ea typeface="Harmattan"/>
              </a:rPr>
              <a:t> بالحيوانات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2800" dirty="0">
                <a:solidFill>
                  <a:srgbClr val="155C58"/>
                </a:solidFill>
                <a:ea typeface="Harmattan"/>
              </a:rPr>
              <a:t>الأليفة مع العائلة.</a:t>
            </a:r>
            <a:endParaRPr lang="en-US" altLang="en-US" sz="2800" dirty="0">
              <a:solidFill>
                <a:srgbClr val="155C58"/>
              </a:solidFill>
              <a:ea typeface="Harmattan"/>
            </a:endParaRPr>
          </a:p>
        </p:txBody>
      </p:sp>
      <p:sp>
        <p:nvSpPr>
          <p:cNvPr id="8" name="فقاعة الكلام: مستطيلة مستديرة الزوايا 71">
            <a:extLst>
              <a:ext uri="{FF2B5EF4-FFF2-40B4-BE49-F238E27FC236}">
                <a16:creationId xmlns:a16="http://schemas.microsoft.com/office/drawing/2014/main" id="{11A28B7E-C4EF-AA5E-3906-AC1465598CE5}"/>
              </a:ext>
            </a:extLst>
          </p:cNvPr>
          <p:cNvSpPr/>
          <p:nvPr/>
        </p:nvSpPr>
        <p:spPr>
          <a:xfrm>
            <a:off x="3605167" y="4271124"/>
            <a:ext cx="3690399" cy="74126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8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المحافظة على </a:t>
            </a:r>
            <a:r>
              <a:rPr lang="ar-SA" sz="28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نظافة المنزل</a:t>
            </a:r>
          </a:p>
        </p:txBody>
      </p:sp>
      <p:sp>
        <p:nvSpPr>
          <p:cNvPr id="9" name="فقاعة الكلام: مستطيلة مستديرة الزوايا 71">
            <a:extLst>
              <a:ext uri="{FF2B5EF4-FFF2-40B4-BE49-F238E27FC236}">
                <a16:creationId xmlns:a16="http://schemas.microsoft.com/office/drawing/2014/main" id="{0382A674-7066-97A5-B04D-165BAB4F0488}"/>
              </a:ext>
            </a:extLst>
          </p:cNvPr>
          <p:cNvSpPr/>
          <p:nvPr/>
        </p:nvSpPr>
        <p:spPr>
          <a:xfrm>
            <a:off x="7830134" y="2417345"/>
            <a:ext cx="3690399" cy="74126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altLang="en-US" sz="2800" dirty="0">
                <a:solidFill>
                  <a:srgbClr val="4FAEA3"/>
                </a:solidFill>
                <a:ea typeface="Harmattan"/>
              </a:rPr>
              <a:t>ترتيب</a:t>
            </a:r>
            <a:r>
              <a:rPr lang="ar-SA" altLang="en-US" sz="2800" dirty="0">
                <a:solidFill>
                  <a:srgbClr val="155C58"/>
                </a:solidFill>
                <a:ea typeface="Harmattan"/>
              </a:rPr>
              <a:t> الغرفة مع الإخوة</a:t>
            </a:r>
            <a:endParaRPr lang="ar-SA" sz="2800" dirty="0">
              <a:solidFill>
                <a:srgbClr val="155C58"/>
              </a:solidFill>
              <a:ea typeface="Harmattan"/>
            </a:endParaRPr>
          </a:p>
        </p:txBody>
      </p:sp>
      <p:sp>
        <p:nvSpPr>
          <p:cNvPr id="10" name="فقاعة الكلام: مستطيلة مستديرة الزوايا 71">
            <a:extLst>
              <a:ext uri="{FF2B5EF4-FFF2-40B4-BE49-F238E27FC236}">
                <a16:creationId xmlns:a16="http://schemas.microsoft.com/office/drawing/2014/main" id="{2C2E372B-C8B7-DB03-66A2-30079E734DDE}"/>
              </a:ext>
            </a:extLst>
          </p:cNvPr>
          <p:cNvSpPr/>
          <p:nvPr/>
        </p:nvSpPr>
        <p:spPr>
          <a:xfrm>
            <a:off x="7830134" y="3344235"/>
            <a:ext cx="3690399" cy="74126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800" dirty="0">
                <a:solidFill>
                  <a:srgbClr val="4FAEA3"/>
                </a:solidFill>
                <a:ea typeface="Harmattan"/>
              </a:rPr>
              <a:t>مساعدة</a:t>
            </a:r>
            <a:r>
              <a:rPr lang="ar-SA" sz="2800" dirty="0">
                <a:solidFill>
                  <a:srgbClr val="155C58"/>
                </a:solidFill>
                <a:ea typeface="Harmattan"/>
              </a:rPr>
              <a:t> الوالدين والاقارب</a:t>
            </a:r>
          </a:p>
        </p:txBody>
      </p:sp>
      <p:sp>
        <p:nvSpPr>
          <p:cNvPr id="11" name="فقاعة الكلام: مستطيلة مستديرة الزوايا 71">
            <a:extLst>
              <a:ext uri="{FF2B5EF4-FFF2-40B4-BE49-F238E27FC236}">
                <a16:creationId xmlns:a16="http://schemas.microsoft.com/office/drawing/2014/main" id="{4DF30110-BE27-38B1-0717-2080465ECEF2}"/>
              </a:ext>
            </a:extLst>
          </p:cNvPr>
          <p:cNvSpPr/>
          <p:nvPr/>
        </p:nvSpPr>
        <p:spPr>
          <a:xfrm>
            <a:off x="7830134" y="4271124"/>
            <a:ext cx="3690399" cy="741267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2800" dirty="0">
                <a:solidFill>
                  <a:srgbClr val="155C58"/>
                </a:solidFill>
                <a:ea typeface="Harmattan"/>
              </a:rPr>
              <a:t>شراء احتياجات </a:t>
            </a:r>
            <a:r>
              <a:rPr lang="ar-SA" sz="2800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المنزل</a:t>
            </a:r>
            <a:endParaRPr lang="ar-SA" sz="2800" dirty="0">
              <a:solidFill>
                <a:srgbClr val="B0D5D0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D55E0A-E943-50A6-8C11-C424A2DB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4" y="1506587"/>
            <a:ext cx="3127254" cy="44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66CA-CAB0-355C-101E-9CA19953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7">
            <a:extLst>
              <a:ext uri="{FF2B5EF4-FFF2-40B4-BE49-F238E27FC236}">
                <a16:creationId xmlns:a16="http://schemas.microsoft.com/office/drawing/2014/main" id="{DC3EB5C3-A3C5-4B5F-012E-319E0010164D}"/>
              </a:ext>
            </a:extLst>
          </p:cNvPr>
          <p:cNvSpPr/>
          <p:nvPr/>
        </p:nvSpPr>
        <p:spPr>
          <a:xfrm rot="176069">
            <a:off x="3665409" y="475896"/>
            <a:ext cx="5034408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C94D0ACE-D231-DBA6-D1FC-395502DFE848}"/>
              </a:ext>
            </a:extLst>
          </p:cNvPr>
          <p:cNvSpPr txBox="1"/>
          <p:nvPr/>
        </p:nvSpPr>
        <p:spPr>
          <a:xfrm>
            <a:off x="3378200" y="554554"/>
            <a:ext cx="54356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التعاون في الاسلام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8BBF77A-7EEA-C45B-F6FF-E50A20BEC283}"/>
              </a:ext>
            </a:extLst>
          </p:cNvPr>
          <p:cNvSpPr txBox="1"/>
          <p:nvPr/>
        </p:nvSpPr>
        <p:spPr>
          <a:xfrm>
            <a:off x="430401" y="2244060"/>
            <a:ext cx="115044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14730"/>
            <a:r>
              <a:rPr lang="ar-EG" sz="3600" i="1" dirty="0">
                <a:solidFill>
                  <a:srgbClr val="4FAEA3"/>
                </a:solidFill>
                <a:latin typeface="Harmattan"/>
                <a:ea typeface="Harmattan"/>
                <a:cs typeface="Harmattan"/>
              </a:rPr>
              <a:t>قال الرسول صلى الله عليه وسلّم: (اللَّهُ في عَوْنِ العَبْدِ ما كانَ العَبْدُ في عَوْنِ أَخِيهِ)</a:t>
            </a:r>
            <a:endParaRPr lang="ar-SA" sz="3600" i="1" dirty="0">
              <a:solidFill>
                <a:srgbClr val="4FAEA3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endParaRPr lang="ar-SA" sz="2800" dirty="0">
              <a:solidFill>
                <a:srgbClr val="155C58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endParaRPr lang="ar-SA" sz="2800" dirty="0">
              <a:solidFill>
                <a:srgbClr val="155C58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EG" sz="2800" dirty="0">
                <a:solidFill>
                  <a:srgbClr val="155C58"/>
                </a:solidFill>
                <a:latin typeface="Harmattan"/>
                <a:ea typeface="Harmattan"/>
                <a:cs typeface="Harmattan"/>
              </a:rPr>
              <a:t>فهل هناك أجمل من أن تفوز بعون الله لك؟ وما هو التعاون إلا حديقة غناء ندخلها فنتمتّع بالسعادة والابتسامة وحب الآخرين لنا، وفوق ذلك كله، حب الله لنا وعونه لنا. </a:t>
            </a:r>
            <a:endParaRPr lang="en-US" sz="2800" dirty="0">
              <a:solidFill>
                <a:srgbClr val="155C58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C89A5-30B3-AB4D-12E0-0D5C060C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817" y="4701359"/>
            <a:ext cx="1436366" cy="19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9E270-6B95-284D-D9BA-B320A709D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7">
            <a:extLst>
              <a:ext uri="{FF2B5EF4-FFF2-40B4-BE49-F238E27FC236}">
                <a16:creationId xmlns:a16="http://schemas.microsoft.com/office/drawing/2014/main" id="{7A2019E0-C775-32B4-6E26-FFE7FB50D85A}"/>
              </a:ext>
            </a:extLst>
          </p:cNvPr>
          <p:cNvSpPr/>
          <p:nvPr/>
        </p:nvSpPr>
        <p:spPr>
          <a:xfrm rot="176069">
            <a:off x="2445227" y="475896"/>
            <a:ext cx="7474772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03C58699-34B2-401C-2490-794EA41538C6}"/>
              </a:ext>
            </a:extLst>
          </p:cNvPr>
          <p:cNvSpPr txBox="1"/>
          <p:nvPr/>
        </p:nvSpPr>
        <p:spPr>
          <a:xfrm>
            <a:off x="2501900" y="554554"/>
            <a:ext cx="7188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ماذا يحدث عندما لا نتعاون؟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04101E-B77D-0D9E-709E-07858E85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97" y="2407025"/>
            <a:ext cx="3518406" cy="4482352"/>
          </a:xfrm>
          <a:prstGeom prst="rect">
            <a:avLst/>
          </a:prstGeom>
        </p:spPr>
      </p:pic>
      <p:sp>
        <p:nvSpPr>
          <p:cNvPr id="11" name="فقاعة الكلام: مستطيلة مستديرة الزوايا 2">
            <a:extLst>
              <a:ext uri="{FF2B5EF4-FFF2-40B4-BE49-F238E27FC236}">
                <a16:creationId xmlns:a16="http://schemas.microsoft.com/office/drawing/2014/main" id="{FE4391E4-FF55-1D19-E686-2A6E93298D46}"/>
              </a:ext>
            </a:extLst>
          </p:cNvPr>
          <p:cNvSpPr/>
          <p:nvPr/>
        </p:nvSpPr>
        <p:spPr>
          <a:xfrm>
            <a:off x="8181332" y="2420781"/>
            <a:ext cx="3017535" cy="598644"/>
          </a:xfrm>
          <a:prstGeom prst="wedgeRoundRectCallout">
            <a:avLst>
              <a:gd name="adj1" fmla="val -67321"/>
              <a:gd name="adj2" fmla="val 106559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تأخر العمل</a:t>
            </a:r>
            <a:endParaRPr lang="ar-SA" sz="3600" dirty="0">
              <a:solidFill>
                <a:srgbClr val="155C58"/>
              </a:solidFill>
            </a:endParaRPr>
          </a:p>
        </p:txBody>
      </p:sp>
      <p:sp>
        <p:nvSpPr>
          <p:cNvPr id="12" name="فقاعة الكلام: مستطيلة مستديرة الزوايا 2">
            <a:extLst>
              <a:ext uri="{FF2B5EF4-FFF2-40B4-BE49-F238E27FC236}">
                <a16:creationId xmlns:a16="http://schemas.microsoft.com/office/drawing/2014/main" id="{829860A5-D695-F26F-B197-7E5FEC006A95}"/>
              </a:ext>
            </a:extLst>
          </p:cNvPr>
          <p:cNvSpPr/>
          <p:nvPr/>
        </p:nvSpPr>
        <p:spPr>
          <a:xfrm>
            <a:off x="8295632" y="4456270"/>
            <a:ext cx="3017535" cy="982506"/>
          </a:xfrm>
          <a:prstGeom prst="wedgeRoundRectCallout">
            <a:avLst>
              <a:gd name="adj1" fmla="val -62901"/>
              <a:gd name="adj2" fmla="val -4459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يحدث شجار بين الأصدقاء.</a:t>
            </a:r>
          </a:p>
        </p:txBody>
      </p:sp>
      <p:sp>
        <p:nvSpPr>
          <p:cNvPr id="13" name="فقاعة الكلام: مستطيلة مستديرة الزوايا 2">
            <a:extLst>
              <a:ext uri="{FF2B5EF4-FFF2-40B4-BE49-F238E27FC236}">
                <a16:creationId xmlns:a16="http://schemas.microsoft.com/office/drawing/2014/main" id="{5E183A4A-9F71-AF3A-2E67-C6D739CBFCC2}"/>
              </a:ext>
            </a:extLst>
          </p:cNvPr>
          <p:cNvSpPr/>
          <p:nvPr/>
        </p:nvSpPr>
        <p:spPr>
          <a:xfrm>
            <a:off x="878833" y="2461588"/>
            <a:ext cx="3017535" cy="1115673"/>
          </a:xfrm>
          <a:prstGeom prst="wedgeRoundRectCallout">
            <a:avLst>
              <a:gd name="adj1" fmla="val 62414"/>
              <a:gd name="adj2" fmla="val 90684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نشعر بالحزن </a:t>
            </a:r>
          </a:p>
          <a:p>
            <a:pPr algn="ctr"/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أو الوحدة.</a:t>
            </a:r>
          </a:p>
        </p:txBody>
      </p:sp>
    </p:spTree>
    <p:extLst>
      <p:ext uri="{BB962C8B-B14F-4D97-AF65-F5344CB8AC3E}">
        <p14:creationId xmlns:p14="http://schemas.microsoft.com/office/powerpoint/2010/main" val="1732179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D3627-C3CE-2F28-0C64-5C786545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7">
            <a:extLst>
              <a:ext uri="{FF2B5EF4-FFF2-40B4-BE49-F238E27FC236}">
                <a16:creationId xmlns:a16="http://schemas.microsoft.com/office/drawing/2014/main" id="{A15F82D9-5702-1B8E-595F-43A9B5DA3581}"/>
              </a:ext>
            </a:extLst>
          </p:cNvPr>
          <p:cNvSpPr/>
          <p:nvPr/>
        </p:nvSpPr>
        <p:spPr>
          <a:xfrm>
            <a:off x="2895600" y="475896"/>
            <a:ext cx="6400800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98177E3B-BD23-8C5E-8E1F-CA07C56AA7C0}"/>
              </a:ext>
            </a:extLst>
          </p:cNvPr>
          <p:cNvSpPr txBox="1"/>
          <p:nvPr/>
        </p:nvSpPr>
        <p:spPr>
          <a:xfrm>
            <a:off x="2895600" y="554554"/>
            <a:ext cx="64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كيف نتعلم التعاون؟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18248-48C4-196A-7A4D-1520D21C8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77" y="1973575"/>
            <a:ext cx="4626873" cy="4739650"/>
          </a:xfrm>
          <a:prstGeom prst="rect">
            <a:avLst/>
          </a:prstGeom>
        </p:spPr>
      </p:pic>
      <p:sp>
        <p:nvSpPr>
          <p:cNvPr id="8" name="فقاعة الكلام: مستطيلة مستديرة الزوايا 2">
            <a:extLst>
              <a:ext uri="{FF2B5EF4-FFF2-40B4-BE49-F238E27FC236}">
                <a16:creationId xmlns:a16="http://schemas.microsoft.com/office/drawing/2014/main" id="{071AE7BB-AB9B-BEF3-CED4-D23063520BFA}"/>
              </a:ext>
            </a:extLst>
          </p:cNvPr>
          <p:cNvSpPr/>
          <p:nvPr/>
        </p:nvSpPr>
        <p:spPr>
          <a:xfrm>
            <a:off x="590550" y="1947152"/>
            <a:ext cx="4350648" cy="3139198"/>
          </a:xfrm>
          <a:prstGeom prst="wedgeRoundRectCallout">
            <a:avLst>
              <a:gd name="adj1" fmla="val 61949"/>
              <a:gd name="adj2" fmla="val -9127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الاستماع إلى الآخرين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55C58"/>
              </a:solidFill>
              <a:ea typeface="Harmatt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مشاركة الألعاب والأدوات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en-US" sz="3600" dirty="0">
              <a:solidFill>
                <a:srgbClr val="155C58"/>
              </a:solidFill>
              <a:ea typeface="Harmatt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احترام آراء الجميع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4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BA9AE-44C6-EBEB-3C01-0DBAEF519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7">
            <a:extLst>
              <a:ext uri="{FF2B5EF4-FFF2-40B4-BE49-F238E27FC236}">
                <a16:creationId xmlns:a16="http://schemas.microsoft.com/office/drawing/2014/main" id="{1038DB7D-9D4C-7EFE-A00C-CDE4ED9727B6}"/>
              </a:ext>
            </a:extLst>
          </p:cNvPr>
          <p:cNvSpPr/>
          <p:nvPr/>
        </p:nvSpPr>
        <p:spPr>
          <a:xfrm>
            <a:off x="2926735" y="475896"/>
            <a:ext cx="6511756" cy="121827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endParaRPr lang="ar-SA" sz="1632">
              <a:solidFill>
                <a:prstClr val="white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4" name="مربع نص 1">
            <a:extLst>
              <a:ext uri="{FF2B5EF4-FFF2-40B4-BE49-F238E27FC236}">
                <a16:creationId xmlns:a16="http://schemas.microsoft.com/office/drawing/2014/main" id="{E60ECFFE-E1CE-37D1-7001-867F0C19B9FA}"/>
              </a:ext>
            </a:extLst>
          </p:cNvPr>
          <p:cNvSpPr txBox="1"/>
          <p:nvPr/>
        </p:nvSpPr>
        <p:spPr>
          <a:xfrm>
            <a:off x="2895600" y="554554"/>
            <a:ext cx="64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6000" dirty="0">
                <a:solidFill>
                  <a:srgbClr val="155C58"/>
                </a:solidFill>
                <a:ea typeface="Harmattan"/>
              </a:rPr>
              <a:t>كلمات تدل على التعاون</a:t>
            </a:r>
          </a:p>
        </p:txBody>
      </p:sp>
      <p:sp>
        <p:nvSpPr>
          <p:cNvPr id="5" name="فقاعة الكلام: مستطيلة مستديرة الزوايا 2">
            <a:extLst>
              <a:ext uri="{FF2B5EF4-FFF2-40B4-BE49-F238E27FC236}">
                <a16:creationId xmlns:a16="http://schemas.microsoft.com/office/drawing/2014/main" id="{415265C9-BD7B-494F-A48E-1AFCC2FFFE40}"/>
              </a:ext>
            </a:extLst>
          </p:cNvPr>
          <p:cNvSpPr/>
          <p:nvPr/>
        </p:nvSpPr>
        <p:spPr>
          <a:xfrm>
            <a:off x="6946900" y="2078110"/>
            <a:ext cx="3352800" cy="3022144"/>
          </a:xfrm>
          <a:prstGeom prst="wedgeRoundRectCallout">
            <a:avLst>
              <a:gd name="adj1" fmla="val -68186"/>
              <a:gd name="adj2" fmla="val 27098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"هيا نعمل معًا!"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en-US" sz="3600" dirty="0">
              <a:solidFill>
                <a:srgbClr val="155C58"/>
              </a:solidFill>
              <a:ea typeface="Harmatt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"هل أساعدك؟"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en-US" sz="3600" dirty="0">
              <a:solidFill>
                <a:srgbClr val="155C58"/>
              </a:solidFill>
              <a:ea typeface="Harmattan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155C58"/>
                </a:solidFill>
                <a:ea typeface="Harmattan"/>
              </a:rPr>
              <a:t>"نحن فريق واحد!"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19C48F-CCAF-C249-8DAB-110193EFEAE9}"/>
              </a:ext>
            </a:extLst>
          </p:cNvPr>
          <p:cNvGrpSpPr/>
          <p:nvPr/>
        </p:nvGrpSpPr>
        <p:grpSpPr>
          <a:xfrm>
            <a:off x="2984912" y="1801517"/>
            <a:ext cx="3485252" cy="4821966"/>
            <a:chOff x="2984912" y="1801517"/>
            <a:chExt cx="3485252" cy="48219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6F3191-C401-F89B-2CE4-B97B6DCB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4912" y="1801517"/>
              <a:ext cx="3485252" cy="48219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C9436B-DDB7-57D4-EE3A-EAAD92A37B0E}"/>
                </a:ext>
              </a:extLst>
            </p:cNvPr>
            <p:cNvSpPr txBox="1"/>
            <p:nvPr/>
          </p:nvSpPr>
          <p:spPr>
            <a:xfrm>
              <a:off x="3698577" y="4226404"/>
              <a:ext cx="2006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>
                  <a:solidFill>
                    <a:schemeClr val="bg1"/>
                  </a:solidFill>
                </a:rPr>
                <a:t>هيا نتعاون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1176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Widescreen</PresentationFormat>
  <Paragraphs>92</Paragraphs>
  <Slides>15</Slides>
  <Notes>12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Harmattan</vt:lpstr>
      <vt:lpstr>Calibri</vt:lpstr>
      <vt:lpstr>Cairo</vt:lpstr>
      <vt:lpstr>Arial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199</cp:revision>
  <dcterms:created xsi:type="dcterms:W3CDTF">2021-04-04T15:06:35Z</dcterms:created>
  <dcterms:modified xsi:type="dcterms:W3CDTF">2025-07-23T09:02:29Z</dcterms:modified>
</cp:coreProperties>
</file>