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7"/>
  </p:notesMasterIdLst>
  <p:sldIdLst>
    <p:sldId id="347" r:id="rId2"/>
    <p:sldId id="342" r:id="rId3"/>
    <p:sldId id="343" r:id="rId4"/>
    <p:sldId id="344" r:id="rId5"/>
    <p:sldId id="341" r:id="rId6"/>
    <p:sldId id="346" r:id="rId7"/>
    <p:sldId id="340" r:id="rId8"/>
    <p:sldId id="470" r:id="rId9"/>
    <p:sldId id="345" r:id="rId10"/>
    <p:sldId id="471" r:id="rId11"/>
    <p:sldId id="473" r:id="rId12"/>
    <p:sldId id="472" r:id="rId13"/>
    <p:sldId id="348" r:id="rId14"/>
    <p:sldId id="349" r:id="rId15"/>
    <p:sldId id="469" r:id="rId16"/>
  </p:sldIdLst>
  <p:sldSz cx="12192000" cy="6858000"/>
  <p:notesSz cx="6858000" cy="9144000"/>
  <p:embeddedFontLst>
    <p:embeddedFont>
      <p:font typeface="Harmattan" panose="01000503000000020003" pitchFamily="2" charset="-78"/>
      <p:regular r:id="rId18"/>
      <p:bold r:id="rId19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1616" userDrawn="1">
          <p15:clr>
            <a:srgbClr val="A4A3A4"/>
          </p15:clr>
        </p15:guide>
        <p15:guide id="6" pos="7083" userDrawn="1">
          <p15:clr>
            <a:srgbClr val="A4A3A4"/>
          </p15:clr>
        </p15:guide>
        <p15:guide id="7" pos="642" userDrawn="1">
          <p15:clr>
            <a:srgbClr val="A4A3A4"/>
          </p15:clr>
        </p15:guide>
        <p15:guide id="8" orient="horz" pos="2069" userDrawn="1">
          <p15:clr>
            <a:srgbClr val="A4A3A4"/>
          </p15:clr>
        </p15:guide>
        <p15:guide id="9" orient="horz" pos="33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503C"/>
    <a:srgbClr val="133836"/>
    <a:srgbClr val="E55436"/>
    <a:srgbClr val="F8F7F6"/>
    <a:srgbClr val="E8B8FA"/>
    <a:srgbClr val="76ACFD"/>
    <a:srgbClr val="937F4E"/>
    <a:srgbClr val="F5513C"/>
    <a:srgbClr val="E5E1DD"/>
    <a:srgbClr val="F65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70C4E7-ADAD-4812-B546-41CDE714E8CD}" v="114" dt="2026-05-02T15:13:44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5297" autoAdjust="0"/>
  </p:normalViewPr>
  <p:slideViewPr>
    <p:cSldViewPr snapToGrid="0">
      <p:cViewPr varScale="1">
        <p:scale>
          <a:sx n="105" d="100"/>
          <a:sy n="105" d="100"/>
        </p:scale>
        <p:origin x="798" y="144"/>
      </p:cViewPr>
      <p:guideLst>
        <p:guide orient="horz" pos="799"/>
        <p:guide pos="3840"/>
        <p:guide orient="horz" pos="1616"/>
        <p:guide pos="7083"/>
        <p:guide pos="642"/>
        <p:guide orient="horz" pos="2069"/>
        <p:guide orient="horz" pos="3362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an Selim" userId="84cd2103f36ef0dc" providerId="LiveId" clId="{6ED845BA-74CA-4F74-9AC4-C2ED4D184EBF}"/>
    <pc:docChg chg="undo custSel addSld delSld modSld sldOrd">
      <pc:chgData name="Hasan Selim" userId="84cd2103f36ef0dc" providerId="LiveId" clId="{6ED845BA-74CA-4F74-9AC4-C2ED4D184EBF}" dt="2026-05-02T15:15:18.647" v="832" actId="47"/>
      <pc:docMkLst>
        <pc:docMk/>
      </pc:docMkLst>
      <pc:sldChg chg="del">
        <pc:chgData name="Hasan Selim" userId="84cd2103f36ef0dc" providerId="LiveId" clId="{6ED845BA-74CA-4F74-9AC4-C2ED4D184EBF}" dt="2026-05-02T12:57:50.966" v="1" actId="47"/>
        <pc:sldMkLst>
          <pc:docMk/>
          <pc:sldMk cId="1487315265" sldId="316"/>
        </pc:sldMkLst>
      </pc:sldChg>
      <pc:sldChg chg="addSp delSp modSp mod">
        <pc:chgData name="Hasan Selim" userId="84cd2103f36ef0dc" providerId="LiveId" clId="{6ED845BA-74CA-4F74-9AC4-C2ED4D184EBF}" dt="2026-05-02T14:42:32.976" v="801" actId="20577"/>
        <pc:sldMkLst>
          <pc:docMk/>
          <pc:sldMk cId="3128794951" sldId="340"/>
        </pc:sldMkLst>
        <pc:spChg chg="add del mod">
          <ac:chgData name="Hasan Selim" userId="84cd2103f36ef0dc" providerId="LiveId" clId="{6ED845BA-74CA-4F74-9AC4-C2ED4D184EBF}" dt="2026-05-02T14:23:32.082" v="667" actId="478"/>
          <ac:spMkLst>
            <pc:docMk/>
            <pc:sldMk cId="3128794951" sldId="340"/>
            <ac:spMk id="5" creationId="{3C43BD78-962F-6219-41FA-79B0AB522518}"/>
          </ac:spMkLst>
        </pc:spChg>
        <pc:spChg chg="add del mod">
          <ac:chgData name="Hasan Selim" userId="84cd2103f36ef0dc" providerId="LiveId" clId="{6ED845BA-74CA-4F74-9AC4-C2ED4D184EBF}" dt="2026-05-02T14:23:43.944" v="673" actId="478"/>
          <ac:spMkLst>
            <pc:docMk/>
            <pc:sldMk cId="3128794951" sldId="340"/>
            <ac:spMk id="6" creationId="{CB7834F3-B8E5-8804-605B-D9CAF135ADA1}"/>
          </ac:spMkLst>
        </pc:spChg>
        <pc:spChg chg="del">
          <ac:chgData name="Hasan Selim" userId="84cd2103f36ef0dc" providerId="LiveId" clId="{6ED845BA-74CA-4F74-9AC4-C2ED4D184EBF}" dt="2026-05-02T13:53:21.537" v="321" actId="478"/>
          <ac:spMkLst>
            <pc:docMk/>
            <pc:sldMk cId="3128794951" sldId="340"/>
            <ac:spMk id="7" creationId="{3744ED8B-258E-4252-BD77-335BDFE0D2DC}"/>
          </ac:spMkLst>
        </pc:spChg>
        <pc:spChg chg="mod">
          <ac:chgData name="Hasan Selim" userId="84cd2103f36ef0dc" providerId="LiveId" clId="{6ED845BA-74CA-4F74-9AC4-C2ED4D184EBF}" dt="2026-05-02T14:23:39.944" v="671" actId="1076"/>
          <ac:spMkLst>
            <pc:docMk/>
            <pc:sldMk cId="3128794951" sldId="340"/>
            <ac:spMk id="8" creationId="{A5F377DD-9C1D-4AF5-B9D4-251E798FC950}"/>
          </ac:spMkLst>
        </pc:spChg>
        <pc:spChg chg="add mod">
          <ac:chgData name="Hasan Selim" userId="84cd2103f36ef0dc" providerId="LiveId" clId="{6ED845BA-74CA-4F74-9AC4-C2ED4D184EBF}" dt="2026-05-02T13:54:05.464" v="334"/>
          <ac:spMkLst>
            <pc:docMk/>
            <pc:sldMk cId="3128794951" sldId="340"/>
            <ac:spMk id="10" creationId="{D06EEA36-905D-A65B-3396-B157BAACA281}"/>
          </ac:spMkLst>
        </pc:spChg>
        <pc:spChg chg="add mod">
          <ac:chgData name="Hasan Selim" userId="84cd2103f36ef0dc" providerId="LiveId" clId="{6ED845BA-74CA-4F74-9AC4-C2ED4D184EBF}" dt="2026-05-02T14:23:49.469" v="675" actId="1076"/>
          <ac:spMkLst>
            <pc:docMk/>
            <pc:sldMk cId="3128794951" sldId="340"/>
            <ac:spMk id="15" creationId="{0E1E30BF-230F-397A-EE8B-A219A0B5AE22}"/>
          </ac:spMkLst>
        </pc:spChg>
        <pc:spChg chg="add del mod">
          <ac:chgData name="Hasan Selim" userId="84cd2103f36ef0dc" providerId="LiveId" clId="{6ED845BA-74CA-4F74-9AC4-C2ED4D184EBF}" dt="2026-05-02T14:23:38.622" v="670" actId="478"/>
          <ac:spMkLst>
            <pc:docMk/>
            <pc:sldMk cId="3128794951" sldId="340"/>
            <ac:spMk id="17" creationId="{6E9369E8-E9A2-441B-1406-7CF377B34663}"/>
          </ac:spMkLst>
        </pc:spChg>
        <pc:spChg chg="add del mod">
          <ac:chgData name="Hasan Selim" userId="84cd2103f36ef0dc" providerId="LiveId" clId="{6ED845BA-74CA-4F74-9AC4-C2ED4D184EBF}" dt="2026-05-02T14:23:50.964" v="677" actId="478"/>
          <ac:spMkLst>
            <pc:docMk/>
            <pc:sldMk cId="3128794951" sldId="340"/>
            <ac:spMk id="18" creationId="{B7DC7B1E-1994-4ECE-59A6-0061C9D3FC5F}"/>
          </ac:spMkLst>
        </pc:spChg>
        <pc:spChg chg="add del mod">
          <ac:chgData name="Hasan Selim" userId="84cd2103f36ef0dc" providerId="LiveId" clId="{6ED845BA-74CA-4F74-9AC4-C2ED4D184EBF}" dt="2026-05-02T14:23:37.472" v="669" actId="478"/>
          <ac:spMkLst>
            <pc:docMk/>
            <pc:sldMk cId="3128794951" sldId="340"/>
            <ac:spMk id="19" creationId="{3ECD6C27-2C6D-DBFA-0BAA-C829A49487CA}"/>
          </ac:spMkLst>
        </pc:spChg>
        <pc:spChg chg="del">
          <ac:chgData name="Hasan Selim" userId="84cd2103f36ef0dc" providerId="LiveId" clId="{6ED845BA-74CA-4F74-9AC4-C2ED4D184EBF}" dt="2026-05-02T13:54:05.237" v="333" actId="478"/>
          <ac:spMkLst>
            <pc:docMk/>
            <pc:sldMk cId="3128794951" sldId="340"/>
            <ac:spMk id="20" creationId="{A72DB64A-D194-4DE6-A824-C423EDCF1B71}"/>
          </ac:spMkLst>
        </pc:spChg>
        <pc:spChg chg="mod">
          <ac:chgData name="Hasan Selim" userId="84cd2103f36ef0dc" providerId="LiveId" clId="{6ED845BA-74CA-4F74-9AC4-C2ED4D184EBF}" dt="2026-05-02T14:42:32.976" v="801" actId="20577"/>
          <ac:spMkLst>
            <pc:docMk/>
            <pc:sldMk cId="3128794951" sldId="340"/>
            <ac:spMk id="21" creationId="{BBFA495F-23C7-4F4F-9847-D6872D29A1AF}"/>
          </ac:spMkLst>
        </pc:spChg>
        <pc:spChg chg="add mod">
          <ac:chgData name="Hasan Selim" userId="84cd2103f36ef0dc" providerId="LiveId" clId="{6ED845BA-74CA-4F74-9AC4-C2ED4D184EBF}" dt="2026-05-02T14:23:53.092" v="679" actId="1076"/>
          <ac:spMkLst>
            <pc:docMk/>
            <pc:sldMk cId="3128794951" sldId="340"/>
            <ac:spMk id="22" creationId="{477536BB-70D8-8FBD-2C2A-80BF61186460}"/>
          </ac:spMkLst>
        </pc:spChg>
        <pc:spChg chg="add mod ord">
          <ac:chgData name="Hasan Selim" userId="84cd2103f36ef0dc" providerId="LiveId" clId="{6ED845BA-74CA-4F74-9AC4-C2ED4D184EBF}" dt="2026-05-02T14:23:43.002" v="672" actId="167"/>
          <ac:spMkLst>
            <pc:docMk/>
            <pc:sldMk cId="3128794951" sldId="340"/>
            <ac:spMk id="23" creationId="{E865D3A5-246F-B4A1-6423-E2AF68DECE6D}"/>
          </ac:spMkLst>
        </pc:spChg>
        <pc:spChg chg="del">
          <ac:chgData name="Hasan Selim" userId="84cd2103f36ef0dc" providerId="LiveId" clId="{6ED845BA-74CA-4F74-9AC4-C2ED4D184EBF}" dt="2026-05-02T13:54:00.104" v="331" actId="478"/>
          <ac:spMkLst>
            <pc:docMk/>
            <pc:sldMk cId="3128794951" sldId="340"/>
            <ac:spMk id="24" creationId="{8513AB7B-796A-4BA8-9722-923426923430}"/>
          </ac:spMkLst>
        </pc:spChg>
        <pc:spChg chg="mod">
          <ac:chgData name="Hasan Selim" userId="84cd2103f36ef0dc" providerId="LiveId" clId="{6ED845BA-74CA-4F74-9AC4-C2ED4D184EBF}" dt="2026-05-02T14:03:48.366" v="435" actId="207"/>
          <ac:spMkLst>
            <pc:docMk/>
            <pc:sldMk cId="3128794951" sldId="340"/>
            <ac:spMk id="212" creationId="{DB286AF6-1B83-459C-9BDE-DAA76B27A5B0}"/>
          </ac:spMkLst>
        </pc:spChg>
        <pc:spChg chg="mod">
          <ac:chgData name="Hasan Selim" userId="84cd2103f36ef0dc" providerId="LiveId" clId="{6ED845BA-74CA-4F74-9AC4-C2ED4D184EBF}" dt="2026-05-02T14:20:14.340" v="620" actId="1076"/>
          <ac:spMkLst>
            <pc:docMk/>
            <pc:sldMk cId="3128794951" sldId="340"/>
            <ac:spMk id="308" creationId="{49B465A9-924B-48A0-BCF5-D5665B84E6CD}"/>
          </ac:spMkLst>
        </pc:spChg>
        <pc:spChg chg="mod">
          <ac:chgData name="Hasan Selim" userId="84cd2103f36ef0dc" providerId="LiveId" clId="{6ED845BA-74CA-4F74-9AC4-C2ED4D184EBF}" dt="2026-05-02T14:19:44.533" v="608" actId="1076"/>
          <ac:spMkLst>
            <pc:docMk/>
            <pc:sldMk cId="3128794951" sldId="340"/>
            <ac:spMk id="310" creationId="{2F0158C2-A95B-4D6E-8EDC-267995DA1531}"/>
          </ac:spMkLst>
        </pc:spChg>
        <pc:spChg chg="mod">
          <ac:chgData name="Hasan Selim" userId="84cd2103f36ef0dc" providerId="LiveId" clId="{6ED845BA-74CA-4F74-9AC4-C2ED4D184EBF}" dt="2026-05-02T14:19:37.242" v="606" actId="6549"/>
          <ac:spMkLst>
            <pc:docMk/>
            <pc:sldMk cId="3128794951" sldId="340"/>
            <ac:spMk id="312" creationId="{0724928A-2A49-48C2-BE82-EA87437F831B}"/>
          </ac:spMkLst>
        </pc:spChg>
        <pc:grpChg chg="add mod">
          <ac:chgData name="Hasan Selim" userId="84cd2103f36ef0dc" providerId="LiveId" clId="{6ED845BA-74CA-4F74-9AC4-C2ED4D184EBF}" dt="2026-05-02T13:25:42.083" v="202" actId="164"/>
          <ac:grpSpMkLst>
            <pc:docMk/>
            <pc:sldMk cId="3128794951" sldId="340"/>
            <ac:grpSpMk id="3" creationId="{9B6BC000-4788-0370-3C8F-2649D75CFFB8}"/>
          </ac:grpSpMkLst>
        </pc:grpChg>
        <pc:picChg chg="add mod">
          <ac:chgData name="Hasan Selim" userId="84cd2103f36ef0dc" providerId="LiveId" clId="{6ED845BA-74CA-4F74-9AC4-C2ED4D184EBF}" dt="2026-05-02T13:25:42.083" v="202" actId="164"/>
          <ac:picMkLst>
            <pc:docMk/>
            <pc:sldMk cId="3128794951" sldId="340"/>
            <ac:picMk id="2" creationId="{E0B9658B-D544-F2BC-9EE1-755904FFC594}"/>
          </ac:picMkLst>
        </pc:picChg>
        <pc:picChg chg="add mod ord modCrop">
          <ac:chgData name="Hasan Selim" userId="84cd2103f36ef0dc" providerId="LiveId" clId="{6ED845BA-74CA-4F74-9AC4-C2ED4D184EBF}" dt="2026-05-02T14:01:43.792" v="404" actId="1076"/>
          <ac:picMkLst>
            <pc:docMk/>
            <pc:sldMk cId="3128794951" sldId="340"/>
            <ac:picMk id="4" creationId="{DF522C40-0493-F947-14C7-DE28C5082B99}"/>
          </ac:picMkLst>
        </pc:picChg>
        <pc:picChg chg="add del mod">
          <ac:chgData name="Hasan Selim" userId="84cd2103f36ef0dc" providerId="LiveId" clId="{6ED845BA-74CA-4F74-9AC4-C2ED4D184EBF}" dt="2026-05-02T14:11:51.169" v="496" actId="21"/>
          <ac:picMkLst>
            <pc:docMk/>
            <pc:sldMk cId="3128794951" sldId="340"/>
            <ac:picMk id="12" creationId="{E3E12A04-9471-7DBC-BC52-38ED8A69E762}"/>
          </ac:picMkLst>
        </pc:picChg>
        <pc:picChg chg="add del mod">
          <ac:chgData name="Hasan Selim" userId="84cd2103f36ef0dc" providerId="LiveId" clId="{6ED845BA-74CA-4F74-9AC4-C2ED4D184EBF}" dt="2026-05-02T14:15:56.548" v="529" actId="21"/>
          <ac:picMkLst>
            <pc:docMk/>
            <pc:sldMk cId="3128794951" sldId="340"/>
            <ac:picMk id="14" creationId="{5F7AA60C-A33B-0A11-48C4-63F9EA1E963F}"/>
          </ac:picMkLst>
        </pc:picChg>
        <pc:picChg chg="mod ord modCrop">
          <ac:chgData name="Hasan Selim" userId="84cd2103f36ef0dc" providerId="LiveId" clId="{6ED845BA-74CA-4F74-9AC4-C2ED4D184EBF}" dt="2026-05-02T13:25:42.083" v="202" actId="164"/>
          <ac:picMkLst>
            <pc:docMk/>
            <pc:sldMk cId="3128794951" sldId="340"/>
            <ac:picMk id="318" creationId="{A5AEBF6A-61B2-42D6-B1CB-D589066F3213}"/>
          </ac:picMkLst>
        </pc:picChg>
        <pc:picChg chg="del">
          <ac:chgData name="Hasan Selim" userId="84cd2103f36ef0dc" providerId="LiveId" clId="{6ED845BA-74CA-4F74-9AC4-C2ED4D184EBF}" dt="2026-05-02T13:52:44.296" v="314" actId="478"/>
          <ac:picMkLst>
            <pc:docMk/>
            <pc:sldMk cId="3128794951" sldId="340"/>
            <ac:picMk id="319" creationId="{AD6122DE-DA95-435B-B0A2-723FA51DB87A}"/>
          </ac:picMkLst>
        </pc:picChg>
        <pc:picChg chg="del">
          <ac:chgData name="Hasan Selim" userId="84cd2103f36ef0dc" providerId="LiveId" clId="{6ED845BA-74CA-4F74-9AC4-C2ED4D184EBF}" dt="2026-05-02T13:52:43.549" v="313" actId="478"/>
          <ac:picMkLst>
            <pc:docMk/>
            <pc:sldMk cId="3128794951" sldId="340"/>
            <ac:picMk id="320" creationId="{DBA0E03E-57F9-49B5-BB4F-14E236E2CF9A}"/>
          </ac:picMkLst>
        </pc:picChg>
        <pc:picChg chg="del">
          <ac:chgData name="Hasan Selim" userId="84cd2103f36ef0dc" providerId="LiveId" clId="{6ED845BA-74CA-4F74-9AC4-C2ED4D184EBF}" dt="2026-05-02T13:52:45.669" v="316" actId="478"/>
          <ac:picMkLst>
            <pc:docMk/>
            <pc:sldMk cId="3128794951" sldId="340"/>
            <ac:picMk id="321" creationId="{A49928C8-7A23-42FF-A1E9-DE3E8CDF8180}"/>
          </ac:picMkLst>
        </pc:picChg>
        <pc:picChg chg="del">
          <ac:chgData name="Hasan Selim" userId="84cd2103f36ef0dc" providerId="LiveId" clId="{6ED845BA-74CA-4F74-9AC4-C2ED4D184EBF}" dt="2026-05-02T13:52:44.977" v="315" actId="478"/>
          <ac:picMkLst>
            <pc:docMk/>
            <pc:sldMk cId="3128794951" sldId="340"/>
            <ac:picMk id="322" creationId="{7061394E-5EC7-472F-820A-AB59B5FF06BD}"/>
          </ac:picMkLst>
        </pc:picChg>
      </pc:sldChg>
      <pc:sldChg chg="addSp delSp modSp mod">
        <pc:chgData name="Hasan Selim" userId="84cd2103f36ef0dc" providerId="LiveId" clId="{6ED845BA-74CA-4F74-9AC4-C2ED4D184EBF}" dt="2026-05-02T14:26:18.126" v="714" actId="20577"/>
        <pc:sldMkLst>
          <pc:docMk/>
          <pc:sldMk cId="3138501502" sldId="341"/>
        </pc:sldMkLst>
        <pc:spChg chg="add mod">
          <ac:chgData name="Hasan Selim" userId="84cd2103f36ef0dc" providerId="LiveId" clId="{6ED845BA-74CA-4F74-9AC4-C2ED4D184EBF}" dt="2026-05-02T13:29:15.154" v="221"/>
          <ac:spMkLst>
            <pc:docMk/>
            <pc:sldMk cId="3138501502" sldId="341"/>
            <ac:spMk id="6" creationId="{2BF2C4EA-EA8C-277D-86E7-5DB1DA32710B}"/>
          </ac:spMkLst>
        </pc:spChg>
        <pc:spChg chg="del">
          <ac:chgData name="Hasan Selim" userId="84cd2103f36ef0dc" providerId="LiveId" clId="{6ED845BA-74CA-4F74-9AC4-C2ED4D184EBF}" dt="2026-05-02T13:30:03.653" v="227" actId="478"/>
          <ac:spMkLst>
            <pc:docMk/>
            <pc:sldMk cId="3138501502" sldId="341"/>
            <ac:spMk id="7" creationId="{3744ED8B-258E-4252-BD77-335BDFE0D2DC}"/>
          </ac:spMkLst>
        </pc:spChg>
        <pc:spChg chg="add mod">
          <ac:chgData name="Hasan Selim" userId="84cd2103f36ef0dc" providerId="LiveId" clId="{6ED845BA-74CA-4F74-9AC4-C2ED4D184EBF}" dt="2026-05-02T13:30:03.858" v="228"/>
          <ac:spMkLst>
            <pc:docMk/>
            <pc:sldMk cId="3138501502" sldId="341"/>
            <ac:spMk id="10" creationId="{6A48A323-DE66-9756-CE66-AFB64B85274A}"/>
          </ac:spMkLst>
        </pc:spChg>
        <pc:spChg chg="del">
          <ac:chgData name="Hasan Selim" userId="84cd2103f36ef0dc" providerId="LiveId" clId="{6ED845BA-74CA-4F74-9AC4-C2ED4D184EBF}" dt="2026-05-02T13:29:14.905" v="220" actId="478"/>
          <ac:spMkLst>
            <pc:docMk/>
            <pc:sldMk cId="3138501502" sldId="341"/>
            <ac:spMk id="20" creationId="{A72DB64A-D194-4DE6-A824-C423EDCF1B71}"/>
          </ac:spMkLst>
        </pc:spChg>
        <pc:spChg chg="mod">
          <ac:chgData name="Hasan Selim" userId="84cd2103f36ef0dc" providerId="LiveId" clId="{6ED845BA-74CA-4F74-9AC4-C2ED4D184EBF}" dt="2026-05-02T13:45:33.638" v="238" actId="113"/>
          <ac:spMkLst>
            <pc:docMk/>
            <pc:sldMk cId="3138501502" sldId="341"/>
            <ac:spMk id="21" creationId="{BBFA495F-23C7-4F4F-9847-D6872D29A1AF}"/>
          </ac:spMkLst>
        </pc:spChg>
        <pc:spChg chg="mod">
          <ac:chgData name="Hasan Selim" userId="84cd2103f36ef0dc" providerId="LiveId" clId="{6ED845BA-74CA-4F74-9AC4-C2ED4D184EBF}" dt="2026-05-02T14:26:18.126" v="714" actId="20577"/>
          <ac:spMkLst>
            <pc:docMk/>
            <pc:sldMk cId="3138501502" sldId="341"/>
            <ac:spMk id="64" creationId="{BAFE3C43-C8D8-450E-9B88-4304152311AE}"/>
          </ac:spMkLst>
        </pc:spChg>
        <pc:spChg chg="mod">
          <ac:chgData name="Hasan Selim" userId="84cd2103f36ef0dc" providerId="LiveId" clId="{6ED845BA-74CA-4F74-9AC4-C2ED4D184EBF}" dt="2026-05-02T14:03:36.902" v="429" actId="207"/>
          <ac:spMkLst>
            <pc:docMk/>
            <pc:sldMk cId="3138501502" sldId="341"/>
            <ac:spMk id="94" creationId="{FEB3B30B-DADA-493C-B933-6F1F028C79AD}"/>
          </ac:spMkLst>
        </pc:spChg>
        <pc:spChg chg="mod">
          <ac:chgData name="Hasan Selim" userId="84cd2103f36ef0dc" providerId="LiveId" clId="{6ED845BA-74CA-4F74-9AC4-C2ED4D184EBF}" dt="2026-05-02T14:03:40.324" v="430" actId="207"/>
          <ac:spMkLst>
            <pc:docMk/>
            <pc:sldMk cId="3138501502" sldId="341"/>
            <ac:spMk id="95" creationId="{1EC9CB1E-966A-4043-99EB-57E406CA8404}"/>
          </ac:spMkLst>
        </pc:spChg>
        <pc:spChg chg="mod">
          <ac:chgData name="Hasan Selim" userId="84cd2103f36ef0dc" providerId="LiveId" clId="{6ED845BA-74CA-4F74-9AC4-C2ED4D184EBF}" dt="2026-05-02T14:03:40.324" v="430" actId="207"/>
          <ac:spMkLst>
            <pc:docMk/>
            <pc:sldMk cId="3138501502" sldId="341"/>
            <ac:spMk id="96" creationId="{3E6EC00F-E48E-470E-9807-E7A12102CEC3}"/>
          </ac:spMkLst>
        </pc:spChg>
        <pc:spChg chg="mod">
          <ac:chgData name="Hasan Selim" userId="84cd2103f36ef0dc" providerId="LiveId" clId="{6ED845BA-74CA-4F74-9AC4-C2ED4D184EBF}" dt="2026-05-02T14:03:33.763" v="427" actId="207"/>
          <ac:spMkLst>
            <pc:docMk/>
            <pc:sldMk cId="3138501502" sldId="341"/>
            <ac:spMk id="98" creationId="{A73642FA-BA67-42B9-8E57-4308506DD9F7}"/>
          </ac:spMkLst>
        </pc:spChg>
        <pc:spChg chg="mod">
          <ac:chgData name="Hasan Selim" userId="84cd2103f36ef0dc" providerId="LiveId" clId="{6ED845BA-74CA-4F74-9AC4-C2ED4D184EBF}" dt="2026-05-02T14:03:35.393" v="428" actId="207"/>
          <ac:spMkLst>
            <pc:docMk/>
            <pc:sldMk cId="3138501502" sldId="341"/>
            <ac:spMk id="99" creationId="{9FBAD0D5-3BC0-4F96-965A-3E5E418BB751}"/>
          </ac:spMkLst>
        </pc:spChg>
        <pc:grpChg chg="add mod">
          <ac:chgData name="Hasan Selim" userId="84cd2103f36ef0dc" providerId="LiveId" clId="{6ED845BA-74CA-4F74-9AC4-C2ED4D184EBF}" dt="2026-05-02T13:52:59.344" v="318" actId="164"/>
          <ac:grpSpMkLst>
            <pc:docMk/>
            <pc:sldMk cId="3138501502" sldId="341"/>
            <ac:grpSpMk id="11" creationId="{4BD63E6A-86A4-8561-B757-EA5F077A182E}"/>
          </ac:grpSpMkLst>
        </pc:grpChg>
        <pc:picChg chg="add del mod">
          <ac:chgData name="Hasan Selim" userId="84cd2103f36ef0dc" providerId="LiveId" clId="{6ED845BA-74CA-4F74-9AC4-C2ED4D184EBF}" dt="2026-05-02T13:27:45.627" v="211" actId="478"/>
          <ac:picMkLst>
            <pc:docMk/>
            <pc:sldMk cId="3138501502" sldId="341"/>
            <ac:picMk id="3" creationId="{8DD0D91F-893D-D68E-5DF7-F18291E8CA63}"/>
          </ac:picMkLst>
        </pc:picChg>
        <pc:picChg chg="add mod">
          <ac:chgData name="Hasan Selim" userId="84cd2103f36ef0dc" providerId="LiveId" clId="{6ED845BA-74CA-4F74-9AC4-C2ED4D184EBF}" dt="2026-05-02T13:33:22.617" v="235" actId="1076"/>
          <ac:picMkLst>
            <pc:docMk/>
            <pc:sldMk cId="3138501502" sldId="341"/>
            <ac:picMk id="5" creationId="{4F624D3C-F2C7-CE4C-8A94-3009C17C788E}"/>
          </ac:picMkLst>
        </pc:picChg>
        <pc:picChg chg="add mod ord">
          <ac:chgData name="Hasan Selim" userId="84cd2103f36ef0dc" providerId="LiveId" clId="{6ED845BA-74CA-4F74-9AC4-C2ED4D184EBF}" dt="2026-05-02T13:56:39.034" v="363" actId="1035"/>
          <ac:picMkLst>
            <pc:docMk/>
            <pc:sldMk cId="3138501502" sldId="341"/>
            <ac:picMk id="12" creationId="{60F05186-F5EF-6C07-9CDA-7C117460345E}"/>
          </ac:picMkLst>
        </pc:picChg>
        <pc:picChg chg="del mod">
          <ac:chgData name="Hasan Selim" userId="84cd2103f36ef0dc" providerId="LiveId" clId="{6ED845BA-74CA-4F74-9AC4-C2ED4D184EBF}" dt="2026-05-02T13:28:32.286" v="219" actId="478"/>
          <ac:picMkLst>
            <pc:docMk/>
            <pc:sldMk cId="3138501502" sldId="341"/>
            <ac:picMk id="252" creationId="{8E161771-C032-4C9A-B77E-5E8F41ECF16F}"/>
          </ac:picMkLst>
        </pc:picChg>
        <pc:picChg chg="del mod">
          <ac:chgData name="Hasan Selim" userId="84cd2103f36ef0dc" providerId="LiveId" clId="{6ED845BA-74CA-4F74-9AC4-C2ED4D184EBF}" dt="2026-05-02T13:56:33.242" v="354" actId="478"/>
          <ac:picMkLst>
            <pc:docMk/>
            <pc:sldMk cId="3138501502" sldId="341"/>
            <ac:picMk id="253" creationId="{39EC67FA-C4B3-4869-871F-90A17278B249}"/>
          </ac:picMkLst>
        </pc:picChg>
        <pc:picChg chg="del mod">
          <ac:chgData name="Hasan Selim" userId="84cd2103f36ef0dc" providerId="LiveId" clId="{6ED845BA-74CA-4F74-9AC4-C2ED4D184EBF}" dt="2026-05-02T13:56:35.534" v="357" actId="478"/>
          <ac:picMkLst>
            <pc:docMk/>
            <pc:sldMk cId="3138501502" sldId="341"/>
            <ac:picMk id="254" creationId="{4458C40D-5CD4-4BEA-B933-1FD864C6C9B6}"/>
          </ac:picMkLst>
        </pc:picChg>
        <pc:picChg chg="del mod">
          <ac:chgData name="Hasan Selim" userId="84cd2103f36ef0dc" providerId="LiveId" clId="{6ED845BA-74CA-4F74-9AC4-C2ED4D184EBF}" dt="2026-05-02T13:56:36.452" v="358" actId="478"/>
          <ac:picMkLst>
            <pc:docMk/>
            <pc:sldMk cId="3138501502" sldId="341"/>
            <ac:picMk id="255" creationId="{3392B371-58B7-4997-B79B-DBF41EF93F73}"/>
          </ac:picMkLst>
        </pc:picChg>
        <pc:picChg chg="del mod">
          <ac:chgData name="Hasan Selim" userId="84cd2103f36ef0dc" providerId="LiveId" clId="{6ED845BA-74CA-4F74-9AC4-C2ED4D184EBF}" dt="2026-05-02T13:56:36.987" v="359" actId="478"/>
          <ac:picMkLst>
            <pc:docMk/>
            <pc:sldMk cId="3138501502" sldId="341"/>
            <ac:picMk id="256" creationId="{95390C45-C066-4160-BED8-5B5547B92813}"/>
          </ac:picMkLst>
        </pc:picChg>
        <pc:picChg chg="del mod">
          <ac:chgData name="Hasan Selim" userId="84cd2103f36ef0dc" providerId="LiveId" clId="{6ED845BA-74CA-4F74-9AC4-C2ED4D184EBF}" dt="2026-05-02T13:56:34.922" v="356" actId="478"/>
          <ac:picMkLst>
            <pc:docMk/>
            <pc:sldMk cId="3138501502" sldId="341"/>
            <ac:picMk id="257" creationId="{E3F9B0A4-57DA-4167-A76A-639719890ACF}"/>
          </ac:picMkLst>
        </pc:picChg>
        <pc:picChg chg="del mod">
          <ac:chgData name="Hasan Selim" userId="84cd2103f36ef0dc" providerId="LiveId" clId="{6ED845BA-74CA-4F74-9AC4-C2ED4D184EBF}" dt="2026-05-02T13:56:34.012" v="355" actId="478"/>
          <ac:picMkLst>
            <pc:docMk/>
            <pc:sldMk cId="3138501502" sldId="341"/>
            <ac:picMk id="258" creationId="{0DE72059-65FC-4414-A5A9-5AEC02A168CE}"/>
          </ac:picMkLst>
        </pc:picChg>
      </pc:sldChg>
      <pc:sldChg chg="addSp delSp modSp mod">
        <pc:chgData name="Hasan Selim" userId="84cd2103f36ef0dc" providerId="LiveId" clId="{6ED845BA-74CA-4F74-9AC4-C2ED4D184EBF}" dt="2026-05-02T15:13:10.027" v="818" actId="478"/>
        <pc:sldMkLst>
          <pc:docMk/>
          <pc:sldMk cId="520141901" sldId="342"/>
        </pc:sldMkLst>
        <pc:spChg chg="add">
          <ac:chgData name="Hasan Selim" userId="84cd2103f36ef0dc" providerId="LiveId" clId="{6ED845BA-74CA-4F74-9AC4-C2ED4D184EBF}" dt="2026-05-02T12:59:07.274" v="14"/>
          <ac:spMkLst>
            <pc:docMk/>
            <pc:sldMk cId="520141901" sldId="342"/>
            <ac:spMk id="2" creationId="{D587AF6C-9647-910F-D970-E875EEA7E97C}"/>
          </ac:spMkLst>
        </pc:spChg>
        <pc:spChg chg="del">
          <ac:chgData name="Hasan Selim" userId="84cd2103f36ef0dc" providerId="LiveId" clId="{6ED845BA-74CA-4F74-9AC4-C2ED4D184EBF}" dt="2026-05-02T13:14:46.042" v="130"/>
          <ac:spMkLst>
            <pc:docMk/>
            <pc:sldMk cId="520141901" sldId="342"/>
            <ac:spMk id="7" creationId="{3744ED8B-258E-4252-BD77-335BDFE0D2DC}"/>
          </ac:spMkLst>
        </pc:spChg>
        <pc:spChg chg="del">
          <ac:chgData name="Hasan Selim" userId="84cd2103f36ef0dc" providerId="LiveId" clId="{6ED845BA-74CA-4F74-9AC4-C2ED4D184EBF}" dt="2026-05-02T13:14:12.233" v="120"/>
          <ac:spMkLst>
            <pc:docMk/>
            <pc:sldMk cId="520141901" sldId="342"/>
            <ac:spMk id="8" creationId="{A5F377DD-9C1D-4AF5-B9D4-251E798FC950}"/>
          </ac:spMkLst>
        </pc:spChg>
        <pc:spChg chg="mod">
          <ac:chgData name="Hasan Selim" userId="84cd2103f36ef0dc" providerId="LiveId" clId="{6ED845BA-74CA-4F74-9AC4-C2ED4D184EBF}" dt="2026-05-02T13:18:05.524" v="165" actId="1076"/>
          <ac:spMkLst>
            <pc:docMk/>
            <pc:sldMk cId="520141901" sldId="342"/>
            <ac:spMk id="9" creationId="{B2FF13AB-674F-4BAC-BB6D-B0035C095B7B}"/>
          </ac:spMkLst>
        </pc:spChg>
        <pc:spChg chg="del">
          <ac:chgData name="Hasan Selim" userId="84cd2103f36ef0dc" providerId="LiveId" clId="{6ED845BA-74CA-4F74-9AC4-C2ED4D184EBF}" dt="2026-05-02T13:14:28.938" v="125"/>
          <ac:spMkLst>
            <pc:docMk/>
            <pc:sldMk cId="520141901" sldId="342"/>
            <ac:spMk id="20" creationId="{A72DB64A-D194-4DE6-A824-C423EDCF1B71}"/>
          </ac:spMkLst>
        </pc:spChg>
        <pc:spChg chg="mod">
          <ac:chgData name="Hasan Selim" userId="84cd2103f36ef0dc" providerId="LiveId" clId="{6ED845BA-74CA-4F74-9AC4-C2ED4D184EBF}" dt="2026-05-02T13:45:45.726" v="242" actId="113"/>
          <ac:spMkLst>
            <pc:docMk/>
            <pc:sldMk cId="520141901" sldId="342"/>
            <ac:spMk id="21" creationId="{BBFA495F-23C7-4F4F-9847-D6872D29A1AF}"/>
          </ac:spMkLst>
        </pc:spChg>
        <pc:spChg chg="add del">
          <ac:chgData name="Hasan Selim" userId="84cd2103f36ef0dc" providerId="LiveId" clId="{6ED845BA-74CA-4F74-9AC4-C2ED4D184EBF}" dt="2026-05-02T13:14:12.233" v="120"/>
          <ac:spMkLst>
            <pc:docMk/>
            <pc:sldMk cId="520141901" sldId="342"/>
            <ac:spMk id="27" creationId="{4B727EEB-D6C9-0C4D-4842-DB7EA76E1A74}"/>
          </ac:spMkLst>
        </pc:spChg>
        <pc:spChg chg="add del mod">
          <ac:chgData name="Hasan Selim" userId="84cd2103f36ef0dc" providerId="LiveId" clId="{6ED845BA-74CA-4F74-9AC4-C2ED4D184EBF}" dt="2026-05-02T13:14:12.233" v="120"/>
          <ac:spMkLst>
            <pc:docMk/>
            <pc:sldMk cId="520141901" sldId="342"/>
            <ac:spMk id="28" creationId="{B223939B-A9E9-BB4E-962D-4BB7AC6207B0}"/>
          </ac:spMkLst>
        </pc:spChg>
        <pc:spChg chg="mod">
          <ac:chgData name="Hasan Selim" userId="84cd2103f36ef0dc" providerId="LiveId" clId="{6ED845BA-74CA-4F74-9AC4-C2ED4D184EBF}" dt="2026-05-02T13:14:12.233" v="120"/>
          <ac:spMkLst>
            <pc:docMk/>
            <pc:sldMk cId="520141901" sldId="342"/>
            <ac:spMk id="29" creationId="{31B6D04B-50AA-6A50-61D4-72C428F83436}"/>
          </ac:spMkLst>
        </pc:spChg>
        <pc:spChg chg="add del">
          <ac:chgData name="Hasan Selim" userId="84cd2103f36ef0dc" providerId="LiveId" clId="{6ED845BA-74CA-4F74-9AC4-C2ED4D184EBF}" dt="2026-05-02T13:14:28.938" v="125"/>
          <ac:spMkLst>
            <pc:docMk/>
            <pc:sldMk cId="520141901" sldId="342"/>
            <ac:spMk id="30" creationId="{5EEB2582-98AE-F864-5801-C2A6B02072E5}"/>
          </ac:spMkLst>
        </pc:spChg>
        <pc:spChg chg="add del mod">
          <ac:chgData name="Hasan Selim" userId="84cd2103f36ef0dc" providerId="LiveId" clId="{6ED845BA-74CA-4F74-9AC4-C2ED4D184EBF}" dt="2026-05-02T13:14:28.938" v="125"/>
          <ac:spMkLst>
            <pc:docMk/>
            <pc:sldMk cId="520141901" sldId="342"/>
            <ac:spMk id="31" creationId="{A9FE0365-4B4C-2FA5-F6BE-F11C8A71CBA8}"/>
          </ac:spMkLst>
        </pc:spChg>
        <pc:spChg chg="mod">
          <ac:chgData name="Hasan Selim" userId="84cd2103f36ef0dc" providerId="LiveId" clId="{6ED845BA-74CA-4F74-9AC4-C2ED4D184EBF}" dt="2026-05-02T13:14:28.938" v="125"/>
          <ac:spMkLst>
            <pc:docMk/>
            <pc:sldMk cId="520141901" sldId="342"/>
            <ac:spMk id="32" creationId="{9E2F4C11-37A4-B71C-69D8-AF870170041F}"/>
          </ac:spMkLst>
        </pc:spChg>
        <pc:spChg chg="add del">
          <ac:chgData name="Hasan Selim" userId="84cd2103f36ef0dc" providerId="LiveId" clId="{6ED845BA-74CA-4F74-9AC4-C2ED4D184EBF}" dt="2026-05-02T13:14:46.042" v="130"/>
          <ac:spMkLst>
            <pc:docMk/>
            <pc:sldMk cId="520141901" sldId="342"/>
            <ac:spMk id="33" creationId="{76BD5A62-2B3A-28A0-D765-65F5322C1806}"/>
          </ac:spMkLst>
        </pc:spChg>
        <pc:spChg chg="add del mod">
          <ac:chgData name="Hasan Selim" userId="84cd2103f36ef0dc" providerId="LiveId" clId="{6ED845BA-74CA-4F74-9AC4-C2ED4D184EBF}" dt="2026-05-02T13:14:46.042" v="130"/>
          <ac:spMkLst>
            <pc:docMk/>
            <pc:sldMk cId="520141901" sldId="342"/>
            <ac:spMk id="34" creationId="{6444907D-286A-D3EA-BB8A-6FFB65EDFE8B}"/>
          </ac:spMkLst>
        </pc:spChg>
        <pc:spChg chg="mod">
          <ac:chgData name="Hasan Selim" userId="84cd2103f36ef0dc" providerId="LiveId" clId="{6ED845BA-74CA-4F74-9AC4-C2ED4D184EBF}" dt="2026-05-02T13:14:46.042" v="130"/>
          <ac:spMkLst>
            <pc:docMk/>
            <pc:sldMk cId="520141901" sldId="342"/>
            <ac:spMk id="35" creationId="{F0D50694-1272-DFAC-EFE3-D6DB4DF0E001}"/>
          </ac:spMkLst>
        </pc:spChg>
        <pc:spChg chg="mod">
          <ac:chgData name="Hasan Selim" userId="84cd2103f36ef0dc" providerId="LiveId" clId="{6ED845BA-74CA-4F74-9AC4-C2ED4D184EBF}" dt="2026-05-02T14:29:02.532" v="728" actId="403"/>
          <ac:spMkLst>
            <pc:docMk/>
            <pc:sldMk cId="520141901" sldId="342"/>
            <ac:spMk id="175" creationId="{9D23D63E-2FF5-4DA1-A202-16E4FC2A0303}"/>
          </ac:spMkLst>
        </pc:spChg>
        <pc:picChg chg="add del mod">
          <ac:chgData name="Hasan Selim" userId="84cd2103f36ef0dc" providerId="LiveId" clId="{6ED845BA-74CA-4F74-9AC4-C2ED4D184EBF}" dt="2026-05-02T15:13:10.027" v="818" actId="478"/>
          <ac:picMkLst>
            <pc:docMk/>
            <pc:sldMk cId="520141901" sldId="342"/>
            <ac:picMk id="3" creationId="{6B4D2B06-CB0E-260D-A9A6-F3D8B0CB412F}"/>
          </ac:picMkLst>
        </pc:picChg>
        <pc:picChg chg="add del mod">
          <ac:chgData name="Hasan Selim" userId="84cd2103f36ef0dc" providerId="LiveId" clId="{6ED845BA-74CA-4F74-9AC4-C2ED4D184EBF}" dt="2026-05-02T12:59:25.799" v="20" actId="478"/>
          <ac:picMkLst>
            <pc:docMk/>
            <pc:sldMk cId="520141901" sldId="342"/>
            <ac:picMk id="4" creationId="{0E1CD542-B369-1E7A-8B79-3C6215CB982E}"/>
          </ac:picMkLst>
        </pc:picChg>
        <pc:picChg chg="del mod">
          <ac:chgData name="Hasan Selim" userId="84cd2103f36ef0dc" providerId="LiveId" clId="{6ED845BA-74CA-4F74-9AC4-C2ED4D184EBF}" dt="2026-05-02T13:45:48.038" v="243" actId="478"/>
          <ac:picMkLst>
            <pc:docMk/>
            <pc:sldMk cId="520141901" sldId="342"/>
            <ac:picMk id="5" creationId="{8C8B191E-29BC-4A4E-B5EB-64FAE8ABFA1F}"/>
          </ac:picMkLst>
        </pc:picChg>
        <pc:picChg chg="add del mod modCrop">
          <ac:chgData name="Hasan Selim" userId="84cd2103f36ef0dc" providerId="LiveId" clId="{6ED845BA-74CA-4F74-9AC4-C2ED4D184EBF}" dt="2026-05-02T13:13:27.195" v="114" actId="478"/>
          <ac:picMkLst>
            <pc:docMk/>
            <pc:sldMk cId="520141901" sldId="342"/>
            <ac:picMk id="11" creationId="{47B4E396-C37D-53A9-3DBD-E4AB14947983}"/>
          </ac:picMkLst>
        </pc:picChg>
        <pc:picChg chg="add del mod modCrop">
          <ac:chgData name="Hasan Selim" userId="84cd2103f36ef0dc" providerId="LiveId" clId="{6ED845BA-74CA-4F74-9AC4-C2ED4D184EBF}" dt="2026-05-02T13:13:16.300" v="111" actId="478"/>
          <ac:picMkLst>
            <pc:docMk/>
            <pc:sldMk cId="520141901" sldId="342"/>
            <ac:picMk id="13" creationId="{0EC3AACF-E707-220F-D5A6-A77568DAF30D}"/>
          </ac:picMkLst>
        </pc:picChg>
        <pc:picChg chg="add del mod modCrop">
          <ac:chgData name="Hasan Selim" userId="84cd2103f36ef0dc" providerId="LiveId" clId="{6ED845BA-74CA-4F74-9AC4-C2ED4D184EBF}" dt="2026-05-02T13:13:26.613" v="113" actId="478"/>
          <ac:picMkLst>
            <pc:docMk/>
            <pc:sldMk cId="520141901" sldId="342"/>
            <ac:picMk id="14" creationId="{7DF22599-A335-4D9A-EF17-B0991007D1B8}"/>
          </ac:picMkLst>
        </pc:picChg>
        <pc:picChg chg="add del mod">
          <ac:chgData name="Hasan Selim" userId="84cd2103f36ef0dc" providerId="LiveId" clId="{6ED845BA-74CA-4F74-9AC4-C2ED4D184EBF}" dt="2026-05-02T13:13:15.187" v="109" actId="478"/>
          <ac:picMkLst>
            <pc:docMk/>
            <pc:sldMk cId="520141901" sldId="342"/>
            <ac:picMk id="17" creationId="{AC196C4B-AAE2-35CA-039B-AF14EAAB79C5}"/>
          </ac:picMkLst>
        </pc:picChg>
        <pc:picChg chg="add del mod modCrop">
          <ac:chgData name="Hasan Selim" userId="84cd2103f36ef0dc" providerId="LiveId" clId="{6ED845BA-74CA-4F74-9AC4-C2ED4D184EBF}" dt="2026-05-02T13:13:26.088" v="112" actId="478"/>
          <ac:picMkLst>
            <pc:docMk/>
            <pc:sldMk cId="520141901" sldId="342"/>
            <ac:picMk id="18" creationId="{DD6D01ED-70F5-DC5D-CD8B-9CBEE0181D81}"/>
          </ac:picMkLst>
        </pc:picChg>
        <pc:picChg chg="add del mod">
          <ac:chgData name="Hasan Selim" userId="84cd2103f36ef0dc" providerId="LiveId" clId="{6ED845BA-74CA-4F74-9AC4-C2ED4D184EBF}" dt="2026-05-02T13:13:13.382" v="108" actId="478"/>
          <ac:picMkLst>
            <pc:docMk/>
            <pc:sldMk cId="520141901" sldId="342"/>
            <ac:picMk id="22" creationId="{21C04C0C-2960-76F3-A561-95E5D3EDD079}"/>
          </ac:picMkLst>
        </pc:picChg>
        <pc:picChg chg="add del mod">
          <ac:chgData name="Hasan Selim" userId="84cd2103f36ef0dc" providerId="LiveId" clId="{6ED845BA-74CA-4F74-9AC4-C2ED4D184EBF}" dt="2026-05-02T13:13:15.699" v="110" actId="478"/>
          <ac:picMkLst>
            <pc:docMk/>
            <pc:sldMk cId="520141901" sldId="342"/>
            <ac:picMk id="26" creationId="{288F1B4C-2753-0F81-7715-AB92239400CE}"/>
          </ac:picMkLst>
        </pc:picChg>
        <pc:picChg chg="add del mod">
          <ac:chgData name="Hasan Selim" userId="84cd2103f36ef0dc" providerId="LiveId" clId="{6ED845BA-74CA-4F74-9AC4-C2ED4D184EBF}" dt="2026-05-02T13:26:06.955" v="204" actId="21"/>
          <ac:picMkLst>
            <pc:docMk/>
            <pc:sldMk cId="520141901" sldId="342"/>
            <ac:picMk id="36" creationId="{B2DDEBA7-D6AE-763F-EF26-5C23769C787F}"/>
          </ac:picMkLst>
        </pc:picChg>
      </pc:sldChg>
      <pc:sldChg chg="addSp delSp modSp mod">
        <pc:chgData name="Hasan Selim" userId="84cd2103f36ef0dc" providerId="LiveId" clId="{6ED845BA-74CA-4F74-9AC4-C2ED4D184EBF}" dt="2026-05-02T14:31:41.702" v="757" actId="1076"/>
        <pc:sldMkLst>
          <pc:docMk/>
          <pc:sldMk cId="4285557536" sldId="343"/>
        </pc:sldMkLst>
        <pc:spChg chg="add mod">
          <ac:chgData name="Hasan Selim" userId="84cd2103f36ef0dc" providerId="LiveId" clId="{6ED845BA-74CA-4F74-9AC4-C2ED4D184EBF}" dt="2026-05-02T13:15:01.709" v="133"/>
          <ac:spMkLst>
            <pc:docMk/>
            <pc:sldMk cId="4285557536" sldId="343"/>
            <ac:spMk id="2" creationId="{DDE200C4-04B1-42B6-55C0-F6FC8814859B}"/>
          </ac:spMkLst>
        </pc:spChg>
        <pc:spChg chg="add mod">
          <ac:chgData name="Hasan Selim" userId="84cd2103f36ef0dc" providerId="LiveId" clId="{6ED845BA-74CA-4F74-9AC4-C2ED4D184EBF}" dt="2026-05-02T13:15:07.038" v="135"/>
          <ac:spMkLst>
            <pc:docMk/>
            <pc:sldMk cId="4285557536" sldId="343"/>
            <ac:spMk id="3" creationId="{8A0CD066-2145-6C74-7825-2BC6C10C5A33}"/>
          </ac:spMkLst>
        </pc:spChg>
        <pc:spChg chg="add del">
          <ac:chgData name="Hasan Selim" userId="84cd2103f36ef0dc" providerId="LiveId" clId="{6ED845BA-74CA-4F74-9AC4-C2ED4D184EBF}" dt="2026-05-02T13:16:01.689" v="137"/>
          <ac:spMkLst>
            <pc:docMk/>
            <pc:sldMk cId="4285557536" sldId="343"/>
            <ac:spMk id="4" creationId="{679D4DF2-EF36-F514-787F-E1A18127AB9A}"/>
          </ac:spMkLst>
        </pc:spChg>
        <pc:spChg chg="mod">
          <ac:chgData name="Hasan Selim" userId="84cd2103f36ef0dc" providerId="LiveId" clId="{6ED845BA-74CA-4F74-9AC4-C2ED4D184EBF}" dt="2026-05-02T13:16:01.689" v="137"/>
          <ac:spMkLst>
            <pc:docMk/>
            <pc:sldMk cId="4285557536" sldId="343"/>
            <ac:spMk id="5" creationId="{13F1D1E0-BAD1-10E9-143D-A8327158DE94}"/>
          </ac:spMkLst>
        </pc:spChg>
        <pc:spChg chg="del">
          <ac:chgData name="Hasan Selim" userId="84cd2103f36ef0dc" providerId="LiveId" clId="{6ED845BA-74CA-4F74-9AC4-C2ED4D184EBF}" dt="2026-05-02T13:16:01.689" v="137"/>
          <ac:spMkLst>
            <pc:docMk/>
            <pc:sldMk cId="4285557536" sldId="343"/>
            <ac:spMk id="7" creationId="{3744ED8B-258E-4252-BD77-335BDFE0D2DC}"/>
          </ac:spMkLst>
        </pc:spChg>
        <pc:spChg chg="del">
          <ac:chgData name="Hasan Selim" userId="84cd2103f36ef0dc" providerId="LiveId" clId="{6ED845BA-74CA-4F74-9AC4-C2ED4D184EBF}" dt="2026-05-02T13:15:01.459" v="132" actId="478"/>
          <ac:spMkLst>
            <pc:docMk/>
            <pc:sldMk cId="4285557536" sldId="343"/>
            <ac:spMk id="8" creationId="{A5F377DD-9C1D-4AF5-B9D4-251E798FC950}"/>
          </ac:spMkLst>
        </pc:spChg>
        <pc:spChg chg="mod">
          <ac:chgData name="Hasan Selim" userId="84cd2103f36ef0dc" providerId="LiveId" clId="{6ED845BA-74CA-4F74-9AC4-C2ED4D184EBF}" dt="2026-05-02T13:23:54.859" v="183" actId="1076"/>
          <ac:spMkLst>
            <pc:docMk/>
            <pc:sldMk cId="4285557536" sldId="343"/>
            <ac:spMk id="9" creationId="{B2FF13AB-674F-4BAC-BB6D-B0035C095B7B}"/>
          </ac:spMkLst>
        </pc:spChg>
        <pc:spChg chg="del">
          <ac:chgData name="Hasan Selim" userId="84cd2103f36ef0dc" providerId="LiveId" clId="{6ED845BA-74CA-4F74-9AC4-C2ED4D184EBF}" dt="2026-05-02T13:15:06.760" v="134" actId="478"/>
          <ac:spMkLst>
            <pc:docMk/>
            <pc:sldMk cId="4285557536" sldId="343"/>
            <ac:spMk id="20" creationId="{A72DB64A-D194-4DE6-A824-C423EDCF1B71}"/>
          </ac:spMkLst>
        </pc:spChg>
        <pc:spChg chg="mod">
          <ac:chgData name="Hasan Selim" userId="84cd2103f36ef0dc" providerId="LiveId" clId="{6ED845BA-74CA-4F74-9AC4-C2ED4D184EBF}" dt="2026-05-02T13:45:42.983" v="241" actId="113"/>
          <ac:spMkLst>
            <pc:docMk/>
            <pc:sldMk cId="4285557536" sldId="343"/>
            <ac:spMk id="21" creationId="{BBFA495F-23C7-4F4F-9847-D6872D29A1AF}"/>
          </ac:spMkLst>
        </pc:spChg>
        <pc:spChg chg="mod">
          <ac:chgData name="Hasan Selim" userId="84cd2103f36ef0dc" providerId="LiveId" clId="{6ED845BA-74CA-4F74-9AC4-C2ED4D184EBF}" dt="2026-05-02T14:31:41.702" v="757" actId="1076"/>
          <ac:spMkLst>
            <pc:docMk/>
            <pc:sldMk cId="4285557536" sldId="343"/>
            <ac:spMk id="25" creationId="{7E841364-25B8-4F04-9025-436F28557489}"/>
          </ac:spMkLst>
        </pc:spChg>
        <pc:spChg chg="mod">
          <ac:chgData name="Hasan Selim" userId="84cd2103f36ef0dc" providerId="LiveId" clId="{6ED845BA-74CA-4F74-9AC4-C2ED4D184EBF}" dt="2026-05-02T14:29:09.622" v="729" actId="113"/>
          <ac:spMkLst>
            <pc:docMk/>
            <pc:sldMk cId="4285557536" sldId="343"/>
            <ac:spMk id="175" creationId="{9D23D63E-2FF5-4DA1-A202-16E4FC2A0303}"/>
          </ac:spMkLst>
        </pc:spChg>
        <pc:spChg chg="mod">
          <ac:chgData name="Hasan Selim" userId="84cd2103f36ef0dc" providerId="LiveId" clId="{6ED845BA-74CA-4F74-9AC4-C2ED4D184EBF}" dt="2026-05-02T14:29:16.932" v="732" actId="113"/>
          <ac:spMkLst>
            <pc:docMk/>
            <pc:sldMk cId="4285557536" sldId="343"/>
            <ac:spMk id="183" creationId="{5A2687B6-99BC-4B6F-AD86-7D306A9A44CA}"/>
          </ac:spMkLst>
        </pc:spChg>
        <pc:spChg chg="mod">
          <ac:chgData name="Hasan Selim" userId="84cd2103f36ef0dc" providerId="LiveId" clId="{6ED845BA-74CA-4F74-9AC4-C2ED4D184EBF}" dt="2026-05-02T14:29:12.030" v="730" actId="113"/>
          <ac:spMkLst>
            <pc:docMk/>
            <pc:sldMk cId="4285557536" sldId="343"/>
            <ac:spMk id="184" creationId="{07D48F19-50AD-49BF-B3DD-992CBF62F145}"/>
          </ac:spMkLst>
        </pc:spChg>
        <pc:spChg chg="mod">
          <ac:chgData name="Hasan Selim" userId="84cd2103f36ef0dc" providerId="LiveId" clId="{6ED845BA-74CA-4F74-9AC4-C2ED4D184EBF}" dt="2026-05-02T14:29:14.332" v="731" actId="113"/>
          <ac:spMkLst>
            <pc:docMk/>
            <pc:sldMk cId="4285557536" sldId="343"/>
            <ac:spMk id="185" creationId="{25E779B0-973D-43CA-9E29-3187042A8921}"/>
          </ac:spMkLst>
        </pc:spChg>
        <pc:picChg chg="del mod">
          <ac:chgData name="Hasan Selim" userId="84cd2103f36ef0dc" providerId="LiveId" clId="{6ED845BA-74CA-4F74-9AC4-C2ED4D184EBF}" dt="2026-05-02T13:24:00.465" v="184" actId="478"/>
          <ac:picMkLst>
            <pc:docMk/>
            <pc:sldMk cId="4285557536" sldId="343"/>
            <ac:picMk id="6" creationId="{C612AF33-53CD-40D0-8556-A628D5E22EE3}"/>
          </ac:picMkLst>
        </pc:picChg>
        <pc:picChg chg="del">
          <ac:chgData name="Hasan Selim" userId="84cd2103f36ef0dc" providerId="LiveId" clId="{6ED845BA-74CA-4F74-9AC4-C2ED4D184EBF}" dt="2026-05-02T13:23:25.747" v="175" actId="478"/>
          <ac:picMkLst>
            <pc:docMk/>
            <pc:sldMk cId="4285557536" sldId="343"/>
            <ac:picMk id="11" creationId="{64ED5586-7CA1-4B4F-9DF7-D8D5DF0C9FD9}"/>
          </ac:picMkLst>
        </pc:picChg>
        <pc:picChg chg="del">
          <ac:chgData name="Hasan Selim" userId="84cd2103f36ef0dc" providerId="LiveId" clId="{6ED845BA-74CA-4F74-9AC4-C2ED4D184EBF}" dt="2026-05-02T13:46:30.446" v="253" actId="478"/>
          <ac:picMkLst>
            <pc:docMk/>
            <pc:sldMk cId="4285557536" sldId="343"/>
            <ac:picMk id="13" creationId="{8D6C909C-1A07-4F4E-AF12-446CD8D62513}"/>
          </ac:picMkLst>
        </pc:picChg>
        <pc:picChg chg="add mod">
          <ac:chgData name="Hasan Selim" userId="84cd2103f36ef0dc" providerId="LiveId" clId="{6ED845BA-74CA-4F74-9AC4-C2ED4D184EBF}" dt="2026-05-02T14:31:40.212" v="756" actId="1076"/>
          <ac:picMkLst>
            <pc:docMk/>
            <pc:sldMk cId="4285557536" sldId="343"/>
            <ac:picMk id="14" creationId="{6524B568-B3E6-FCD8-7D1C-3CBC27C5B10E}"/>
          </ac:picMkLst>
        </pc:picChg>
        <pc:picChg chg="add mod modCrop">
          <ac:chgData name="Hasan Selim" userId="84cd2103f36ef0dc" providerId="LiveId" clId="{6ED845BA-74CA-4F74-9AC4-C2ED4D184EBF}" dt="2026-05-02T13:23:50.064" v="182" actId="14100"/>
          <ac:picMkLst>
            <pc:docMk/>
            <pc:sldMk cId="4285557536" sldId="343"/>
            <ac:picMk id="15" creationId="{BDF259F3-EE45-B17A-854B-F6B16B4B4258}"/>
          </ac:picMkLst>
        </pc:picChg>
        <pc:picChg chg="del">
          <ac:chgData name="Hasan Selim" userId="84cd2103f36ef0dc" providerId="LiveId" clId="{6ED845BA-74CA-4F74-9AC4-C2ED4D184EBF}" dt="2026-05-02T13:51:01.122" v="279" actId="478"/>
          <ac:picMkLst>
            <pc:docMk/>
            <pc:sldMk cId="4285557536" sldId="343"/>
            <ac:picMk id="17" creationId="{2F893105-05D6-4D77-9AD3-96799F92648C}"/>
          </ac:picMkLst>
        </pc:picChg>
        <pc:picChg chg="add mod">
          <ac:chgData name="Hasan Selim" userId="84cd2103f36ef0dc" providerId="LiveId" clId="{6ED845BA-74CA-4F74-9AC4-C2ED4D184EBF}" dt="2026-05-02T13:46:36.543" v="257" actId="1076"/>
          <ac:picMkLst>
            <pc:docMk/>
            <pc:sldMk cId="4285557536" sldId="343"/>
            <ac:picMk id="19" creationId="{1D61CD9C-18E1-4453-FCEF-3EF2CB51E9A7}"/>
          </ac:picMkLst>
        </pc:picChg>
        <pc:picChg chg="add mod">
          <ac:chgData name="Hasan Selim" userId="84cd2103f36ef0dc" providerId="LiveId" clId="{6ED845BA-74CA-4F74-9AC4-C2ED4D184EBF}" dt="2026-05-02T13:48:27.574" v="268" actId="1076"/>
          <ac:picMkLst>
            <pc:docMk/>
            <pc:sldMk cId="4285557536" sldId="343"/>
            <ac:picMk id="24" creationId="{9B05D8BF-0989-61E6-6690-54FFFE17A94E}"/>
          </ac:picMkLst>
        </pc:picChg>
        <pc:picChg chg="add mod">
          <ac:chgData name="Hasan Selim" userId="84cd2103f36ef0dc" providerId="LiveId" clId="{6ED845BA-74CA-4F74-9AC4-C2ED4D184EBF}" dt="2026-05-02T13:51:04.594" v="280" actId="1076"/>
          <ac:picMkLst>
            <pc:docMk/>
            <pc:sldMk cId="4285557536" sldId="343"/>
            <ac:picMk id="27" creationId="{F7D0B585-EFE5-092A-8C64-F0EED0C7229F}"/>
          </ac:picMkLst>
        </pc:picChg>
        <pc:picChg chg="add mod ord modCrop">
          <ac:chgData name="Hasan Selim" userId="84cd2103f36ef0dc" providerId="LiveId" clId="{6ED845BA-74CA-4F74-9AC4-C2ED4D184EBF}" dt="2026-05-02T13:57:29.017" v="371" actId="1076"/>
          <ac:picMkLst>
            <pc:docMk/>
            <pc:sldMk cId="4285557536" sldId="343"/>
            <ac:picMk id="28" creationId="{9B21EC47-DFE3-C9E2-AE45-9D97530E5F56}"/>
          </ac:picMkLst>
        </pc:picChg>
        <pc:picChg chg="del">
          <ac:chgData name="Hasan Selim" userId="84cd2103f36ef0dc" providerId="LiveId" clId="{6ED845BA-74CA-4F74-9AC4-C2ED4D184EBF}" dt="2026-05-02T13:57:24.901" v="369" actId="478"/>
          <ac:picMkLst>
            <pc:docMk/>
            <pc:sldMk cId="4285557536" sldId="343"/>
            <ac:picMk id="392" creationId="{4DC97FB3-8328-41FF-A70D-92080D1B8BED}"/>
          </ac:picMkLst>
        </pc:picChg>
        <pc:picChg chg="del">
          <ac:chgData name="Hasan Selim" userId="84cd2103f36ef0dc" providerId="LiveId" clId="{6ED845BA-74CA-4F74-9AC4-C2ED4D184EBF}" dt="2026-05-02T13:48:14.646" v="264" actId="478"/>
          <ac:picMkLst>
            <pc:docMk/>
            <pc:sldMk cId="4285557536" sldId="343"/>
            <ac:picMk id="393" creationId="{84E72427-5F43-46D7-AE9D-0C92CAC49242}"/>
          </ac:picMkLst>
        </pc:picChg>
      </pc:sldChg>
      <pc:sldChg chg="addSp delSp modSp mod">
        <pc:chgData name="Hasan Selim" userId="84cd2103f36ef0dc" providerId="LiveId" clId="{6ED845BA-74CA-4F74-9AC4-C2ED4D184EBF}" dt="2026-05-02T14:29:28.171" v="735" actId="113"/>
        <pc:sldMkLst>
          <pc:docMk/>
          <pc:sldMk cId="3155908382" sldId="344"/>
        </pc:sldMkLst>
        <pc:spChg chg="add mod">
          <ac:chgData name="Hasan Selim" userId="84cd2103f36ef0dc" providerId="LiveId" clId="{6ED845BA-74CA-4F74-9AC4-C2ED4D184EBF}" dt="2026-05-02T13:30:01.019" v="226"/>
          <ac:spMkLst>
            <pc:docMk/>
            <pc:sldMk cId="3155908382" sldId="344"/>
            <ac:spMk id="6" creationId="{8CC2BE61-F1E0-F288-0E13-6F15F2C4184A}"/>
          </ac:spMkLst>
        </pc:spChg>
        <pc:spChg chg="del">
          <ac:chgData name="Hasan Selim" userId="84cd2103f36ef0dc" providerId="LiveId" clId="{6ED845BA-74CA-4F74-9AC4-C2ED4D184EBF}" dt="2026-05-02T13:30:00.707" v="225" actId="478"/>
          <ac:spMkLst>
            <pc:docMk/>
            <pc:sldMk cId="3155908382" sldId="344"/>
            <ac:spMk id="7" creationId="{3744ED8B-258E-4252-BD77-335BDFE0D2DC}"/>
          </ac:spMkLst>
        </pc:spChg>
        <pc:spChg chg="add mod">
          <ac:chgData name="Hasan Selim" userId="84cd2103f36ef0dc" providerId="LiveId" clId="{6ED845BA-74CA-4F74-9AC4-C2ED4D184EBF}" dt="2026-05-02T13:53:13.432" v="320"/>
          <ac:spMkLst>
            <pc:docMk/>
            <pc:sldMk cId="3155908382" sldId="344"/>
            <ac:spMk id="10" creationId="{22E064D3-5817-8824-9D07-1ECA7154E86D}"/>
          </ac:spMkLst>
        </pc:spChg>
        <pc:spChg chg="del">
          <ac:chgData name="Hasan Selim" userId="84cd2103f36ef0dc" providerId="LiveId" clId="{6ED845BA-74CA-4F74-9AC4-C2ED4D184EBF}" dt="2026-05-02T13:53:13.159" v="319" actId="478"/>
          <ac:spMkLst>
            <pc:docMk/>
            <pc:sldMk cId="3155908382" sldId="344"/>
            <ac:spMk id="20" creationId="{A72DB64A-D194-4DE6-A824-C423EDCF1B71}"/>
          </ac:spMkLst>
        </pc:spChg>
        <pc:spChg chg="mod">
          <ac:chgData name="Hasan Selim" userId="84cd2103f36ef0dc" providerId="LiveId" clId="{6ED845BA-74CA-4F74-9AC4-C2ED4D184EBF}" dt="2026-05-02T13:45:36.774" v="239" actId="113"/>
          <ac:spMkLst>
            <pc:docMk/>
            <pc:sldMk cId="3155908382" sldId="344"/>
            <ac:spMk id="21" creationId="{BBFA495F-23C7-4F4F-9847-D6872D29A1AF}"/>
          </ac:spMkLst>
        </pc:spChg>
        <pc:spChg chg="mod">
          <ac:chgData name="Hasan Selim" userId="84cd2103f36ef0dc" providerId="LiveId" clId="{6ED845BA-74CA-4F74-9AC4-C2ED4D184EBF}" dt="2026-05-02T14:29:25.462" v="734" actId="113"/>
          <ac:spMkLst>
            <pc:docMk/>
            <pc:sldMk cId="3155908382" sldId="344"/>
            <ac:spMk id="94" creationId="{FEB3B30B-DADA-493C-B933-6F1F028C79AD}"/>
          </ac:spMkLst>
        </pc:spChg>
        <pc:spChg chg="mod">
          <ac:chgData name="Hasan Selim" userId="84cd2103f36ef0dc" providerId="LiveId" clId="{6ED845BA-74CA-4F74-9AC4-C2ED4D184EBF}" dt="2026-05-02T14:29:23.202" v="733" actId="113"/>
          <ac:spMkLst>
            <pc:docMk/>
            <pc:sldMk cId="3155908382" sldId="344"/>
            <ac:spMk id="98" creationId="{A73642FA-BA67-42B9-8E57-4308506DD9F7}"/>
          </ac:spMkLst>
        </pc:spChg>
        <pc:spChg chg="mod">
          <ac:chgData name="Hasan Selim" userId="84cd2103f36ef0dc" providerId="LiveId" clId="{6ED845BA-74CA-4F74-9AC4-C2ED4D184EBF}" dt="2026-05-02T14:29:28.171" v="735" actId="113"/>
          <ac:spMkLst>
            <pc:docMk/>
            <pc:sldMk cId="3155908382" sldId="344"/>
            <ac:spMk id="99" creationId="{9FBAD0D5-3BC0-4F96-965A-3E5E418BB751}"/>
          </ac:spMkLst>
        </pc:spChg>
        <pc:grpChg chg="add del mod">
          <ac:chgData name="Hasan Selim" userId="84cd2103f36ef0dc" providerId="LiveId" clId="{6ED845BA-74CA-4F74-9AC4-C2ED4D184EBF}" dt="2026-05-02T13:57:03.602" v="365" actId="165"/>
          <ac:grpSpMkLst>
            <pc:docMk/>
            <pc:sldMk cId="3155908382" sldId="344"/>
            <ac:grpSpMk id="13" creationId="{48A1B820-064A-E91E-276A-24049BE1EAD9}"/>
          </ac:grpSpMkLst>
        </pc:grpChg>
        <pc:picChg chg="del mod topLvl">
          <ac:chgData name="Hasan Selim" userId="84cd2103f36ef0dc" providerId="LiveId" clId="{6ED845BA-74CA-4F74-9AC4-C2ED4D184EBF}" dt="2026-05-02T13:58:58.499" v="385" actId="478"/>
          <ac:picMkLst>
            <pc:docMk/>
            <pc:sldMk cId="3155908382" sldId="344"/>
            <ac:picMk id="2" creationId="{F6462B42-86CA-4706-8E23-595324CB8099}"/>
          </ac:picMkLst>
        </pc:picChg>
        <pc:picChg chg="del mod topLvl">
          <ac:chgData name="Hasan Selim" userId="84cd2103f36ef0dc" providerId="LiveId" clId="{6ED845BA-74CA-4F74-9AC4-C2ED4D184EBF}" dt="2026-05-02T13:58:59.229" v="386" actId="478"/>
          <ac:picMkLst>
            <pc:docMk/>
            <pc:sldMk cId="3155908382" sldId="344"/>
            <ac:picMk id="3" creationId="{D267858E-ED47-43F9-A29F-AF416FA89B4B}"/>
          </ac:picMkLst>
        </pc:picChg>
        <pc:picChg chg="del mod topLvl">
          <ac:chgData name="Hasan Selim" userId="84cd2103f36ef0dc" providerId="LiveId" clId="{6ED845BA-74CA-4F74-9AC4-C2ED4D184EBF}" dt="2026-05-02T13:58:59.983" v="387" actId="478"/>
          <ac:picMkLst>
            <pc:docMk/>
            <pc:sldMk cId="3155908382" sldId="344"/>
            <ac:picMk id="4" creationId="{C39FF3D8-A017-44F3-A178-3D82BB26A176}"/>
          </ac:picMkLst>
        </pc:picChg>
        <pc:picChg chg="add del mod">
          <ac:chgData name="Hasan Selim" userId="84cd2103f36ef0dc" providerId="LiveId" clId="{6ED845BA-74CA-4F74-9AC4-C2ED4D184EBF}" dt="2026-05-02T13:56:03.719" v="347" actId="21"/>
          <ac:picMkLst>
            <pc:docMk/>
            <pc:sldMk cId="3155908382" sldId="344"/>
            <ac:picMk id="12" creationId="{60F05186-F5EF-6C07-9CDA-7C117460345E}"/>
          </ac:picMkLst>
        </pc:picChg>
        <pc:picChg chg="add del mod">
          <ac:chgData name="Hasan Selim" userId="84cd2103f36ef0dc" providerId="LiveId" clId="{6ED845BA-74CA-4F74-9AC4-C2ED4D184EBF}" dt="2026-05-02T13:58:46.410" v="377" actId="478"/>
          <ac:picMkLst>
            <pc:docMk/>
            <pc:sldMk cId="3155908382" sldId="344"/>
            <ac:picMk id="15" creationId="{0B4D0794-0CA4-F469-23CE-C62F5BF466D8}"/>
          </ac:picMkLst>
        </pc:picChg>
        <pc:picChg chg="add mod ord">
          <ac:chgData name="Hasan Selim" userId="84cd2103f36ef0dc" providerId="LiveId" clId="{6ED845BA-74CA-4F74-9AC4-C2ED4D184EBF}" dt="2026-05-02T13:59:04.110" v="389" actId="1076"/>
          <ac:picMkLst>
            <pc:docMk/>
            <pc:sldMk cId="3155908382" sldId="344"/>
            <ac:picMk id="18" creationId="{FA9AC907-F658-53D1-C48C-ADAA0FD4402E}"/>
          </ac:picMkLst>
        </pc:picChg>
      </pc:sldChg>
      <pc:sldChg chg="addSp delSp modSp mod ord">
        <pc:chgData name="Hasan Selim" userId="84cd2103f36ef0dc" providerId="LiveId" clId="{6ED845BA-74CA-4F74-9AC4-C2ED4D184EBF}" dt="2026-05-02T14:26:44.644" v="715" actId="20577"/>
        <pc:sldMkLst>
          <pc:docMk/>
          <pc:sldMk cId="1124779329" sldId="345"/>
        </pc:sldMkLst>
        <pc:spChg chg="del">
          <ac:chgData name="Hasan Selim" userId="84cd2103f36ef0dc" providerId="LiveId" clId="{6ED845BA-74CA-4F74-9AC4-C2ED4D184EBF}" dt="2026-05-02T13:30:27.538" v="233"/>
          <ac:spMkLst>
            <pc:docMk/>
            <pc:sldMk cId="1124779329" sldId="345"/>
            <ac:spMk id="7" creationId="{3744ED8B-258E-4252-BD77-335BDFE0D2DC}"/>
          </ac:spMkLst>
        </pc:spChg>
        <pc:spChg chg="add del">
          <ac:chgData name="Hasan Selim" userId="84cd2103f36ef0dc" providerId="LiveId" clId="{6ED845BA-74CA-4F74-9AC4-C2ED4D184EBF}" dt="2026-05-02T13:30:27.538" v="233"/>
          <ac:spMkLst>
            <pc:docMk/>
            <pc:sldMk cId="1124779329" sldId="345"/>
            <ac:spMk id="12" creationId="{6A2C2521-1F38-564A-9153-30AA39D3A85B}"/>
          </ac:spMkLst>
        </pc:spChg>
        <pc:spChg chg="add del mod">
          <ac:chgData name="Hasan Selim" userId="84cd2103f36ef0dc" providerId="LiveId" clId="{6ED845BA-74CA-4F74-9AC4-C2ED4D184EBF}" dt="2026-05-02T13:30:27.538" v="233"/>
          <ac:spMkLst>
            <pc:docMk/>
            <pc:sldMk cId="1124779329" sldId="345"/>
            <ac:spMk id="14" creationId="{EAA7F408-7FD8-95BA-2189-1E0A1B6235E0}"/>
          </ac:spMkLst>
        </pc:spChg>
        <pc:spChg chg="mod">
          <ac:chgData name="Hasan Selim" userId="84cd2103f36ef0dc" providerId="LiveId" clId="{6ED845BA-74CA-4F74-9AC4-C2ED4D184EBF}" dt="2026-05-02T13:30:27.538" v="233"/>
          <ac:spMkLst>
            <pc:docMk/>
            <pc:sldMk cId="1124779329" sldId="345"/>
            <ac:spMk id="15" creationId="{D9F36A59-36D4-C64C-2284-E1FBC6951905}"/>
          </ac:spMkLst>
        </pc:spChg>
        <pc:spChg chg="del">
          <ac:chgData name="Hasan Selim" userId="84cd2103f36ef0dc" providerId="LiveId" clId="{6ED845BA-74CA-4F74-9AC4-C2ED4D184EBF}" dt="2026-05-02T13:53:38.916" v="324"/>
          <ac:spMkLst>
            <pc:docMk/>
            <pc:sldMk cId="1124779329" sldId="345"/>
            <ac:spMk id="20" creationId="{A72DB64A-D194-4DE6-A824-C423EDCF1B71}"/>
          </ac:spMkLst>
        </pc:spChg>
        <pc:spChg chg="mod">
          <ac:chgData name="Hasan Selim" userId="84cd2103f36ef0dc" providerId="LiveId" clId="{6ED845BA-74CA-4F74-9AC4-C2ED4D184EBF}" dt="2026-05-02T14:02:11.392" v="410" actId="113"/>
          <ac:spMkLst>
            <pc:docMk/>
            <pc:sldMk cId="1124779329" sldId="345"/>
            <ac:spMk id="21" creationId="{BBFA495F-23C7-4F4F-9847-D6872D29A1AF}"/>
          </ac:spMkLst>
        </pc:spChg>
        <pc:spChg chg="add del">
          <ac:chgData name="Hasan Selim" userId="84cd2103f36ef0dc" providerId="LiveId" clId="{6ED845BA-74CA-4F74-9AC4-C2ED4D184EBF}" dt="2026-05-02T13:53:38.916" v="324"/>
          <ac:spMkLst>
            <pc:docMk/>
            <pc:sldMk cId="1124779329" sldId="345"/>
            <ac:spMk id="22" creationId="{66FB278D-35CD-68F6-F4AC-C72220A78BF8}"/>
          </ac:spMkLst>
        </pc:spChg>
        <pc:spChg chg="mod">
          <ac:chgData name="Hasan Selim" userId="84cd2103f36ef0dc" providerId="LiveId" clId="{6ED845BA-74CA-4F74-9AC4-C2ED4D184EBF}" dt="2026-05-02T13:53:38.916" v="324"/>
          <ac:spMkLst>
            <pc:docMk/>
            <pc:sldMk cId="1124779329" sldId="345"/>
            <ac:spMk id="23" creationId="{1E2AC073-96D2-9801-9F57-0BDF935F0CCD}"/>
          </ac:spMkLst>
        </pc:spChg>
        <pc:spChg chg="del">
          <ac:chgData name="Hasan Selim" userId="84cd2103f36ef0dc" providerId="LiveId" clId="{6ED845BA-74CA-4F74-9AC4-C2ED4D184EBF}" dt="2026-05-02T13:53:55.302" v="330"/>
          <ac:spMkLst>
            <pc:docMk/>
            <pc:sldMk cId="1124779329" sldId="345"/>
            <ac:spMk id="24" creationId="{8513AB7B-796A-4BA8-9722-923426923430}"/>
          </ac:spMkLst>
        </pc:spChg>
        <pc:spChg chg="add del">
          <ac:chgData name="Hasan Selim" userId="84cd2103f36ef0dc" providerId="LiveId" clId="{6ED845BA-74CA-4F74-9AC4-C2ED4D184EBF}" dt="2026-05-02T13:53:55.302" v="330"/>
          <ac:spMkLst>
            <pc:docMk/>
            <pc:sldMk cId="1124779329" sldId="345"/>
            <ac:spMk id="26" creationId="{FC27490A-D51C-61A0-1172-85D58C63F0F1}"/>
          </ac:spMkLst>
        </pc:spChg>
        <pc:spChg chg="add del mod">
          <ac:chgData name="Hasan Selim" userId="84cd2103f36ef0dc" providerId="LiveId" clId="{6ED845BA-74CA-4F74-9AC4-C2ED4D184EBF}" dt="2026-05-02T13:53:55.302" v="330"/>
          <ac:spMkLst>
            <pc:docMk/>
            <pc:sldMk cId="1124779329" sldId="345"/>
            <ac:spMk id="27" creationId="{2C2DEBBF-F3BE-C85D-3E5C-EF79EBFB82CF}"/>
          </ac:spMkLst>
        </pc:spChg>
        <pc:spChg chg="mod">
          <ac:chgData name="Hasan Selim" userId="84cd2103f36ef0dc" providerId="LiveId" clId="{6ED845BA-74CA-4F74-9AC4-C2ED4D184EBF}" dt="2026-05-02T13:53:55.302" v="330"/>
          <ac:spMkLst>
            <pc:docMk/>
            <pc:sldMk cId="1124779329" sldId="345"/>
            <ac:spMk id="28" creationId="{CA1C47A1-6E61-C1A4-2B59-B2BF5940B75D}"/>
          </ac:spMkLst>
        </pc:spChg>
        <pc:spChg chg="mod">
          <ac:chgData name="Hasan Selim" userId="84cd2103f36ef0dc" providerId="LiveId" clId="{6ED845BA-74CA-4F74-9AC4-C2ED4D184EBF}" dt="2026-05-02T14:04:01.615" v="437" actId="207"/>
          <ac:spMkLst>
            <pc:docMk/>
            <pc:sldMk cId="1124779329" sldId="345"/>
            <ac:spMk id="212" creationId="{DB286AF6-1B83-459C-9BDE-DAA76B27A5B0}"/>
          </ac:spMkLst>
        </pc:spChg>
        <pc:spChg chg="mod">
          <ac:chgData name="Hasan Selim" userId="84cd2103f36ef0dc" providerId="LiveId" clId="{6ED845BA-74CA-4F74-9AC4-C2ED4D184EBF}" dt="2026-05-02T14:04:01.615" v="437" actId="207"/>
          <ac:spMkLst>
            <pc:docMk/>
            <pc:sldMk cId="1124779329" sldId="345"/>
            <ac:spMk id="308" creationId="{49B465A9-924B-48A0-BCF5-D5665B84E6CD}"/>
          </ac:spMkLst>
        </pc:spChg>
        <pc:spChg chg="mod">
          <ac:chgData name="Hasan Selim" userId="84cd2103f36ef0dc" providerId="LiveId" clId="{6ED845BA-74CA-4F74-9AC4-C2ED4D184EBF}" dt="2026-05-02T14:04:01.615" v="437" actId="207"/>
          <ac:spMkLst>
            <pc:docMk/>
            <pc:sldMk cId="1124779329" sldId="345"/>
            <ac:spMk id="310" creationId="{2F0158C2-A95B-4D6E-8EDC-267995DA1531}"/>
          </ac:spMkLst>
        </pc:spChg>
        <pc:spChg chg="mod">
          <ac:chgData name="Hasan Selim" userId="84cd2103f36ef0dc" providerId="LiveId" clId="{6ED845BA-74CA-4F74-9AC4-C2ED4D184EBF}" dt="2026-05-02T14:04:01.615" v="437" actId="207"/>
          <ac:spMkLst>
            <pc:docMk/>
            <pc:sldMk cId="1124779329" sldId="345"/>
            <ac:spMk id="312" creationId="{0724928A-2A49-48C2-BE82-EA87437F831B}"/>
          </ac:spMkLst>
        </pc:spChg>
        <pc:spChg chg="mod">
          <ac:chgData name="Hasan Selim" userId="84cd2103f36ef0dc" providerId="LiveId" clId="{6ED845BA-74CA-4F74-9AC4-C2ED4D184EBF}" dt="2026-05-02T14:04:01.615" v="437" actId="207"/>
          <ac:spMkLst>
            <pc:docMk/>
            <pc:sldMk cId="1124779329" sldId="345"/>
            <ac:spMk id="336" creationId="{BD2C6B79-3503-429A-A289-692DA914E524}"/>
          </ac:spMkLst>
        </pc:spChg>
        <pc:spChg chg="mod">
          <ac:chgData name="Hasan Selim" userId="84cd2103f36ef0dc" providerId="LiveId" clId="{6ED845BA-74CA-4F74-9AC4-C2ED4D184EBF}" dt="2026-05-02T14:26:44.644" v="715" actId="20577"/>
          <ac:spMkLst>
            <pc:docMk/>
            <pc:sldMk cId="1124779329" sldId="345"/>
            <ac:spMk id="431" creationId="{0E66B29D-F7FD-4BA9-91F0-8801C9DD47D1}"/>
          </ac:spMkLst>
        </pc:spChg>
        <pc:spChg chg="mod">
          <ac:chgData name="Hasan Selim" userId="84cd2103f36ef0dc" providerId="LiveId" clId="{6ED845BA-74CA-4F74-9AC4-C2ED4D184EBF}" dt="2026-05-02T14:04:01.615" v="437" actId="207"/>
          <ac:spMkLst>
            <pc:docMk/>
            <pc:sldMk cId="1124779329" sldId="345"/>
            <ac:spMk id="432" creationId="{B2340EDE-463D-4CC0-AF3B-EFD1E1522C05}"/>
          </ac:spMkLst>
        </pc:spChg>
        <pc:spChg chg="mod">
          <ac:chgData name="Hasan Selim" userId="84cd2103f36ef0dc" providerId="LiveId" clId="{6ED845BA-74CA-4F74-9AC4-C2ED4D184EBF}" dt="2026-05-02T14:04:01.615" v="437" actId="207"/>
          <ac:spMkLst>
            <pc:docMk/>
            <pc:sldMk cId="1124779329" sldId="345"/>
            <ac:spMk id="433" creationId="{DDBE1271-DE19-4E9A-83A6-18865DADF537}"/>
          </ac:spMkLst>
        </pc:spChg>
        <pc:grpChg chg="add del mod">
          <ac:chgData name="Hasan Selim" userId="84cd2103f36ef0dc" providerId="LiveId" clId="{6ED845BA-74CA-4F74-9AC4-C2ED4D184EBF}" dt="2026-05-02T13:51:12.303" v="281" actId="165"/>
          <ac:grpSpMkLst>
            <pc:docMk/>
            <pc:sldMk cId="1124779329" sldId="345"/>
            <ac:grpSpMk id="17" creationId="{C895E84F-97D6-4F91-AC85-DFFE644C89A6}"/>
          </ac:grpSpMkLst>
        </pc:grpChg>
        <pc:picChg chg="del mod topLvl">
          <ac:chgData name="Hasan Selim" userId="84cd2103f36ef0dc" providerId="LiveId" clId="{6ED845BA-74CA-4F74-9AC4-C2ED4D184EBF}" dt="2026-05-02T13:51:49.322" v="289" actId="478"/>
          <ac:picMkLst>
            <pc:docMk/>
            <pc:sldMk cId="1124779329" sldId="345"/>
            <ac:picMk id="2" creationId="{EAE7B881-569F-4A88-A787-4D0550FCA6A8}"/>
          </ac:picMkLst>
        </pc:picChg>
        <pc:picChg chg="del mod topLvl">
          <ac:chgData name="Hasan Selim" userId="84cd2103f36ef0dc" providerId="LiveId" clId="{6ED845BA-74CA-4F74-9AC4-C2ED4D184EBF}" dt="2026-05-02T13:51:51.342" v="292" actId="478"/>
          <ac:picMkLst>
            <pc:docMk/>
            <pc:sldMk cId="1124779329" sldId="345"/>
            <ac:picMk id="3" creationId="{353E0D7F-0FD2-437D-BC36-5301A7661ECC}"/>
          </ac:picMkLst>
        </pc:picChg>
        <pc:picChg chg="del mod topLvl">
          <ac:chgData name="Hasan Selim" userId="84cd2103f36ef0dc" providerId="LiveId" clId="{6ED845BA-74CA-4F74-9AC4-C2ED4D184EBF}" dt="2026-05-02T13:51:52.164" v="293" actId="478"/>
          <ac:picMkLst>
            <pc:docMk/>
            <pc:sldMk cId="1124779329" sldId="345"/>
            <ac:picMk id="4" creationId="{75997CF8-B42D-49DE-8EF2-B46E0F9435BE}"/>
          </ac:picMkLst>
        </pc:picChg>
        <pc:picChg chg="del mod topLvl">
          <ac:chgData name="Hasan Selim" userId="84cd2103f36ef0dc" providerId="LiveId" clId="{6ED845BA-74CA-4F74-9AC4-C2ED4D184EBF}" dt="2026-05-02T13:51:55.214" v="296" actId="478"/>
          <ac:picMkLst>
            <pc:docMk/>
            <pc:sldMk cId="1124779329" sldId="345"/>
            <ac:picMk id="5" creationId="{5F7D45F1-A522-435F-B0E5-68ECE0468BB7}"/>
          </ac:picMkLst>
        </pc:picChg>
        <pc:picChg chg="del mod topLvl">
          <ac:chgData name="Hasan Selim" userId="84cd2103f36ef0dc" providerId="LiveId" clId="{6ED845BA-74CA-4F74-9AC4-C2ED4D184EBF}" dt="2026-05-02T13:51:54.489" v="295" actId="478"/>
          <ac:picMkLst>
            <pc:docMk/>
            <pc:sldMk cId="1124779329" sldId="345"/>
            <ac:picMk id="6" creationId="{631D4DA2-C060-4CD4-ADCA-FDED948C997B}"/>
          </ac:picMkLst>
        </pc:picChg>
        <pc:picChg chg="del mod topLvl">
          <ac:chgData name="Hasan Selim" userId="84cd2103f36ef0dc" providerId="LiveId" clId="{6ED845BA-74CA-4F74-9AC4-C2ED4D184EBF}" dt="2026-05-02T13:51:53.370" v="294" actId="478"/>
          <ac:picMkLst>
            <pc:docMk/>
            <pc:sldMk cId="1124779329" sldId="345"/>
            <ac:picMk id="10" creationId="{11C18BA3-6C58-4129-9AF8-9D2B2A0333B6}"/>
          </ac:picMkLst>
        </pc:picChg>
        <pc:picChg chg="del mod topLvl">
          <ac:chgData name="Hasan Selim" userId="84cd2103f36ef0dc" providerId="LiveId" clId="{6ED845BA-74CA-4F74-9AC4-C2ED4D184EBF}" dt="2026-05-02T13:51:50.496" v="291" actId="478"/>
          <ac:picMkLst>
            <pc:docMk/>
            <pc:sldMk cId="1124779329" sldId="345"/>
            <ac:picMk id="11" creationId="{20BD3455-6A1F-4C7A-9151-7412B6AE8598}"/>
          </ac:picMkLst>
        </pc:picChg>
        <pc:picChg chg="del mod topLvl">
          <ac:chgData name="Hasan Selim" userId="84cd2103f36ef0dc" providerId="LiveId" clId="{6ED845BA-74CA-4F74-9AC4-C2ED4D184EBF}" dt="2026-05-02T13:51:49.951" v="290" actId="478"/>
          <ac:picMkLst>
            <pc:docMk/>
            <pc:sldMk cId="1124779329" sldId="345"/>
            <ac:picMk id="13" creationId="{DE71C74F-D4A7-4B48-B6E9-62426F51D2DF}"/>
          </ac:picMkLst>
        </pc:picChg>
        <pc:picChg chg="add mod ord">
          <ac:chgData name="Hasan Selim" userId="84cd2103f36ef0dc" providerId="LiveId" clId="{6ED845BA-74CA-4F74-9AC4-C2ED4D184EBF}" dt="2026-05-02T14:01:51.809" v="409" actId="1038"/>
          <ac:picMkLst>
            <pc:docMk/>
            <pc:sldMk cId="1124779329" sldId="345"/>
            <ac:picMk id="19" creationId="{2FFB7309-8E1D-0220-E27E-E1A017E9BE6C}"/>
          </ac:picMkLst>
        </pc:picChg>
      </pc:sldChg>
      <pc:sldChg chg="addSp delSp modSp mod ord">
        <pc:chgData name="Hasan Selim" userId="84cd2103f36ef0dc" providerId="LiveId" clId="{6ED845BA-74CA-4F74-9AC4-C2ED4D184EBF}" dt="2026-05-02T14:01:24.352" v="402"/>
        <pc:sldMkLst>
          <pc:docMk/>
          <pc:sldMk cId="3418073040" sldId="346"/>
        </pc:sldMkLst>
        <pc:spChg chg="del">
          <ac:chgData name="Hasan Selim" userId="84cd2103f36ef0dc" providerId="LiveId" clId="{6ED845BA-74CA-4F74-9AC4-C2ED4D184EBF}" dt="2026-05-02T13:29:57.160" v="223" actId="478"/>
          <ac:spMkLst>
            <pc:docMk/>
            <pc:sldMk cId="3418073040" sldId="346"/>
            <ac:spMk id="6" creationId="{EB45936C-D181-4203-8E71-16A26275BB5E}"/>
          </ac:spMkLst>
        </pc:spChg>
        <pc:spChg chg="mod">
          <ac:chgData name="Hasan Selim" userId="84cd2103f36ef0dc" providerId="LiveId" clId="{6ED845BA-74CA-4F74-9AC4-C2ED4D184EBF}" dt="2026-05-02T13:29:50.976" v="222" actId="1076"/>
          <ac:spMkLst>
            <pc:docMk/>
            <pc:sldMk cId="3418073040" sldId="346"/>
            <ac:spMk id="9" creationId="{F154638C-7A7D-415E-AF08-F60037B7198E}"/>
          </ac:spMkLst>
        </pc:spChg>
        <pc:spChg chg="mod">
          <ac:chgData name="Hasan Selim" userId="84cd2103f36ef0dc" providerId="LiveId" clId="{6ED845BA-74CA-4F74-9AC4-C2ED4D184EBF}" dt="2026-05-02T13:54:24.630" v="337" actId="1076"/>
          <ac:spMkLst>
            <pc:docMk/>
            <pc:sldMk cId="3418073040" sldId="346"/>
            <ac:spMk id="10" creationId="{EEF3CA87-2450-419F-B4DB-61767BA3F2DA}"/>
          </ac:spMkLst>
        </pc:spChg>
        <pc:spChg chg="mod">
          <ac:chgData name="Hasan Selim" userId="84cd2103f36ef0dc" providerId="LiveId" clId="{6ED845BA-74CA-4F74-9AC4-C2ED4D184EBF}" dt="2026-05-02T13:54:24.630" v="337" actId="1076"/>
          <ac:spMkLst>
            <pc:docMk/>
            <pc:sldMk cId="3418073040" sldId="346"/>
            <ac:spMk id="11" creationId="{54246B79-59BD-47C8-BE0B-5812E292390A}"/>
          </ac:spMkLst>
        </pc:spChg>
        <pc:spChg chg="add mod">
          <ac:chgData name="Hasan Selim" userId="84cd2103f36ef0dc" providerId="LiveId" clId="{6ED845BA-74CA-4F74-9AC4-C2ED4D184EBF}" dt="2026-05-02T13:29:57.366" v="224"/>
          <ac:spMkLst>
            <pc:docMk/>
            <pc:sldMk cId="3418073040" sldId="346"/>
            <ac:spMk id="14" creationId="{AF483E39-A094-FF51-E23B-B89F3405ED4D}"/>
          </ac:spMkLst>
        </pc:spChg>
        <pc:picChg chg="mod modCrop">
          <ac:chgData name="Hasan Selim" userId="84cd2103f36ef0dc" providerId="LiveId" clId="{6ED845BA-74CA-4F74-9AC4-C2ED4D184EBF}" dt="2026-05-02T13:16:24.691" v="143" actId="732"/>
          <ac:picMkLst>
            <pc:docMk/>
            <pc:sldMk cId="3418073040" sldId="346"/>
            <ac:picMk id="5" creationId="{A9B88D35-D749-450D-970B-6B582899D509}"/>
          </ac:picMkLst>
        </pc:picChg>
        <pc:picChg chg="add del mod">
          <ac:chgData name="Hasan Selim" userId="84cd2103f36ef0dc" providerId="LiveId" clId="{6ED845BA-74CA-4F74-9AC4-C2ED4D184EBF}" dt="2026-05-02T13:16:40.467" v="146" actId="21"/>
          <ac:picMkLst>
            <pc:docMk/>
            <pc:sldMk cId="3418073040" sldId="346"/>
            <ac:picMk id="13" creationId="{B2DDEBA7-D6AE-763F-EF26-5C23769C787F}"/>
          </ac:picMkLst>
        </pc:picChg>
        <pc:cxnChg chg="add del">
          <ac:chgData name="Hasan Selim" userId="84cd2103f36ef0dc" providerId="LiveId" clId="{6ED845BA-74CA-4F74-9AC4-C2ED4D184EBF}" dt="2026-05-02T13:16:14.048" v="139" actId="478"/>
          <ac:cxnSpMkLst>
            <pc:docMk/>
            <pc:sldMk cId="3418073040" sldId="346"/>
            <ac:cxnSpMk id="3" creationId="{7ACFBF62-2C28-419F-70E9-6DF549133D76}"/>
          </ac:cxnSpMkLst>
        </pc:cxnChg>
      </pc:sldChg>
      <pc:sldChg chg="addSp delSp modSp mod">
        <pc:chgData name="Hasan Selim" userId="84cd2103f36ef0dc" providerId="LiveId" clId="{6ED845BA-74CA-4F74-9AC4-C2ED4D184EBF}" dt="2026-05-02T15:13:41.279" v="822" actId="21"/>
        <pc:sldMkLst>
          <pc:docMk/>
          <pc:sldMk cId="1107302273" sldId="347"/>
        </pc:sldMkLst>
        <pc:spChg chg="add del">
          <ac:chgData name="Hasan Selim" userId="84cd2103f36ef0dc" providerId="LiveId" clId="{6ED845BA-74CA-4F74-9AC4-C2ED4D184EBF}" dt="2026-05-02T12:58:31.491" v="6"/>
          <ac:spMkLst>
            <pc:docMk/>
            <pc:sldMk cId="1107302273" sldId="347"/>
            <ac:spMk id="2" creationId="{E586E641-5B1C-403D-48A9-DD9E8A3405F3}"/>
          </ac:spMkLst>
        </pc:spChg>
        <pc:spChg chg="add del mod">
          <ac:chgData name="Hasan Selim" userId="84cd2103f36ef0dc" providerId="LiveId" clId="{6ED845BA-74CA-4F74-9AC4-C2ED4D184EBF}" dt="2026-05-02T12:58:31.491" v="6"/>
          <ac:spMkLst>
            <pc:docMk/>
            <pc:sldMk cId="1107302273" sldId="347"/>
            <ac:spMk id="3" creationId="{F33CE26C-6267-C503-0AB9-C92880DF972F}"/>
          </ac:spMkLst>
        </pc:spChg>
        <pc:spChg chg="mod">
          <ac:chgData name="Hasan Selim" userId="84cd2103f36ef0dc" providerId="LiveId" clId="{6ED845BA-74CA-4F74-9AC4-C2ED4D184EBF}" dt="2026-05-02T12:58:31.491" v="6"/>
          <ac:spMkLst>
            <pc:docMk/>
            <pc:sldMk cId="1107302273" sldId="347"/>
            <ac:spMk id="4" creationId="{EFA94222-811F-0468-D43C-8447C2F56E9B}"/>
          </ac:spMkLst>
        </pc:spChg>
        <pc:spChg chg="add del">
          <ac:chgData name="Hasan Selim" userId="84cd2103f36ef0dc" providerId="LiveId" clId="{6ED845BA-74CA-4F74-9AC4-C2ED4D184EBF}" dt="2026-05-02T12:58:48.486" v="12"/>
          <ac:spMkLst>
            <pc:docMk/>
            <pc:sldMk cId="1107302273" sldId="347"/>
            <ac:spMk id="5" creationId="{4490EB3F-AD8E-7457-9C9A-CE9EDD3A0BF1}"/>
          </ac:spMkLst>
        </pc:spChg>
        <pc:spChg chg="add del mod">
          <ac:chgData name="Hasan Selim" userId="84cd2103f36ef0dc" providerId="LiveId" clId="{6ED845BA-74CA-4F74-9AC4-C2ED4D184EBF}" dt="2026-05-02T12:58:48.486" v="12"/>
          <ac:spMkLst>
            <pc:docMk/>
            <pc:sldMk cId="1107302273" sldId="347"/>
            <ac:spMk id="6" creationId="{F02B7601-23B6-117C-7852-FD6BC30D6724}"/>
          </ac:spMkLst>
        </pc:spChg>
        <pc:spChg chg="del">
          <ac:chgData name="Hasan Selim" userId="84cd2103f36ef0dc" providerId="LiveId" clId="{6ED845BA-74CA-4F74-9AC4-C2ED4D184EBF}" dt="2026-05-02T12:58:54.387" v="13"/>
          <ac:spMkLst>
            <pc:docMk/>
            <pc:sldMk cId="1107302273" sldId="347"/>
            <ac:spMk id="7" creationId="{3744ED8B-258E-4252-BD77-335BDFE0D2DC}"/>
          </ac:spMkLst>
        </pc:spChg>
        <pc:spChg chg="del mod">
          <ac:chgData name="Hasan Selim" userId="84cd2103f36ef0dc" providerId="LiveId" clId="{6ED845BA-74CA-4F74-9AC4-C2ED4D184EBF}" dt="2026-05-02T12:58:54.387" v="13"/>
          <ac:spMkLst>
            <pc:docMk/>
            <pc:sldMk cId="1107302273" sldId="347"/>
            <ac:spMk id="9" creationId="{7D56D8C0-B28B-F983-3A79-384C2ED1F51B}"/>
          </ac:spMkLst>
        </pc:spChg>
        <pc:spChg chg="mod">
          <ac:chgData name="Hasan Selim" userId="84cd2103f36ef0dc" providerId="LiveId" clId="{6ED845BA-74CA-4F74-9AC4-C2ED4D184EBF}" dt="2026-05-02T12:58:54.387" v="13"/>
          <ac:spMkLst>
            <pc:docMk/>
            <pc:sldMk cId="1107302273" sldId="347"/>
            <ac:spMk id="10" creationId="{3578AC2F-C782-0BC1-F850-92992F000644}"/>
          </ac:spMkLst>
        </pc:spChg>
        <pc:spChg chg="mod">
          <ac:chgData name="Hasan Selim" userId="84cd2103f36ef0dc" providerId="LiveId" clId="{6ED845BA-74CA-4F74-9AC4-C2ED4D184EBF}" dt="2026-05-02T14:24:48.827" v="711" actId="1036"/>
          <ac:spMkLst>
            <pc:docMk/>
            <pc:sldMk cId="1107302273" sldId="347"/>
            <ac:spMk id="16" creationId="{160A650B-51D4-41B4-B19A-BEB8E1C507E1}"/>
          </ac:spMkLst>
        </pc:spChg>
        <pc:spChg chg="del">
          <ac:chgData name="Hasan Selim" userId="84cd2103f36ef0dc" providerId="LiveId" clId="{6ED845BA-74CA-4F74-9AC4-C2ED4D184EBF}" dt="2026-05-02T12:58:31.491" v="6"/>
          <ac:spMkLst>
            <pc:docMk/>
            <pc:sldMk cId="1107302273" sldId="347"/>
            <ac:spMk id="20" creationId="{A72DB64A-D194-4DE6-A824-C423EDCF1B71}"/>
          </ac:spMkLst>
        </pc:spChg>
        <pc:spChg chg="mod">
          <ac:chgData name="Hasan Selim" userId="84cd2103f36ef0dc" providerId="LiveId" clId="{6ED845BA-74CA-4F74-9AC4-C2ED4D184EBF}" dt="2026-05-02T15:11:52.524" v="809" actId="113"/>
          <ac:spMkLst>
            <pc:docMk/>
            <pc:sldMk cId="1107302273" sldId="347"/>
            <ac:spMk id="21" creationId="{BBFA495F-23C7-4F4F-9847-D6872D29A1AF}"/>
          </ac:spMkLst>
        </pc:spChg>
        <pc:spChg chg="mod">
          <ac:chgData name="Hasan Selim" userId="84cd2103f36ef0dc" providerId="LiveId" clId="{6ED845BA-74CA-4F74-9AC4-C2ED4D184EBF}" dt="2026-05-02T13:55:48.296" v="344" actId="1076"/>
          <ac:spMkLst>
            <pc:docMk/>
            <pc:sldMk cId="1107302273" sldId="347"/>
            <ac:spMk id="25" creationId="{7E841364-25B8-4F04-9025-436F28557489}"/>
          </ac:spMkLst>
        </pc:spChg>
        <pc:picChg chg="add del mod">
          <ac:chgData name="Hasan Selim" userId="84cd2103f36ef0dc" providerId="LiveId" clId="{6ED845BA-74CA-4F74-9AC4-C2ED4D184EBF}" dt="2026-05-02T15:12:18.480" v="812" actId="21"/>
          <ac:picMkLst>
            <pc:docMk/>
            <pc:sldMk cId="1107302273" sldId="347"/>
            <ac:picMk id="3" creationId="{6B4D2B06-CB0E-260D-A9A6-F3D8B0CB412F}"/>
          </ac:picMkLst>
        </pc:picChg>
        <pc:picChg chg="add del mod">
          <ac:chgData name="Hasan Selim" userId="84cd2103f36ef0dc" providerId="LiveId" clId="{6ED845BA-74CA-4F74-9AC4-C2ED4D184EBF}" dt="2026-05-02T15:13:41.279" v="822" actId="21"/>
          <ac:picMkLst>
            <pc:docMk/>
            <pc:sldMk cId="1107302273" sldId="347"/>
            <ac:picMk id="3" creationId="{A2F46560-57BB-D8B5-0879-70BB4633BB7F}"/>
          </ac:picMkLst>
        </pc:picChg>
      </pc:sldChg>
      <pc:sldChg chg="addSp delSp modSp mod">
        <pc:chgData name="Hasan Selim" userId="84cd2103f36ef0dc" providerId="LiveId" clId="{6ED845BA-74CA-4F74-9AC4-C2ED4D184EBF}" dt="2026-05-02T14:43:24.251" v="806" actId="1076"/>
        <pc:sldMkLst>
          <pc:docMk/>
          <pc:sldMk cId="3858305129" sldId="348"/>
        </pc:sldMkLst>
        <pc:spChg chg="add mod">
          <ac:chgData name="Hasan Selim" userId="84cd2103f36ef0dc" providerId="LiveId" clId="{6ED845BA-74CA-4F74-9AC4-C2ED4D184EBF}" dt="2026-05-02T13:27:15.128" v="206"/>
          <ac:spMkLst>
            <pc:docMk/>
            <pc:sldMk cId="3858305129" sldId="348"/>
            <ac:spMk id="2" creationId="{8349FA4D-3377-6C5C-53E7-6E1750705FBD}"/>
          </ac:spMkLst>
        </pc:spChg>
        <pc:spChg chg="add mod">
          <ac:chgData name="Hasan Selim" userId="84cd2103f36ef0dc" providerId="LiveId" clId="{6ED845BA-74CA-4F74-9AC4-C2ED4D184EBF}" dt="2026-05-02T13:27:21.365" v="208"/>
          <ac:spMkLst>
            <pc:docMk/>
            <pc:sldMk cId="3858305129" sldId="348"/>
            <ac:spMk id="3" creationId="{B7EB07C2-9B2E-8A8B-1BA0-0C2BBE574BA4}"/>
          </ac:spMkLst>
        </pc:spChg>
        <pc:spChg chg="add mod">
          <ac:chgData name="Hasan Selim" userId="84cd2103f36ef0dc" providerId="LiveId" clId="{6ED845BA-74CA-4F74-9AC4-C2ED4D184EBF}" dt="2026-05-02T14:43:24.251" v="806" actId="1076"/>
          <ac:spMkLst>
            <pc:docMk/>
            <pc:sldMk cId="3858305129" sldId="348"/>
            <ac:spMk id="6" creationId="{B5E5AEB9-A08E-0F1F-A9E4-D55C666C6BD7}"/>
          </ac:spMkLst>
        </pc:spChg>
        <pc:spChg chg="del">
          <ac:chgData name="Hasan Selim" userId="84cd2103f36ef0dc" providerId="LiveId" clId="{6ED845BA-74CA-4F74-9AC4-C2ED4D184EBF}" dt="2026-05-02T13:27:21.144" v="207" actId="478"/>
          <ac:spMkLst>
            <pc:docMk/>
            <pc:sldMk cId="3858305129" sldId="348"/>
            <ac:spMk id="7" creationId="{3744ED8B-258E-4252-BD77-335BDFE0D2DC}"/>
          </ac:spMkLst>
        </pc:spChg>
        <pc:spChg chg="mod">
          <ac:chgData name="Hasan Selim" userId="84cd2103f36ef0dc" providerId="LiveId" clId="{6ED845BA-74CA-4F74-9AC4-C2ED4D184EBF}" dt="2026-05-02T14:27:52.048" v="723" actId="1036"/>
          <ac:spMkLst>
            <pc:docMk/>
            <pc:sldMk cId="3858305129" sldId="348"/>
            <ac:spMk id="16" creationId="{160A650B-51D4-41B4-B19A-BEB8E1C507E1}"/>
          </ac:spMkLst>
        </pc:spChg>
        <pc:spChg chg="del">
          <ac:chgData name="Hasan Selim" userId="84cd2103f36ef0dc" providerId="LiveId" clId="{6ED845BA-74CA-4F74-9AC4-C2ED4D184EBF}" dt="2026-05-02T13:27:14.888" v="205" actId="478"/>
          <ac:spMkLst>
            <pc:docMk/>
            <pc:sldMk cId="3858305129" sldId="348"/>
            <ac:spMk id="20" creationId="{A72DB64A-D194-4DE6-A824-C423EDCF1B71}"/>
          </ac:spMkLst>
        </pc:spChg>
        <pc:spChg chg="mod">
          <ac:chgData name="Hasan Selim" userId="84cd2103f36ef0dc" providerId="LiveId" clId="{6ED845BA-74CA-4F74-9AC4-C2ED4D184EBF}" dt="2026-05-02T14:27:52.048" v="723" actId="1036"/>
          <ac:spMkLst>
            <pc:docMk/>
            <pc:sldMk cId="3858305129" sldId="348"/>
            <ac:spMk id="21" creationId="{BBFA495F-23C7-4F4F-9847-D6872D29A1AF}"/>
          </ac:spMkLst>
        </pc:spChg>
      </pc:sldChg>
      <pc:sldChg chg="add">
        <pc:chgData name="Hasan Selim" userId="84cd2103f36ef0dc" providerId="LiveId" clId="{6ED845BA-74CA-4F74-9AC4-C2ED4D184EBF}" dt="2026-05-02T12:57:47.298" v="0"/>
        <pc:sldMkLst>
          <pc:docMk/>
          <pc:sldMk cId="4000033492" sldId="469"/>
        </pc:sldMkLst>
      </pc:sldChg>
      <pc:sldChg chg="addSp delSp modSp add mod ord">
        <pc:chgData name="Hasan Selim" userId="84cd2103f36ef0dc" providerId="LiveId" clId="{6ED845BA-74CA-4F74-9AC4-C2ED4D184EBF}" dt="2026-05-02T14:45:07.006" v="808"/>
        <pc:sldMkLst>
          <pc:docMk/>
          <pc:sldMk cId="1741868366" sldId="470"/>
        </pc:sldMkLst>
        <pc:spChg chg="add mod">
          <ac:chgData name="Hasan Selim" userId="84cd2103f36ef0dc" providerId="LiveId" clId="{6ED845BA-74CA-4F74-9AC4-C2ED4D184EBF}" dt="2026-05-02T14:09:07.300" v="479"/>
          <ac:spMkLst>
            <pc:docMk/>
            <pc:sldMk cId="1741868366" sldId="470"/>
            <ac:spMk id="2" creationId="{2C39361A-EDB4-CECD-269C-6CEA961D5484}"/>
          </ac:spMkLst>
        </pc:spChg>
        <pc:spChg chg="add mod">
          <ac:chgData name="Hasan Selim" userId="84cd2103f36ef0dc" providerId="LiveId" clId="{6ED845BA-74CA-4F74-9AC4-C2ED4D184EBF}" dt="2026-05-02T14:09:07.300" v="479"/>
          <ac:spMkLst>
            <pc:docMk/>
            <pc:sldMk cId="1741868366" sldId="470"/>
            <ac:spMk id="3" creationId="{A383A047-C987-39B3-39A4-D314ED99E2BF}"/>
          </ac:spMkLst>
        </pc:spChg>
        <pc:spChg chg="add mod">
          <ac:chgData name="Hasan Selim" userId="84cd2103f36ef0dc" providerId="LiveId" clId="{6ED845BA-74CA-4F74-9AC4-C2ED4D184EBF}" dt="2026-05-02T14:09:07.300" v="479"/>
          <ac:spMkLst>
            <pc:docMk/>
            <pc:sldMk cId="1741868366" sldId="470"/>
            <ac:spMk id="5" creationId="{F5064662-FFE8-2EC5-5687-01145FA84C69}"/>
          </ac:spMkLst>
        </pc:spChg>
        <pc:spChg chg="add mod">
          <ac:chgData name="Hasan Selim" userId="84cd2103f36ef0dc" providerId="LiveId" clId="{6ED845BA-74CA-4F74-9AC4-C2ED4D184EBF}" dt="2026-05-02T14:09:07.300" v="479"/>
          <ac:spMkLst>
            <pc:docMk/>
            <pc:sldMk cId="1741868366" sldId="470"/>
            <ac:spMk id="6" creationId="{6007C543-3514-2CEF-D1E2-B6722A4E808D}"/>
          </ac:spMkLst>
        </pc:spChg>
        <pc:spChg chg="add mod">
          <ac:chgData name="Hasan Selim" userId="84cd2103f36ef0dc" providerId="LiveId" clId="{6ED845BA-74CA-4F74-9AC4-C2ED4D184EBF}" dt="2026-05-02T14:09:07.300" v="479"/>
          <ac:spMkLst>
            <pc:docMk/>
            <pc:sldMk cId="1741868366" sldId="470"/>
            <ac:spMk id="7" creationId="{3C8B48C8-53DD-C191-DF6D-1D09B6B60601}"/>
          </ac:spMkLst>
        </pc:spChg>
        <pc:spChg chg="del">
          <ac:chgData name="Hasan Selim" userId="84cd2103f36ef0dc" providerId="LiveId" clId="{6ED845BA-74CA-4F74-9AC4-C2ED4D184EBF}" dt="2026-05-02T14:09:09.733" v="480" actId="478"/>
          <ac:spMkLst>
            <pc:docMk/>
            <pc:sldMk cId="1741868366" sldId="470"/>
            <ac:spMk id="8" creationId="{6B434BC6-92C7-6EF5-547E-D95A0B2ADCB4}"/>
          </ac:spMkLst>
        </pc:spChg>
        <pc:spChg chg="del mod">
          <ac:chgData name="Hasan Selim" userId="84cd2103f36ef0dc" providerId="LiveId" clId="{6ED845BA-74CA-4F74-9AC4-C2ED4D184EBF}" dt="2026-05-02T14:09:11.494" v="483" actId="478"/>
          <ac:spMkLst>
            <pc:docMk/>
            <pc:sldMk cId="1741868366" sldId="470"/>
            <ac:spMk id="9" creationId="{E12237A1-1385-CE01-2A12-E7C6B9BCA9E0}"/>
          </ac:spMkLst>
        </pc:spChg>
        <pc:spChg chg="del">
          <ac:chgData name="Hasan Selim" userId="84cd2103f36ef0dc" providerId="LiveId" clId="{6ED845BA-74CA-4F74-9AC4-C2ED4D184EBF}" dt="2026-05-02T14:08:58.964" v="477" actId="478"/>
          <ac:spMkLst>
            <pc:docMk/>
            <pc:sldMk cId="1741868366" sldId="470"/>
            <ac:spMk id="15" creationId="{511EA56A-3134-8885-9689-5A84E7941CB1}"/>
          </ac:spMkLst>
        </pc:spChg>
        <pc:spChg chg="mod">
          <ac:chgData name="Hasan Selim" userId="84cd2103f36ef0dc" providerId="LiveId" clId="{6ED845BA-74CA-4F74-9AC4-C2ED4D184EBF}" dt="2026-05-02T14:02:31.560" v="412"/>
          <ac:spMkLst>
            <pc:docMk/>
            <pc:sldMk cId="1741868366" sldId="470"/>
            <ac:spMk id="21" creationId="{74FB5399-53EF-B49E-1C20-C22C145960A3}"/>
          </ac:spMkLst>
        </pc:spChg>
        <pc:spChg chg="mod">
          <ac:chgData name="Hasan Selim" userId="84cd2103f36ef0dc" providerId="LiveId" clId="{6ED845BA-74CA-4F74-9AC4-C2ED4D184EBF}" dt="2026-05-02T14:09:15.928" v="484" actId="1076"/>
          <ac:spMkLst>
            <pc:docMk/>
            <pc:sldMk cId="1741868366" sldId="470"/>
            <ac:spMk id="25" creationId="{D50A25A6-2138-1C26-28C6-AE9714A93943}"/>
          </ac:spMkLst>
        </pc:spChg>
        <pc:spChg chg="del">
          <ac:chgData name="Hasan Selim" userId="84cd2103f36ef0dc" providerId="LiveId" clId="{6ED845BA-74CA-4F74-9AC4-C2ED4D184EBF}" dt="2026-05-02T14:08:57.094" v="476" actId="478"/>
          <ac:spMkLst>
            <pc:docMk/>
            <pc:sldMk cId="1741868366" sldId="470"/>
            <ac:spMk id="28" creationId="{9C390966-4BDD-89BF-F30D-1CC1C78B09FE}"/>
          </ac:spMkLst>
        </pc:spChg>
        <pc:spChg chg="del">
          <ac:chgData name="Hasan Selim" userId="84cd2103f36ef0dc" providerId="LiveId" clId="{6ED845BA-74CA-4F74-9AC4-C2ED4D184EBF}" dt="2026-05-02T14:09:06.947" v="478" actId="478"/>
          <ac:spMkLst>
            <pc:docMk/>
            <pc:sldMk cId="1741868366" sldId="470"/>
            <ac:spMk id="184" creationId="{3D56E5FF-68D7-DDD9-C6D8-9081C7D99D8C}"/>
          </ac:spMkLst>
        </pc:spChg>
        <pc:spChg chg="mod">
          <ac:chgData name="Hasan Selim" userId="84cd2103f36ef0dc" providerId="LiveId" clId="{6ED845BA-74CA-4F74-9AC4-C2ED4D184EBF}" dt="2026-05-02T14:29:41.622" v="737" actId="113"/>
          <ac:spMkLst>
            <pc:docMk/>
            <pc:sldMk cId="1741868366" sldId="470"/>
            <ac:spMk id="212" creationId="{8441B338-D9C9-C907-D2F8-D34E1027B8A7}"/>
          </ac:spMkLst>
        </pc:spChg>
        <pc:spChg chg="del">
          <ac:chgData name="Hasan Selim" userId="84cd2103f36ef0dc" providerId="LiveId" clId="{6ED845BA-74CA-4F74-9AC4-C2ED4D184EBF}" dt="2026-05-02T14:02:50.175" v="418" actId="478"/>
          <ac:spMkLst>
            <pc:docMk/>
            <pc:sldMk cId="1741868366" sldId="470"/>
            <ac:spMk id="308" creationId="{0242438D-E688-DB7A-DA36-D49458D30EFC}"/>
          </ac:spMkLst>
        </pc:spChg>
        <pc:spChg chg="del">
          <ac:chgData name="Hasan Selim" userId="84cd2103f36ef0dc" providerId="LiveId" clId="{6ED845BA-74CA-4F74-9AC4-C2ED4D184EBF}" dt="2026-05-02T14:02:46.976" v="415" actId="478"/>
          <ac:spMkLst>
            <pc:docMk/>
            <pc:sldMk cId="1741868366" sldId="470"/>
            <ac:spMk id="310" creationId="{DFEE0DB4-89FF-C778-285C-E23F1E24DFEC}"/>
          </ac:spMkLst>
        </pc:spChg>
        <pc:spChg chg="del">
          <ac:chgData name="Hasan Selim" userId="84cd2103f36ef0dc" providerId="LiveId" clId="{6ED845BA-74CA-4F74-9AC4-C2ED4D184EBF}" dt="2026-05-02T14:02:46.976" v="415" actId="478"/>
          <ac:spMkLst>
            <pc:docMk/>
            <pc:sldMk cId="1741868366" sldId="470"/>
            <ac:spMk id="312" creationId="{D5721204-245A-9FC7-4BE5-5920F702A335}"/>
          </ac:spMkLst>
        </pc:spChg>
        <pc:spChg chg="del">
          <ac:chgData name="Hasan Selim" userId="84cd2103f36ef0dc" providerId="LiveId" clId="{6ED845BA-74CA-4F74-9AC4-C2ED4D184EBF}" dt="2026-05-02T14:09:10.491" v="481" actId="478"/>
          <ac:spMkLst>
            <pc:docMk/>
            <pc:sldMk cId="1741868366" sldId="470"/>
            <ac:spMk id="313" creationId="{9C7220F2-450B-5A3E-5645-37D3F04F80CA}"/>
          </ac:spMkLst>
        </pc:spChg>
        <pc:spChg chg="del">
          <ac:chgData name="Hasan Selim" userId="84cd2103f36ef0dc" providerId="LiveId" clId="{6ED845BA-74CA-4F74-9AC4-C2ED4D184EBF}" dt="2026-05-02T14:02:49" v="417" actId="478"/>
          <ac:spMkLst>
            <pc:docMk/>
            <pc:sldMk cId="1741868366" sldId="470"/>
            <ac:spMk id="336" creationId="{E95EA14E-1A58-F596-07CE-A92C13DDAE07}"/>
          </ac:spMkLst>
        </pc:spChg>
        <pc:spChg chg="del">
          <ac:chgData name="Hasan Selim" userId="84cd2103f36ef0dc" providerId="LiveId" clId="{6ED845BA-74CA-4F74-9AC4-C2ED4D184EBF}" dt="2026-05-02T14:02:49" v="417" actId="478"/>
          <ac:spMkLst>
            <pc:docMk/>
            <pc:sldMk cId="1741868366" sldId="470"/>
            <ac:spMk id="431" creationId="{9C6FAC13-30A4-0F30-2837-F318288A26F7}"/>
          </ac:spMkLst>
        </pc:spChg>
        <pc:spChg chg="del">
          <ac:chgData name="Hasan Selim" userId="84cd2103f36ef0dc" providerId="LiveId" clId="{6ED845BA-74CA-4F74-9AC4-C2ED4D184EBF}" dt="2026-05-02T14:02:46.976" v="415" actId="478"/>
          <ac:spMkLst>
            <pc:docMk/>
            <pc:sldMk cId="1741868366" sldId="470"/>
            <ac:spMk id="432" creationId="{12364F9A-D13A-0E7C-63B5-FE25BC83D6B9}"/>
          </ac:spMkLst>
        </pc:spChg>
        <pc:spChg chg="del">
          <ac:chgData name="Hasan Selim" userId="84cd2103f36ef0dc" providerId="LiveId" clId="{6ED845BA-74CA-4F74-9AC4-C2ED4D184EBF}" dt="2026-05-02T14:02:47.656" v="416" actId="478"/>
          <ac:spMkLst>
            <pc:docMk/>
            <pc:sldMk cId="1741868366" sldId="470"/>
            <ac:spMk id="433" creationId="{3DCE4CAD-6739-2105-CD58-DF328CE2568B}"/>
          </ac:spMkLst>
        </pc:spChg>
        <pc:picChg chg="add del mod">
          <ac:chgData name="Hasan Selim" userId="84cd2103f36ef0dc" providerId="LiveId" clId="{6ED845BA-74CA-4F74-9AC4-C2ED4D184EBF}" dt="2026-05-02T14:40:15.078" v="775" actId="478"/>
          <ac:picMkLst>
            <pc:docMk/>
            <pc:sldMk cId="1741868366" sldId="470"/>
            <ac:picMk id="4" creationId="{26E9670B-1076-A68D-00D9-35EEC3B2C690}"/>
          </ac:picMkLst>
        </pc:picChg>
        <pc:picChg chg="add del mod">
          <ac:chgData name="Hasan Selim" userId="84cd2103f36ef0dc" providerId="LiveId" clId="{6ED845BA-74CA-4F74-9AC4-C2ED4D184EBF}" dt="2026-05-02T14:40:16.266" v="776" actId="478"/>
          <ac:picMkLst>
            <pc:docMk/>
            <pc:sldMk cId="1741868366" sldId="470"/>
            <ac:picMk id="11" creationId="{DA123D46-2358-3623-AE71-2B7F0C36ACD0}"/>
          </ac:picMkLst>
        </pc:picChg>
        <pc:picChg chg="del">
          <ac:chgData name="Hasan Selim" userId="84cd2103f36ef0dc" providerId="LiveId" clId="{6ED845BA-74CA-4F74-9AC4-C2ED4D184EBF}" dt="2026-05-02T14:02:44.923" v="414" actId="478"/>
          <ac:picMkLst>
            <pc:docMk/>
            <pc:sldMk cId="1741868366" sldId="470"/>
            <ac:picMk id="19" creationId="{5C9C6ADC-F01B-5F2C-8723-DEA763EBBFAA}"/>
          </ac:picMkLst>
        </pc:picChg>
      </pc:sldChg>
      <pc:sldChg chg="addSp delSp modSp add mod">
        <pc:chgData name="Hasan Selim" userId="84cd2103f36ef0dc" providerId="LiveId" clId="{6ED845BA-74CA-4F74-9AC4-C2ED4D184EBF}" dt="2026-05-02T14:43:07.736" v="803" actId="1076"/>
        <pc:sldMkLst>
          <pc:docMk/>
          <pc:sldMk cId="3415803114" sldId="471"/>
        </pc:sldMkLst>
        <pc:spChg chg="add mod">
          <ac:chgData name="Hasan Selim" userId="84cd2103f36ef0dc" providerId="LiveId" clId="{6ED845BA-74CA-4F74-9AC4-C2ED4D184EBF}" dt="2026-05-02T14:40:36.010" v="783" actId="1076"/>
          <ac:spMkLst>
            <pc:docMk/>
            <pc:sldMk cId="3415803114" sldId="471"/>
            <ac:spMk id="2" creationId="{1311923B-FDEF-AB11-DAD1-DF4552B4ACD9}"/>
          </ac:spMkLst>
        </pc:spChg>
        <pc:spChg chg="add mod ord">
          <ac:chgData name="Hasan Selim" userId="84cd2103f36ef0dc" providerId="LiveId" clId="{6ED845BA-74CA-4F74-9AC4-C2ED4D184EBF}" dt="2026-05-02T14:23:17.162" v="666" actId="167"/>
          <ac:spMkLst>
            <pc:docMk/>
            <pc:sldMk cId="3415803114" sldId="471"/>
            <ac:spMk id="5" creationId="{7E28A1AD-489B-FA9E-355C-358981EFA608}"/>
          </ac:spMkLst>
        </pc:spChg>
        <pc:spChg chg="add mod ord">
          <ac:chgData name="Hasan Selim" userId="84cd2103f36ef0dc" providerId="LiveId" clId="{6ED845BA-74CA-4F74-9AC4-C2ED4D184EBF}" dt="2026-05-02T14:23:17.162" v="666" actId="167"/>
          <ac:spMkLst>
            <pc:docMk/>
            <pc:sldMk cId="3415803114" sldId="471"/>
            <ac:spMk id="6" creationId="{EA5B949A-A6FC-47FF-5652-401A1D874B35}"/>
          </ac:spMkLst>
        </pc:spChg>
        <pc:spChg chg="add mod ord">
          <ac:chgData name="Hasan Selim" userId="84cd2103f36ef0dc" providerId="LiveId" clId="{6ED845BA-74CA-4F74-9AC4-C2ED4D184EBF}" dt="2026-05-02T14:23:17.162" v="666" actId="167"/>
          <ac:spMkLst>
            <pc:docMk/>
            <pc:sldMk cId="3415803114" sldId="471"/>
            <ac:spMk id="7" creationId="{8B293604-44F9-D05B-6352-142A95B0D1C3}"/>
          </ac:spMkLst>
        </pc:spChg>
        <pc:spChg chg="del">
          <ac:chgData name="Hasan Selim" userId="84cd2103f36ef0dc" providerId="LiveId" clId="{6ED845BA-74CA-4F74-9AC4-C2ED4D184EBF}" dt="2026-05-02T14:23:12.263" v="663" actId="478"/>
          <ac:spMkLst>
            <pc:docMk/>
            <pc:sldMk cId="3415803114" sldId="471"/>
            <ac:spMk id="8" creationId="{50277C2D-ABDF-A914-B6AE-D8005932DA2B}"/>
          </ac:spMkLst>
        </pc:spChg>
        <pc:spChg chg="del">
          <ac:chgData name="Hasan Selim" userId="84cd2103f36ef0dc" providerId="LiveId" clId="{6ED845BA-74CA-4F74-9AC4-C2ED4D184EBF}" dt="2026-05-02T14:23:11.292" v="661" actId="478"/>
          <ac:spMkLst>
            <pc:docMk/>
            <pc:sldMk cId="3415803114" sldId="471"/>
            <ac:spMk id="9" creationId="{BC9B8B2E-807B-D85E-C295-E8080B331E7F}"/>
          </ac:spMkLst>
        </pc:spChg>
        <pc:spChg chg="add mod ord">
          <ac:chgData name="Hasan Selim" userId="84cd2103f36ef0dc" providerId="LiveId" clId="{6ED845BA-74CA-4F74-9AC4-C2ED4D184EBF}" dt="2026-05-02T14:23:17.162" v="666" actId="167"/>
          <ac:spMkLst>
            <pc:docMk/>
            <pc:sldMk cId="3415803114" sldId="471"/>
            <ac:spMk id="10" creationId="{970FD685-D8FF-5C87-FBF1-565C0B53B080}"/>
          </ac:spMkLst>
        </pc:spChg>
        <pc:spChg chg="add mod ord">
          <ac:chgData name="Hasan Selim" userId="84cd2103f36ef0dc" providerId="LiveId" clId="{6ED845BA-74CA-4F74-9AC4-C2ED4D184EBF}" dt="2026-05-02T14:23:17.162" v="666" actId="167"/>
          <ac:spMkLst>
            <pc:docMk/>
            <pc:sldMk cId="3415803114" sldId="471"/>
            <ac:spMk id="11" creationId="{F8DA85B7-C781-F5A7-3365-B65B1CCCD87B}"/>
          </ac:spMkLst>
        </pc:spChg>
        <pc:spChg chg="add mod ord">
          <ac:chgData name="Hasan Selim" userId="84cd2103f36ef0dc" providerId="LiveId" clId="{6ED845BA-74CA-4F74-9AC4-C2ED4D184EBF}" dt="2026-05-02T14:23:17.162" v="666" actId="167"/>
          <ac:spMkLst>
            <pc:docMk/>
            <pc:sldMk cId="3415803114" sldId="471"/>
            <ac:spMk id="12" creationId="{898E2063-F661-9DEC-54DE-FE7AA43F6610}"/>
          </ac:spMkLst>
        </pc:spChg>
        <pc:spChg chg="del">
          <ac:chgData name="Hasan Selim" userId="84cd2103f36ef0dc" providerId="LiveId" clId="{6ED845BA-74CA-4F74-9AC4-C2ED4D184EBF}" dt="2026-05-02T14:23:08.927" v="659" actId="478"/>
          <ac:spMkLst>
            <pc:docMk/>
            <pc:sldMk cId="3415803114" sldId="471"/>
            <ac:spMk id="15" creationId="{7AE32A88-38AF-286E-A16B-00E6A5F14D43}"/>
          </ac:spMkLst>
        </pc:spChg>
        <pc:spChg chg="mod">
          <ac:chgData name="Hasan Selim" userId="84cd2103f36ef0dc" providerId="LiveId" clId="{6ED845BA-74CA-4F74-9AC4-C2ED4D184EBF}" dt="2026-05-02T14:05:13.392" v="439"/>
          <ac:spMkLst>
            <pc:docMk/>
            <pc:sldMk cId="3415803114" sldId="471"/>
            <ac:spMk id="21" creationId="{FAC92007-9F19-3958-74F7-65BE045ADD48}"/>
          </ac:spMkLst>
        </pc:spChg>
        <pc:spChg chg="del">
          <ac:chgData name="Hasan Selim" userId="84cd2103f36ef0dc" providerId="LiveId" clId="{6ED845BA-74CA-4F74-9AC4-C2ED4D184EBF}" dt="2026-05-02T14:23:09.993" v="660" actId="478"/>
          <ac:spMkLst>
            <pc:docMk/>
            <pc:sldMk cId="3415803114" sldId="471"/>
            <ac:spMk id="25" creationId="{CAF1F45B-20A0-3A2D-E546-6FEEC82B31A3}"/>
          </ac:spMkLst>
        </pc:spChg>
        <pc:spChg chg="del">
          <ac:chgData name="Hasan Selim" userId="84cd2103f36ef0dc" providerId="LiveId" clId="{6ED845BA-74CA-4F74-9AC4-C2ED4D184EBF}" dt="2026-05-02T14:23:11.707" v="662" actId="478"/>
          <ac:spMkLst>
            <pc:docMk/>
            <pc:sldMk cId="3415803114" sldId="471"/>
            <ac:spMk id="28" creationId="{7F0AFAB2-7CA2-D408-2D51-0B5307824C85}"/>
          </ac:spMkLst>
        </pc:spChg>
        <pc:spChg chg="del">
          <ac:chgData name="Hasan Selim" userId="84cd2103f36ef0dc" providerId="LiveId" clId="{6ED845BA-74CA-4F74-9AC4-C2ED4D184EBF}" dt="2026-05-02T14:23:09.993" v="660" actId="478"/>
          <ac:spMkLst>
            <pc:docMk/>
            <pc:sldMk cId="3415803114" sldId="471"/>
            <ac:spMk id="184" creationId="{5EEAFACB-E057-80AE-70AE-D4E8BDB9112E}"/>
          </ac:spMkLst>
        </pc:spChg>
        <pc:spChg chg="del">
          <ac:chgData name="Hasan Selim" userId="84cd2103f36ef0dc" providerId="LiveId" clId="{6ED845BA-74CA-4F74-9AC4-C2ED4D184EBF}" dt="2026-05-02T14:05:28.016" v="443" actId="478"/>
          <ac:spMkLst>
            <pc:docMk/>
            <pc:sldMk cId="3415803114" sldId="471"/>
            <ac:spMk id="212" creationId="{596C27F8-CEFD-2332-55A1-58C2B777ACA5}"/>
          </ac:spMkLst>
        </pc:spChg>
        <pc:spChg chg="del">
          <ac:chgData name="Hasan Selim" userId="84cd2103f36ef0dc" providerId="LiveId" clId="{6ED845BA-74CA-4F74-9AC4-C2ED4D184EBF}" dt="2026-05-02T14:23:12.705" v="664" actId="478"/>
          <ac:spMkLst>
            <pc:docMk/>
            <pc:sldMk cId="3415803114" sldId="471"/>
            <ac:spMk id="313" creationId="{3E39B05C-C706-A9C1-F287-B86C7399EB68}"/>
          </ac:spMkLst>
        </pc:spChg>
        <pc:picChg chg="add del mod">
          <ac:chgData name="Hasan Selim" userId="84cd2103f36ef0dc" providerId="LiveId" clId="{6ED845BA-74CA-4F74-9AC4-C2ED4D184EBF}" dt="2026-05-02T14:40:21.770" v="777" actId="478"/>
          <ac:picMkLst>
            <pc:docMk/>
            <pc:sldMk cId="3415803114" sldId="471"/>
            <ac:picMk id="4" creationId="{7C636DE4-10CA-B106-30A5-915FAF2BA412}"/>
          </ac:picMkLst>
        </pc:picChg>
        <pc:picChg chg="add mod">
          <ac:chgData name="Hasan Selim" userId="84cd2103f36ef0dc" providerId="LiveId" clId="{6ED845BA-74CA-4F74-9AC4-C2ED4D184EBF}" dt="2026-05-02T14:43:07.736" v="803" actId="1076"/>
          <ac:picMkLst>
            <pc:docMk/>
            <pc:sldMk cId="3415803114" sldId="471"/>
            <ac:picMk id="14" creationId="{31C966BB-9C37-0AB4-3028-C4E6913F8135}"/>
          </ac:picMkLst>
        </pc:picChg>
      </pc:sldChg>
      <pc:sldChg chg="addSp delSp modSp add mod ord">
        <pc:chgData name="Hasan Selim" userId="84cd2103f36ef0dc" providerId="LiveId" clId="{6ED845BA-74CA-4F74-9AC4-C2ED4D184EBF}" dt="2026-05-02T14:43:12.167" v="804" actId="1076"/>
        <pc:sldMkLst>
          <pc:docMk/>
          <pc:sldMk cId="3051960435" sldId="472"/>
        </pc:sldMkLst>
        <pc:spChg chg="mod">
          <ac:chgData name="Hasan Selim" userId="84cd2103f36ef0dc" providerId="LiveId" clId="{6ED845BA-74CA-4F74-9AC4-C2ED4D184EBF}" dt="2026-05-02T14:31:11.033" v="754" actId="113"/>
          <ac:spMkLst>
            <pc:docMk/>
            <pc:sldMk cId="3051960435" sldId="472"/>
            <ac:spMk id="2" creationId="{5F871272-FA4E-56FE-EC02-4944BA2D7503}"/>
          </ac:spMkLst>
        </pc:spChg>
        <pc:spChg chg="add mod">
          <ac:chgData name="Hasan Selim" userId="84cd2103f36ef0dc" providerId="LiveId" clId="{6ED845BA-74CA-4F74-9AC4-C2ED4D184EBF}" dt="2026-05-02T14:21:14.593" v="632"/>
          <ac:spMkLst>
            <pc:docMk/>
            <pc:sldMk cId="3051960435" sldId="472"/>
            <ac:spMk id="3" creationId="{D7805047-24FD-CE17-AF27-601F6824CA94}"/>
          </ac:spMkLst>
        </pc:spChg>
        <pc:spChg chg="add mod">
          <ac:chgData name="Hasan Selim" userId="84cd2103f36ef0dc" providerId="LiveId" clId="{6ED845BA-74CA-4F74-9AC4-C2ED4D184EBF}" dt="2026-05-02T14:21:14.593" v="632"/>
          <ac:spMkLst>
            <pc:docMk/>
            <pc:sldMk cId="3051960435" sldId="472"/>
            <ac:spMk id="4" creationId="{19A0422E-A565-FB22-C01D-1FE8183D0ECE}"/>
          </ac:spMkLst>
        </pc:spChg>
        <pc:spChg chg="add mod">
          <ac:chgData name="Hasan Selim" userId="84cd2103f36ef0dc" providerId="LiveId" clId="{6ED845BA-74CA-4F74-9AC4-C2ED4D184EBF}" dt="2026-05-02T14:21:14.593" v="632"/>
          <ac:spMkLst>
            <pc:docMk/>
            <pc:sldMk cId="3051960435" sldId="472"/>
            <ac:spMk id="5" creationId="{F1D19EA7-D1C7-90BC-AD44-0E0E2D4EF603}"/>
          </ac:spMkLst>
        </pc:spChg>
        <pc:spChg chg="add mod">
          <ac:chgData name="Hasan Selim" userId="84cd2103f36ef0dc" providerId="LiveId" clId="{6ED845BA-74CA-4F74-9AC4-C2ED4D184EBF}" dt="2026-05-02T14:21:14.593" v="632"/>
          <ac:spMkLst>
            <pc:docMk/>
            <pc:sldMk cId="3051960435" sldId="472"/>
            <ac:spMk id="6" creationId="{A8353B39-D396-A6D2-7B15-DD86F00E893C}"/>
          </ac:spMkLst>
        </pc:spChg>
        <pc:spChg chg="add mod">
          <ac:chgData name="Hasan Selim" userId="84cd2103f36ef0dc" providerId="LiveId" clId="{6ED845BA-74CA-4F74-9AC4-C2ED4D184EBF}" dt="2026-05-02T14:21:14.593" v="632"/>
          <ac:spMkLst>
            <pc:docMk/>
            <pc:sldMk cId="3051960435" sldId="472"/>
            <ac:spMk id="7" creationId="{C2597EFE-DAAA-C30E-DDC9-EDADDE44948F}"/>
          </ac:spMkLst>
        </pc:spChg>
        <pc:spChg chg="del">
          <ac:chgData name="Hasan Selim" userId="84cd2103f36ef0dc" providerId="LiveId" clId="{6ED845BA-74CA-4F74-9AC4-C2ED4D184EBF}" dt="2026-05-02T14:21:12.942" v="630" actId="478"/>
          <ac:spMkLst>
            <pc:docMk/>
            <pc:sldMk cId="3051960435" sldId="472"/>
            <ac:spMk id="8" creationId="{5F67DC15-B609-D75A-E0EA-7985E25FAF0C}"/>
          </ac:spMkLst>
        </pc:spChg>
        <pc:spChg chg="del">
          <ac:chgData name="Hasan Selim" userId="84cd2103f36ef0dc" providerId="LiveId" clId="{6ED845BA-74CA-4F74-9AC4-C2ED4D184EBF}" dt="2026-05-02T14:21:12.273" v="629" actId="478"/>
          <ac:spMkLst>
            <pc:docMk/>
            <pc:sldMk cId="3051960435" sldId="472"/>
            <ac:spMk id="9" creationId="{EBB21CE6-36B0-063A-55D8-89912FC9C4DC}"/>
          </ac:spMkLst>
        </pc:spChg>
        <pc:spChg chg="del">
          <ac:chgData name="Hasan Selim" userId="84cd2103f36ef0dc" providerId="LiveId" clId="{6ED845BA-74CA-4F74-9AC4-C2ED4D184EBF}" dt="2026-05-02T14:21:09.146" v="625" actId="478"/>
          <ac:spMkLst>
            <pc:docMk/>
            <pc:sldMk cId="3051960435" sldId="472"/>
            <ac:spMk id="15" creationId="{D77CFC5D-7B8F-8639-3E4F-C2441B33B3E4}"/>
          </ac:spMkLst>
        </pc:spChg>
        <pc:spChg chg="mod">
          <ac:chgData name="Hasan Selim" userId="84cd2103f36ef0dc" providerId="LiveId" clId="{6ED845BA-74CA-4F74-9AC4-C2ED4D184EBF}" dt="2026-05-02T14:05:50.461" v="445"/>
          <ac:spMkLst>
            <pc:docMk/>
            <pc:sldMk cId="3051960435" sldId="472"/>
            <ac:spMk id="21" creationId="{D7107EC6-13A3-1990-D6CA-DFE0E665B05E}"/>
          </ac:spMkLst>
        </pc:spChg>
        <pc:spChg chg="del">
          <ac:chgData name="Hasan Selim" userId="84cd2103f36ef0dc" providerId="LiveId" clId="{6ED845BA-74CA-4F74-9AC4-C2ED4D184EBF}" dt="2026-05-02T14:21:09.982" v="626" actId="478"/>
          <ac:spMkLst>
            <pc:docMk/>
            <pc:sldMk cId="3051960435" sldId="472"/>
            <ac:spMk id="25" creationId="{97512194-9AB6-1003-BC0E-E3ED8448B450}"/>
          </ac:spMkLst>
        </pc:spChg>
        <pc:spChg chg="del">
          <ac:chgData name="Hasan Selim" userId="84cd2103f36ef0dc" providerId="LiveId" clId="{6ED845BA-74CA-4F74-9AC4-C2ED4D184EBF}" dt="2026-05-02T14:21:11.622" v="628" actId="478"/>
          <ac:spMkLst>
            <pc:docMk/>
            <pc:sldMk cId="3051960435" sldId="472"/>
            <ac:spMk id="28" creationId="{C3F286AE-DF79-80A3-1013-504909B62EBA}"/>
          </ac:spMkLst>
        </pc:spChg>
        <pc:spChg chg="del">
          <ac:chgData name="Hasan Selim" userId="84cd2103f36ef0dc" providerId="LiveId" clId="{6ED845BA-74CA-4F74-9AC4-C2ED4D184EBF}" dt="2026-05-02T14:21:10.828" v="627" actId="478"/>
          <ac:spMkLst>
            <pc:docMk/>
            <pc:sldMk cId="3051960435" sldId="472"/>
            <ac:spMk id="184" creationId="{1CFB5C90-C23B-8AB3-498B-C6A4714F96CC}"/>
          </ac:spMkLst>
        </pc:spChg>
        <pc:spChg chg="del">
          <ac:chgData name="Hasan Selim" userId="84cd2103f36ef0dc" providerId="LiveId" clId="{6ED845BA-74CA-4F74-9AC4-C2ED4D184EBF}" dt="2026-05-02T14:21:13.712" v="631" actId="478"/>
          <ac:spMkLst>
            <pc:docMk/>
            <pc:sldMk cId="3051960435" sldId="472"/>
            <ac:spMk id="313" creationId="{96900E8C-79AA-9E2A-699F-CCE29DAF20BB}"/>
          </ac:spMkLst>
        </pc:spChg>
        <pc:picChg chg="add del mod">
          <ac:chgData name="Hasan Selim" userId="84cd2103f36ef0dc" providerId="LiveId" clId="{6ED845BA-74CA-4F74-9AC4-C2ED4D184EBF}" dt="2026-05-02T14:39:50.077" v="761" actId="21"/>
          <ac:picMkLst>
            <pc:docMk/>
            <pc:sldMk cId="3051960435" sldId="472"/>
            <ac:picMk id="11" creationId="{DA123D46-2358-3623-AE71-2B7F0C36ACD0}"/>
          </ac:picMkLst>
        </pc:picChg>
        <pc:picChg chg="add mod">
          <ac:chgData name="Hasan Selim" userId="84cd2103f36ef0dc" providerId="LiveId" clId="{6ED845BA-74CA-4F74-9AC4-C2ED4D184EBF}" dt="2026-05-02T14:43:12.167" v="804" actId="1076"/>
          <ac:picMkLst>
            <pc:docMk/>
            <pc:sldMk cId="3051960435" sldId="472"/>
            <ac:picMk id="13" creationId="{22F22127-25C9-17B5-3A30-4EBE016622EE}"/>
          </ac:picMkLst>
        </pc:picChg>
        <pc:picChg chg="add del mod">
          <ac:chgData name="Hasan Selim" userId="84cd2103f36ef0dc" providerId="LiveId" clId="{6ED845BA-74CA-4F74-9AC4-C2ED4D184EBF}" dt="2026-05-02T14:39:45.210" v="758" actId="478"/>
          <ac:picMkLst>
            <pc:docMk/>
            <pc:sldMk cId="3051960435" sldId="472"/>
            <ac:picMk id="14" creationId="{5F7AA60C-A33B-0A11-48C4-63F9EA1E963F}"/>
          </ac:picMkLst>
        </pc:picChg>
      </pc:sldChg>
      <pc:sldChg chg="addSp delSp modSp add mod">
        <pc:chgData name="Hasan Selim" userId="84cd2103f36ef0dc" providerId="LiveId" clId="{6ED845BA-74CA-4F74-9AC4-C2ED4D184EBF}" dt="2026-05-02T14:30:52.632" v="752" actId="1076"/>
        <pc:sldMkLst>
          <pc:docMk/>
          <pc:sldMk cId="1005108450" sldId="473"/>
        </pc:sldMkLst>
        <pc:spChg chg="mod">
          <ac:chgData name="Hasan Selim" userId="84cd2103f36ef0dc" providerId="LiveId" clId="{6ED845BA-74CA-4F74-9AC4-C2ED4D184EBF}" dt="2026-05-02T14:17:48.255" v="585"/>
          <ac:spMkLst>
            <pc:docMk/>
            <pc:sldMk cId="1005108450" sldId="473"/>
            <ac:spMk id="2" creationId="{8D35CF74-39C3-C3D8-2247-CB26C686F261}"/>
          </ac:spMkLst>
        </pc:spChg>
        <pc:spChg chg="mod">
          <ac:chgData name="Hasan Selim" userId="84cd2103f36ef0dc" providerId="LiveId" clId="{6ED845BA-74CA-4F74-9AC4-C2ED4D184EBF}" dt="2026-05-02T14:06:09.154" v="448"/>
          <ac:spMkLst>
            <pc:docMk/>
            <pc:sldMk cId="1005108450" sldId="473"/>
            <ac:spMk id="21" creationId="{8A903FE8-CCA6-17A7-0D5B-2DD59B495A39}"/>
          </ac:spMkLst>
        </pc:spChg>
        <pc:picChg chg="add del mod">
          <ac:chgData name="Hasan Selim" userId="84cd2103f36ef0dc" providerId="LiveId" clId="{6ED845BA-74CA-4F74-9AC4-C2ED4D184EBF}" dt="2026-05-02T14:07:21.200" v="452" actId="21"/>
          <ac:picMkLst>
            <pc:docMk/>
            <pc:sldMk cId="1005108450" sldId="473"/>
            <ac:picMk id="4" creationId="{26E9670B-1076-A68D-00D9-35EEC3B2C690}"/>
          </ac:picMkLst>
        </pc:picChg>
        <pc:picChg chg="add del mod">
          <ac:chgData name="Hasan Selim" userId="84cd2103f36ef0dc" providerId="LiveId" clId="{6ED845BA-74CA-4F74-9AC4-C2ED4D184EBF}" dt="2026-05-02T14:12:45.813" v="518" actId="478"/>
          <ac:picMkLst>
            <pc:docMk/>
            <pc:sldMk cId="1005108450" sldId="473"/>
            <ac:picMk id="5" creationId="{88B17085-60B8-A259-D219-7C6DB49679A0}"/>
          </ac:picMkLst>
        </pc:picChg>
        <pc:picChg chg="add mod">
          <ac:chgData name="Hasan Selim" userId="84cd2103f36ef0dc" providerId="LiveId" clId="{6ED845BA-74CA-4F74-9AC4-C2ED4D184EBF}" dt="2026-05-02T14:30:52.632" v="752" actId="1076"/>
          <ac:picMkLst>
            <pc:docMk/>
            <pc:sldMk cId="1005108450" sldId="473"/>
            <ac:picMk id="12" creationId="{E3E12A04-9471-7DBC-BC52-38ED8A69E762}"/>
          </ac:picMkLst>
        </pc:picChg>
      </pc:sldChg>
      <pc:sldChg chg="addSp modSp add del mod">
        <pc:chgData name="Hasan Selim" userId="84cd2103f36ef0dc" providerId="LiveId" clId="{6ED845BA-74CA-4F74-9AC4-C2ED4D184EBF}" dt="2026-05-02T15:15:18.647" v="832" actId="47"/>
        <pc:sldMkLst>
          <pc:docMk/>
          <pc:sldMk cId="1094455265" sldId="474"/>
        </pc:sldMkLst>
        <pc:spChg chg="ord">
          <ac:chgData name="Hasan Selim" userId="84cd2103f36ef0dc" providerId="LiveId" clId="{6ED845BA-74CA-4F74-9AC4-C2ED4D184EBF}" dt="2026-05-02T15:14:57.470" v="831" actId="167"/>
          <ac:spMkLst>
            <pc:docMk/>
            <pc:sldMk cId="1094455265" sldId="474"/>
            <ac:spMk id="35" creationId="{E65AA63E-FA6F-5F8A-D8A4-A70382577B5B}"/>
          </ac:spMkLst>
        </pc:spChg>
        <pc:picChg chg="add mod">
          <ac:chgData name="Hasan Selim" userId="84cd2103f36ef0dc" providerId="LiveId" clId="{6ED845BA-74CA-4F74-9AC4-C2ED4D184EBF}" dt="2026-05-02T15:13:49.395" v="825" actId="14100"/>
          <ac:picMkLst>
            <pc:docMk/>
            <pc:sldMk cId="1094455265" sldId="474"/>
            <ac:picMk id="3" creationId="{A2F46560-57BB-D8B5-0879-70BB4633BB7F}"/>
          </ac:picMkLst>
        </pc:picChg>
        <pc:picChg chg="add mod ord">
          <ac:chgData name="Hasan Selim" userId="84cd2103f36ef0dc" providerId="LiveId" clId="{6ED845BA-74CA-4F74-9AC4-C2ED4D184EBF}" dt="2026-05-02T15:14:55.402" v="830" actId="167"/>
          <ac:picMkLst>
            <pc:docMk/>
            <pc:sldMk cId="1094455265" sldId="474"/>
            <ac:picMk id="4" creationId="{B0A6FDE9-E55C-B556-DBEC-4D291FD1FF2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C05F434-6CCA-4BDE-85E1-432352A467E9}" type="datetimeFigureOut">
              <a:rPr lang="ar-EG" smtClean="0"/>
              <a:t>16/11/1447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9895B7B-541A-4295-BA7E-8CD2FDB3948F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3313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4995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BD963-CE15-5BB9-0D80-8B373509B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EAA6B093-2514-7D82-9504-62ACBA9E51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96093917-68EA-6BF3-B3CC-6F24A3B00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AC50C52-D371-E1C4-B986-4A9604BA5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10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45251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6AFA2-7C6E-1557-7A89-86FE33DBD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F6E0E801-3C56-5570-35F8-F30939A867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F343D0F1-1C4A-6B4F-631A-F7A1E6A1B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462706D-94AE-7146-894F-17CEC2429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11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1475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50DBB-7714-708D-9C4E-713BCB25D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2DE6C53D-7019-902F-D9E1-BF23A13B5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0ED93C4D-B4FE-EDD7-CC7A-82E84A2F1E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7F04674-42A5-5B4F-FD64-FE4FE375E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12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39234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13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07803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3625" cy="3455988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116"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7976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800" dirty="0"/>
              <a:t>هذا القالب من تصميم موقع انجز ( </a:t>
            </a:r>
            <a:r>
              <a:rPr lang="en-US" sz="800" dirty="0"/>
              <a:t>ingez-ppt.com</a:t>
            </a:r>
            <a:r>
              <a:rPr lang="ar-SA" sz="800" dirty="0"/>
              <a:t> ) : موقع عربي متخصص بتصميم قوالب البوربوينت باللغة العربية</a:t>
            </a:r>
            <a:endParaRPr lang="ar-EG" sz="800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61338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4679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7056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53870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34420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09705-125E-A315-AE08-25C6CA60E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3F4B9A2D-3389-74B5-53AE-67A87728F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721BA540-1453-B844-7485-14E0C1463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F597E0C-1C56-64EE-9F75-631781D8E5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4625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17419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3E46BE-A259-48A7-8C60-7ED7823EF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6878867-1D80-42EC-AC87-6C34F2C0C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7FD594-0ECF-490C-82DB-676A32B7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51A-4345-4294-B44B-7708CFF1B0D2}" type="datetimeFigureOut">
              <a:rPr lang="ar-EG" smtClean="0"/>
              <a:t>16/11/1447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CB37B8-6F74-4CC2-B509-0DECC9DB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E617158-EB0B-4E4C-BFA1-FDB6CD328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7718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393DE8-A3E3-47C3-8141-C230AD5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E49A8EA-99D7-407B-9C8E-4A759CFEE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CDB66F-7516-4358-AAAA-EA4146A95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51A-4345-4294-B44B-7708CFF1B0D2}" type="datetimeFigureOut">
              <a:rPr lang="ar-EG" smtClean="0"/>
              <a:t>16/11/1447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0A57747-78EB-41DD-BC44-22369E002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1BE1B2-21AF-4CEF-9C37-AA866FAF1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58626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00AABA3-24CD-4171-8F3A-F79FD766CD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6013114-31C1-4733-868F-1CC8066DE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C75B9F5-39F8-40C7-97C9-40E89533B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51A-4345-4294-B44B-7708CFF1B0D2}" type="datetimeFigureOut">
              <a:rPr lang="ar-EG" smtClean="0"/>
              <a:t>16/11/1447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F774EDC-9B8A-4825-ACBA-EC4538A68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E9B539-CE54-4FB1-B47F-649739A77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67013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الوجه الثان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69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D8D651-84F6-42E1-BDE4-352DE4A79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2E0FF66-1696-4B5C-BAC4-F1980D4A6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779AB8A-DAC4-46CE-AFDB-33FA2C5C3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51A-4345-4294-B44B-7708CFF1B0D2}" type="datetimeFigureOut">
              <a:rPr lang="ar-EG" smtClean="0"/>
              <a:t>16/11/1447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7717785-9BA3-4D72-AD3D-BD3D96F9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F2E551-1779-46D5-8A39-B36F7CC8F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377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622DFC-0121-406C-A507-5B3316BA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A21FAF0-120A-4D33-AF3E-B723A200F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488C05-5240-4CA9-A81F-0DAADD7AA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51A-4345-4294-B44B-7708CFF1B0D2}" type="datetimeFigureOut">
              <a:rPr lang="ar-EG" smtClean="0"/>
              <a:t>16/11/1447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A2A9D43-6459-4447-BFA1-2F88FFCB5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27BC5A-67AD-468E-B097-0F7A7674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0450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285A2C-025C-46A2-BBC4-7351A663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D36B147-622E-4D3E-B67D-056617FE6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E6B5156-B1AB-4622-9CCB-289BEFD92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6D81D30-DAF0-4A80-BED9-443ECB816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51A-4345-4294-B44B-7708CFF1B0D2}" type="datetimeFigureOut">
              <a:rPr lang="ar-EG" smtClean="0"/>
              <a:t>16/11/1447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6DBD39E-60EC-4FB8-909B-F5CE69BA9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D2F44D-77C6-4D69-AE8A-A851C672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4033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CB9807-DCB1-4975-81EF-683BF8D67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B82E381-E2AC-40B3-9D2B-EF249B766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98EE47C-0148-40DA-AD14-6FEA4880C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F33E99B-9E6A-4D9F-840F-ECC45163B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223A978-E2C6-4906-B006-A453BA45B3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5BF6D75-C190-4B33-921A-AB2F84B4D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51A-4345-4294-B44B-7708CFF1B0D2}" type="datetimeFigureOut">
              <a:rPr lang="ar-EG" smtClean="0"/>
              <a:t>16/11/1447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CB11A39-4B93-4D9E-9C57-8A2AD510E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D6855AB-CE36-4840-9E0D-A1CE56C59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4843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C41E42-6387-4AB3-86DB-F3C34805F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BCCFCBB-A74F-42B3-966D-395D3EB2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51A-4345-4294-B44B-7708CFF1B0D2}" type="datetimeFigureOut">
              <a:rPr lang="ar-EG" smtClean="0"/>
              <a:t>16/11/1447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A672E25-09CA-4979-84F0-E6DE4BE96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4546B6E-49ED-41EE-9B32-8C18E5C1D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30479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EB9D89E-D2FE-46F8-8CCD-1A4B34B2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51A-4345-4294-B44B-7708CFF1B0D2}" type="datetimeFigureOut">
              <a:rPr lang="ar-EG" smtClean="0"/>
              <a:t>16/11/1447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0D4D3C6-547C-41F5-B9EE-113EB4824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79B890F-08FB-48BF-99D7-1B56C232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47361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EC974C-F381-4F7D-ADA7-4F769077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36241BC-CE8A-44EC-9ABB-A43BF78BC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B0679B3-BA1C-4F1E-BC58-C791628A1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F54CC5E-1F87-4A50-AE81-DFFEF2D47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51A-4345-4294-B44B-7708CFF1B0D2}" type="datetimeFigureOut">
              <a:rPr lang="ar-EG" smtClean="0"/>
              <a:t>16/11/1447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F520AB8-7C93-4052-99B5-E5CCF4A5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B483422-FDCC-454E-A8D8-5913574E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2851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3676EC-66D7-4E0F-A6C5-4293DC529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3086044-0696-4A95-9261-9B12E3939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7A612F3-1F54-4FDB-8AFB-B421C62E8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46710C8-F6B0-4C08-B5ED-379E9CD6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51A-4345-4294-B44B-7708CFF1B0D2}" type="datetimeFigureOut">
              <a:rPr lang="ar-EG" smtClean="0"/>
              <a:t>16/11/1447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12879A5-0BDC-4A2A-AD79-AF0C04D89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E6E36B9-2C97-4F5D-A98B-712829DA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94010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421E2EC-99A1-460A-98B4-BB7D4BB8E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9FF89C3-A6E9-4A84-A050-909C9AE00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B69099C-D7BE-4490-9500-5924AA55AA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9B51A-4345-4294-B44B-7708CFF1B0D2}" type="datetimeFigureOut">
              <a:rPr lang="ar-EG" smtClean="0"/>
              <a:t>16/11/1447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AF0FCC2-F81D-4355-9E16-2FAA7BC4D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930118B-F1E2-4396-B42A-7F6B34518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6FBB519-2733-4A92-9000-2E4E21C3E63E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3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Harmatta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3578AC2F-C782-0BC1-F850-92992F000644}"/>
              </a:ext>
            </a:extLst>
          </p:cNvPr>
          <p:cNvSpPr/>
          <p:nvPr/>
        </p:nvSpPr>
        <p:spPr>
          <a:xfrm>
            <a:off x="9485324" y="0"/>
            <a:ext cx="2706676" cy="2187614"/>
          </a:xfrm>
          <a:custGeom>
            <a:avLst/>
            <a:gdLst>
              <a:gd name="csX0" fmla="*/ 477956 w 2706676"/>
              <a:gd name="csY0" fmla="*/ 0 h 2187614"/>
              <a:gd name="csX1" fmla="*/ 2706676 w 2706676"/>
              <a:gd name="csY1" fmla="*/ 0 h 2187614"/>
              <a:gd name="csX2" fmla="*/ 2706676 w 2706676"/>
              <a:gd name="csY2" fmla="*/ 797994 h 2187614"/>
              <a:gd name="csX3" fmla="*/ 2702898 w 2706676"/>
              <a:gd name="csY3" fmla="*/ 797718 h 2187614"/>
              <a:gd name="csX4" fmla="*/ 2706676 w 2706676"/>
              <a:gd name="csY4" fmla="*/ 812602 h 2187614"/>
              <a:gd name="csX5" fmla="*/ 2706676 w 2706676"/>
              <a:gd name="csY5" fmla="*/ 1443090 h 2187614"/>
              <a:gd name="csX6" fmla="*/ 2250676 w 2706676"/>
              <a:gd name="csY6" fmla="*/ 1040926 h 2187614"/>
              <a:gd name="csX7" fmla="*/ 2126583 w 2706676"/>
              <a:gd name="csY7" fmla="*/ 1888541 h 2187614"/>
              <a:gd name="csX8" fmla="*/ 1690736 w 2706676"/>
              <a:gd name="csY8" fmla="*/ 1117660 h 2187614"/>
              <a:gd name="csX9" fmla="*/ 1362124 w 2706676"/>
              <a:gd name="csY9" fmla="*/ 2187614 h 2187614"/>
              <a:gd name="csX10" fmla="*/ 1238514 w 2706676"/>
              <a:gd name="csY10" fmla="*/ 1228749 h 2187614"/>
              <a:gd name="csX11" fmla="*/ 764459 w 2706676"/>
              <a:gd name="csY11" fmla="*/ 1548210 h 2187614"/>
              <a:gd name="csX12" fmla="*/ 909742 w 2706676"/>
              <a:gd name="csY12" fmla="*/ 957448 h 2187614"/>
              <a:gd name="csX13" fmla="*/ 21672 w 2706676"/>
              <a:gd name="csY13" fmla="*/ 1061795 h 2187614"/>
              <a:gd name="csX14" fmla="*/ 597505 w 2706676"/>
              <a:gd name="csY14" fmla="*/ 610375 h 2187614"/>
              <a:gd name="csX15" fmla="*/ 0 w 2706676"/>
              <a:gd name="csY15" fmla="*/ 103091 h 21876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2706676" h="2187614">
                <a:moveTo>
                  <a:pt x="477956" y="0"/>
                </a:moveTo>
                <a:lnTo>
                  <a:pt x="2706676" y="0"/>
                </a:lnTo>
                <a:lnTo>
                  <a:pt x="2706676" y="797994"/>
                </a:lnTo>
                <a:lnTo>
                  <a:pt x="2702898" y="797718"/>
                </a:lnTo>
                <a:lnTo>
                  <a:pt x="2706676" y="812602"/>
                </a:lnTo>
                <a:lnTo>
                  <a:pt x="2706676" y="1443090"/>
                </a:lnTo>
                <a:lnTo>
                  <a:pt x="2250676" y="1040926"/>
                </a:lnTo>
                <a:lnTo>
                  <a:pt x="2126583" y="1888541"/>
                </a:lnTo>
                <a:lnTo>
                  <a:pt x="1690736" y="1117660"/>
                </a:lnTo>
                <a:lnTo>
                  <a:pt x="1362124" y="2187614"/>
                </a:lnTo>
                <a:cubicBezTo>
                  <a:pt x="1320867" y="1867993"/>
                  <a:pt x="1279771" y="1548371"/>
                  <a:pt x="1238514" y="1228749"/>
                </a:cubicBezTo>
                <a:lnTo>
                  <a:pt x="764459" y="1548210"/>
                </a:lnTo>
                <a:lnTo>
                  <a:pt x="909742" y="957448"/>
                </a:lnTo>
                <a:lnTo>
                  <a:pt x="21672" y="1061795"/>
                </a:lnTo>
                <a:lnTo>
                  <a:pt x="597505" y="610375"/>
                </a:lnTo>
                <a:lnTo>
                  <a:pt x="0" y="103091"/>
                </a:lnTo>
                <a:close/>
              </a:path>
            </a:pathLst>
          </a:cu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8" name="انفجار: 14 نقطة 7">
            <a:extLst>
              <a:ext uri="{FF2B5EF4-FFF2-40B4-BE49-F238E27FC236}">
                <a16:creationId xmlns:a16="http://schemas.microsoft.com/office/drawing/2014/main" id="{A5F377DD-9C1D-4AF5-B9D4-251E798FC950}"/>
              </a:ext>
            </a:extLst>
          </p:cNvPr>
          <p:cNvSpPr/>
          <p:nvPr/>
        </p:nvSpPr>
        <p:spPr>
          <a:xfrm>
            <a:off x="1041722" y="1057284"/>
            <a:ext cx="821802" cy="821802"/>
          </a:xfrm>
          <a:prstGeom prst="irregularSeal2">
            <a:avLst/>
          </a:pr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id="{160A650B-51D4-41B4-B19A-BEB8E1C507E1}"/>
              </a:ext>
            </a:extLst>
          </p:cNvPr>
          <p:cNvSpPr/>
          <p:nvPr/>
        </p:nvSpPr>
        <p:spPr>
          <a:xfrm rot="184487">
            <a:off x="4005001" y="3984827"/>
            <a:ext cx="4181998" cy="489686"/>
          </a:xfrm>
          <a:custGeom>
            <a:avLst/>
            <a:gdLst>
              <a:gd name="connsiteX0" fmla="*/ 0 w 2789499"/>
              <a:gd name="connsiteY0" fmla="*/ 326633 h 326633"/>
              <a:gd name="connsiteX1" fmla="*/ 266218 w 2789499"/>
              <a:gd name="connsiteY1" fmla="*/ 245610 h 326633"/>
              <a:gd name="connsiteX2" fmla="*/ 2696902 w 2789499"/>
              <a:gd name="connsiteY2" fmla="*/ 106714 h 326633"/>
              <a:gd name="connsiteX3" fmla="*/ 2708476 w 2789499"/>
              <a:gd name="connsiteY3" fmla="*/ 153013 h 326633"/>
              <a:gd name="connsiteX4" fmla="*/ 1608881 w 2789499"/>
              <a:gd name="connsiteY4" fmla="*/ 164587 h 326633"/>
              <a:gd name="connsiteX5" fmla="*/ 2789499 w 2789499"/>
              <a:gd name="connsiteY5" fmla="*/ 48840 h 326633"/>
              <a:gd name="connsiteX6" fmla="*/ 2326512 w 2789499"/>
              <a:gd name="connsiteY6" fmla="*/ 106714 h 32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499" h="326633">
                <a:moveTo>
                  <a:pt x="0" y="326633"/>
                </a:moveTo>
                <a:cubicBezTo>
                  <a:pt x="88739" y="299625"/>
                  <a:pt x="174377" y="258621"/>
                  <a:pt x="266218" y="245610"/>
                </a:cubicBezTo>
                <a:cubicBezTo>
                  <a:pt x="1338392" y="93718"/>
                  <a:pt x="1574110" y="126586"/>
                  <a:pt x="2696902" y="106714"/>
                </a:cubicBezTo>
                <a:cubicBezTo>
                  <a:pt x="2700760" y="122147"/>
                  <a:pt x="2724361" y="152168"/>
                  <a:pt x="2708476" y="153013"/>
                </a:cubicBezTo>
                <a:cubicBezTo>
                  <a:pt x="2342441" y="172483"/>
                  <a:pt x="1383841" y="453926"/>
                  <a:pt x="1608881" y="164587"/>
                </a:cubicBezTo>
                <a:cubicBezTo>
                  <a:pt x="1851648" y="-147544"/>
                  <a:pt x="2395960" y="87422"/>
                  <a:pt x="2789499" y="48840"/>
                </a:cubicBezTo>
                <a:cubicBezTo>
                  <a:pt x="2239366" y="183317"/>
                  <a:pt x="2154216" y="313467"/>
                  <a:pt x="2326512" y="106714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EFA94222-811F-0468-D43C-8447C2F56E9B}"/>
              </a:ext>
            </a:extLst>
          </p:cNvPr>
          <p:cNvSpPr/>
          <p:nvPr/>
        </p:nvSpPr>
        <p:spPr>
          <a:xfrm rot="5752637">
            <a:off x="-1601424" y="4521700"/>
            <a:ext cx="3761459" cy="948766"/>
          </a:xfrm>
          <a:custGeom>
            <a:avLst/>
            <a:gdLst>
              <a:gd name="csX0" fmla="*/ 0 w 3761459"/>
              <a:gd name="csY0" fmla="*/ 948766 h 948766"/>
              <a:gd name="csX1" fmla="*/ 71816 w 3761459"/>
              <a:gd name="csY1" fmla="*/ 885196 h 948766"/>
              <a:gd name="csX2" fmla="*/ 376849 w 3761459"/>
              <a:gd name="csY2" fmla="*/ 792919 h 948766"/>
              <a:gd name="csX3" fmla="*/ 381192 w 3761459"/>
              <a:gd name="csY3" fmla="*/ 785357 h 948766"/>
              <a:gd name="csX4" fmla="*/ 583393 w 3761459"/>
              <a:gd name="csY4" fmla="*/ 373444 h 948766"/>
              <a:gd name="csX5" fmla="*/ 1567059 w 3761459"/>
              <a:gd name="csY5" fmla="*/ 279338 h 948766"/>
              <a:gd name="csX6" fmla="*/ 1567247 w 3761459"/>
              <a:gd name="csY6" fmla="*/ 279164 h 948766"/>
              <a:gd name="csX7" fmla="*/ 1653807 w 3761459"/>
              <a:gd name="csY7" fmla="*/ 199390 h 948766"/>
              <a:gd name="csX8" fmla="*/ 2558821 w 3761459"/>
              <a:gd name="csY8" fmla="*/ 181644 h 948766"/>
              <a:gd name="csX9" fmla="*/ 2563244 w 3761459"/>
              <a:gd name="csY9" fmla="*/ 177362 h 948766"/>
              <a:gd name="csX10" fmla="*/ 2627488 w 3761459"/>
              <a:gd name="csY10" fmla="*/ 115172 h 948766"/>
              <a:gd name="csX11" fmla="*/ 2945269 w 3761459"/>
              <a:gd name="csY11" fmla="*/ 3257 h 948766"/>
              <a:gd name="csX12" fmla="*/ 3328039 w 3761459"/>
              <a:gd name="csY12" fmla="*/ 67298 h 948766"/>
              <a:gd name="csX13" fmla="*/ 3418927 w 3761459"/>
              <a:gd name="csY13" fmla="*/ 125554 h 948766"/>
              <a:gd name="csX14" fmla="*/ 3424545 w 3761459"/>
              <a:gd name="csY14" fmla="*/ 129155 h 948766"/>
              <a:gd name="csX15" fmla="*/ 3603275 w 3761459"/>
              <a:gd name="csY15" fmla="*/ 39294 h 948766"/>
              <a:gd name="csX16" fmla="*/ 3705121 w 3761459"/>
              <a:gd name="csY16" fmla="*/ 14264 h 948766"/>
              <a:gd name="csX17" fmla="*/ 3761459 w 3761459"/>
              <a:gd name="csY17" fmla="*/ 561565 h 948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3761459" h="948766">
                <a:moveTo>
                  <a:pt x="0" y="948766"/>
                </a:moveTo>
                <a:lnTo>
                  <a:pt x="71816" y="885196"/>
                </a:lnTo>
                <a:cubicBezTo>
                  <a:pt x="152116" y="834452"/>
                  <a:pt x="258439" y="800756"/>
                  <a:pt x="376849" y="792919"/>
                </a:cubicBezTo>
                <a:cubicBezTo>
                  <a:pt x="378258" y="790380"/>
                  <a:pt x="379783" y="787896"/>
                  <a:pt x="381192" y="785357"/>
                </a:cubicBezTo>
                <a:cubicBezTo>
                  <a:pt x="349389" y="635616"/>
                  <a:pt x="423557" y="484604"/>
                  <a:pt x="583393" y="373444"/>
                </a:cubicBezTo>
                <a:cubicBezTo>
                  <a:pt x="835940" y="197871"/>
                  <a:pt x="1245390" y="158739"/>
                  <a:pt x="1567059" y="279338"/>
                </a:cubicBezTo>
                <a:lnTo>
                  <a:pt x="1567247" y="279164"/>
                </a:lnTo>
                <a:lnTo>
                  <a:pt x="1653807" y="199390"/>
                </a:lnTo>
                <a:cubicBezTo>
                  <a:pt x="1884565" y="33856"/>
                  <a:pt x="2297795" y="16959"/>
                  <a:pt x="2558821" y="181644"/>
                </a:cubicBezTo>
                <a:lnTo>
                  <a:pt x="2563244" y="177362"/>
                </a:lnTo>
                <a:lnTo>
                  <a:pt x="2627488" y="115172"/>
                </a:lnTo>
                <a:cubicBezTo>
                  <a:pt x="2707670" y="54970"/>
                  <a:pt x="2820199" y="14599"/>
                  <a:pt x="2945269" y="3257"/>
                </a:cubicBezTo>
                <a:cubicBezTo>
                  <a:pt x="3082926" y="-9245"/>
                  <a:pt x="3220451" y="14703"/>
                  <a:pt x="3328039" y="67298"/>
                </a:cubicBezTo>
                <a:lnTo>
                  <a:pt x="3418927" y="125554"/>
                </a:lnTo>
                <a:lnTo>
                  <a:pt x="3424545" y="129155"/>
                </a:lnTo>
                <a:cubicBezTo>
                  <a:pt x="3475228" y="90967"/>
                  <a:pt x="3536270" y="60795"/>
                  <a:pt x="3603275" y="39294"/>
                </a:cubicBezTo>
                <a:lnTo>
                  <a:pt x="3705121" y="14264"/>
                </a:lnTo>
                <a:lnTo>
                  <a:pt x="3761459" y="561565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BFA495F-23C7-4F4F-9847-D6872D29A1AF}"/>
              </a:ext>
            </a:extLst>
          </p:cNvPr>
          <p:cNvSpPr txBox="1"/>
          <p:nvPr/>
        </p:nvSpPr>
        <p:spPr>
          <a:xfrm>
            <a:off x="2296611" y="1822329"/>
            <a:ext cx="759877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6600" b="1" dirty="0">
                <a:solidFill>
                  <a:srgbClr val="F5513C"/>
                </a:solidFill>
              </a:rPr>
              <a:t>لا للتنمر</a:t>
            </a:r>
          </a:p>
        </p:txBody>
      </p:sp>
      <p:sp>
        <p:nvSpPr>
          <p:cNvPr id="25" name="نجمة: 7 نقاط 24">
            <a:extLst>
              <a:ext uri="{FF2B5EF4-FFF2-40B4-BE49-F238E27FC236}">
                <a16:creationId xmlns:a16="http://schemas.microsoft.com/office/drawing/2014/main" id="{7E841364-25B8-4F04-9025-436F28557489}"/>
              </a:ext>
            </a:extLst>
          </p:cNvPr>
          <p:cNvSpPr/>
          <p:nvPr/>
        </p:nvSpPr>
        <p:spPr>
          <a:xfrm rot="20457463">
            <a:off x="11146198" y="2083190"/>
            <a:ext cx="395275" cy="395275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F65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6" name="شكل حر: شكل 65">
            <a:extLst>
              <a:ext uri="{FF2B5EF4-FFF2-40B4-BE49-F238E27FC236}">
                <a16:creationId xmlns:a16="http://schemas.microsoft.com/office/drawing/2014/main" id="{87EBA32D-127F-47F6-8B71-8C9154C01624}"/>
              </a:ext>
            </a:extLst>
          </p:cNvPr>
          <p:cNvSpPr/>
          <p:nvPr/>
        </p:nvSpPr>
        <p:spPr>
          <a:xfrm rot="587997">
            <a:off x="10599516" y="6252175"/>
            <a:ext cx="1335404" cy="380993"/>
          </a:xfrm>
          <a:custGeom>
            <a:avLst/>
            <a:gdLst>
              <a:gd name="connsiteX0" fmla="*/ 1400536 w 1837236"/>
              <a:gd name="connsiteY0" fmla="*/ 61178 h 524166"/>
              <a:gd name="connsiteX1" fmla="*/ 1828800 w 1837236"/>
              <a:gd name="connsiteY1" fmla="*/ 142201 h 524166"/>
              <a:gd name="connsiteX2" fmla="*/ 1551007 w 1837236"/>
              <a:gd name="connsiteY2" fmla="*/ 327396 h 524166"/>
              <a:gd name="connsiteX3" fmla="*/ 1111169 w 1837236"/>
              <a:gd name="connsiteY3" fmla="*/ 350545 h 524166"/>
              <a:gd name="connsiteX4" fmla="*/ 1088020 w 1837236"/>
              <a:gd name="connsiteY4" fmla="*/ 38029 h 524166"/>
              <a:gd name="connsiteX5" fmla="*/ 1273215 w 1837236"/>
              <a:gd name="connsiteY5" fmla="*/ 49604 h 524166"/>
              <a:gd name="connsiteX6" fmla="*/ 1088020 w 1837236"/>
              <a:gd name="connsiteY6" fmla="*/ 304247 h 524166"/>
              <a:gd name="connsiteX7" fmla="*/ 196769 w 1837236"/>
              <a:gd name="connsiteY7" fmla="*/ 524166 h 524166"/>
              <a:gd name="connsiteX8" fmla="*/ 46298 w 1837236"/>
              <a:gd name="connsiteY8" fmla="*/ 477867 h 524166"/>
              <a:gd name="connsiteX9" fmla="*/ 34724 w 1837236"/>
              <a:gd name="connsiteY9" fmla="*/ 431568 h 524166"/>
              <a:gd name="connsiteX10" fmla="*/ 0 w 1837236"/>
              <a:gd name="connsiteY10" fmla="*/ 419993 h 52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7236" h="524166">
                <a:moveTo>
                  <a:pt x="1400536" y="61178"/>
                </a:moveTo>
                <a:cubicBezTo>
                  <a:pt x="1543291" y="88186"/>
                  <a:pt x="1757310" y="15720"/>
                  <a:pt x="1828800" y="142201"/>
                </a:cubicBezTo>
                <a:cubicBezTo>
                  <a:pt x="1883560" y="239085"/>
                  <a:pt x="1657882" y="296368"/>
                  <a:pt x="1551007" y="327396"/>
                </a:cubicBezTo>
                <a:cubicBezTo>
                  <a:pt x="1410013" y="368330"/>
                  <a:pt x="1257782" y="342829"/>
                  <a:pt x="1111169" y="350545"/>
                </a:cubicBezTo>
                <a:cubicBezTo>
                  <a:pt x="1103453" y="246373"/>
                  <a:pt x="1038497" y="130001"/>
                  <a:pt x="1088020" y="38029"/>
                </a:cubicBezTo>
                <a:cubicBezTo>
                  <a:pt x="1117344" y="-16430"/>
                  <a:pt x="1273215" y="-12248"/>
                  <a:pt x="1273215" y="49604"/>
                </a:cubicBezTo>
                <a:cubicBezTo>
                  <a:pt x="1273215" y="154559"/>
                  <a:pt x="1184057" y="261908"/>
                  <a:pt x="1088020" y="304247"/>
                </a:cubicBezTo>
                <a:cubicBezTo>
                  <a:pt x="808028" y="427684"/>
                  <a:pt x="493853" y="450860"/>
                  <a:pt x="196769" y="524166"/>
                </a:cubicBezTo>
                <a:cubicBezTo>
                  <a:pt x="146612" y="508733"/>
                  <a:pt x="91861" y="503903"/>
                  <a:pt x="46298" y="477867"/>
                </a:cubicBezTo>
                <a:cubicBezTo>
                  <a:pt x="32486" y="469974"/>
                  <a:pt x="44661" y="443990"/>
                  <a:pt x="34724" y="431568"/>
                </a:cubicBezTo>
                <a:cubicBezTo>
                  <a:pt x="27102" y="422041"/>
                  <a:pt x="11575" y="423851"/>
                  <a:pt x="0" y="419993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7" name="شكل حر: شكل 66">
            <a:extLst>
              <a:ext uri="{FF2B5EF4-FFF2-40B4-BE49-F238E27FC236}">
                <a16:creationId xmlns:a16="http://schemas.microsoft.com/office/drawing/2014/main" id="{7756B7DD-4B5D-4DD0-8F78-E1C749F4EDE8}"/>
              </a:ext>
            </a:extLst>
          </p:cNvPr>
          <p:cNvSpPr/>
          <p:nvPr/>
        </p:nvSpPr>
        <p:spPr>
          <a:xfrm>
            <a:off x="336951" y="128638"/>
            <a:ext cx="3012119" cy="401380"/>
          </a:xfrm>
          <a:custGeom>
            <a:avLst/>
            <a:gdLst>
              <a:gd name="connsiteX0" fmla="*/ 3774302 w 3774302"/>
              <a:gd name="connsiteY0" fmla="*/ 379749 h 502945"/>
              <a:gd name="connsiteX1" fmla="*/ 3713342 w 3774302"/>
              <a:gd name="connsiteY1" fmla="*/ 369589 h 502945"/>
              <a:gd name="connsiteX2" fmla="*/ 3225662 w 3774302"/>
              <a:gd name="connsiteY2" fmla="*/ 450869 h 502945"/>
              <a:gd name="connsiteX3" fmla="*/ 2910702 w 3774302"/>
              <a:gd name="connsiteY3" fmla="*/ 359429 h 502945"/>
              <a:gd name="connsiteX4" fmla="*/ 2900542 w 3774302"/>
              <a:gd name="connsiteY4" fmla="*/ 328949 h 502945"/>
              <a:gd name="connsiteX5" fmla="*/ 2524622 w 3774302"/>
              <a:gd name="connsiteY5" fmla="*/ 400069 h 502945"/>
              <a:gd name="connsiteX6" fmla="*/ 2179182 w 3774302"/>
              <a:gd name="connsiteY6" fmla="*/ 420389 h 502945"/>
              <a:gd name="connsiteX7" fmla="*/ 1407022 w 3774302"/>
              <a:gd name="connsiteY7" fmla="*/ 501669 h 502945"/>
              <a:gd name="connsiteX8" fmla="*/ 1366382 w 3774302"/>
              <a:gd name="connsiteY8" fmla="*/ 471189 h 502945"/>
              <a:gd name="connsiteX9" fmla="*/ 1386702 w 3774302"/>
              <a:gd name="connsiteY9" fmla="*/ 278149 h 502945"/>
              <a:gd name="connsiteX10" fmla="*/ 1488302 w 3774302"/>
              <a:gd name="connsiteY10" fmla="*/ 257829 h 502945"/>
              <a:gd name="connsiteX11" fmla="*/ 1701662 w 3774302"/>
              <a:gd name="connsiteY11" fmla="*/ 278149 h 502945"/>
              <a:gd name="connsiteX12" fmla="*/ 1742302 w 3774302"/>
              <a:gd name="connsiteY12" fmla="*/ 339109 h 502945"/>
              <a:gd name="connsiteX13" fmla="*/ 1142862 w 3774302"/>
              <a:gd name="connsiteY13" fmla="*/ 501669 h 502945"/>
              <a:gd name="connsiteX14" fmla="*/ 1173342 w 3774302"/>
              <a:gd name="connsiteY14" fmla="*/ 339109 h 502945"/>
              <a:gd name="connsiteX15" fmla="*/ 970142 w 3774302"/>
              <a:gd name="connsiteY15" fmla="*/ 389909 h 502945"/>
              <a:gd name="connsiteX16" fmla="*/ 86222 w 3774302"/>
              <a:gd name="connsiteY16" fmla="*/ 471189 h 502945"/>
              <a:gd name="connsiteX17" fmla="*/ 15102 w 3774302"/>
              <a:gd name="connsiteY17" fmla="*/ 237509 h 502945"/>
              <a:gd name="connsiteX18" fmla="*/ 482462 w 3774302"/>
              <a:gd name="connsiteY18" fmla="*/ 3829 h 502945"/>
              <a:gd name="connsiteX19" fmla="*/ 319902 w 3774302"/>
              <a:gd name="connsiteY19" fmla="*/ 115589 h 50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74302" h="502945">
                <a:moveTo>
                  <a:pt x="3774302" y="379749"/>
                </a:moveTo>
                <a:cubicBezTo>
                  <a:pt x="3753982" y="376362"/>
                  <a:pt x="3733771" y="366941"/>
                  <a:pt x="3713342" y="369589"/>
                </a:cubicBezTo>
                <a:cubicBezTo>
                  <a:pt x="3549907" y="390775"/>
                  <a:pt x="3390451" y="452955"/>
                  <a:pt x="3225662" y="450869"/>
                </a:cubicBezTo>
                <a:cubicBezTo>
                  <a:pt x="3116349" y="449485"/>
                  <a:pt x="3015689" y="389909"/>
                  <a:pt x="2910702" y="359429"/>
                </a:cubicBezTo>
                <a:cubicBezTo>
                  <a:pt x="2907315" y="349269"/>
                  <a:pt x="2911193" y="327828"/>
                  <a:pt x="2900542" y="328949"/>
                </a:cubicBezTo>
                <a:cubicBezTo>
                  <a:pt x="2773713" y="342299"/>
                  <a:pt x="2651139" y="384032"/>
                  <a:pt x="2524622" y="400069"/>
                </a:cubicBezTo>
                <a:cubicBezTo>
                  <a:pt x="2410192" y="414574"/>
                  <a:pt x="2294329" y="413616"/>
                  <a:pt x="2179182" y="420389"/>
                </a:cubicBezTo>
                <a:cubicBezTo>
                  <a:pt x="1843600" y="481404"/>
                  <a:pt x="1773678" y="509470"/>
                  <a:pt x="1407022" y="501669"/>
                </a:cubicBezTo>
                <a:cubicBezTo>
                  <a:pt x="1390092" y="501309"/>
                  <a:pt x="1379929" y="481349"/>
                  <a:pt x="1366382" y="471189"/>
                </a:cubicBezTo>
                <a:cubicBezTo>
                  <a:pt x="1373155" y="406842"/>
                  <a:pt x="1354601" y="334326"/>
                  <a:pt x="1386702" y="278149"/>
                </a:cubicBezTo>
                <a:cubicBezTo>
                  <a:pt x="1403837" y="248162"/>
                  <a:pt x="1453765" y="257829"/>
                  <a:pt x="1488302" y="257829"/>
                </a:cubicBezTo>
                <a:cubicBezTo>
                  <a:pt x="1559744" y="257829"/>
                  <a:pt x="1630542" y="271376"/>
                  <a:pt x="1701662" y="278149"/>
                </a:cubicBezTo>
                <a:cubicBezTo>
                  <a:pt x="1715209" y="298469"/>
                  <a:pt x="1762622" y="325562"/>
                  <a:pt x="1742302" y="339109"/>
                </a:cubicBezTo>
                <a:cubicBezTo>
                  <a:pt x="1502538" y="498952"/>
                  <a:pt x="1395341" y="481471"/>
                  <a:pt x="1142862" y="501669"/>
                </a:cubicBezTo>
                <a:cubicBezTo>
                  <a:pt x="1153022" y="447482"/>
                  <a:pt x="1219628" y="369059"/>
                  <a:pt x="1173342" y="339109"/>
                </a:cubicBezTo>
                <a:cubicBezTo>
                  <a:pt x="1114725" y="301180"/>
                  <a:pt x="1039450" y="381488"/>
                  <a:pt x="970142" y="389909"/>
                </a:cubicBezTo>
                <a:cubicBezTo>
                  <a:pt x="676419" y="425595"/>
                  <a:pt x="380862" y="444096"/>
                  <a:pt x="86222" y="471189"/>
                </a:cubicBezTo>
                <a:cubicBezTo>
                  <a:pt x="62515" y="393296"/>
                  <a:pt x="-37552" y="299613"/>
                  <a:pt x="15102" y="237509"/>
                </a:cubicBezTo>
                <a:cubicBezTo>
                  <a:pt x="127738" y="104656"/>
                  <a:pt x="320745" y="68516"/>
                  <a:pt x="482462" y="3829"/>
                </a:cubicBezTo>
                <a:cubicBezTo>
                  <a:pt x="543516" y="-20593"/>
                  <a:pt x="374089" y="78336"/>
                  <a:pt x="319902" y="115589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2" name="نجمة: 7 نقاط 251">
            <a:extLst>
              <a:ext uri="{FF2B5EF4-FFF2-40B4-BE49-F238E27FC236}">
                <a16:creationId xmlns:a16="http://schemas.microsoft.com/office/drawing/2014/main" id="{3DFBC629-965F-40EF-8844-D185F7F79E8D}"/>
              </a:ext>
            </a:extLst>
          </p:cNvPr>
          <p:cNvSpPr/>
          <p:nvPr/>
        </p:nvSpPr>
        <p:spPr>
          <a:xfrm rot="20457463">
            <a:off x="2259286" y="5601903"/>
            <a:ext cx="395275" cy="395275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937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730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74D5F-E98D-BB88-1548-23C7D53D5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حر: شكل 4">
            <a:extLst>
              <a:ext uri="{FF2B5EF4-FFF2-40B4-BE49-F238E27FC236}">
                <a16:creationId xmlns:a16="http://schemas.microsoft.com/office/drawing/2014/main" id="{7E28A1AD-489B-FA9E-355C-358981EFA608}"/>
              </a:ext>
            </a:extLst>
          </p:cNvPr>
          <p:cNvSpPr/>
          <p:nvPr/>
        </p:nvSpPr>
        <p:spPr>
          <a:xfrm>
            <a:off x="10963666" y="3173436"/>
            <a:ext cx="1228334" cy="2459689"/>
          </a:xfrm>
          <a:custGeom>
            <a:avLst/>
            <a:gdLst>
              <a:gd name="csX0" fmla="*/ 59397 w 1228334"/>
              <a:gd name="csY0" fmla="*/ 0 h 2459689"/>
              <a:gd name="csX1" fmla="*/ 1173819 w 1228334"/>
              <a:gd name="csY1" fmla="*/ 646146 h 2459689"/>
              <a:gd name="csX2" fmla="*/ 1228334 w 1228334"/>
              <a:gd name="csY2" fmla="*/ 435162 h 2459689"/>
              <a:gd name="csX3" fmla="*/ 1228334 w 1228334"/>
              <a:gd name="csY3" fmla="*/ 2147088 h 2459689"/>
              <a:gd name="csX4" fmla="*/ 764459 w 1228334"/>
              <a:gd name="csY4" fmla="*/ 2459689 h 2459689"/>
              <a:gd name="csX5" fmla="*/ 909742 w 1228334"/>
              <a:gd name="csY5" fmla="*/ 1868927 h 2459689"/>
              <a:gd name="csX6" fmla="*/ 21672 w 1228334"/>
              <a:gd name="csY6" fmla="*/ 1973274 h 2459689"/>
              <a:gd name="csX7" fmla="*/ 597505 w 1228334"/>
              <a:gd name="csY7" fmla="*/ 1521855 h 2459689"/>
              <a:gd name="csX8" fmla="*/ 0 w 1228334"/>
              <a:gd name="csY8" fmla="*/ 1014570 h 2459689"/>
              <a:gd name="csX9" fmla="*/ 742787 w 1228334"/>
              <a:gd name="csY9" fmla="*/ 854358 h 2459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228334" h="2459689">
                <a:moveTo>
                  <a:pt x="59397" y="0"/>
                </a:moveTo>
                <a:lnTo>
                  <a:pt x="1173819" y="646146"/>
                </a:lnTo>
                <a:lnTo>
                  <a:pt x="1228334" y="435162"/>
                </a:lnTo>
                <a:lnTo>
                  <a:pt x="1228334" y="2147088"/>
                </a:lnTo>
                <a:lnTo>
                  <a:pt x="764459" y="2459689"/>
                </a:lnTo>
                <a:lnTo>
                  <a:pt x="909742" y="1868927"/>
                </a:lnTo>
                <a:lnTo>
                  <a:pt x="21672" y="1973274"/>
                </a:lnTo>
                <a:lnTo>
                  <a:pt x="597505" y="1521855"/>
                </a:lnTo>
                <a:lnTo>
                  <a:pt x="0" y="1014570"/>
                </a:lnTo>
                <a:lnTo>
                  <a:pt x="742787" y="854358"/>
                </a:lnTo>
                <a:close/>
              </a:path>
            </a:pathLst>
          </a:cu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6" name="شكل حر: شكل 5">
            <a:extLst>
              <a:ext uri="{FF2B5EF4-FFF2-40B4-BE49-F238E27FC236}">
                <a16:creationId xmlns:a16="http://schemas.microsoft.com/office/drawing/2014/main" id="{EA5B949A-A6FC-47FF-5652-401A1D874B35}"/>
              </a:ext>
            </a:extLst>
          </p:cNvPr>
          <p:cNvSpPr/>
          <p:nvPr/>
        </p:nvSpPr>
        <p:spPr>
          <a:xfrm>
            <a:off x="336951" y="128638"/>
            <a:ext cx="3012119" cy="401380"/>
          </a:xfrm>
          <a:custGeom>
            <a:avLst/>
            <a:gdLst>
              <a:gd name="connsiteX0" fmla="*/ 3774302 w 3774302"/>
              <a:gd name="connsiteY0" fmla="*/ 379749 h 502945"/>
              <a:gd name="connsiteX1" fmla="*/ 3713342 w 3774302"/>
              <a:gd name="connsiteY1" fmla="*/ 369589 h 502945"/>
              <a:gd name="connsiteX2" fmla="*/ 3225662 w 3774302"/>
              <a:gd name="connsiteY2" fmla="*/ 450869 h 502945"/>
              <a:gd name="connsiteX3" fmla="*/ 2910702 w 3774302"/>
              <a:gd name="connsiteY3" fmla="*/ 359429 h 502945"/>
              <a:gd name="connsiteX4" fmla="*/ 2900542 w 3774302"/>
              <a:gd name="connsiteY4" fmla="*/ 328949 h 502945"/>
              <a:gd name="connsiteX5" fmla="*/ 2524622 w 3774302"/>
              <a:gd name="connsiteY5" fmla="*/ 400069 h 502945"/>
              <a:gd name="connsiteX6" fmla="*/ 2179182 w 3774302"/>
              <a:gd name="connsiteY6" fmla="*/ 420389 h 502945"/>
              <a:gd name="connsiteX7" fmla="*/ 1407022 w 3774302"/>
              <a:gd name="connsiteY7" fmla="*/ 501669 h 502945"/>
              <a:gd name="connsiteX8" fmla="*/ 1366382 w 3774302"/>
              <a:gd name="connsiteY8" fmla="*/ 471189 h 502945"/>
              <a:gd name="connsiteX9" fmla="*/ 1386702 w 3774302"/>
              <a:gd name="connsiteY9" fmla="*/ 278149 h 502945"/>
              <a:gd name="connsiteX10" fmla="*/ 1488302 w 3774302"/>
              <a:gd name="connsiteY10" fmla="*/ 257829 h 502945"/>
              <a:gd name="connsiteX11" fmla="*/ 1701662 w 3774302"/>
              <a:gd name="connsiteY11" fmla="*/ 278149 h 502945"/>
              <a:gd name="connsiteX12" fmla="*/ 1742302 w 3774302"/>
              <a:gd name="connsiteY12" fmla="*/ 339109 h 502945"/>
              <a:gd name="connsiteX13" fmla="*/ 1142862 w 3774302"/>
              <a:gd name="connsiteY13" fmla="*/ 501669 h 502945"/>
              <a:gd name="connsiteX14" fmla="*/ 1173342 w 3774302"/>
              <a:gd name="connsiteY14" fmla="*/ 339109 h 502945"/>
              <a:gd name="connsiteX15" fmla="*/ 970142 w 3774302"/>
              <a:gd name="connsiteY15" fmla="*/ 389909 h 502945"/>
              <a:gd name="connsiteX16" fmla="*/ 86222 w 3774302"/>
              <a:gd name="connsiteY16" fmla="*/ 471189 h 502945"/>
              <a:gd name="connsiteX17" fmla="*/ 15102 w 3774302"/>
              <a:gd name="connsiteY17" fmla="*/ 237509 h 502945"/>
              <a:gd name="connsiteX18" fmla="*/ 482462 w 3774302"/>
              <a:gd name="connsiteY18" fmla="*/ 3829 h 502945"/>
              <a:gd name="connsiteX19" fmla="*/ 319902 w 3774302"/>
              <a:gd name="connsiteY19" fmla="*/ 115589 h 50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74302" h="502945">
                <a:moveTo>
                  <a:pt x="3774302" y="379749"/>
                </a:moveTo>
                <a:cubicBezTo>
                  <a:pt x="3753982" y="376362"/>
                  <a:pt x="3733771" y="366941"/>
                  <a:pt x="3713342" y="369589"/>
                </a:cubicBezTo>
                <a:cubicBezTo>
                  <a:pt x="3549907" y="390775"/>
                  <a:pt x="3390451" y="452955"/>
                  <a:pt x="3225662" y="450869"/>
                </a:cubicBezTo>
                <a:cubicBezTo>
                  <a:pt x="3116349" y="449485"/>
                  <a:pt x="3015689" y="389909"/>
                  <a:pt x="2910702" y="359429"/>
                </a:cubicBezTo>
                <a:cubicBezTo>
                  <a:pt x="2907315" y="349269"/>
                  <a:pt x="2911193" y="327828"/>
                  <a:pt x="2900542" y="328949"/>
                </a:cubicBezTo>
                <a:cubicBezTo>
                  <a:pt x="2773713" y="342299"/>
                  <a:pt x="2651139" y="384032"/>
                  <a:pt x="2524622" y="400069"/>
                </a:cubicBezTo>
                <a:cubicBezTo>
                  <a:pt x="2410192" y="414574"/>
                  <a:pt x="2294329" y="413616"/>
                  <a:pt x="2179182" y="420389"/>
                </a:cubicBezTo>
                <a:cubicBezTo>
                  <a:pt x="1843600" y="481404"/>
                  <a:pt x="1773678" y="509470"/>
                  <a:pt x="1407022" y="501669"/>
                </a:cubicBezTo>
                <a:cubicBezTo>
                  <a:pt x="1390092" y="501309"/>
                  <a:pt x="1379929" y="481349"/>
                  <a:pt x="1366382" y="471189"/>
                </a:cubicBezTo>
                <a:cubicBezTo>
                  <a:pt x="1373155" y="406842"/>
                  <a:pt x="1354601" y="334326"/>
                  <a:pt x="1386702" y="278149"/>
                </a:cubicBezTo>
                <a:cubicBezTo>
                  <a:pt x="1403837" y="248162"/>
                  <a:pt x="1453765" y="257829"/>
                  <a:pt x="1488302" y="257829"/>
                </a:cubicBezTo>
                <a:cubicBezTo>
                  <a:pt x="1559744" y="257829"/>
                  <a:pt x="1630542" y="271376"/>
                  <a:pt x="1701662" y="278149"/>
                </a:cubicBezTo>
                <a:cubicBezTo>
                  <a:pt x="1715209" y="298469"/>
                  <a:pt x="1762622" y="325562"/>
                  <a:pt x="1742302" y="339109"/>
                </a:cubicBezTo>
                <a:cubicBezTo>
                  <a:pt x="1502538" y="498952"/>
                  <a:pt x="1395341" y="481471"/>
                  <a:pt x="1142862" y="501669"/>
                </a:cubicBezTo>
                <a:cubicBezTo>
                  <a:pt x="1153022" y="447482"/>
                  <a:pt x="1219628" y="369059"/>
                  <a:pt x="1173342" y="339109"/>
                </a:cubicBezTo>
                <a:cubicBezTo>
                  <a:pt x="1114725" y="301180"/>
                  <a:pt x="1039450" y="381488"/>
                  <a:pt x="970142" y="389909"/>
                </a:cubicBezTo>
                <a:cubicBezTo>
                  <a:pt x="676419" y="425595"/>
                  <a:pt x="380862" y="444096"/>
                  <a:pt x="86222" y="471189"/>
                </a:cubicBezTo>
                <a:cubicBezTo>
                  <a:pt x="62515" y="393296"/>
                  <a:pt x="-37552" y="299613"/>
                  <a:pt x="15102" y="237509"/>
                </a:cubicBezTo>
                <a:cubicBezTo>
                  <a:pt x="127738" y="104656"/>
                  <a:pt x="320745" y="68516"/>
                  <a:pt x="482462" y="3829"/>
                </a:cubicBezTo>
                <a:cubicBezTo>
                  <a:pt x="543516" y="-20593"/>
                  <a:pt x="374089" y="78336"/>
                  <a:pt x="319902" y="115589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8B293604-44F9-D05B-6352-142A95B0D1C3}"/>
              </a:ext>
            </a:extLst>
          </p:cNvPr>
          <p:cNvSpPr/>
          <p:nvPr/>
        </p:nvSpPr>
        <p:spPr>
          <a:xfrm rot="587997">
            <a:off x="10599516" y="6252175"/>
            <a:ext cx="1335404" cy="380993"/>
          </a:xfrm>
          <a:custGeom>
            <a:avLst/>
            <a:gdLst>
              <a:gd name="connsiteX0" fmla="*/ 1400536 w 1837236"/>
              <a:gd name="connsiteY0" fmla="*/ 61178 h 524166"/>
              <a:gd name="connsiteX1" fmla="*/ 1828800 w 1837236"/>
              <a:gd name="connsiteY1" fmla="*/ 142201 h 524166"/>
              <a:gd name="connsiteX2" fmla="*/ 1551007 w 1837236"/>
              <a:gd name="connsiteY2" fmla="*/ 327396 h 524166"/>
              <a:gd name="connsiteX3" fmla="*/ 1111169 w 1837236"/>
              <a:gd name="connsiteY3" fmla="*/ 350545 h 524166"/>
              <a:gd name="connsiteX4" fmla="*/ 1088020 w 1837236"/>
              <a:gd name="connsiteY4" fmla="*/ 38029 h 524166"/>
              <a:gd name="connsiteX5" fmla="*/ 1273215 w 1837236"/>
              <a:gd name="connsiteY5" fmla="*/ 49604 h 524166"/>
              <a:gd name="connsiteX6" fmla="*/ 1088020 w 1837236"/>
              <a:gd name="connsiteY6" fmla="*/ 304247 h 524166"/>
              <a:gd name="connsiteX7" fmla="*/ 196769 w 1837236"/>
              <a:gd name="connsiteY7" fmla="*/ 524166 h 524166"/>
              <a:gd name="connsiteX8" fmla="*/ 46298 w 1837236"/>
              <a:gd name="connsiteY8" fmla="*/ 477867 h 524166"/>
              <a:gd name="connsiteX9" fmla="*/ 34724 w 1837236"/>
              <a:gd name="connsiteY9" fmla="*/ 431568 h 524166"/>
              <a:gd name="connsiteX10" fmla="*/ 0 w 1837236"/>
              <a:gd name="connsiteY10" fmla="*/ 419993 h 52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7236" h="524166">
                <a:moveTo>
                  <a:pt x="1400536" y="61178"/>
                </a:moveTo>
                <a:cubicBezTo>
                  <a:pt x="1543291" y="88186"/>
                  <a:pt x="1757310" y="15720"/>
                  <a:pt x="1828800" y="142201"/>
                </a:cubicBezTo>
                <a:cubicBezTo>
                  <a:pt x="1883560" y="239085"/>
                  <a:pt x="1657882" y="296368"/>
                  <a:pt x="1551007" y="327396"/>
                </a:cubicBezTo>
                <a:cubicBezTo>
                  <a:pt x="1410013" y="368330"/>
                  <a:pt x="1257782" y="342829"/>
                  <a:pt x="1111169" y="350545"/>
                </a:cubicBezTo>
                <a:cubicBezTo>
                  <a:pt x="1103453" y="246373"/>
                  <a:pt x="1038497" y="130001"/>
                  <a:pt x="1088020" y="38029"/>
                </a:cubicBezTo>
                <a:cubicBezTo>
                  <a:pt x="1117344" y="-16430"/>
                  <a:pt x="1273215" y="-12248"/>
                  <a:pt x="1273215" y="49604"/>
                </a:cubicBezTo>
                <a:cubicBezTo>
                  <a:pt x="1273215" y="154559"/>
                  <a:pt x="1184057" y="261908"/>
                  <a:pt x="1088020" y="304247"/>
                </a:cubicBezTo>
                <a:cubicBezTo>
                  <a:pt x="808028" y="427684"/>
                  <a:pt x="493853" y="450860"/>
                  <a:pt x="196769" y="524166"/>
                </a:cubicBezTo>
                <a:cubicBezTo>
                  <a:pt x="146612" y="508733"/>
                  <a:pt x="91861" y="503903"/>
                  <a:pt x="46298" y="477867"/>
                </a:cubicBezTo>
                <a:cubicBezTo>
                  <a:pt x="32486" y="469974"/>
                  <a:pt x="44661" y="443990"/>
                  <a:pt x="34724" y="431568"/>
                </a:cubicBezTo>
                <a:cubicBezTo>
                  <a:pt x="27102" y="422041"/>
                  <a:pt x="11575" y="423851"/>
                  <a:pt x="0" y="419993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نجمة: 7 نقاط 9">
            <a:extLst>
              <a:ext uri="{FF2B5EF4-FFF2-40B4-BE49-F238E27FC236}">
                <a16:creationId xmlns:a16="http://schemas.microsoft.com/office/drawing/2014/main" id="{970FD685-D8FF-5C87-FBF1-565C0B53B080}"/>
              </a:ext>
            </a:extLst>
          </p:cNvPr>
          <p:cNvSpPr/>
          <p:nvPr/>
        </p:nvSpPr>
        <p:spPr>
          <a:xfrm rot="20457463">
            <a:off x="10058499" y="1433788"/>
            <a:ext cx="395275" cy="395275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F65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id="{F8DA85B7-C781-F5A7-3365-B65B1CCCD87B}"/>
              </a:ext>
            </a:extLst>
          </p:cNvPr>
          <p:cNvSpPr/>
          <p:nvPr/>
        </p:nvSpPr>
        <p:spPr>
          <a:xfrm rot="1559859">
            <a:off x="10953182" y="-161566"/>
            <a:ext cx="1460800" cy="1534556"/>
          </a:xfrm>
          <a:custGeom>
            <a:avLst/>
            <a:gdLst>
              <a:gd name="csX0" fmla="*/ 0 w 1460800"/>
              <a:gd name="csY0" fmla="*/ 449578 h 1534556"/>
              <a:gd name="csX1" fmla="*/ 53987 w 1460800"/>
              <a:gd name="csY1" fmla="*/ 423250 h 1534556"/>
              <a:gd name="csX2" fmla="*/ 484083 w 1460800"/>
              <a:gd name="csY2" fmla="*/ 282799 h 1534556"/>
              <a:gd name="csX3" fmla="*/ 443077 w 1460800"/>
              <a:gd name="csY3" fmla="*/ 233497 h 1534556"/>
              <a:gd name="csX4" fmla="*/ 921868 w 1460800"/>
              <a:gd name="csY4" fmla="*/ 0 h 1534556"/>
              <a:gd name="csX5" fmla="*/ 1460800 w 1460800"/>
              <a:gd name="csY5" fmla="*/ 1105090 h 1534556"/>
              <a:gd name="csX6" fmla="*/ 1444288 w 1460800"/>
              <a:gd name="csY6" fmla="*/ 1189597 h 1534556"/>
              <a:gd name="csX7" fmla="*/ 1226657 w 1460800"/>
              <a:gd name="csY7" fmla="*/ 1005486 h 1534556"/>
              <a:gd name="csX8" fmla="*/ 1080068 w 1460800"/>
              <a:gd name="csY8" fmla="*/ 1298413 h 1534556"/>
              <a:gd name="csX9" fmla="*/ 933354 w 1460800"/>
              <a:gd name="csY9" fmla="*/ 1099918 h 1534556"/>
              <a:gd name="csX10" fmla="*/ 606907 w 1460800"/>
              <a:gd name="csY10" fmla="*/ 1534556 h 1534556"/>
              <a:gd name="csX11" fmla="*/ 592899 w 1460800"/>
              <a:gd name="csY11" fmla="*/ 1114302 h 1534556"/>
              <a:gd name="csX12" fmla="*/ 152632 w 1460800"/>
              <a:gd name="csY12" fmla="*/ 1062396 h 1534556"/>
              <a:gd name="csX13" fmla="*/ 408412 w 1460800"/>
              <a:gd name="csY13" fmla="*/ 755335 h 15345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1460800" h="1534556">
                <a:moveTo>
                  <a:pt x="0" y="449578"/>
                </a:moveTo>
                <a:lnTo>
                  <a:pt x="53987" y="423250"/>
                </a:lnTo>
                <a:lnTo>
                  <a:pt x="484083" y="282799"/>
                </a:lnTo>
                <a:lnTo>
                  <a:pt x="443077" y="233497"/>
                </a:lnTo>
                <a:lnTo>
                  <a:pt x="921868" y="0"/>
                </a:lnTo>
                <a:lnTo>
                  <a:pt x="1460800" y="1105090"/>
                </a:lnTo>
                <a:lnTo>
                  <a:pt x="1444288" y="1189597"/>
                </a:lnTo>
                <a:lnTo>
                  <a:pt x="1226657" y="1005486"/>
                </a:lnTo>
                <a:lnTo>
                  <a:pt x="1080068" y="1298413"/>
                </a:lnTo>
                <a:lnTo>
                  <a:pt x="933354" y="1099918"/>
                </a:lnTo>
                <a:lnTo>
                  <a:pt x="606907" y="1534556"/>
                </a:lnTo>
                <a:cubicBezTo>
                  <a:pt x="602279" y="1394471"/>
                  <a:pt x="597526" y="1254387"/>
                  <a:pt x="592899" y="1114302"/>
                </a:cubicBezTo>
                <a:lnTo>
                  <a:pt x="152632" y="1062396"/>
                </a:lnTo>
                <a:lnTo>
                  <a:pt x="408412" y="755335"/>
                </a:lnTo>
                <a:close/>
              </a:path>
            </a:pathLst>
          </a:custGeom>
          <a:solidFill>
            <a:srgbClr val="937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898E2063-F661-9DEC-54DE-FE7AA43F6610}"/>
              </a:ext>
            </a:extLst>
          </p:cNvPr>
          <p:cNvSpPr/>
          <p:nvPr/>
        </p:nvSpPr>
        <p:spPr>
          <a:xfrm rot="237856">
            <a:off x="-26516" y="5893308"/>
            <a:ext cx="3557601" cy="1084825"/>
          </a:xfrm>
          <a:custGeom>
            <a:avLst/>
            <a:gdLst>
              <a:gd name="csX0" fmla="*/ 1621133 w 3557601"/>
              <a:gd name="csY0" fmla="*/ 3257 h 1084825"/>
              <a:gd name="csX1" fmla="*/ 2003903 w 3557601"/>
              <a:gd name="csY1" fmla="*/ 67298 h 1084825"/>
              <a:gd name="csX2" fmla="*/ 2094791 w 3557601"/>
              <a:gd name="csY2" fmla="*/ 125554 h 1084825"/>
              <a:gd name="csX3" fmla="*/ 2100409 w 3557601"/>
              <a:gd name="csY3" fmla="*/ 129154 h 1084825"/>
              <a:gd name="csX4" fmla="*/ 2493642 w 3557601"/>
              <a:gd name="csY4" fmla="*/ 1466 h 1084825"/>
              <a:gd name="csX5" fmla="*/ 2761115 w 3557601"/>
              <a:gd name="csY5" fmla="*/ 30302 h 1084825"/>
              <a:gd name="csX6" fmla="*/ 3096161 w 3557601"/>
              <a:gd name="csY6" fmla="*/ 299981 h 1084825"/>
              <a:gd name="csX7" fmla="*/ 3097986 w 3557601"/>
              <a:gd name="csY7" fmla="*/ 300461 h 1084825"/>
              <a:gd name="csX8" fmla="*/ 3239656 w 3557601"/>
              <a:gd name="csY8" fmla="*/ 337818 h 1084825"/>
              <a:gd name="csX9" fmla="*/ 3526149 w 3557601"/>
              <a:gd name="csY9" fmla="*/ 561711 h 1084825"/>
              <a:gd name="csX10" fmla="*/ 3506902 w 3557601"/>
              <a:gd name="csY10" fmla="*/ 845519 h 1084825"/>
              <a:gd name="csX11" fmla="*/ 3507280 w 3557601"/>
              <a:gd name="csY11" fmla="*/ 845921 h 1084825"/>
              <a:gd name="csX12" fmla="*/ 59903 w 3557601"/>
              <a:gd name="csY12" fmla="*/ 1084825 h 1084825"/>
              <a:gd name="csX13" fmla="*/ 0 w 3557601"/>
              <a:gd name="csY13" fmla="*/ 220427 h 1084825"/>
              <a:gd name="csX14" fmla="*/ 118660 w 3557601"/>
              <a:gd name="csY14" fmla="*/ 241555 h 1084825"/>
              <a:gd name="csX15" fmla="*/ 242923 w 3557601"/>
              <a:gd name="csY15" fmla="*/ 279338 h 1084825"/>
              <a:gd name="csX16" fmla="*/ 243111 w 3557601"/>
              <a:gd name="csY16" fmla="*/ 279164 h 1084825"/>
              <a:gd name="csX17" fmla="*/ 329671 w 3557601"/>
              <a:gd name="csY17" fmla="*/ 199390 h 1084825"/>
              <a:gd name="csX18" fmla="*/ 1234685 w 3557601"/>
              <a:gd name="csY18" fmla="*/ 181644 h 1084825"/>
              <a:gd name="csX19" fmla="*/ 1239108 w 3557601"/>
              <a:gd name="csY19" fmla="*/ 177362 h 1084825"/>
              <a:gd name="csX20" fmla="*/ 1303352 w 3557601"/>
              <a:gd name="csY20" fmla="*/ 115173 h 1084825"/>
              <a:gd name="csX21" fmla="*/ 1621133 w 3557601"/>
              <a:gd name="csY21" fmla="*/ 3257 h 10848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3557601" h="1084825">
                <a:moveTo>
                  <a:pt x="1621133" y="3257"/>
                </a:moveTo>
                <a:cubicBezTo>
                  <a:pt x="1758790" y="-9245"/>
                  <a:pt x="1896315" y="14703"/>
                  <a:pt x="2003903" y="67298"/>
                </a:cubicBezTo>
                <a:lnTo>
                  <a:pt x="2094791" y="125554"/>
                </a:lnTo>
                <a:lnTo>
                  <a:pt x="2100409" y="129154"/>
                </a:lnTo>
                <a:cubicBezTo>
                  <a:pt x="2201774" y="52780"/>
                  <a:pt x="2344580" y="8465"/>
                  <a:pt x="2493642" y="1466"/>
                </a:cubicBezTo>
                <a:cubicBezTo>
                  <a:pt x="2583080" y="-2734"/>
                  <a:pt x="2674771" y="6499"/>
                  <a:pt x="2761115" y="30302"/>
                </a:cubicBezTo>
                <a:cubicBezTo>
                  <a:pt x="2936559" y="78652"/>
                  <a:pt x="3062363" y="179878"/>
                  <a:pt x="3096161" y="299981"/>
                </a:cubicBezTo>
                <a:lnTo>
                  <a:pt x="3097986" y="300461"/>
                </a:lnTo>
                <a:lnTo>
                  <a:pt x="3239656" y="337818"/>
                </a:lnTo>
                <a:cubicBezTo>
                  <a:pt x="3373705" y="386401"/>
                  <a:pt x="3476859" y="465673"/>
                  <a:pt x="3526149" y="561711"/>
                </a:cubicBezTo>
                <a:cubicBezTo>
                  <a:pt x="3573911" y="654658"/>
                  <a:pt x="3567105" y="755608"/>
                  <a:pt x="3506902" y="845519"/>
                </a:cubicBezTo>
                <a:lnTo>
                  <a:pt x="3507280" y="845921"/>
                </a:lnTo>
                <a:lnTo>
                  <a:pt x="59903" y="1084825"/>
                </a:lnTo>
                <a:lnTo>
                  <a:pt x="0" y="220427"/>
                </a:lnTo>
                <a:lnTo>
                  <a:pt x="118660" y="241555"/>
                </a:lnTo>
                <a:cubicBezTo>
                  <a:pt x="161134" y="251684"/>
                  <a:pt x="202714" y="264263"/>
                  <a:pt x="242923" y="279338"/>
                </a:cubicBezTo>
                <a:lnTo>
                  <a:pt x="243111" y="279164"/>
                </a:lnTo>
                <a:lnTo>
                  <a:pt x="329671" y="199390"/>
                </a:lnTo>
                <a:cubicBezTo>
                  <a:pt x="560429" y="33856"/>
                  <a:pt x="973660" y="16959"/>
                  <a:pt x="1234685" y="181644"/>
                </a:cubicBezTo>
                <a:lnTo>
                  <a:pt x="1239108" y="177362"/>
                </a:lnTo>
                <a:lnTo>
                  <a:pt x="1303352" y="115173"/>
                </a:lnTo>
                <a:cubicBezTo>
                  <a:pt x="1383535" y="54970"/>
                  <a:pt x="1496063" y="14599"/>
                  <a:pt x="1621133" y="3257"/>
                </a:cubicBezTo>
                <a:close/>
              </a:path>
            </a:pathLst>
          </a:cu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id="{AFCF3842-B838-1E9B-5E35-25B769ACBBA3}"/>
              </a:ext>
            </a:extLst>
          </p:cNvPr>
          <p:cNvSpPr/>
          <p:nvPr/>
        </p:nvSpPr>
        <p:spPr>
          <a:xfrm rot="184487">
            <a:off x="4699322" y="1594766"/>
            <a:ext cx="2789499" cy="326633"/>
          </a:xfrm>
          <a:custGeom>
            <a:avLst/>
            <a:gdLst>
              <a:gd name="connsiteX0" fmla="*/ 0 w 2789499"/>
              <a:gd name="connsiteY0" fmla="*/ 326633 h 326633"/>
              <a:gd name="connsiteX1" fmla="*/ 266218 w 2789499"/>
              <a:gd name="connsiteY1" fmla="*/ 245610 h 326633"/>
              <a:gd name="connsiteX2" fmla="*/ 2696902 w 2789499"/>
              <a:gd name="connsiteY2" fmla="*/ 106714 h 326633"/>
              <a:gd name="connsiteX3" fmla="*/ 2708476 w 2789499"/>
              <a:gd name="connsiteY3" fmla="*/ 153013 h 326633"/>
              <a:gd name="connsiteX4" fmla="*/ 1608881 w 2789499"/>
              <a:gd name="connsiteY4" fmla="*/ 164587 h 326633"/>
              <a:gd name="connsiteX5" fmla="*/ 2789499 w 2789499"/>
              <a:gd name="connsiteY5" fmla="*/ 48840 h 326633"/>
              <a:gd name="connsiteX6" fmla="*/ 2326512 w 2789499"/>
              <a:gd name="connsiteY6" fmla="*/ 106714 h 32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499" h="326633">
                <a:moveTo>
                  <a:pt x="0" y="326633"/>
                </a:moveTo>
                <a:cubicBezTo>
                  <a:pt x="88739" y="299625"/>
                  <a:pt x="174377" y="258621"/>
                  <a:pt x="266218" y="245610"/>
                </a:cubicBezTo>
                <a:cubicBezTo>
                  <a:pt x="1338392" y="93718"/>
                  <a:pt x="1574110" y="126586"/>
                  <a:pt x="2696902" y="106714"/>
                </a:cubicBezTo>
                <a:cubicBezTo>
                  <a:pt x="2700760" y="122147"/>
                  <a:pt x="2724361" y="152168"/>
                  <a:pt x="2708476" y="153013"/>
                </a:cubicBezTo>
                <a:cubicBezTo>
                  <a:pt x="2342441" y="172483"/>
                  <a:pt x="1383841" y="453926"/>
                  <a:pt x="1608881" y="164587"/>
                </a:cubicBezTo>
                <a:cubicBezTo>
                  <a:pt x="1851648" y="-147544"/>
                  <a:pt x="2395960" y="87422"/>
                  <a:pt x="2789499" y="48840"/>
                </a:cubicBezTo>
                <a:cubicBezTo>
                  <a:pt x="2239366" y="183317"/>
                  <a:pt x="2154216" y="313467"/>
                  <a:pt x="2326512" y="106714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id="{F2542A4C-C4F5-C379-7352-6581CCBABF61}"/>
              </a:ext>
            </a:extLst>
          </p:cNvPr>
          <p:cNvSpPr/>
          <p:nvPr/>
        </p:nvSpPr>
        <p:spPr>
          <a:xfrm>
            <a:off x="4501373" y="6211813"/>
            <a:ext cx="4483194" cy="646187"/>
          </a:xfrm>
          <a:custGeom>
            <a:avLst/>
            <a:gdLst>
              <a:gd name="csX0" fmla="*/ 2662704 w 4483194"/>
              <a:gd name="csY0" fmla="*/ 593 h 646187"/>
              <a:gd name="csX1" fmla="*/ 2942721 w 4483194"/>
              <a:gd name="csY1" fmla="*/ 67299 h 646187"/>
              <a:gd name="csX2" fmla="*/ 3033609 w 4483194"/>
              <a:gd name="csY2" fmla="*/ 125554 h 646187"/>
              <a:gd name="csX3" fmla="*/ 3039227 w 4483194"/>
              <a:gd name="csY3" fmla="*/ 129155 h 646187"/>
              <a:gd name="csX4" fmla="*/ 3432461 w 4483194"/>
              <a:gd name="csY4" fmla="*/ 1466 h 646187"/>
              <a:gd name="csX5" fmla="*/ 3699933 w 4483194"/>
              <a:gd name="csY5" fmla="*/ 30302 h 646187"/>
              <a:gd name="csX6" fmla="*/ 4034979 w 4483194"/>
              <a:gd name="csY6" fmla="*/ 299981 h 646187"/>
              <a:gd name="csX7" fmla="*/ 4036803 w 4483194"/>
              <a:gd name="csY7" fmla="*/ 300462 h 646187"/>
              <a:gd name="csX8" fmla="*/ 4178475 w 4483194"/>
              <a:gd name="csY8" fmla="*/ 337818 h 646187"/>
              <a:gd name="csX9" fmla="*/ 4464967 w 4483194"/>
              <a:gd name="csY9" fmla="*/ 561711 h 646187"/>
              <a:gd name="csX10" fmla="*/ 4483194 w 4483194"/>
              <a:gd name="csY10" fmla="*/ 646187 h 646187"/>
              <a:gd name="csX11" fmla="*/ 0 w 4483194"/>
              <a:gd name="csY11" fmla="*/ 646187 h 646187"/>
              <a:gd name="csX12" fmla="*/ 25110 w 4483194"/>
              <a:gd name="csY12" fmla="*/ 564933 h 646187"/>
              <a:gd name="csX13" fmla="*/ 198075 w 4483194"/>
              <a:gd name="csY13" fmla="*/ 373444 h 646187"/>
              <a:gd name="csX14" fmla="*/ 1181741 w 4483194"/>
              <a:gd name="csY14" fmla="*/ 279338 h 646187"/>
              <a:gd name="csX15" fmla="*/ 1181929 w 4483194"/>
              <a:gd name="csY15" fmla="*/ 279164 h 646187"/>
              <a:gd name="csX16" fmla="*/ 1268489 w 4483194"/>
              <a:gd name="csY16" fmla="*/ 199391 h 646187"/>
              <a:gd name="csX17" fmla="*/ 2173503 w 4483194"/>
              <a:gd name="csY17" fmla="*/ 181644 h 646187"/>
              <a:gd name="csX18" fmla="*/ 2177926 w 4483194"/>
              <a:gd name="csY18" fmla="*/ 177363 h 646187"/>
              <a:gd name="csX19" fmla="*/ 2242170 w 4483194"/>
              <a:gd name="csY19" fmla="*/ 115173 h 646187"/>
              <a:gd name="csX20" fmla="*/ 2559951 w 4483194"/>
              <a:gd name="csY20" fmla="*/ 3257 h 646187"/>
              <a:gd name="csX21" fmla="*/ 2662704 w 4483194"/>
              <a:gd name="csY21" fmla="*/ 593 h 6461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4483194" h="646187">
                <a:moveTo>
                  <a:pt x="2662704" y="593"/>
                </a:moveTo>
                <a:cubicBezTo>
                  <a:pt x="2764500" y="4520"/>
                  <a:pt x="2862030" y="27852"/>
                  <a:pt x="2942721" y="67299"/>
                </a:cubicBezTo>
                <a:lnTo>
                  <a:pt x="3033609" y="125554"/>
                </a:lnTo>
                <a:lnTo>
                  <a:pt x="3039227" y="129155"/>
                </a:lnTo>
                <a:cubicBezTo>
                  <a:pt x="3140592" y="52780"/>
                  <a:pt x="3283398" y="8465"/>
                  <a:pt x="3432461" y="1466"/>
                </a:cubicBezTo>
                <a:cubicBezTo>
                  <a:pt x="3521899" y="-2734"/>
                  <a:pt x="3613589" y="6500"/>
                  <a:pt x="3699933" y="30302"/>
                </a:cubicBezTo>
                <a:cubicBezTo>
                  <a:pt x="3875378" y="78652"/>
                  <a:pt x="4001181" y="179878"/>
                  <a:pt x="4034979" y="299981"/>
                </a:cubicBezTo>
                <a:lnTo>
                  <a:pt x="4036803" y="300462"/>
                </a:lnTo>
                <a:lnTo>
                  <a:pt x="4178475" y="337818"/>
                </a:lnTo>
                <a:cubicBezTo>
                  <a:pt x="4312523" y="386401"/>
                  <a:pt x="4415677" y="465673"/>
                  <a:pt x="4464967" y="561711"/>
                </a:cubicBezTo>
                <a:lnTo>
                  <a:pt x="4483194" y="646187"/>
                </a:lnTo>
                <a:lnTo>
                  <a:pt x="0" y="646187"/>
                </a:lnTo>
                <a:lnTo>
                  <a:pt x="25110" y="564933"/>
                </a:lnTo>
                <a:cubicBezTo>
                  <a:pt x="59656" y="494567"/>
                  <a:pt x="118157" y="429024"/>
                  <a:pt x="198075" y="373444"/>
                </a:cubicBezTo>
                <a:cubicBezTo>
                  <a:pt x="450622" y="197871"/>
                  <a:pt x="860072" y="158739"/>
                  <a:pt x="1181741" y="279338"/>
                </a:cubicBezTo>
                <a:lnTo>
                  <a:pt x="1181929" y="279164"/>
                </a:lnTo>
                <a:lnTo>
                  <a:pt x="1268489" y="199391"/>
                </a:lnTo>
                <a:cubicBezTo>
                  <a:pt x="1499247" y="33856"/>
                  <a:pt x="1912477" y="16959"/>
                  <a:pt x="2173503" y="181644"/>
                </a:cubicBezTo>
                <a:lnTo>
                  <a:pt x="2177926" y="177363"/>
                </a:lnTo>
                <a:lnTo>
                  <a:pt x="2242170" y="115173"/>
                </a:lnTo>
                <a:cubicBezTo>
                  <a:pt x="2322353" y="54971"/>
                  <a:pt x="2434881" y="14599"/>
                  <a:pt x="2559951" y="3257"/>
                </a:cubicBezTo>
                <a:cubicBezTo>
                  <a:pt x="2594366" y="132"/>
                  <a:pt x="2628772" y="-715"/>
                  <a:pt x="2662704" y="593"/>
                </a:cubicBezTo>
                <a:close/>
              </a:path>
            </a:pathLst>
          </a:cu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AC92007-9F19-3958-74F7-65BE045ADD48}"/>
              </a:ext>
            </a:extLst>
          </p:cNvPr>
          <p:cNvSpPr txBox="1"/>
          <p:nvPr/>
        </p:nvSpPr>
        <p:spPr>
          <a:xfrm>
            <a:off x="2296611" y="702386"/>
            <a:ext cx="75987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F5513C"/>
                </a:solidFill>
              </a:rPr>
              <a:t>كيف نكون أصدقاء جيدين؟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1923B-FDEF-AB11-DAD1-DF4552B4A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371" y="1794641"/>
            <a:ext cx="385339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endParaRPr kumimoji="0" lang="ar-EG" altLang="ar-EG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0" indent="-45720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ar-SA" altLang="ar-EG" sz="3200" dirty="0">
                <a:solidFill>
                  <a:srgbClr val="133836"/>
                </a:solidFill>
                <a:latin typeface="Arial" panose="020B0604020202020204" pitchFamily="34" charset="0"/>
              </a:rPr>
              <a:t>نساعد الآخرين</a:t>
            </a:r>
            <a:r>
              <a:rPr lang="ar-EG" altLang="ar-EG" sz="3200" dirty="0">
                <a:solidFill>
                  <a:srgbClr val="133836"/>
                </a:solidFill>
                <a:latin typeface="Arial" panose="020B0604020202020204" pitchFamily="34" charset="0"/>
              </a:rPr>
              <a:t> </a:t>
            </a:r>
          </a:p>
          <a:p>
            <a:pPr marL="457200" marR="0" lvl="0" indent="-45720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ar-SA" altLang="ar-EG" sz="3200" dirty="0">
                <a:solidFill>
                  <a:srgbClr val="133836"/>
                </a:solidFill>
                <a:latin typeface="Arial" panose="020B0604020202020204" pitchFamily="34" charset="0"/>
              </a:rPr>
              <a:t>نحترم الجميع</a:t>
            </a:r>
            <a:r>
              <a:rPr lang="ar-EG" altLang="ar-EG" sz="3200" dirty="0">
                <a:solidFill>
                  <a:srgbClr val="133836"/>
                </a:solidFill>
                <a:latin typeface="Arial" panose="020B0604020202020204" pitchFamily="34" charset="0"/>
              </a:rPr>
              <a:t> </a:t>
            </a:r>
          </a:p>
          <a:p>
            <a:pPr marL="457200" marR="0" lvl="0" indent="-45720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ar-SA" altLang="ar-EG" sz="3200" dirty="0">
                <a:solidFill>
                  <a:srgbClr val="133836"/>
                </a:solidFill>
                <a:latin typeface="Arial" panose="020B0604020202020204" pitchFamily="34" charset="0"/>
              </a:rPr>
              <a:t>لا نضحك على أحد</a:t>
            </a:r>
            <a:r>
              <a:rPr lang="ar-EG" altLang="ar-EG" sz="3200" dirty="0">
                <a:solidFill>
                  <a:srgbClr val="133836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31C966BB-9C37-0AB4-3028-C4E6913F8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953" y="2054945"/>
            <a:ext cx="4398163" cy="502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03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8F33D-3681-0B2D-D4A8-BBD14621A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id="{4D18178C-0E91-CD8D-C9D0-A134CD2F5E82}"/>
              </a:ext>
            </a:extLst>
          </p:cNvPr>
          <p:cNvSpPr/>
          <p:nvPr/>
        </p:nvSpPr>
        <p:spPr>
          <a:xfrm>
            <a:off x="10932160" y="1"/>
            <a:ext cx="1259840" cy="1841661"/>
          </a:xfrm>
          <a:custGeom>
            <a:avLst/>
            <a:gdLst>
              <a:gd name="csX0" fmla="*/ 371357 w 1259840"/>
              <a:gd name="csY0" fmla="*/ 0 h 1841661"/>
              <a:gd name="csX1" fmla="*/ 750819 w 1259840"/>
              <a:gd name="csY1" fmla="*/ 0 h 1841661"/>
              <a:gd name="csX2" fmla="*/ 852958 w 1259840"/>
              <a:gd name="csY2" fmla="*/ 59221 h 1841661"/>
              <a:gd name="csX3" fmla="*/ 868260 w 1259840"/>
              <a:gd name="csY3" fmla="*/ 0 h 1841661"/>
              <a:gd name="csX4" fmla="*/ 1259840 w 1259840"/>
              <a:gd name="csY4" fmla="*/ 0 h 1841661"/>
              <a:gd name="csX5" fmla="*/ 1259840 w 1259840"/>
              <a:gd name="csY5" fmla="*/ 1119471 h 1841661"/>
              <a:gd name="csX6" fmla="*/ 1228577 w 1259840"/>
              <a:gd name="csY6" fmla="*/ 1064176 h 1841661"/>
              <a:gd name="csX7" fmla="*/ 989791 w 1259840"/>
              <a:gd name="csY7" fmla="*/ 1841661 h 1841661"/>
              <a:gd name="csX8" fmla="*/ 899969 w 1259840"/>
              <a:gd name="csY8" fmla="*/ 1144900 h 1841661"/>
              <a:gd name="csX9" fmla="*/ 555496 w 1259840"/>
              <a:gd name="csY9" fmla="*/ 1377037 h 1841661"/>
              <a:gd name="csX10" fmla="*/ 661066 w 1259840"/>
              <a:gd name="csY10" fmla="*/ 947758 h 1841661"/>
              <a:gd name="csX11" fmla="*/ 15748 w 1259840"/>
              <a:gd name="csY11" fmla="*/ 1023582 h 1841661"/>
              <a:gd name="csX12" fmla="*/ 434178 w 1259840"/>
              <a:gd name="csY12" fmla="*/ 695557 h 1841661"/>
              <a:gd name="csX13" fmla="*/ 0 w 1259840"/>
              <a:gd name="csY13" fmla="*/ 326937 h 1841661"/>
              <a:gd name="csX14" fmla="*/ 539748 w 1259840"/>
              <a:gd name="csY14" fmla="*/ 210518 h 18416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259840" h="1841661">
                <a:moveTo>
                  <a:pt x="371357" y="0"/>
                </a:moveTo>
                <a:lnTo>
                  <a:pt x="750819" y="0"/>
                </a:lnTo>
                <a:lnTo>
                  <a:pt x="852958" y="59221"/>
                </a:lnTo>
                <a:lnTo>
                  <a:pt x="868260" y="0"/>
                </a:lnTo>
                <a:lnTo>
                  <a:pt x="1259840" y="0"/>
                </a:lnTo>
                <a:lnTo>
                  <a:pt x="1259840" y="1119471"/>
                </a:lnTo>
                <a:lnTo>
                  <a:pt x="1228577" y="1064176"/>
                </a:lnTo>
                <a:lnTo>
                  <a:pt x="989791" y="1841661"/>
                </a:lnTo>
                <a:cubicBezTo>
                  <a:pt x="959811" y="1609407"/>
                  <a:pt x="929949" y="1377154"/>
                  <a:pt x="899969" y="1144900"/>
                </a:cubicBezTo>
                <a:lnTo>
                  <a:pt x="555496" y="1377037"/>
                </a:lnTo>
                <a:lnTo>
                  <a:pt x="661066" y="947758"/>
                </a:lnTo>
                <a:lnTo>
                  <a:pt x="15748" y="1023582"/>
                </a:lnTo>
                <a:lnTo>
                  <a:pt x="434178" y="695557"/>
                </a:lnTo>
                <a:lnTo>
                  <a:pt x="0" y="326937"/>
                </a:lnTo>
                <a:lnTo>
                  <a:pt x="539748" y="210518"/>
                </a:lnTo>
                <a:close/>
              </a:path>
            </a:pathLst>
          </a:cu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8" name="انفجار: 14 نقطة 7">
            <a:extLst>
              <a:ext uri="{FF2B5EF4-FFF2-40B4-BE49-F238E27FC236}">
                <a16:creationId xmlns:a16="http://schemas.microsoft.com/office/drawing/2014/main" id="{80F286DC-090E-8365-010E-9B89D5D61EC2}"/>
              </a:ext>
            </a:extLst>
          </p:cNvPr>
          <p:cNvSpPr/>
          <p:nvPr/>
        </p:nvSpPr>
        <p:spPr>
          <a:xfrm>
            <a:off x="851897" y="872087"/>
            <a:ext cx="895881" cy="895881"/>
          </a:xfrm>
          <a:prstGeom prst="irregularSeal2">
            <a:avLst/>
          </a:prstGeom>
          <a:solidFill>
            <a:srgbClr val="F65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A0994715-1C91-8A3C-58E7-BEE077300465}"/>
              </a:ext>
            </a:extLst>
          </p:cNvPr>
          <p:cNvSpPr/>
          <p:nvPr/>
        </p:nvSpPr>
        <p:spPr>
          <a:xfrm rot="20457463">
            <a:off x="384359" y="4677637"/>
            <a:ext cx="558929" cy="558929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937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id="{0A916AFD-5863-FF32-8A9C-9A69BFD2D449}"/>
              </a:ext>
            </a:extLst>
          </p:cNvPr>
          <p:cNvSpPr/>
          <p:nvPr/>
        </p:nvSpPr>
        <p:spPr>
          <a:xfrm rot="184487">
            <a:off x="4699322" y="1594766"/>
            <a:ext cx="2789499" cy="326633"/>
          </a:xfrm>
          <a:custGeom>
            <a:avLst/>
            <a:gdLst>
              <a:gd name="connsiteX0" fmla="*/ 0 w 2789499"/>
              <a:gd name="connsiteY0" fmla="*/ 326633 h 326633"/>
              <a:gd name="connsiteX1" fmla="*/ 266218 w 2789499"/>
              <a:gd name="connsiteY1" fmla="*/ 245610 h 326633"/>
              <a:gd name="connsiteX2" fmla="*/ 2696902 w 2789499"/>
              <a:gd name="connsiteY2" fmla="*/ 106714 h 326633"/>
              <a:gd name="connsiteX3" fmla="*/ 2708476 w 2789499"/>
              <a:gd name="connsiteY3" fmla="*/ 153013 h 326633"/>
              <a:gd name="connsiteX4" fmla="*/ 1608881 w 2789499"/>
              <a:gd name="connsiteY4" fmla="*/ 164587 h 326633"/>
              <a:gd name="connsiteX5" fmla="*/ 2789499 w 2789499"/>
              <a:gd name="connsiteY5" fmla="*/ 48840 h 326633"/>
              <a:gd name="connsiteX6" fmla="*/ 2326512 w 2789499"/>
              <a:gd name="connsiteY6" fmla="*/ 106714 h 32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499" h="326633">
                <a:moveTo>
                  <a:pt x="0" y="326633"/>
                </a:moveTo>
                <a:cubicBezTo>
                  <a:pt x="88739" y="299625"/>
                  <a:pt x="174377" y="258621"/>
                  <a:pt x="266218" y="245610"/>
                </a:cubicBezTo>
                <a:cubicBezTo>
                  <a:pt x="1338392" y="93718"/>
                  <a:pt x="1574110" y="126586"/>
                  <a:pt x="2696902" y="106714"/>
                </a:cubicBezTo>
                <a:cubicBezTo>
                  <a:pt x="2700760" y="122147"/>
                  <a:pt x="2724361" y="152168"/>
                  <a:pt x="2708476" y="153013"/>
                </a:cubicBezTo>
                <a:cubicBezTo>
                  <a:pt x="2342441" y="172483"/>
                  <a:pt x="1383841" y="453926"/>
                  <a:pt x="1608881" y="164587"/>
                </a:cubicBezTo>
                <a:cubicBezTo>
                  <a:pt x="1851648" y="-147544"/>
                  <a:pt x="2395960" y="87422"/>
                  <a:pt x="2789499" y="48840"/>
                </a:cubicBezTo>
                <a:cubicBezTo>
                  <a:pt x="2239366" y="183317"/>
                  <a:pt x="2154216" y="313467"/>
                  <a:pt x="2326512" y="106714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id="{B9597ED4-83DE-7387-5C99-22B9C4FD9BD9}"/>
              </a:ext>
            </a:extLst>
          </p:cNvPr>
          <p:cNvSpPr/>
          <p:nvPr/>
        </p:nvSpPr>
        <p:spPr>
          <a:xfrm>
            <a:off x="4501373" y="6211813"/>
            <a:ext cx="4483194" cy="646187"/>
          </a:xfrm>
          <a:custGeom>
            <a:avLst/>
            <a:gdLst>
              <a:gd name="csX0" fmla="*/ 2662704 w 4483194"/>
              <a:gd name="csY0" fmla="*/ 593 h 646187"/>
              <a:gd name="csX1" fmla="*/ 2942721 w 4483194"/>
              <a:gd name="csY1" fmla="*/ 67299 h 646187"/>
              <a:gd name="csX2" fmla="*/ 3033609 w 4483194"/>
              <a:gd name="csY2" fmla="*/ 125554 h 646187"/>
              <a:gd name="csX3" fmla="*/ 3039227 w 4483194"/>
              <a:gd name="csY3" fmla="*/ 129155 h 646187"/>
              <a:gd name="csX4" fmla="*/ 3432461 w 4483194"/>
              <a:gd name="csY4" fmla="*/ 1466 h 646187"/>
              <a:gd name="csX5" fmla="*/ 3699933 w 4483194"/>
              <a:gd name="csY5" fmla="*/ 30302 h 646187"/>
              <a:gd name="csX6" fmla="*/ 4034979 w 4483194"/>
              <a:gd name="csY6" fmla="*/ 299981 h 646187"/>
              <a:gd name="csX7" fmla="*/ 4036803 w 4483194"/>
              <a:gd name="csY7" fmla="*/ 300462 h 646187"/>
              <a:gd name="csX8" fmla="*/ 4178475 w 4483194"/>
              <a:gd name="csY8" fmla="*/ 337818 h 646187"/>
              <a:gd name="csX9" fmla="*/ 4464967 w 4483194"/>
              <a:gd name="csY9" fmla="*/ 561711 h 646187"/>
              <a:gd name="csX10" fmla="*/ 4483194 w 4483194"/>
              <a:gd name="csY10" fmla="*/ 646187 h 646187"/>
              <a:gd name="csX11" fmla="*/ 0 w 4483194"/>
              <a:gd name="csY11" fmla="*/ 646187 h 646187"/>
              <a:gd name="csX12" fmla="*/ 25110 w 4483194"/>
              <a:gd name="csY12" fmla="*/ 564933 h 646187"/>
              <a:gd name="csX13" fmla="*/ 198075 w 4483194"/>
              <a:gd name="csY13" fmla="*/ 373444 h 646187"/>
              <a:gd name="csX14" fmla="*/ 1181741 w 4483194"/>
              <a:gd name="csY14" fmla="*/ 279338 h 646187"/>
              <a:gd name="csX15" fmla="*/ 1181929 w 4483194"/>
              <a:gd name="csY15" fmla="*/ 279164 h 646187"/>
              <a:gd name="csX16" fmla="*/ 1268489 w 4483194"/>
              <a:gd name="csY16" fmla="*/ 199391 h 646187"/>
              <a:gd name="csX17" fmla="*/ 2173503 w 4483194"/>
              <a:gd name="csY17" fmla="*/ 181644 h 646187"/>
              <a:gd name="csX18" fmla="*/ 2177926 w 4483194"/>
              <a:gd name="csY18" fmla="*/ 177363 h 646187"/>
              <a:gd name="csX19" fmla="*/ 2242170 w 4483194"/>
              <a:gd name="csY19" fmla="*/ 115173 h 646187"/>
              <a:gd name="csX20" fmla="*/ 2559951 w 4483194"/>
              <a:gd name="csY20" fmla="*/ 3257 h 646187"/>
              <a:gd name="csX21" fmla="*/ 2662704 w 4483194"/>
              <a:gd name="csY21" fmla="*/ 593 h 6461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4483194" h="646187">
                <a:moveTo>
                  <a:pt x="2662704" y="593"/>
                </a:moveTo>
                <a:cubicBezTo>
                  <a:pt x="2764500" y="4520"/>
                  <a:pt x="2862030" y="27852"/>
                  <a:pt x="2942721" y="67299"/>
                </a:cubicBezTo>
                <a:lnTo>
                  <a:pt x="3033609" y="125554"/>
                </a:lnTo>
                <a:lnTo>
                  <a:pt x="3039227" y="129155"/>
                </a:lnTo>
                <a:cubicBezTo>
                  <a:pt x="3140592" y="52780"/>
                  <a:pt x="3283398" y="8465"/>
                  <a:pt x="3432461" y="1466"/>
                </a:cubicBezTo>
                <a:cubicBezTo>
                  <a:pt x="3521899" y="-2734"/>
                  <a:pt x="3613589" y="6500"/>
                  <a:pt x="3699933" y="30302"/>
                </a:cubicBezTo>
                <a:cubicBezTo>
                  <a:pt x="3875378" y="78652"/>
                  <a:pt x="4001181" y="179878"/>
                  <a:pt x="4034979" y="299981"/>
                </a:cubicBezTo>
                <a:lnTo>
                  <a:pt x="4036803" y="300462"/>
                </a:lnTo>
                <a:lnTo>
                  <a:pt x="4178475" y="337818"/>
                </a:lnTo>
                <a:cubicBezTo>
                  <a:pt x="4312523" y="386401"/>
                  <a:pt x="4415677" y="465673"/>
                  <a:pt x="4464967" y="561711"/>
                </a:cubicBezTo>
                <a:lnTo>
                  <a:pt x="4483194" y="646187"/>
                </a:lnTo>
                <a:lnTo>
                  <a:pt x="0" y="646187"/>
                </a:lnTo>
                <a:lnTo>
                  <a:pt x="25110" y="564933"/>
                </a:lnTo>
                <a:cubicBezTo>
                  <a:pt x="59656" y="494567"/>
                  <a:pt x="118157" y="429024"/>
                  <a:pt x="198075" y="373444"/>
                </a:cubicBezTo>
                <a:cubicBezTo>
                  <a:pt x="450622" y="197871"/>
                  <a:pt x="860072" y="158739"/>
                  <a:pt x="1181741" y="279338"/>
                </a:cubicBezTo>
                <a:lnTo>
                  <a:pt x="1181929" y="279164"/>
                </a:lnTo>
                <a:lnTo>
                  <a:pt x="1268489" y="199391"/>
                </a:lnTo>
                <a:cubicBezTo>
                  <a:pt x="1499247" y="33856"/>
                  <a:pt x="1912477" y="16959"/>
                  <a:pt x="2173503" y="181644"/>
                </a:cubicBezTo>
                <a:lnTo>
                  <a:pt x="2177926" y="177363"/>
                </a:lnTo>
                <a:lnTo>
                  <a:pt x="2242170" y="115173"/>
                </a:lnTo>
                <a:cubicBezTo>
                  <a:pt x="2322353" y="54971"/>
                  <a:pt x="2434881" y="14599"/>
                  <a:pt x="2559951" y="3257"/>
                </a:cubicBezTo>
                <a:cubicBezTo>
                  <a:pt x="2594366" y="132"/>
                  <a:pt x="2628772" y="-715"/>
                  <a:pt x="2662704" y="593"/>
                </a:cubicBezTo>
                <a:close/>
              </a:path>
            </a:pathLst>
          </a:cu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A903FE8-CCA6-17A7-0D5B-2DD59B495A39}"/>
              </a:ext>
            </a:extLst>
          </p:cNvPr>
          <p:cNvSpPr txBox="1"/>
          <p:nvPr/>
        </p:nvSpPr>
        <p:spPr>
          <a:xfrm>
            <a:off x="2296611" y="702386"/>
            <a:ext cx="75987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F5513C"/>
                </a:solidFill>
              </a:rPr>
              <a:t>التنمر الإلكتروني</a:t>
            </a:r>
          </a:p>
        </p:txBody>
      </p:sp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17C8D275-D8DA-4601-06D4-B5668C7C8005}"/>
              </a:ext>
            </a:extLst>
          </p:cNvPr>
          <p:cNvSpPr/>
          <p:nvPr/>
        </p:nvSpPr>
        <p:spPr>
          <a:xfrm>
            <a:off x="1" y="5598160"/>
            <a:ext cx="985103" cy="1259840"/>
          </a:xfrm>
          <a:custGeom>
            <a:avLst/>
            <a:gdLst>
              <a:gd name="csX0" fmla="*/ 218117 w 985103"/>
              <a:gd name="csY0" fmla="*/ 0 h 1259840"/>
              <a:gd name="csX1" fmla="*/ 175306 w 985103"/>
              <a:gd name="csY1" fmla="*/ 621171 h 1259840"/>
              <a:gd name="csX2" fmla="*/ 668160 w 985103"/>
              <a:gd name="csY2" fmla="*/ 519918 h 1259840"/>
              <a:gd name="csX3" fmla="*/ 472418 w 985103"/>
              <a:gd name="csY3" fmla="*/ 853309 h 1259840"/>
              <a:gd name="csX4" fmla="*/ 985103 w 985103"/>
              <a:gd name="csY4" fmla="*/ 949196 h 1259840"/>
              <a:gd name="csX5" fmla="*/ 577988 w 985103"/>
              <a:gd name="csY5" fmla="*/ 1221928 h 1259840"/>
              <a:gd name="csX6" fmla="*/ 631765 w 985103"/>
              <a:gd name="csY6" fmla="*/ 1259840 h 1259840"/>
              <a:gd name="csX7" fmla="*/ 0 w 985103"/>
              <a:gd name="csY7" fmla="*/ 1259840 h 1259840"/>
              <a:gd name="csX8" fmla="*/ 0 w 985103"/>
              <a:gd name="csY8" fmla="*/ 339893 h 12598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85103" h="1259840">
                <a:moveTo>
                  <a:pt x="218117" y="0"/>
                </a:moveTo>
                <a:cubicBezTo>
                  <a:pt x="203886" y="207057"/>
                  <a:pt x="189538" y="414114"/>
                  <a:pt x="175306" y="621171"/>
                </a:cubicBezTo>
                <a:lnTo>
                  <a:pt x="668160" y="519918"/>
                </a:lnTo>
                <a:lnTo>
                  <a:pt x="472418" y="853309"/>
                </a:lnTo>
                <a:lnTo>
                  <a:pt x="985103" y="949196"/>
                </a:lnTo>
                <a:lnTo>
                  <a:pt x="577988" y="1221928"/>
                </a:lnTo>
                <a:lnTo>
                  <a:pt x="631765" y="1259840"/>
                </a:lnTo>
                <a:lnTo>
                  <a:pt x="0" y="1259840"/>
                </a:lnTo>
                <a:lnTo>
                  <a:pt x="0" y="339893"/>
                </a:lnTo>
                <a:close/>
              </a:path>
            </a:pathLst>
          </a:cu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25" name="نجمة: 7 نقاط 24">
            <a:extLst>
              <a:ext uri="{FF2B5EF4-FFF2-40B4-BE49-F238E27FC236}">
                <a16:creationId xmlns:a16="http://schemas.microsoft.com/office/drawing/2014/main" id="{5D9A1F49-A630-0CB5-2E38-BFA6F090C7F5}"/>
              </a:ext>
            </a:extLst>
          </p:cNvPr>
          <p:cNvSpPr/>
          <p:nvPr/>
        </p:nvSpPr>
        <p:spPr>
          <a:xfrm rot="20457463">
            <a:off x="10536984" y="1624067"/>
            <a:ext cx="395275" cy="395275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F65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4" name="شكل حر: شكل 183">
            <a:extLst>
              <a:ext uri="{FF2B5EF4-FFF2-40B4-BE49-F238E27FC236}">
                <a16:creationId xmlns:a16="http://schemas.microsoft.com/office/drawing/2014/main" id="{3A5E0B1F-DE29-A7E5-FC1D-95520AD34D2B}"/>
              </a:ext>
            </a:extLst>
          </p:cNvPr>
          <p:cNvSpPr/>
          <p:nvPr/>
        </p:nvSpPr>
        <p:spPr>
          <a:xfrm rot="587997">
            <a:off x="10599516" y="6252175"/>
            <a:ext cx="1335404" cy="380993"/>
          </a:xfrm>
          <a:custGeom>
            <a:avLst/>
            <a:gdLst>
              <a:gd name="connsiteX0" fmla="*/ 1400536 w 1837236"/>
              <a:gd name="connsiteY0" fmla="*/ 61178 h 524166"/>
              <a:gd name="connsiteX1" fmla="*/ 1828800 w 1837236"/>
              <a:gd name="connsiteY1" fmla="*/ 142201 h 524166"/>
              <a:gd name="connsiteX2" fmla="*/ 1551007 w 1837236"/>
              <a:gd name="connsiteY2" fmla="*/ 327396 h 524166"/>
              <a:gd name="connsiteX3" fmla="*/ 1111169 w 1837236"/>
              <a:gd name="connsiteY3" fmla="*/ 350545 h 524166"/>
              <a:gd name="connsiteX4" fmla="*/ 1088020 w 1837236"/>
              <a:gd name="connsiteY4" fmla="*/ 38029 h 524166"/>
              <a:gd name="connsiteX5" fmla="*/ 1273215 w 1837236"/>
              <a:gd name="connsiteY5" fmla="*/ 49604 h 524166"/>
              <a:gd name="connsiteX6" fmla="*/ 1088020 w 1837236"/>
              <a:gd name="connsiteY6" fmla="*/ 304247 h 524166"/>
              <a:gd name="connsiteX7" fmla="*/ 196769 w 1837236"/>
              <a:gd name="connsiteY7" fmla="*/ 524166 h 524166"/>
              <a:gd name="connsiteX8" fmla="*/ 46298 w 1837236"/>
              <a:gd name="connsiteY8" fmla="*/ 477867 h 524166"/>
              <a:gd name="connsiteX9" fmla="*/ 34724 w 1837236"/>
              <a:gd name="connsiteY9" fmla="*/ 431568 h 524166"/>
              <a:gd name="connsiteX10" fmla="*/ 0 w 1837236"/>
              <a:gd name="connsiteY10" fmla="*/ 419993 h 52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7236" h="524166">
                <a:moveTo>
                  <a:pt x="1400536" y="61178"/>
                </a:moveTo>
                <a:cubicBezTo>
                  <a:pt x="1543291" y="88186"/>
                  <a:pt x="1757310" y="15720"/>
                  <a:pt x="1828800" y="142201"/>
                </a:cubicBezTo>
                <a:cubicBezTo>
                  <a:pt x="1883560" y="239085"/>
                  <a:pt x="1657882" y="296368"/>
                  <a:pt x="1551007" y="327396"/>
                </a:cubicBezTo>
                <a:cubicBezTo>
                  <a:pt x="1410013" y="368330"/>
                  <a:pt x="1257782" y="342829"/>
                  <a:pt x="1111169" y="350545"/>
                </a:cubicBezTo>
                <a:cubicBezTo>
                  <a:pt x="1103453" y="246373"/>
                  <a:pt x="1038497" y="130001"/>
                  <a:pt x="1088020" y="38029"/>
                </a:cubicBezTo>
                <a:cubicBezTo>
                  <a:pt x="1117344" y="-16430"/>
                  <a:pt x="1273215" y="-12248"/>
                  <a:pt x="1273215" y="49604"/>
                </a:cubicBezTo>
                <a:cubicBezTo>
                  <a:pt x="1273215" y="154559"/>
                  <a:pt x="1184057" y="261908"/>
                  <a:pt x="1088020" y="304247"/>
                </a:cubicBezTo>
                <a:cubicBezTo>
                  <a:pt x="808028" y="427684"/>
                  <a:pt x="493853" y="450860"/>
                  <a:pt x="196769" y="524166"/>
                </a:cubicBezTo>
                <a:cubicBezTo>
                  <a:pt x="146612" y="508733"/>
                  <a:pt x="91861" y="503903"/>
                  <a:pt x="46298" y="477867"/>
                </a:cubicBezTo>
                <a:cubicBezTo>
                  <a:pt x="32486" y="469974"/>
                  <a:pt x="44661" y="443990"/>
                  <a:pt x="34724" y="431568"/>
                </a:cubicBezTo>
                <a:cubicBezTo>
                  <a:pt x="27102" y="422041"/>
                  <a:pt x="11575" y="423851"/>
                  <a:pt x="0" y="419993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3" name="شكل حر: شكل 312">
            <a:extLst>
              <a:ext uri="{FF2B5EF4-FFF2-40B4-BE49-F238E27FC236}">
                <a16:creationId xmlns:a16="http://schemas.microsoft.com/office/drawing/2014/main" id="{F6EB58D5-ED1C-F125-4A2E-3EAEA8688D24}"/>
              </a:ext>
            </a:extLst>
          </p:cNvPr>
          <p:cNvSpPr/>
          <p:nvPr/>
        </p:nvSpPr>
        <p:spPr>
          <a:xfrm>
            <a:off x="336951" y="128638"/>
            <a:ext cx="3012119" cy="401380"/>
          </a:xfrm>
          <a:custGeom>
            <a:avLst/>
            <a:gdLst>
              <a:gd name="connsiteX0" fmla="*/ 3774302 w 3774302"/>
              <a:gd name="connsiteY0" fmla="*/ 379749 h 502945"/>
              <a:gd name="connsiteX1" fmla="*/ 3713342 w 3774302"/>
              <a:gd name="connsiteY1" fmla="*/ 369589 h 502945"/>
              <a:gd name="connsiteX2" fmla="*/ 3225662 w 3774302"/>
              <a:gd name="connsiteY2" fmla="*/ 450869 h 502945"/>
              <a:gd name="connsiteX3" fmla="*/ 2910702 w 3774302"/>
              <a:gd name="connsiteY3" fmla="*/ 359429 h 502945"/>
              <a:gd name="connsiteX4" fmla="*/ 2900542 w 3774302"/>
              <a:gd name="connsiteY4" fmla="*/ 328949 h 502945"/>
              <a:gd name="connsiteX5" fmla="*/ 2524622 w 3774302"/>
              <a:gd name="connsiteY5" fmla="*/ 400069 h 502945"/>
              <a:gd name="connsiteX6" fmla="*/ 2179182 w 3774302"/>
              <a:gd name="connsiteY6" fmla="*/ 420389 h 502945"/>
              <a:gd name="connsiteX7" fmla="*/ 1407022 w 3774302"/>
              <a:gd name="connsiteY7" fmla="*/ 501669 h 502945"/>
              <a:gd name="connsiteX8" fmla="*/ 1366382 w 3774302"/>
              <a:gd name="connsiteY8" fmla="*/ 471189 h 502945"/>
              <a:gd name="connsiteX9" fmla="*/ 1386702 w 3774302"/>
              <a:gd name="connsiteY9" fmla="*/ 278149 h 502945"/>
              <a:gd name="connsiteX10" fmla="*/ 1488302 w 3774302"/>
              <a:gd name="connsiteY10" fmla="*/ 257829 h 502945"/>
              <a:gd name="connsiteX11" fmla="*/ 1701662 w 3774302"/>
              <a:gd name="connsiteY11" fmla="*/ 278149 h 502945"/>
              <a:gd name="connsiteX12" fmla="*/ 1742302 w 3774302"/>
              <a:gd name="connsiteY12" fmla="*/ 339109 h 502945"/>
              <a:gd name="connsiteX13" fmla="*/ 1142862 w 3774302"/>
              <a:gd name="connsiteY13" fmla="*/ 501669 h 502945"/>
              <a:gd name="connsiteX14" fmla="*/ 1173342 w 3774302"/>
              <a:gd name="connsiteY14" fmla="*/ 339109 h 502945"/>
              <a:gd name="connsiteX15" fmla="*/ 970142 w 3774302"/>
              <a:gd name="connsiteY15" fmla="*/ 389909 h 502945"/>
              <a:gd name="connsiteX16" fmla="*/ 86222 w 3774302"/>
              <a:gd name="connsiteY16" fmla="*/ 471189 h 502945"/>
              <a:gd name="connsiteX17" fmla="*/ 15102 w 3774302"/>
              <a:gd name="connsiteY17" fmla="*/ 237509 h 502945"/>
              <a:gd name="connsiteX18" fmla="*/ 482462 w 3774302"/>
              <a:gd name="connsiteY18" fmla="*/ 3829 h 502945"/>
              <a:gd name="connsiteX19" fmla="*/ 319902 w 3774302"/>
              <a:gd name="connsiteY19" fmla="*/ 115589 h 50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74302" h="502945">
                <a:moveTo>
                  <a:pt x="3774302" y="379749"/>
                </a:moveTo>
                <a:cubicBezTo>
                  <a:pt x="3753982" y="376362"/>
                  <a:pt x="3733771" y="366941"/>
                  <a:pt x="3713342" y="369589"/>
                </a:cubicBezTo>
                <a:cubicBezTo>
                  <a:pt x="3549907" y="390775"/>
                  <a:pt x="3390451" y="452955"/>
                  <a:pt x="3225662" y="450869"/>
                </a:cubicBezTo>
                <a:cubicBezTo>
                  <a:pt x="3116349" y="449485"/>
                  <a:pt x="3015689" y="389909"/>
                  <a:pt x="2910702" y="359429"/>
                </a:cubicBezTo>
                <a:cubicBezTo>
                  <a:pt x="2907315" y="349269"/>
                  <a:pt x="2911193" y="327828"/>
                  <a:pt x="2900542" y="328949"/>
                </a:cubicBezTo>
                <a:cubicBezTo>
                  <a:pt x="2773713" y="342299"/>
                  <a:pt x="2651139" y="384032"/>
                  <a:pt x="2524622" y="400069"/>
                </a:cubicBezTo>
                <a:cubicBezTo>
                  <a:pt x="2410192" y="414574"/>
                  <a:pt x="2294329" y="413616"/>
                  <a:pt x="2179182" y="420389"/>
                </a:cubicBezTo>
                <a:cubicBezTo>
                  <a:pt x="1843600" y="481404"/>
                  <a:pt x="1773678" y="509470"/>
                  <a:pt x="1407022" y="501669"/>
                </a:cubicBezTo>
                <a:cubicBezTo>
                  <a:pt x="1390092" y="501309"/>
                  <a:pt x="1379929" y="481349"/>
                  <a:pt x="1366382" y="471189"/>
                </a:cubicBezTo>
                <a:cubicBezTo>
                  <a:pt x="1373155" y="406842"/>
                  <a:pt x="1354601" y="334326"/>
                  <a:pt x="1386702" y="278149"/>
                </a:cubicBezTo>
                <a:cubicBezTo>
                  <a:pt x="1403837" y="248162"/>
                  <a:pt x="1453765" y="257829"/>
                  <a:pt x="1488302" y="257829"/>
                </a:cubicBezTo>
                <a:cubicBezTo>
                  <a:pt x="1559744" y="257829"/>
                  <a:pt x="1630542" y="271376"/>
                  <a:pt x="1701662" y="278149"/>
                </a:cubicBezTo>
                <a:cubicBezTo>
                  <a:pt x="1715209" y="298469"/>
                  <a:pt x="1762622" y="325562"/>
                  <a:pt x="1742302" y="339109"/>
                </a:cubicBezTo>
                <a:cubicBezTo>
                  <a:pt x="1502538" y="498952"/>
                  <a:pt x="1395341" y="481471"/>
                  <a:pt x="1142862" y="501669"/>
                </a:cubicBezTo>
                <a:cubicBezTo>
                  <a:pt x="1153022" y="447482"/>
                  <a:pt x="1219628" y="369059"/>
                  <a:pt x="1173342" y="339109"/>
                </a:cubicBezTo>
                <a:cubicBezTo>
                  <a:pt x="1114725" y="301180"/>
                  <a:pt x="1039450" y="381488"/>
                  <a:pt x="970142" y="389909"/>
                </a:cubicBezTo>
                <a:cubicBezTo>
                  <a:pt x="676419" y="425595"/>
                  <a:pt x="380862" y="444096"/>
                  <a:pt x="86222" y="471189"/>
                </a:cubicBezTo>
                <a:cubicBezTo>
                  <a:pt x="62515" y="393296"/>
                  <a:pt x="-37552" y="299613"/>
                  <a:pt x="15102" y="237509"/>
                </a:cubicBezTo>
                <a:cubicBezTo>
                  <a:pt x="127738" y="104656"/>
                  <a:pt x="320745" y="68516"/>
                  <a:pt x="482462" y="3829"/>
                </a:cubicBezTo>
                <a:cubicBezTo>
                  <a:pt x="543516" y="-20593"/>
                  <a:pt x="374089" y="78336"/>
                  <a:pt x="319902" y="115589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35CF74-39C3-C3D8-2247-CB26C686F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895" y="2813779"/>
            <a:ext cx="44100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EG" altLang="ar-EG" sz="3600" dirty="0">
                <a:solidFill>
                  <a:srgbClr val="133836"/>
                </a:solidFill>
                <a:latin typeface="Arial" panose="020B0604020202020204" pitchFamily="34" charset="0"/>
              </a:rPr>
              <a:t>✔️ </a:t>
            </a:r>
            <a:r>
              <a:rPr kumimoji="0" lang="ar-EG" altLang="ar-EG" sz="3600" b="0" i="0" u="none" strike="noStrike" cap="none" normalizeH="0" baseline="0" dirty="0">
                <a:ln>
                  <a:noFill/>
                </a:ln>
                <a:solidFill>
                  <a:srgbClr val="133836"/>
                </a:solidFill>
                <a:effectLst/>
                <a:latin typeface="Arial" panose="020B0604020202020204" pitchFamily="34" charset="0"/>
              </a:rPr>
              <a:t>لا ترد على الرسائل السيئة</a:t>
            </a:r>
            <a:endParaRPr kumimoji="0" lang="ar-SA" altLang="ar-EG" sz="3600" b="0" i="0" u="none" strike="noStrike" cap="none" normalizeH="0" baseline="0" dirty="0">
              <a:ln>
                <a:noFill/>
              </a:ln>
              <a:solidFill>
                <a:srgbClr val="133836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EG" altLang="ar-EG" sz="3600" dirty="0">
                <a:solidFill>
                  <a:srgbClr val="133836"/>
                </a:solidFill>
                <a:latin typeface="Arial" panose="020B0604020202020204" pitchFamily="34" charset="0"/>
              </a:rPr>
              <a:t>✔️ </a:t>
            </a:r>
            <a:r>
              <a:rPr kumimoji="0" lang="ar-EG" altLang="ar-EG" sz="3600" b="0" i="0" u="none" strike="noStrike" cap="none" normalizeH="0" baseline="0" dirty="0">
                <a:ln>
                  <a:noFill/>
                </a:ln>
                <a:solidFill>
                  <a:srgbClr val="133836"/>
                </a:solidFill>
                <a:effectLst/>
                <a:latin typeface="Arial" panose="020B0604020202020204" pitchFamily="34" charset="0"/>
              </a:rPr>
              <a:t>احظر الشخص</a:t>
            </a:r>
            <a:endParaRPr kumimoji="0" lang="ar-SA" altLang="ar-EG" sz="3600" b="0" i="0" u="none" strike="noStrike" cap="none" normalizeH="0" baseline="0" dirty="0">
              <a:ln>
                <a:noFill/>
              </a:ln>
              <a:solidFill>
                <a:srgbClr val="133836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EG" altLang="ar-EG" sz="3600" dirty="0">
                <a:solidFill>
                  <a:srgbClr val="133836"/>
                </a:solidFill>
                <a:latin typeface="Arial" panose="020B0604020202020204" pitchFamily="34" charset="0"/>
              </a:rPr>
              <a:t>✔️ </a:t>
            </a:r>
            <a:r>
              <a:rPr kumimoji="0" lang="ar-EG" altLang="ar-EG" sz="3600" b="0" i="0" u="none" strike="noStrike" cap="none" normalizeH="0" baseline="0" dirty="0">
                <a:ln>
                  <a:noFill/>
                </a:ln>
                <a:solidFill>
                  <a:srgbClr val="133836"/>
                </a:solidFill>
                <a:effectLst/>
                <a:latin typeface="Arial" panose="020B0604020202020204" pitchFamily="34" charset="0"/>
              </a:rPr>
              <a:t>أخبر شخصًا كبيرًا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E3E12A04-9471-7DBC-BC52-38ED8A69E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775" y="1520187"/>
            <a:ext cx="2714131" cy="51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08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FAC5C-03F2-6AB4-5D9F-3705C5583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id="{A2EB9407-4E98-DA55-950F-288B9837AB06}"/>
              </a:ext>
            </a:extLst>
          </p:cNvPr>
          <p:cNvSpPr/>
          <p:nvPr/>
        </p:nvSpPr>
        <p:spPr>
          <a:xfrm rot="184487">
            <a:off x="4699322" y="1594766"/>
            <a:ext cx="2789499" cy="326633"/>
          </a:xfrm>
          <a:custGeom>
            <a:avLst/>
            <a:gdLst>
              <a:gd name="connsiteX0" fmla="*/ 0 w 2789499"/>
              <a:gd name="connsiteY0" fmla="*/ 326633 h 326633"/>
              <a:gd name="connsiteX1" fmla="*/ 266218 w 2789499"/>
              <a:gd name="connsiteY1" fmla="*/ 245610 h 326633"/>
              <a:gd name="connsiteX2" fmla="*/ 2696902 w 2789499"/>
              <a:gd name="connsiteY2" fmla="*/ 106714 h 326633"/>
              <a:gd name="connsiteX3" fmla="*/ 2708476 w 2789499"/>
              <a:gd name="connsiteY3" fmla="*/ 153013 h 326633"/>
              <a:gd name="connsiteX4" fmla="*/ 1608881 w 2789499"/>
              <a:gd name="connsiteY4" fmla="*/ 164587 h 326633"/>
              <a:gd name="connsiteX5" fmla="*/ 2789499 w 2789499"/>
              <a:gd name="connsiteY5" fmla="*/ 48840 h 326633"/>
              <a:gd name="connsiteX6" fmla="*/ 2326512 w 2789499"/>
              <a:gd name="connsiteY6" fmla="*/ 106714 h 32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499" h="326633">
                <a:moveTo>
                  <a:pt x="0" y="326633"/>
                </a:moveTo>
                <a:cubicBezTo>
                  <a:pt x="88739" y="299625"/>
                  <a:pt x="174377" y="258621"/>
                  <a:pt x="266218" y="245610"/>
                </a:cubicBezTo>
                <a:cubicBezTo>
                  <a:pt x="1338392" y="93718"/>
                  <a:pt x="1574110" y="126586"/>
                  <a:pt x="2696902" y="106714"/>
                </a:cubicBezTo>
                <a:cubicBezTo>
                  <a:pt x="2700760" y="122147"/>
                  <a:pt x="2724361" y="152168"/>
                  <a:pt x="2708476" y="153013"/>
                </a:cubicBezTo>
                <a:cubicBezTo>
                  <a:pt x="2342441" y="172483"/>
                  <a:pt x="1383841" y="453926"/>
                  <a:pt x="1608881" y="164587"/>
                </a:cubicBezTo>
                <a:cubicBezTo>
                  <a:pt x="1851648" y="-147544"/>
                  <a:pt x="2395960" y="87422"/>
                  <a:pt x="2789499" y="48840"/>
                </a:cubicBezTo>
                <a:cubicBezTo>
                  <a:pt x="2239366" y="183317"/>
                  <a:pt x="2154216" y="313467"/>
                  <a:pt x="2326512" y="106714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id="{74492A83-41C7-3DE3-F18C-BCA95F3ED43D}"/>
              </a:ext>
            </a:extLst>
          </p:cNvPr>
          <p:cNvSpPr/>
          <p:nvPr/>
        </p:nvSpPr>
        <p:spPr>
          <a:xfrm>
            <a:off x="4501373" y="6211813"/>
            <a:ext cx="4483194" cy="646187"/>
          </a:xfrm>
          <a:custGeom>
            <a:avLst/>
            <a:gdLst>
              <a:gd name="csX0" fmla="*/ 2662704 w 4483194"/>
              <a:gd name="csY0" fmla="*/ 593 h 646187"/>
              <a:gd name="csX1" fmla="*/ 2942721 w 4483194"/>
              <a:gd name="csY1" fmla="*/ 67299 h 646187"/>
              <a:gd name="csX2" fmla="*/ 3033609 w 4483194"/>
              <a:gd name="csY2" fmla="*/ 125554 h 646187"/>
              <a:gd name="csX3" fmla="*/ 3039227 w 4483194"/>
              <a:gd name="csY3" fmla="*/ 129155 h 646187"/>
              <a:gd name="csX4" fmla="*/ 3432461 w 4483194"/>
              <a:gd name="csY4" fmla="*/ 1466 h 646187"/>
              <a:gd name="csX5" fmla="*/ 3699933 w 4483194"/>
              <a:gd name="csY5" fmla="*/ 30302 h 646187"/>
              <a:gd name="csX6" fmla="*/ 4034979 w 4483194"/>
              <a:gd name="csY6" fmla="*/ 299981 h 646187"/>
              <a:gd name="csX7" fmla="*/ 4036803 w 4483194"/>
              <a:gd name="csY7" fmla="*/ 300462 h 646187"/>
              <a:gd name="csX8" fmla="*/ 4178475 w 4483194"/>
              <a:gd name="csY8" fmla="*/ 337818 h 646187"/>
              <a:gd name="csX9" fmla="*/ 4464967 w 4483194"/>
              <a:gd name="csY9" fmla="*/ 561711 h 646187"/>
              <a:gd name="csX10" fmla="*/ 4483194 w 4483194"/>
              <a:gd name="csY10" fmla="*/ 646187 h 646187"/>
              <a:gd name="csX11" fmla="*/ 0 w 4483194"/>
              <a:gd name="csY11" fmla="*/ 646187 h 646187"/>
              <a:gd name="csX12" fmla="*/ 25110 w 4483194"/>
              <a:gd name="csY12" fmla="*/ 564933 h 646187"/>
              <a:gd name="csX13" fmla="*/ 198075 w 4483194"/>
              <a:gd name="csY13" fmla="*/ 373444 h 646187"/>
              <a:gd name="csX14" fmla="*/ 1181741 w 4483194"/>
              <a:gd name="csY14" fmla="*/ 279338 h 646187"/>
              <a:gd name="csX15" fmla="*/ 1181929 w 4483194"/>
              <a:gd name="csY15" fmla="*/ 279164 h 646187"/>
              <a:gd name="csX16" fmla="*/ 1268489 w 4483194"/>
              <a:gd name="csY16" fmla="*/ 199391 h 646187"/>
              <a:gd name="csX17" fmla="*/ 2173503 w 4483194"/>
              <a:gd name="csY17" fmla="*/ 181644 h 646187"/>
              <a:gd name="csX18" fmla="*/ 2177926 w 4483194"/>
              <a:gd name="csY18" fmla="*/ 177363 h 646187"/>
              <a:gd name="csX19" fmla="*/ 2242170 w 4483194"/>
              <a:gd name="csY19" fmla="*/ 115173 h 646187"/>
              <a:gd name="csX20" fmla="*/ 2559951 w 4483194"/>
              <a:gd name="csY20" fmla="*/ 3257 h 646187"/>
              <a:gd name="csX21" fmla="*/ 2662704 w 4483194"/>
              <a:gd name="csY21" fmla="*/ 593 h 6461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4483194" h="646187">
                <a:moveTo>
                  <a:pt x="2662704" y="593"/>
                </a:moveTo>
                <a:cubicBezTo>
                  <a:pt x="2764500" y="4520"/>
                  <a:pt x="2862030" y="27852"/>
                  <a:pt x="2942721" y="67299"/>
                </a:cubicBezTo>
                <a:lnTo>
                  <a:pt x="3033609" y="125554"/>
                </a:lnTo>
                <a:lnTo>
                  <a:pt x="3039227" y="129155"/>
                </a:lnTo>
                <a:cubicBezTo>
                  <a:pt x="3140592" y="52780"/>
                  <a:pt x="3283398" y="8465"/>
                  <a:pt x="3432461" y="1466"/>
                </a:cubicBezTo>
                <a:cubicBezTo>
                  <a:pt x="3521899" y="-2734"/>
                  <a:pt x="3613589" y="6500"/>
                  <a:pt x="3699933" y="30302"/>
                </a:cubicBezTo>
                <a:cubicBezTo>
                  <a:pt x="3875378" y="78652"/>
                  <a:pt x="4001181" y="179878"/>
                  <a:pt x="4034979" y="299981"/>
                </a:cubicBezTo>
                <a:lnTo>
                  <a:pt x="4036803" y="300462"/>
                </a:lnTo>
                <a:lnTo>
                  <a:pt x="4178475" y="337818"/>
                </a:lnTo>
                <a:cubicBezTo>
                  <a:pt x="4312523" y="386401"/>
                  <a:pt x="4415677" y="465673"/>
                  <a:pt x="4464967" y="561711"/>
                </a:cubicBezTo>
                <a:lnTo>
                  <a:pt x="4483194" y="646187"/>
                </a:lnTo>
                <a:lnTo>
                  <a:pt x="0" y="646187"/>
                </a:lnTo>
                <a:lnTo>
                  <a:pt x="25110" y="564933"/>
                </a:lnTo>
                <a:cubicBezTo>
                  <a:pt x="59656" y="494567"/>
                  <a:pt x="118157" y="429024"/>
                  <a:pt x="198075" y="373444"/>
                </a:cubicBezTo>
                <a:cubicBezTo>
                  <a:pt x="450622" y="197871"/>
                  <a:pt x="860072" y="158739"/>
                  <a:pt x="1181741" y="279338"/>
                </a:cubicBezTo>
                <a:lnTo>
                  <a:pt x="1181929" y="279164"/>
                </a:lnTo>
                <a:lnTo>
                  <a:pt x="1268489" y="199391"/>
                </a:lnTo>
                <a:cubicBezTo>
                  <a:pt x="1499247" y="33856"/>
                  <a:pt x="1912477" y="16959"/>
                  <a:pt x="2173503" y="181644"/>
                </a:cubicBezTo>
                <a:lnTo>
                  <a:pt x="2177926" y="177363"/>
                </a:lnTo>
                <a:lnTo>
                  <a:pt x="2242170" y="115173"/>
                </a:lnTo>
                <a:cubicBezTo>
                  <a:pt x="2322353" y="54971"/>
                  <a:pt x="2434881" y="14599"/>
                  <a:pt x="2559951" y="3257"/>
                </a:cubicBezTo>
                <a:cubicBezTo>
                  <a:pt x="2594366" y="132"/>
                  <a:pt x="2628772" y="-715"/>
                  <a:pt x="2662704" y="593"/>
                </a:cubicBezTo>
                <a:close/>
              </a:path>
            </a:pathLst>
          </a:cu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7107EC6-13A3-1990-D6CA-DFE0E665B05E}"/>
              </a:ext>
            </a:extLst>
          </p:cNvPr>
          <p:cNvSpPr txBox="1"/>
          <p:nvPr/>
        </p:nvSpPr>
        <p:spPr>
          <a:xfrm>
            <a:off x="2296611" y="702386"/>
            <a:ext cx="75987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F5513C"/>
                </a:solidFill>
              </a:rPr>
              <a:t>دورك مهم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871272-FA4E-56FE-EC02-4944BA2D7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2109" y="2683750"/>
            <a:ext cx="377088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ar-EG" sz="3200" b="1" i="0" u="none" strike="noStrike" cap="none" normalizeH="0" baseline="0" dirty="0">
                <a:ln>
                  <a:noFill/>
                </a:ln>
                <a:solidFill>
                  <a:srgbClr val="F6503C"/>
                </a:solidFill>
                <a:effectLst/>
                <a:latin typeface="Arial" panose="020B0604020202020204" pitchFamily="34" charset="0"/>
              </a:rPr>
              <a:t>إذا رأيت تنمر:</a:t>
            </a:r>
            <a:endParaRPr kumimoji="0" lang="ar-SA" altLang="ar-EG" sz="3200" b="1" i="0" u="none" strike="noStrike" cap="none" normalizeH="0" baseline="0" dirty="0">
              <a:ln>
                <a:noFill/>
              </a:ln>
              <a:solidFill>
                <a:srgbClr val="F6503C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EG" altLang="ar-EG" sz="3200" dirty="0">
                <a:solidFill>
                  <a:srgbClr val="133836"/>
                </a:solidFill>
                <a:latin typeface="Arial" panose="020B0604020202020204" pitchFamily="34" charset="0"/>
              </a:rPr>
              <a:t>✔️ لا </a:t>
            </a:r>
            <a:r>
              <a:rPr kumimoji="0" lang="ar-EG" altLang="ar-EG" sz="3200" b="0" i="0" u="none" strike="noStrike" cap="none" normalizeH="0" baseline="0" dirty="0">
                <a:ln>
                  <a:noFill/>
                </a:ln>
                <a:solidFill>
                  <a:srgbClr val="133836"/>
                </a:solidFill>
                <a:effectLst/>
                <a:latin typeface="Arial" panose="020B0604020202020204" pitchFamily="34" charset="0"/>
              </a:rPr>
              <a:t>تشارك</a:t>
            </a:r>
            <a:endParaRPr kumimoji="0" lang="ar-SA" altLang="ar-EG" sz="3200" b="0" i="0" u="none" strike="noStrike" cap="none" normalizeH="0" baseline="0" dirty="0">
              <a:ln>
                <a:noFill/>
              </a:ln>
              <a:solidFill>
                <a:srgbClr val="133836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ar-EG" sz="3200" b="0" i="0" u="none" strike="noStrike" cap="none" normalizeH="0" baseline="0" dirty="0">
                <a:ln>
                  <a:noFill/>
                </a:ln>
                <a:solidFill>
                  <a:srgbClr val="133836"/>
                </a:solidFill>
                <a:effectLst/>
                <a:latin typeface="Arial" panose="020B0604020202020204" pitchFamily="34" charset="0"/>
              </a:rPr>
              <a:t>✔️ ساعد </a:t>
            </a:r>
            <a:r>
              <a:rPr kumimoji="0" lang="ar-SA" altLang="ar-EG" sz="3200" b="0" i="0" u="none" strike="noStrike" cap="none" normalizeH="0" baseline="0" dirty="0">
                <a:ln>
                  <a:noFill/>
                </a:ln>
                <a:solidFill>
                  <a:srgbClr val="133836"/>
                </a:solidFill>
                <a:effectLst/>
                <a:latin typeface="Arial" panose="020B0604020202020204" pitchFamily="34" charset="0"/>
              </a:rPr>
              <a:t>المتنمر عليه</a:t>
            </a:r>
          </a:p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ar-EG" sz="3200" b="0" i="0" u="none" strike="noStrike" cap="none" normalizeH="0" baseline="0" dirty="0">
                <a:ln>
                  <a:noFill/>
                </a:ln>
                <a:solidFill>
                  <a:srgbClr val="133836"/>
                </a:solidFill>
                <a:effectLst/>
                <a:latin typeface="Arial" panose="020B0604020202020204" pitchFamily="34" charset="0"/>
              </a:rPr>
              <a:t>✔️ أخبر </a:t>
            </a:r>
            <a:r>
              <a:rPr kumimoji="0" lang="ar-SA" altLang="ar-EG" sz="3200" b="0" i="0" u="none" strike="noStrike" cap="none" normalizeH="0" baseline="0" dirty="0">
                <a:ln>
                  <a:noFill/>
                </a:ln>
                <a:solidFill>
                  <a:srgbClr val="133836"/>
                </a:solidFill>
                <a:effectLst/>
                <a:latin typeface="Arial" panose="020B0604020202020204" pitchFamily="34" charset="0"/>
              </a:rPr>
              <a:t>المعلم </a:t>
            </a:r>
            <a:endParaRPr kumimoji="0" lang="ar-EG" altLang="ar-EG" sz="3200" b="0" i="0" u="none" strike="noStrike" cap="none" normalizeH="0" baseline="0" dirty="0">
              <a:ln>
                <a:noFill/>
              </a:ln>
              <a:solidFill>
                <a:srgbClr val="13383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انفجار: 14 نقطة 2">
            <a:extLst>
              <a:ext uri="{FF2B5EF4-FFF2-40B4-BE49-F238E27FC236}">
                <a16:creationId xmlns:a16="http://schemas.microsoft.com/office/drawing/2014/main" id="{D7805047-24FD-CE17-AF27-601F6824CA94}"/>
              </a:ext>
            </a:extLst>
          </p:cNvPr>
          <p:cNvSpPr/>
          <p:nvPr/>
        </p:nvSpPr>
        <p:spPr>
          <a:xfrm>
            <a:off x="1041722" y="1057284"/>
            <a:ext cx="821802" cy="821802"/>
          </a:xfrm>
          <a:prstGeom prst="irregularSeal2">
            <a:avLst/>
          </a:pr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نجمة: 7 نقاط 3">
            <a:extLst>
              <a:ext uri="{FF2B5EF4-FFF2-40B4-BE49-F238E27FC236}">
                <a16:creationId xmlns:a16="http://schemas.microsoft.com/office/drawing/2014/main" id="{19A0422E-A565-FB22-C01D-1FE8183D0ECE}"/>
              </a:ext>
            </a:extLst>
          </p:cNvPr>
          <p:cNvSpPr/>
          <p:nvPr/>
        </p:nvSpPr>
        <p:spPr>
          <a:xfrm rot="20457463">
            <a:off x="1095062" y="6042754"/>
            <a:ext cx="558929" cy="558929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937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حر: شكل 4">
            <a:extLst>
              <a:ext uri="{FF2B5EF4-FFF2-40B4-BE49-F238E27FC236}">
                <a16:creationId xmlns:a16="http://schemas.microsoft.com/office/drawing/2014/main" id="{F1D19EA7-D1C7-90BC-AD44-0E0E2D4EF603}"/>
              </a:ext>
            </a:extLst>
          </p:cNvPr>
          <p:cNvSpPr/>
          <p:nvPr/>
        </p:nvSpPr>
        <p:spPr>
          <a:xfrm rot="587997">
            <a:off x="10599516" y="6252175"/>
            <a:ext cx="1335404" cy="380993"/>
          </a:xfrm>
          <a:custGeom>
            <a:avLst/>
            <a:gdLst>
              <a:gd name="connsiteX0" fmla="*/ 1400536 w 1837236"/>
              <a:gd name="connsiteY0" fmla="*/ 61178 h 524166"/>
              <a:gd name="connsiteX1" fmla="*/ 1828800 w 1837236"/>
              <a:gd name="connsiteY1" fmla="*/ 142201 h 524166"/>
              <a:gd name="connsiteX2" fmla="*/ 1551007 w 1837236"/>
              <a:gd name="connsiteY2" fmla="*/ 327396 h 524166"/>
              <a:gd name="connsiteX3" fmla="*/ 1111169 w 1837236"/>
              <a:gd name="connsiteY3" fmla="*/ 350545 h 524166"/>
              <a:gd name="connsiteX4" fmla="*/ 1088020 w 1837236"/>
              <a:gd name="connsiteY4" fmla="*/ 38029 h 524166"/>
              <a:gd name="connsiteX5" fmla="*/ 1273215 w 1837236"/>
              <a:gd name="connsiteY5" fmla="*/ 49604 h 524166"/>
              <a:gd name="connsiteX6" fmla="*/ 1088020 w 1837236"/>
              <a:gd name="connsiteY6" fmla="*/ 304247 h 524166"/>
              <a:gd name="connsiteX7" fmla="*/ 196769 w 1837236"/>
              <a:gd name="connsiteY7" fmla="*/ 524166 h 524166"/>
              <a:gd name="connsiteX8" fmla="*/ 46298 w 1837236"/>
              <a:gd name="connsiteY8" fmla="*/ 477867 h 524166"/>
              <a:gd name="connsiteX9" fmla="*/ 34724 w 1837236"/>
              <a:gd name="connsiteY9" fmla="*/ 431568 h 524166"/>
              <a:gd name="connsiteX10" fmla="*/ 0 w 1837236"/>
              <a:gd name="connsiteY10" fmla="*/ 419993 h 52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7236" h="524166">
                <a:moveTo>
                  <a:pt x="1400536" y="61178"/>
                </a:moveTo>
                <a:cubicBezTo>
                  <a:pt x="1543291" y="88186"/>
                  <a:pt x="1757310" y="15720"/>
                  <a:pt x="1828800" y="142201"/>
                </a:cubicBezTo>
                <a:cubicBezTo>
                  <a:pt x="1883560" y="239085"/>
                  <a:pt x="1657882" y="296368"/>
                  <a:pt x="1551007" y="327396"/>
                </a:cubicBezTo>
                <a:cubicBezTo>
                  <a:pt x="1410013" y="368330"/>
                  <a:pt x="1257782" y="342829"/>
                  <a:pt x="1111169" y="350545"/>
                </a:cubicBezTo>
                <a:cubicBezTo>
                  <a:pt x="1103453" y="246373"/>
                  <a:pt x="1038497" y="130001"/>
                  <a:pt x="1088020" y="38029"/>
                </a:cubicBezTo>
                <a:cubicBezTo>
                  <a:pt x="1117344" y="-16430"/>
                  <a:pt x="1273215" y="-12248"/>
                  <a:pt x="1273215" y="49604"/>
                </a:cubicBezTo>
                <a:cubicBezTo>
                  <a:pt x="1273215" y="154559"/>
                  <a:pt x="1184057" y="261908"/>
                  <a:pt x="1088020" y="304247"/>
                </a:cubicBezTo>
                <a:cubicBezTo>
                  <a:pt x="808028" y="427684"/>
                  <a:pt x="493853" y="450860"/>
                  <a:pt x="196769" y="524166"/>
                </a:cubicBezTo>
                <a:cubicBezTo>
                  <a:pt x="146612" y="508733"/>
                  <a:pt x="91861" y="503903"/>
                  <a:pt x="46298" y="477867"/>
                </a:cubicBezTo>
                <a:cubicBezTo>
                  <a:pt x="32486" y="469974"/>
                  <a:pt x="44661" y="443990"/>
                  <a:pt x="34724" y="431568"/>
                </a:cubicBezTo>
                <a:cubicBezTo>
                  <a:pt x="27102" y="422041"/>
                  <a:pt x="11575" y="423851"/>
                  <a:pt x="0" y="419993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حر: شكل 5">
            <a:extLst>
              <a:ext uri="{FF2B5EF4-FFF2-40B4-BE49-F238E27FC236}">
                <a16:creationId xmlns:a16="http://schemas.microsoft.com/office/drawing/2014/main" id="{A8353B39-D396-A6D2-7B15-DD86F00E893C}"/>
              </a:ext>
            </a:extLst>
          </p:cNvPr>
          <p:cNvSpPr/>
          <p:nvPr/>
        </p:nvSpPr>
        <p:spPr>
          <a:xfrm rot="5752637">
            <a:off x="-1601424" y="4521700"/>
            <a:ext cx="3761459" cy="948766"/>
          </a:xfrm>
          <a:custGeom>
            <a:avLst/>
            <a:gdLst>
              <a:gd name="csX0" fmla="*/ 0 w 3761459"/>
              <a:gd name="csY0" fmla="*/ 948766 h 948766"/>
              <a:gd name="csX1" fmla="*/ 71816 w 3761459"/>
              <a:gd name="csY1" fmla="*/ 885196 h 948766"/>
              <a:gd name="csX2" fmla="*/ 376849 w 3761459"/>
              <a:gd name="csY2" fmla="*/ 792919 h 948766"/>
              <a:gd name="csX3" fmla="*/ 381192 w 3761459"/>
              <a:gd name="csY3" fmla="*/ 785357 h 948766"/>
              <a:gd name="csX4" fmla="*/ 583393 w 3761459"/>
              <a:gd name="csY4" fmla="*/ 373444 h 948766"/>
              <a:gd name="csX5" fmla="*/ 1567059 w 3761459"/>
              <a:gd name="csY5" fmla="*/ 279338 h 948766"/>
              <a:gd name="csX6" fmla="*/ 1567247 w 3761459"/>
              <a:gd name="csY6" fmla="*/ 279164 h 948766"/>
              <a:gd name="csX7" fmla="*/ 1653807 w 3761459"/>
              <a:gd name="csY7" fmla="*/ 199390 h 948766"/>
              <a:gd name="csX8" fmla="*/ 2558821 w 3761459"/>
              <a:gd name="csY8" fmla="*/ 181644 h 948766"/>
              <a:gd name="csX9" fmla="*/ 2563244 w 3761459"/>
              <a:gd name="csY9" fmla="*/ 177362 h 948766"/>
              <a:gd name="csX10" fmla="*/ 2627488 w 3761459"/>
              <a:gd name="csY10" fmla="*/ 115172 h 948766"/>
              <a:gd name="csX11" fmla="*/ 2945269 w 3761459"/>
              <a:gd name="csY11" fmla="*/ 3257 h 948766"/>
              <a:gd name="csX12" fmla="*/ 3328039 w 3761459"/>
              <a:gd name="csY12" fmla="*/ 67298 h 948766"/>
              <a:gd name="csX13" fmla="*/ 3418927 w 3761459"/>
              <a:gd name="csY13" fmla="*/ 125554 h 948766"/>
              <a:gd name="csX14" fmla="*/ 3424545 w 3761459"/>
              <a:gd name="csY14" fmla="*/ 129155 h 948766"/>
              <a:gd name="csX15" fmla="*/ 3603275 w 3761459"/>
              <a:gd name="csY15" fmla="*/ 39294 h 948766"/>
              <a:gd name="csX16" fmla="*/ 3705121 w 3761459"/>
              <a:gd name="csY16" fmla="*/ 14264 h 948766"/>
              <a:gd name="csX17" fmla="*/ 3761459 w 3761459"/>
              <a:gd name="csY17" fmla="*/ 561565 h 948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3761459" h="948766">
                <a:moveTo>
                  <a:pt x="0" y="948766"/>
                </a:moveTo>
                <a:lnTo>
                  <a:pt x="71816" y="885196"/>
                </a:lnTo>
                <a:cubicBezTo>
                  <a:pt x="152116" y="834452"/>
                  <a:pt x="258439" y="800756"/>
                  <a:pt x="376849" y="792919"/>
                </a:cubicBezTo>
                <a:cubicBezTo>
                  <a:pt x="378258" y="790380"/>
                  <a:pt x="379783" y="787896"/>
                  <a:pt x="381192" y="785357"/>
                </a:cubicBezTo>
                <a:cubicBezTo>
                  <a:pt x="349389" y="635616"/>
                  <a:pt x="423557" y="484604"/>
                  <a:pt x="583393" y="373444"/>
                </a:cubicBezTo>
                <a:cubicBezTo>
                  <a:pt x="835940" y="197871"/>
                  <a:pt x="1245390" y="158739"/>
                  <a:pt x="1567059" y="279338"/>
                </a:cubicBezTo>
                <a:lnTo>
                  <a:pt x="1567247" y="279164"/>
                </a:lnTo>
                <a:lnTo>
                  <a:pt x="1653807" y="199390"/>
                </a:lnTo>
                <a:cubicBezTo>
                  <a:pt x="1884565" y="33856"/>
                  <a:pt x="2297795" y="16959"/>
                  <a:pt x="2558821" y="181644"/>
                </a:cubicBezTo>
                <a:lnTo>
                  <a:pt x="2563244" y="177362"/>
                </a:lnTo>
                <a:lnTo>
                  <a:pt x="2627488" y="115172"/>
                </a:lnTo>
                <a:cubicBezTo>
                  <a:pt x="2707670" y="54970"/>
                  <a:pt x="2820199" y="14599"/>
                  <a:pt x="2945269" y="3257"/>
                </a:cubicBezTo>
                <a:cubicBezTo>
                  <a:pt x="3082926" y="-9245"/>
                  <a:pt x="3220451" y="14703"/>
                  <a:pt x="3328039" y="67298"/>
                </a:cubicBezTo>
                <a:lnTo>
                  <a:pt x="3418927" y="125554"/>
                </a:lnTo>
                <a:lnTo>
                  <a:pt x="3424545" y="129155"/>
                </a:lnTo>
                <a:cubicBezTo>
                  <a:pt x="3475228" y="90967"/>
                  <a:pt x="3536270" y="60795"/>
                  <a:pt x="3603275" y="39294"/>
                </a:cubicBezTo>
                <a:lnTo>
                  <a:pt x="3705121" y="14264"/>
                </a:lnTo>
                <a:lnTo>
                  <a:pt x="3761459" y="561565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C2597EFE-DAAA-C30E-DDC9-EDADDE44948F}"/>
              </a:ext>
            </a:extLst>
          </p:cNvPr>
          <p:cNvSpPr/>
          <p:nvPr/>
        </p:nvSpPr>
        <p:spPr>
          <a:xfrm>
            <a:off x="9485324" y="0"/>
            <a:ext cx="2706676" cy="2187614"/>
          </a:xfrm>
          <a:custGeom>
            <a:avLst/>
            <a:gdLst>
              <a:gd name="csX0" fmla="*/ 477956 w 2706676"/>
              <a:gd name="csY0" fmla="*/ 0 h 2187614"/>
              <a:gd name="csX1" fmla="*/ 2706676 w 2706676"/>
              <a:gd name="csY1" fmla="*/ 0 h 2187614"/>
              <a:gd name="csX2" fmla="*/ 2706676 w 2706676"/>
              <a:gd name="csY2" fmla="*/ 797994 h 2187614"/>
              <a:gd name="csX3" fmla="*/ 2702898 w 2706676"/>
              <a:gd name="csY3" fmla="*/ 797718 h 2187614"/>
              <a:gd name="csX4" fmla="*/ 2706676 w 2706676"/>
              <a:gd name="csY4" fmla="*/ 812602 h 2187614"/>
              <a:gd name="csX5" fmla="*/ 2706676 w 2706676"/>
              <a:gd name="csY5" fmla="*/ 1443090 h 2187614"/>
              <a:gd name="csX6" fmla="*/ 2250676 w 2706676"/>
              <a:gd name="csY6" fmla="*/ 1040926 h 2187614"/>
              <a:gd name="csX7" fmla="*/ 2126583 w 2706676"/>
              <a:gd name="csY7" fmla="*/ 1888541 h 2187614"/>
              <a:gd name="csX8" fmla="*/ 1690736 w 2706676"/>
              <a:gd name="csY8" fmla="*/ 1117660 h 2187614"/>
              <a:gd name="csX9" fmla="*/ 1362124 w 2706676"/>
              <a:gd name="csY9" fmla="*/ 2187614 h 2187614"/>
              <a:gd name="csX10" fmla="*/ 1238514 w 2706676"/>
              <a:gd name="csY10" fmla="*/ 1228749 h 2187614"/>
              <a:gd name="csX11" fmla="*/ 764459 w 2706676"/>
              <a:gd name="csY11" fmla="*/ 1548210 h 2187614"/>
              <a:gd name="csX12" fmla="*/ 909742 w 2706676"/>
              <a:gd name="csY12" fmla="*/ 957448 h 2187614"/>
              <a:gd name="csX13" fmla="*/ 21672 w 2706676"/>
              <a:gd name="csY13" fmla="*/ 1061795 h 2187614"/>
              <a:gd name="csX14" fmla="*/ 597505 w 2706676"/>
              <a:gd name="csY14" fmla="*/ 610375 h 2187614"/>
              <a:gd name="csX15" fmla="*/ 0 w 2706676"/>
              <a:gd name="csY15" fmla="*/ 103091 h 21876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2706676" h="2187614">
                <a:moveTo>
                  <a:pt x="477956" y="0"/>
                </a:moveTo>
                <a:lnTo>
                  <a:pt x="2706676" y="0"/>
                </a:lnTo>
                <a:lnTo>
                  <a:pt x="2706676" y="797994"/>
                </a:lnTo>
                <a:lnTo>
                  <a:pt x="2702898" y="797718"/>
                </a:lnTo>
                <a:lnTo>
                  <a:pt x="2706676" y="812602"/>
                </a:lnTo>
                <a:lnTo>
                  <a:pt x="2706676" y="1443090"/>
                </a:lnTo>
                <a:lnTo>
                  <a:pt x="2250676" y="1040926"/>
                </a:lnTo>
                <a:lnTo>
                  <a:pt x="2126583" y="1888541"/>
                </a:lnTo>
                <a:lnTo>
                  <a:pt x="1690736" y="1117660"/>
                </a:lnTo>
                <a:lnTo>
                  <a:pt x="1362124" y="2187614"/>
                </a:lnTo>
                <a:cubicBezTo>
                  <a:pt x="1320867" y="1867993"/>
                  <a:pt x="1279771" y="1548371"/>
                  <a:pt x="1238514" y="1228749"/>
                </a:cubicBezTo>
                <a:lnTo>
                  <a:pt x="764459" y="1548210"/>
                </a:lnTo>
                <a:lnTo>
                  <a:pt x="909742" y="957448"/>
                </a:lnTo>
                <a:lnTo>
                  <a:pt x="21672" y="1061795"/>
                </a:lnTo>
                <a:lnTo>
                  <a:pt x="597505" y="610375"/>
                </a:lnTo>
                <a:lnTo>
                  <a:pt x="0" y="103091"/>
                </a:lnTo>
                <a:close/>
              </a:path>
            </a:pathLst>
          </a:cu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22F22127-25C9-17B5-3A30-4EBE01662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491" y="1321248"/>
            <a:ext cx="4252951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60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انفجار: 14 نقطة 7">
            <a:extLst>
              <a:ext uri="{FF2B5EF4-FFF2-40B4-BE49-F238E27FC236}">
                <a16:creationId xmlns:a16="http://schemas.microsoft.com/office/drawing/2014/main" id="{A5F377DD-9C1D-4AF5-B9D4-251E798FC950}"/>
              </a:ext>
            </a:extLst>
          </p:cNvPr>
          <p:cNvSpPr/>
          <p:nvPr/>
        </p:nvSpPr>
        <p:spPr>
          <a:xfrm>
            <a:off x="1041722" y="1057284"/>
            <a:ext cx="821802" cy="821802"/>
          </a:xfrm>
          <a:prstGeom prst="irregularSeal2">
            <a:avLst/>
          </a:pr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id="{160A650B-51D4-41B4-B19A-BEB8E1C507E1}"/>
              </a:ext>
            </a:extLst>
          </p:cNvPr>
          <p:cNvSpPr/>
          <p:nvPr/>
        </p:nvSpPr>
        <p:spPr>
          <a:xfrm rot="184487">
            <a:off x="4004998" y="3334829"/>
            <a:ext cx="4181998" cy="489686"/>
          </a:xfrm>
          <a:custGeom>
            <a:avLst/>
            <a:gdLst>
              <a:gd name="connsiteX0" fmla="*/ 0 w 2789499"/>
              <a:gd name="connsiteY0" fmla="*/ 326633 h 326633"/>
              <a:gd name="connsiteX1" fmla="*/ 266218 w 2789499"/>
              <a:gd name="connsiteY1" fmla="*/ 245610 h 326633"/>
              <a:gd name="connsiteX2" fmla="*/ 2696902 w 2789499"/>
              <a:gd name="connsiteY2" fmla="*/ 106714 h 326633"/>
              <a:gd name="connsiteX3" fmla="*/ 2708476 w 2789499"/>
              <a:gd name="connsiteY3" fmla="*/ 153013 h 326633"/>
              <a:gd name="connsiteX4" fmla="*/ 1608881 w 2789499"/>
              <a:gd name="connsiteY4" fmla="*/ 164587 h 326633"/>
              <a:gd name="connsiteX5" fmla="*/ 2789499 w 2789499"/>
              <a:gd name="connsiteY5" fmla="*/ 48840 h 326633"/>
              <a:gd name="connsiteX6" fmla="*/ 2326512 w 2789499"/>
              <a:gd name="connsiteY6" fmla="*/ 106714 h 32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499" h="326633">
                <a:moveTo>
                  <a:pt x="0" y="326633"/>
                </a:moveTo>
                <a:cubicBezTo>
                  <a:pt x="88739" y="299625"/>
                  <a:pt x="174377" y="258621"/>
                  <a:pt x="266218" y="245610"/>
                </a:cubicBezTo>
                <a:cubicBezTo>
                  <a:pt x="1338392" y="93718"/>
                  <a:pt x="1574110" y="126586"/>
                  <a:pt x="2696902" y="106714"/>
                </a:cubicBezTo>
                <a:cubicBezTo>
                  <a:pt x="2700760" y="122147"/>
                  <a:pt x="2724361" y="152168"/>
                  <a:pt x="2708476" y="153013"/>
                </a:cubicBezTo>
                <a:cubicBezTo>
                  <a:pt x="2342441" y="172483"/>
                  <a:pt x="1383841" y="453926"/>
                  <a:pt x="1608881" y="164587"/>
                </a:cubicBezTo>
                <a:cubicBezTo>
                  <a:pt x="1851648" y="-147544"/>
                  <a:pt x="2395960" y="87422"/>
                  <a:pt x="2789499" y="48840"/>
                </a:cubicBezTo>
                <a:cubicBezTo>
                  <a:pt x="2239366" y="183317"/>
                  <a:pt x="2154216" y="313467"/>
                  <a:pt x="2326512" y="106714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BFA495F-23C7-4F4F-9847-D6872D29A1AF}"/>
              </a:ext>
            </a:extLst>
          </p:cNvPr>
          <p:cNvSpPr txBox="1"/>
          <p:nvPr/>
        </p:nvSpPr>
        <p:spPr>
          <a:xfrm>
            <a:off x="2067121" y="2300172"/>
            <a:ext cx="75987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600" dirty="0">
                <a:solidFill>
                  <a:srgbClr val="F5513C"/>
                </a:solidFill>
              </a:rPr>
              <a:t>كن لطيفًا دائمًا 😊</a:t>
            </a:r>
          </a:p>
        </p:txBody>
      </p:sp>
      <p:sp>
        <p:nvSpPr>
          <p:cNvPr id="25" name="نجمة: 7 نقاط 24">
            <a:extLst>
              <a:ext uri="{FF2B5EF4-FFF2-40B4-BE49-F238E27FC236}">
                <a16:creationId xmlns:a16="http://schemas.microsoft.com/office/drawing/2014/main" id="{7E841364-25B8-4F04-9025-436F28557489}"/>
              </a:ext>
            </a:extLst>
          </p:cNvPr>
          <p:cNvSpPr/>
          <p:nvPr/>
        </p:nvSpPr>
        <p:spPr>
          <a:xfrm rot="20457463">
            <a:off x="11146197" y="1876781"/>
            <a:ext cx="395275" cy="395275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F65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6" name="شكل حر: شكل 65">
            <a:extLst>
              <a:ext uri="{FF2B5EF4-FFF2-40B4-BE49-F238E27FC236}">
                <a16:creationId xmlns:a16="http://schemas.microsoft.com/office/drawing/2014/main" id="{87EBA32D-127F-47F6-8B71-8C9154C01624}"/>
              </a:ext>
            </a:extLst>
          </p:cNvPr>
          <p:cNvSpPr/>
          <p:nvPr/>
        </p:nvSpPr>
        <p:spPr>
          <a:xfrm rot="587997">
            <a:off x="10599516" y="6252175"/>
            <a:ext cx="1335404" cy="380993"/>
          </a:xfrm>
          <a:custGeom>
            <a:avLst/>
            <a:gdLst>
              <a:gd name="connsiteX0" fmla="*/ 1400536 w 1837236"/>
              <a:gd name="connsiteY0" fmla="*/ 61178 h 524166"/>
              <a:gd name="connsiteX1" fmla="*/ 1828800 w 1837236"/>
              <a:gd name="connsiteY1" fmla="*/ 142201 h 524166"/>
              <a:gd name="connsiteX2" fmla="*/ 1551007 w 1837236"/>
              <a:gd name="connsiteY2" fmla="*/ 327396 h 524166"/>
              <a:gd name="connsiteX3" fmla="*/ 1111169 w 1837236"/>
              <a:gd name="connsiteY3" fmla="*/ 350545 h 524166"/>
              <a:gd name="connsiteX4" fmla="*/ 1088020 w 1837236"/>
              <a:gd name="connsiteY4" fmla="*/ 38029 h 524166"/>
              <a:gd name="connsiteX5" fmla="*/ 1273215 w 1837236"/>
              <a:gd name="connsiteY5" fmla="*/ 49604 h 524166"/>
              <a:gd name="connsiteX6" fmla="*/ 1088020 w 1837236"/>
              <a:gd name="connsiteY6" fmla="*/ 304247 h 524166"/>
              <a:gd name="connsiteX7" fmla="*/ 196769 w 1837236"/>
              <a:gd name="connsiteY7" fmla="*/ 524166 h 524166"/>
              <a:gd name="connsiteX8" fmla="*/ 46298 w 1837236"/>
              <a:gd name="connsiteY8" fmla="*/ 477867 h 524166"/>
              <a:gd name="connsiteX9" fmla="*/ 34724 w 1837236"/>
              <a:gd name="connsiteY9" fmla="*/ 431568 h 524166"/>
              <a:gd name="connsiteX10" fmla="*/ 0 w 1837236"/>
              <a:gd name="connsiteY10" fmla="*/ 419993 h 52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7236" h="524166">
                <a:moveTo>
                  <a:pt x="1400536" y="61178"/>
                </a:moveTo>
                <a:cubicBezTo>
                  <a:pt x="1543291" y="88186"/>
                  <a:pt x="1757310" y="15720"/>
                  <a:pt x="1828800" y="142201"/>
                </a:cubicBezTo>
                <a:cubicBezTo>
                  <a:pt x="1883560" y="239085"/>
                  <a:pt x="1657882" y="296368"/>
                  <a:pt x="1551007" y="327396"/>
                </a:cubicBezTo>
                <a:cubicBezTo>
                  <a:pt x="1410013" y="368330"/>
                  <a:pt x="1257782" y="342829"/>
                  <a:pt x="1111169" y="350545"/>
                </a:cubicBezTo>
                <a:cubicBezTo>
                  <a:pt x="1103453" y="246373"/>
                  <a:pt x="1038497" y="130001"/>
                  <a:pt x="1088020" y="38029"/>
                </a:cubicBezTo>
                <a:cubicBezTo>
                  <a:pt x="1117344" y="-16430"/>
                  <a:pt x="1273215" y="-12248"/>
                  <a:pt x="1273215" y="49604"/>
                </a:cubicBezTo>
                <a:cubicBezTo>
                  <a:pt x="1273215" y="154559"/>
                  <a:pt x="1184057" y="261908"/>
                  <a:pt x="1088020" y="304247"/>
                </a:cubicBezTo>
                <a:cubicBezTo>
                  <a:pt x="808028" y="427684"/>
                  <a:pt x="493853" y="450860"/>
                  <a:pt x="196769" y="524166"/>
                </a:cubicBezTo>
                <a:cubicBezTo>
                  <a:pt x="146612" y="508733"/>
                  <a:pt x="91861" y="503903"/>
                  <a:pt x="46298" y="477867"/>
                </a:cubicBezTo>
                <a:cubicBezTo>
                  <a:pt x="32486" y="469974"/>
                  <a:pt x="44661" y="443990"/>
                  <a:pt x="34724" y="431568"/>
                </a:cubicBezTo>
                <a:cubicBezTo>
                  <a:pt x="27102" y="422041"/>
                  <a:pt x="11575" y="423851"/>
                  <a:pt x="0" y="419993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7" name="شكل حر: شكل 66">
            <a:extLst>
              <a:ext uri="{FF2B5EF4-FFF2-40B4-BE49-F238E27FC236}">
                <a16:creationId xmlns:a16="http://schemas.microsoft.com/office/drawing/2014/main" id="{7756B7DD-4B5D-4DD0-8F78-E1C749F4EDE8}"/>
              </a:ext>
            </a:extLst>
          </p:cNvPr>
          <p:cNvSpPr/>
          <p:nvPr/>
        </p:nvSpPr>
        <p:spPr>
          <a:xfrm>
            <a:off x="336951" y="128638"/>
            <a:ext cx="3012119" cy="401380"/>
          </a:xfrm>
          <a:custGeom>
            <a:avLst/>
            <a:gdLst>
              <a:gd name="connsiteX0" fmla="*/ 3774302 w 3774302"/>
              <a:gd name="connsiteY0" fmla="*/ 379749 h 502945"/>
              <a:gd name="connsiteX1" fmla="*/ 3713342 w 3774302"/>
              <a:gd name="connsiteY1" fmla="*/ 369589 h 502945"/>
              <a:gd name="connsiteX2" fmla="*/ 3225662 w 3774302"/>
              <a:gd name="connsiteY2" fmla="*/ 450869 h 502945"/>
              <a:gd name="connsiteX3" fmla="*/ 2910702 w 3774302"/>
              <a:gd name="connsiteY3" fmla="*/ 359429 h 502945"/>
              <a:gd name="connsiteX4" fmla="*/ 2900542 w 3774302"/>
              <a:gd name="connsiteY4" fmla="*/ 328949 h 502945"/>
              <a:gd name="connsiteX5" fmla="*/ 2524622 w 3774302"/>
              <a:gd name="connsiteY5" fmla="*/ 400069 h 502945"/>
              <a:gd name="connsiteX6" fmla="*/ 2179182 w 3774302"/>
              <a:gd name="connsiteY6" fmla="*/ 420389 h 502945"/>
              <a:gd name="connsiteX7" fmla="*/ 1407022 w 3774302"/>
              <a:gd name="connsiteY7" fmla="*/ 501669 h 502945"/>
              <a:gd name="connsiteX8" fmla="*/ 1366382 w 3774302"/>
              <a:gd name="connsiteY8" fmla="*/ 471189 h 502945"/>
              <a:gd name="connsiteX9" fmla="*/ 1386702 w 3774302"/>
              <a:gd name="connsiteY9" fmla="*/ 278149 h 502945"/>
              <a:gd name="connsiteX10" fmla="*/ 1488302 w 3774302"/>
              <a:gd name="connsiteY10" fmla="*/ 257829 h 502945"/>
              <a:gd name="connsiteX11" fmla="*/ 1701662 w 3774302"/>
              <a:gd name="connsiteY11" fmla="*/ 278149 h 502945"/>
              <a:gd name="connsiteX12" fmla="*/ 1742302 w 3774302"/>
              <a:gd name="connsiteY12" fmla="*/ 339109 h 502945"/>
              <a:gd name="connsiteX13" fmla="*/ 1142862 w 3774302"/>
              <a:gd name="connsiteY13" fmla="*/ 501669 h 502945"/>
              <a:gd name="connsiteX14" fmla="*/ 1173342 w 3774302"/>
              <a:gd name="connsiteY14" fmla="*/ 339109 h 502945"/>
              <a:gd name="connsiteX15" fmla="*/ 970142 w 3774302"/>
              <a:gd name="connsiteY15" fmla="*/ 389909 h 502945"/>
              <a:gd name="connsiteX16" fmla="*/ 86222 w 3774302"/>
              <a:gd name="connsiteY16" fmla="*/ 471189 h 502945"/>
              <a:gd name="connsiteX17" fmla="*/ 15102 w 3774302"/>
              <a:gd name="connsiteY17" fmla="*/ 237509 h 502945"/>
              <a:gd name="connsiteX18" fmla="*/ 482462 w 3774302"/>
              <a:gd name="connsiteY18" fmla="*/ 3829 h 502945"/>
              <a:gd name="connsiteX19" fmla="*/ 319902 w 3774302"/>
              <a:gd name="connsiteY19" fmla="*/ 115589 h 50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74302" h="502945">
                <a:moveTo>
                  <a:pt x="3774302" y="379749"/>
                </a:moveTo>
                <a:cubicBezTo>
                  <a:pt x="3753982" y="376362"/>
                  <a:pt x="3733771" y="366941"/>
                  <a:pt x="3713342" y="369589"/>
                </a:cubicBezTo>
                <a:cubicBezTo>
                  <a:pt x="3549907" y="390775"/>
                  <a:pt x="3390451" y="452955"/>
                  <a:pt x="3225662" y="450869"/>
                </a:cubicBezTo>
                <a:cubicBezTo>
                  <a:pt x="3116349" y="449485"/>
                  <a:pt x="3015689" y="389909"/>
                  <a:pt x="2910702" y="359429"/>
                </a:cubicBezTo>
                <a:cubicBezTo>
                  <a:pt x="2907315" y="349269"/>
                  <a:pt x="2911193" y="327828"/>
                  <a:pt x="2900542" y="328949"/>
                </a:cubicBezTo>
                <a:cubicBezTo>
                  <a:pt x="2773713" y="342299"/>
                  <a:pt x="2651139" y="384032"/>
                  <a:pt x="2524622" y="400069"/>
                </a:cubicBezTo>
                <a:cubicBezTo>
                  <a:pt x="2410192" y="414574"/>
                  <a:pt x="2294329" y="413616"/>
                  <a:pt x="2179182" y="420389"/>
                </a:cubicBezTo>
                <a:cubicBezTo>
                  <a:pt x="1843600" y="481404"/>
                  <a:pt x="1773678" y="509470"/>
                  <a:pt x="1407022" y="501669"/>
                </a:cubicBezTo>
                <a:cubicBezTo>
                  <a:pt x="1390092" y="501309"/>
                  <a:pt x="1379929" y="481349"/>
                  <a:pt x="1366382" y="471189"/>
                </a:cubicBezTo>
                <a:cubicBezTo>
                  <a:pt x="1373155" y="406842"/>
                  <a:pt x="1354601" y="334326"/>
                  <a:pt x="1386702" y="278149"/>
                </a:cubicBezTo>
                <a:cubicBezTo>
                  <a:pt x="1403837" y="248162"/>
                  <a:pt x="1453765" y="257829"/>
                  <a:pt x="1488302" y="257829"/>
                </a:cubicBezTo>
                <a:cubicBezTo>
                  <a:pt x="1559744" y="257829"/>
                  <a:pt x="1630542" y="271376"/>
                  <a:pt x="1701662" y="278149"/>
                </a:cubicBezTo>
                <a:cubicBezTo>
                  <a:pt x="1715209" y="298469"/>
                  <a:pt x="1762622" y="325562"/>
                  <a:pt x="1742302" y="339109"/>
                </a:cubicBezTo>
                <a:cubicBezTo>
                  <a:pt x="1502538" y="498952"/>
                  <a:pt x="1395341" y="481471"/>
                  <a:pt x="1142862" y="501669"/>
                </a:cubicBezTo>
                <a:cubicBezTo>
                  <a:pt x="1153022" y="447482"/>
                  <a:pt x="1219628" y="369059"/>
                  <a:pt x="1173342" y="339109"/>
                </a:cubicBezTo>
                <a:cubicBezTo>
                  <a:pt x="1114725" y="301180"/>
                  <a:pt x="1039450" y="381488"/>
                  <a:pt x="970142" y="389909"/>
                </a:cubicBezTo>
                <a:cubicBezTo>
                  <a:pt x="676419" y="425595"/>
                  <a:pt x="380862" y="444096"/>
                  <a:pt x="86222" y="471189"/>
                </a:cubicBezTo>
                <a:cubicBezTo>
                  <a:pt x="62515" y="393296"/>
                  <a:pt x="-37552" y="299613"/>
                  <a:pt x="15102" y="237509"/>
                </a:cubicBezTo>
                <a:cubicBezTo>
                  <a:pt x="127738" y="104656"/>
                  <a:pt x="320745" y="68516"/>
                  <a:pt x="482462" y="3829"/>
                </a:cubicBezTo>
                <a:cubicBezTo>
                  <a:pt x="543516" y="-20593"/>
                  <a:pt x="374089" y="78336"/>
                  <a:pt x="319902" y="115589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2" name="نجمة: 7 نقاط 251">
            <a:extLst>
              <a:ext uri="{FF2B5EF4-FFF2-40B4-BE49-F238E27FC236}">
                <a16:creationId xmlns:a16="http://schemas.microsoft.com/office/drawing/2014/main" id="{3DFBC629-965F-40EF-8844-D185F7F79E8D}"/>
              </a:ext>
            </a:extLst>
          </p:cNvPr>
          <p:cNvSpPr/>
          <p:nvPr/>
        </p:nvSpPr>
        <p:spPr>
          <a:xfrm rot="20457463">
            <a:off x="2945085" y="5601902"/>
            <a:ext cx="395275" cy="395275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937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11F9473-F4C5-473F-B7FF-78D242008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33" y="4130086"/>
            <a:ext cx="3139712" cy="2737341"/>
          </a:xfrm>
          <a:prstGeom prst="rect">
            <a:avLst/>
          </a:prstGeom>
        </p:spPr>
      </p:pic>
      <p:sp>
        <p:nvSpPr>
          <p:cNvPr id="2" name="شكل حر: شكل 1">
            <a:extLst>
              <a:ext uri="{FF2B5EF4-FFF2-40B4-BE49-F238E27FC236}">
                <a16:creationId xmlns:a16="http://schemas.microsoft.com/office/drawing/2014/main" id="{8349FA4D-3377-6C5C-53E7-6E1750705FBD}"/>
              </a:ext>
            </a:extLst>
          </p:cNvPr>
          <p:cNvSpPr/>
          <p:nvPr/>
        </p:nvSpPr>
        <p:spPr>
          <a:xfrm rot="5752637">
            <a:off x="-1601424" y="4521700"/>
            <a:ext cx="3761459" cy="948766"/>
          </a:xfrm>
          <a:custGeom>
            <a:avLst/>
            <a:gdLst>
              <a:gd name="csX0" fmla="*/ 0 w 3761459"/>
              <a:gd name="csY0" fmla="*/ 948766 h 948766"/>
              <a:gd name="csX1" fmla="*/ 71816 w 3761459"/>
              <a:gd name="csY1" fmla="*/ 885196 h 948766"/>
              <a:gd name="csX2" fmla="*/ 376849 w 3761459"/>
              <a:gd name="csY2" fmla="*/ 792919 h 948766"/>
              <a:gd name="csX3" fmla="*/ 381192 w 3761459"/>
              <a:gd name="csY3" fmla="*/ 785357 h 948766"/>
              <a:gd name="csX4" fmla="*/ 583393 w 3761459"/>
              <a:gd name="csY4" fmla="*/ 373444 h 948766"/>
              <a:gd name="csX5" fmla="*/ 1567059 w 3761459"/>
              <a:gd name="csY5" fmla="*/ 279338 h 948766"/>
              <a:gd name="csX6" fmla="*/ 1567247 w 3761459"/>
              <a:gd name="csY6" fmla="*/ 279164 h 948766"/>
              <a:gd name="csX7" fmla="*/ 1653807 w 3761459"/>
              <a:gd name="csY7" fmla="*/ 199390 h 948766"/>
              <a:gd name="csX8" fmla="*/ 2558821 w 3761459"/>
              <a:gd name="csY8" fmla="*/ 181644 h 948766"/>
              <a:gd name="csX9" fmla="*/ 2563244 w 3761459"/>
              <a:gd name="csY9" fmla="*/ 177362 h 948766"/>
              <a:gd name="csX10" fmla="*/ 2627488 w 3761459"/>
              <a:gd name="csY10" fmla="*/ 115172 h 948766"/>
              <a:gd name="csX11" fmla="*/ 2945269 w 3761459"/>
              <a:gd name="csY11" fmla="*/ 3257 h 948766"/>
              <a:gd name="csX12" fmla="*/ 3328039 w 3761459"/>
              <a:gd name="csY12" fmla="*/ 67298 h 948766"/>
              <a:gd name="csX13" fmla="*/ 3418927 w 3761459"/>
              <a:gd name="csY13" fmla="*/ 125554 h 948766"/>
              <a:gd name="csX14" fmla="*/ 3424545 w 3761459"/>
              <a:gd name="csY14" fmla="*/ 129155 h 948766"/>
              <a:gd name="csX15" fmla="*/ 3603275 w 3761459"/>
              <a:gd name="csY15" fmla="*/ 39294 h 948766"/>
              <a:gd name="csX16" fmla="*/ 3705121 w 3761459"/>
              <a:gd name="csY16" fmla="*/ 14264 h 948766"/>
              <a:gd name="csX17" fmla="*/ 3761459 w 3761459"/>
              <a:gd name="csY17" fmla="*/ 561565 h 948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3761459" h="948766">
                <a:moveTo>
                  <a:pt x="0" y="948766"/>
                </a:moveTo>
                <a:lnTo>
                  <a:pt x="71816" y="885196"/>
                </a:lnTo>
                <a:cubicBezTo>
                  <a:pt x="152116" y="834452"/>
                  <a:pt x="258439" y="800756"/>
                  <a:pt x="376849" y="792919"/>
                </a:cubicBezTo>
                <a:cubicBezTo>
                  <a:pt x="378258" y="790380"/>
                  <a:pt x="379783" y="787896"/>
                  <a:pt x="381192" y="785357"/>
                </a:cubicBezTo>
                <a:cubicBezTo>
                  <a:pt x="349389" y="635616"/>
                  <a:pt x="423557" y="484604"/>
                  <a:pt x="583393" y="373444"/>
                </a:cubicBezTo>
                <a:cubicBezTo>
                  <a:pt x="835940" y="197871"/>
                  <a:pt x="1245390" y="158739"/>
                  <a:pt x="1567059" y="279338"/>
                </a:cubicBezTo>
                <a:lnTo>
                  <a:pt x="1567247" y="279164"/>
                </a:lnTo>
                <a:lnTo>
                  <a:pt x="1653807" y="199390"/>
                </a:lnTo>
                <a:cubicBezTo>
                  <a:pt x="1884565" y="33856"/>
                  <a:pt x="2297795" y="16959"/>
                  <a:pt x="2558821" y="181644"/>
                </a:cubicBezTo>
                <a:lnTo>
                  <a:pt x="2563244" y="177362"/>
                </a:lnTo>
                <a:lnTo>
                  <a:pt x="2627488" y="115172"/>
                </a:lnTo>
                <a:cubicBezTo>
                  <a:pt x="2707670" y="54970"/>
                  <a:pt x="2820199" y="14599"/>
                  <a:pt x="2945269" y="3257"/>
                </a:cubicBezTo>
                <a:cubicBezTo>
                  <a:pt x="3082926" y="-9245"/>
                  <a:pt x="3220451" y="14703"/>
                  <a:pt x="3328039" y="67298"/>
                </a:cubicBezTo>
                <a:lnTo>
                  <a:pt x="3418927" y="125554"/>
                </a:lnTo>
                <a:lnTo>
                  <a:pt x="3424545" y="129155"/>
                </a:lnTo>
                <a:cubicBezTo>
                  <a:pt x="3475228" y="90967"/>
                  <a:pt x="3536270" y="60795"/>
                  <a:pt x="3603275" y="39294"/>
                </a:cubicBezTo>
                <a:lnTo>
                  <a:pt x="3705121" y="14264"/>
                </a:lnTo>
                <a:lnTo>
                  <a:pt x="3761459" y="561565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" name="شكل حر: شكل 2">
            <a:extLst>
              <a:ext uri="{FF2B5EF4-FFF2-40B4-BE49-F238E27FC236}">
                <a16:creationId xmlns:a16="http://schemas.microsoft.com/office/drawing/2014/main" id="{B7EB07C2-9B2E-8A8B-1BA0-0C2BBE574BA4}"/>
              </a:ext>
            </a:extLst>
          </p:cNvPr>
          <p:cNvSpPr/>
          <p:nvPr/>
        </p:nvSpPr>
        <p:spPr>
          <a:xfrm>
            <a:off x="9485324" y="0"/>
            <a:ext cx="2706676" cy="2187614"/>
          </a:xfrm>
          <a:custGeom>
            <a:avLst/>
            <a:gdLst>
              <a:gd name="csX0" fmla="*/ 477956 w 2706676"/>
              <a:gd name="csY0" fmla="*/ 0 h 2187614"/>
              <a:gd name="csX1" fmla="*/ 2706676 w 2706676"/>
              <a:gd name="csY1" fmla="*/ 0 h 2187614"/>
              <a:gd name="csX2" fmla="*/ 2706676 w 2706676"/>
              <a:gd name="csY2" fmla="*/ 797994 h 2187614"/>
              <a:gd name="csX3" fmla="*/ 2702898 w 2706676"/>
              <a:gd name="csY3" fmla="*/ 797718 h 2187614"/>
              <a:gd name="csX4" fmla="*/ 2706676 w 2706676"/>
              <a:gd name="csY4" fmla="*/ 812602 h 2187614"/>
              <a:gd name="csX5" fmla="*/ 2706676 w 2706676"/>
              <a:gd name="csY5" fmla="*/ 1443090 h 2187614"/>
              <a:gd name="csX6" fmla="*/ 2250676 w 2706676"/>
              <a:gd name="csY6" fmla="*/ 1040926 h 2187614"/>
              <a:gd name="csX7" fmla="*/ 2126583 w 2706676"/>
              <a:gd name="csY7" fmla="*/ 1888541 h 2187614"/>
              <a:gd name="csX8" fmla="*/ 1690736 w 2706676"/>
              <a:gd name="csY8" fmla="*/ 1117660 h 2187614"/>
              <a:gd name="csX9" fmla="*/ 1362124 w 2706676"/>
              <a:gd name="csY9" fmla="*/ 2187614 h 2187614"/>
              <a:gd name="csX10" fmla="*/ 1238514 w 2706676"/>
              <a:gd name="csY10" fmla="*/ 1228749 h 2187614"/>
              <a:gd name="csX11" fmla="*/ 764459 w 2706676"/>
              <a:gd name="csY11" fmla="*/ 1548210 h 2187614"/>
              <a:gd name="csX12" fmla="*/ 909742 w 2706676"/>
              <a:gd name="csY12" fmla="*/ 957448 h 2187614"/>
              <a:gd name="csX13" fmla="*/ 21672 w 2706676"/>
              <a:gd name="csY13" fmla="*/ 1061795 h 2187614"/>
              <a:gd name="csX14" fmla="*/ 597505 w 2706676"/>
              <a:gd name="csY14" fmla="*/ 610375 h 2187614"/>
              <a:gd name="csX15" fmla="*/ 0 w 2706676"/>
              <a:gd name="csY15" fmla="*/ 103091 h 21876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2706676" h="2187614">
                <a:moveTo>
                  <a:pt x="477956" y="0"/>
                </a:moveTo>
                <a:lnTo>
                  <a:pt x="2706676" y="0"/>
                </a:lnTo>
                <a:lnTo>
                  <a:pt x="2706676" y="797994"/>
                </a:lnTo>
                <a:lnTo>
                  <a:pt x="2702898" y="797718"/>
                </a:lnTo>
                <a:lnTo>
                  <a:pt x="2706676" y="812602"/>
                </a:lnTo>
                <a:lnTo>
                  <a:pt x="2706676" y="1443090"/>
                </a:lnTo>
                <a:lnTo>
                  <a:pt x="2250676" y="1040926"/>
                </a:lnTo>
                <a:lnTo>
                  <a:pt x="2126583" y="1888541"/>
                </a:lnTo>
                <a:lnTo>
                  <a:pt x="1690736" y="1117660"/>
                </a:lnTo>
                <a:lnTo>
                  <a:pt x="1362124" y="2187614"/>
                </a:lnTo>
                <a:cubicBezTo>
                  <a:pt x="1320867" y="1867993"/>
                  <a:pt x="1279771" y="1548371"/>
                  <a:pt x="1238514" y="1228749"/>
                </a:cubicBezTo>
                <a:lnTo>
                  <a:pt x="764459" y="1548210"/>
                </a:lnTo>
                <a:lnTo>
                  <a:pt x="909742" y="957448"/>
                </a:lnTo>
                <a:lnTo>
                  <a:pt x="21672" y="1061795"/>
                </a:lnTo>
                <a:lnTo>
                  <a:pt x="597505" y="610375"/>
                </a:lnTo>
                <a:lnTo>
                  <a:pt x="0" y="103091"/>
                </a:lnTo>
                <a:close/>
              </a:path>
            </a:pathLst>
          </a:cu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5E5AEB9-A08E-0F1F-A9E4-D55C666C6BD7}"/>
              </a:ext>
            </a:extLst>
          </p:cNvPr>
          <p:cNvSpPr txBox="1"/>
          <p:nvPr/>
        </p:nvSpPr>
        <p:spPr>
          <a:xfrm>
            <a:off x="3048762" y="3837698"/>
            <a:ext cx="609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ar-EG" sz="3200" b="0" i="0" u="none" strike="noStrike" cap="none" normalizeH="0" baseline="0" dirty="0">
                <a:ln>
                  <a:noFill/>
                </a:ln>
                <a:solidFill>
                  <a:srgbClr val="133836"/>
                </a:solidFill>
                <a:effectLst/>
                <a:latin typeface="Arial" panose="020B0604020202020204" pitchFamily="34" charset="0"/>
              </a:rPr>
              <a:t>معًا نجعل مدرستنا مكانًا آمنًا وسعيدًا</a:t>
            </a:r>
            <a:endParaRPr kumimoji="0" lang="ar-SA" altLang="ar-EG" sz="3200" b="0" i="0" u="none" strike="noStrike" cap="none" normalizeH="0" baseline="0" dirty="0">
              <a:ln>
                <a:noFill/>
              </a:ln>
              <a:solidFill>
                <a:srgbClr val="133836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305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581772-05ED-ABD0-63ED-7A1D85D2D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3BE4975-E7CE-EDCA-AA69-A7DCCA027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A8F22B4-C1BE-EDFB-51CA-7E554D249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7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481AADFD-D526-0AF3-EF03-FD42936448B3}"/>
              </a:ext>
            </a:extLst>
          </p:cNvPr>
          <p:cNvSpPr/>
          <p:nvPr/>
        </p:nvSpPr>
        <p:spPr>
          <a:xfrm>
            <a:off x="-101599" y="1"/>
            <a:ext cx="12395200" cy="6858000"/>
          </a:xfrm>
          <a:prstGeom prst="rect">
            <a:avLst/>
          </a:prstGeom>
          <a:solidFill>
            <a:srgbClr val="002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EG" sz="1633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197C538-F605-4470-B8E7-E81A57470B0C}"/>
              </a:ext>
            </a:extLst>
          </p:cNvPr>
          <p:cNvSpPr txBox="1"/>
          <p:nvPr/>
        </p:nvSpPr>
        <p:spPr>
          <a:xfrm>
            <a:off x="3013828" y="4357960"/>
            <a:ext cx="6164349" cy="536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1432" b="1" dirty="0">
                <a:solidFill>
                  <a:srgbClr val="00FF85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الخط</a:t>
            </a:r>
            <a:r>
              <a:rPr lang="ar-SA" sz="1432" b="1" dirty="0" err="1">
                <a:solidFill>
                  <a:srgbClr val="00FF85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وط</a:t>
            </a:r>
            <a:r>
              <a:rPr lang="ar-EG" sz="1432" b="1" dirty="0">
                <a:solidFill>
                  <a:srgbClr val="00FF85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 المستخدم</a:t>
            </a:r>
            <a:r>
              <a:rPr lang="ar-SA" sz="1432" b="1" dirty="0">
                <a:solidFill>
                  <a:srgbClr val="00FF85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ة</a:t>
            </a:r>
            <a:r>
              <a:rPr lang="en-GB" sz="1432" b="1" dirty="0">
                <a:solidFill>
                  <a:srgbClr val="00FF85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en-US" sz="1432" b="1" dirty="0">
                <a:solidFill>
                  <a:srgbClr val="00FF85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ar-EG" sz="1432" b="1" dirty="0">
                <a:solidFill>
                  <a:srgbClr val="00FF85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في القالب </a:t>
            </a:r>
            <a:endParaRPr lang="ar-SA" sz="1432" b="1" dirty="0">
              <a:solidFill>
                <a:srgbClr val="00FF85"/>
              </a:solidFill>
              <a:latin typeface="Harmattan" panose="01000503000000020003" pitchFamily="2" charset="-78"/>
              <a:cs typeface="Harmattan" panose="01000503000000020003" pitchFamily="2" charset="-78"/>
            </a:endParaRPr>
          </a:p>
          <a:p>
            <a:pPr algn="ctr" rtl="1"/>
            <a:r>
              <a:rPr lang="en-US" sz="108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Harmattan</a:t>
            </a:r>
            <a:r>
              <a:rPr lang="ar-EG" sz="1452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ar-EG" sz="1452" b="1" dirty="0">
                <a:solidFill>
                  <a:srgbClr val="00FF85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endParaRPr lang="ar-EG" sz="1452" b="1" dirty="0">
              <a:solidFill>
                <a:srgbClr val="00FF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4ECBBBA-6F20-B561-97FE-277B26437ACC}"/>
              </a:ext>
            </a:extLst>
          </p:cNvPr>
          <p:cNvGrpSpPr/>
          <p:nvPr/>
        </p:nvGrpSpPr>
        <p:grpSpPr>
          <a:xfrm>
            <a:off x="3302695" y="5323313"/>
            <a:ext cx="5586612" cy="1230549"/>
            <a:chOff x="2948473" y="5146985"/>
            <a:chExt cx="6158205" cy="1356452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C271014F-2CEE-97B9-A158-6F4A5DCEB1EE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00FF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33" dirty="0">
                <a:latin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BABF9B4D-3A8C-0F47-58C8-48D769647876}"/>
                </a:ext>
              </a:extLst>
            </p:cNvPr>
            <p:cNvSpPr txBox="1"/>
            <p:nvPr/>
          </p:nvSpPr>
          <p:spPr>
            <a:xfrm>
              <a:off x="3447393" y="5272906"/>
              <a:ext cx="4528458" cy="963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br>
                <a:rPr lang="ar-SA" sz="1270" i="1" dirty="0">
                  <a:solidFill>
                    <a:schemeClr val="bg1"/>
                  </a:solidFill>
                  <a:latin typeface="Harmattan" panose="01000503000000020003" pitchFamily="2" charset="-78"/>
                  <a:cs typeface="Harmattan" panose="01000503000000020003" pitchFamily="2" charset="-78"/>
                </a:rPr>
              </a:br>
              <a:r>
                <a:rPr lang="ar-SA" sz="1270" i="1" dirty="0">
                  <a:solidFill>
                    <a:schemeClr val="bg1"/>
                  </a:solidFill>
                  <a:latin typeface="Harmattan" panose="01000503000000020003" pitchFamily="2" charset="-78"/>
                  <a:cs typeface="Harmattan" panose="01000503000000020003" pitchFamily="2" charset="-78"/>
                </a:rPr>
                <a:t>تم تصميم هذا القالب بواسطة موقع انجز </a:t>
              </a:r>
              <a:r>
                <a:rPr lang="en-US" sz="1270" i="1" dirty="0">
                  <a:solidFill>
                    <a:schemeClr val="bg1"/>
                  </a:solidFill>
                  <a:latin typeface="Harmattan" panose="01000503000000020003" pitchFamily="2" charset="-78"/>
                  <a:cs typeface="Harmattan" panose="01000503000000020003" pitchFamily="2" charset="-78"/>
                </a:rPr>
                <a:t>ingez-ppt </a:t>
              </a:r>
              <a:r>
                <a:rPr lang="ar-SA" sz="1270" i="1" dirty="0">
                  <a:solidFill>
                    <a:schemeClr val="bg1"/>
                  </a:solidFill>
                  <a:latin typeface="Harmattan" panose="01000503000000020003" pitchFamily="2" charset="-78"/>
                  <a:cs typeface="Harmattan" panose="01000503000000020003" pitchFamily="2" charset="-78"/>
                </a:rPr>
                <a:t> ولا يحق لأي شخص إعادة نشر أو توزيع ملفات القوالب أو إصدارات معدلة في مواقع اونلاين أخرى بدون إذن خطي من انجز</a:t>
              </a:r>
              <a:endParaRPr lang="ar-SA" sz="1270" dirty="0">
                <a:solidFill>
                  <a:schemeClr val="bg1"/>
                </a:solidFill>
                <a:latin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0" name="رسم 9" descr="تحذير مع تعبئة خالصة">
              <a:extLst>
                <a:ext uri="{FF2B5EF4-FFF2-40B4-BE49-F238E27FC236}">
                  <a16:creationId xmlns:a16="http://schemas.microsoft.com/office/drawing/2014/main" id="{2D3C8203-3A1E-F1AD-B63C-078DEDD301A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DECB949A-8D39-07DD-1345-FBEA06D624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236" y="21779"/>
            <a:ext cx="4029529" cy="403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33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شكل حر: شكل 31">
            <a:extLst>
              <a:ext uri="{FF2B5EF4-FFF2-40B4-BE49-F238E27FC236}">
                <a16:creationId xmlns:a16="http://schemas.microsoft.com/office/drawing/2014/main" id="{9E2F4C11-37A4-B71C-69D8-AF870170041F}"/>
              </a:ext>
            </a:extLst>
          </p:cNvPr>
          <p:cNvSpPr/>
          <p:nvPr/>
        </p:nvSpPr>
        <p:spPr>
          <a:xfrm rot="237856">
            <a:off x="-26516" y="5893308"/>
            <a:ext cx="3557601" cy="1084825"/>
          </a:xfrm>
          <a:custGeom>
            <a:avLst/>
            <a:gdLst>
              <a:gd name="csX0" fmla="*/ 1621133 w 3557601"/>
              <a:gd name="csY0" fmla="*/ 3257 h 1084825"/>
              <a:gd name="csX1" fmla="*/ 2003903 w 3557601"/>
              <a:gd name="csY1" fmla="*/ 67298 h 1084825"/>
              <a:gd name="csX2" fmla="*/ 2094791 w 3557601"/>
              <a:gd name="csY2" fmla="*/ 125554 h 1084825"/>
              <a:gd name="csX3" fmla="*/ 2100409 w 3557601"/>
              <a:gd name="csY3" fmla="*/ 129154 h 1084825"/>
              <a:gd name="csX4" fmla="*/ 2493642 w 3557601"/>
              <a:gd name="csY4" fmla="*/ 1466 h 1084825"/>
              <a:gd name="csX5" fmla="*/ 2761115 w 3557601"/>
              <a:gd name="csY5" fmla="*/ 30302 h 1084825"/>
              <a:gd name="csX6" fmla="*/ 3096161 w 3557601"/>
              <a:gd name="csY6" fmla="*/ 299981 h 1084825"/>
              <a:gd name="csX7" fmla="*/ 3097986 w 3557601"/>
              <a:gd name="csY7" fmla="*/ 300461 h 1084825"/>
              <a:gd name="csX8" fmla="*/ 3239656 w 3557601"/>
              <a:gd name="csY8" fmla="*/ 337818 h 1084825"/>
              <a:gd name="csX9" fmla="*/ 3526149 w 3557601"/>
              <a:gd name="csY9" fmla="*/ 561711 h 1084825"/>
              <a:gd name="csX10" fmla="*/ 3506902 w 3557601"/>
              <a:gd name="csY10" fmla="*/ 845519 h 1084825"/>
              <a:gd name="csX11" fmla="*/ 3507280 w 3557601"/>
              <a:gd name="csY11" fmla="*/ 845921 h 1084825"/>
              <a:gd name="csX12" fmla="*/ 59903 w 3557601"/>
              <a:gd name="csY12" fmla="*/ 1084825 h 1084825"/>
              <a:gd name="csX13" fmla="*/ 0 w 3557601"/>
              <a:gd name="csY13" fmla="*/ 220427 h 1084825"/>
              <a:gd name="csX14" fmla="*/ 118660 w 3557601"/>
              <a:gd name="csY14" fmla="*/ 241555 h 1084825"/>
              <a:gd name="csX15" fmla="*/ 242923 w 3557601"/>
              <a:gd name="csY15" fmla="*/ 279338 h 1084825"/>
              <a:gd name="csX16" fmla="*/ 243111 w 3557601"/>
              <a:gd name="csY16" fmla="*/ 279164 h 1084825"/>
              <a:gd name="csX17" fmla="*/ 329671 w 3557601"/>
              <a:gd name="csY17" fmla="*/ 199390 h 1084825"/>
              <a:gd name="csX18" fmla="*/ 1234685 w 3557601"/>
              <a:gd name="csY18" fmla="*/ 181644 h 1084825"/>
              <a:gd name="csX19" fmla="*/ 1239108 w 3557601"/>
              <a:gd name="csY19" fmla="*/ 177362 h 1084825"/>
              <a:gd name="csX20" fmla="*/ 1303352 w 3557601"/>
              <a:gd name="csY20" fmla="*/ 115173 h 1084825"/>
              <a:gd name="csX21" fmla="*/ 1621133 w 3557601"/>
              <a:gd name="csY21" fmla="*/ 3257 h 10848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3557601" h="1084825">
                <a:moveTo>
                  <a:pt x="1621133" y="3257"/>
                </a:moveTo>
                <a:cubicBezTo>
                  <a:pt x="1758790" y="-9245"/>
                  <a:pt x="1896315" y="14703"/>
                  <a:pt x="2003903" y="67298"/>
                </a:cubicBezTo>
                <a:lnTo>
                  <a:pt x="2094791" y="125554"/>
                </a:lnTo>
                <a:lnTo>
                  <a:pt x="2100409" y="129154"/>
                </a:lnTo>
                <a:cubicBezTo>
                  <a:pt x="2201774" y="52780"/>
                  <a:pt x="2344580" y="8465"/>
                  <a:pt x="2493642" y="1466"/>
                </a:cubicBezTo>
                <a:cubicBezTo>
                  <a:pt x="2583080" y="-2734"/>
                  <a:pt x="2674771" y="6499"/>
                  <a:pt x="2761115" y="30302"/>
                </a:cubicBezTo>
                <a:cubicBezTo>
                  <a:pt x="2936559" y="78652"/>
                  <a:pt x="3062363" y="179878"/>
                  <a:pt x="3096161" y="299981"/>
                </a:cubicBezTo>
                <a:lnTo>
                  <a:pt x="3097986" y="300461"/>
                </a:lnTo>
                <a:lnTo>
                  <a:pt x="3239656" y="337818"/>
                </a:lnTo>
                <a:cubicBezTo>
                  <a:pt x="3373705" y="386401"/>
                  <a:pt x="3476859" y="465673"/>
                  <a:pt x="3526149" y="561711"/>
                </a:cubicBezTo>
                <a:cubicBezTo>
                  <a:pt x="3573911" y="654658"/>
                  <a:pt x="3567105" y="755608"/>
                  <a:pt x="3506902" y="845519"/>
                </a:cubicBezTo>
                <a:lnTo>
                  <a:pt x="3507280" y="845921"/>
                </a:lnTo>
                <a:lnTo>
                  <a:pt x="59903" y="1084825"/>
                </a:lnTo>
                <a:lnTo>
                  <a:pt x="0" y="220427"/>
                </a:lnTo>
                <a:lnTo>
                  <a:pt x="118660" y="241555"/>
                </a:lnTo>
                <a:cubicBezTo>
                  <a:pt x="161134" y="251684"/>
                  <a:pt x="202714" y="264263"/>
                  <a:pt x="242923" y="279338"/>
                </a:cubicBezTo>
                <a:lnTo>
                  <a:pt x="243111" y="279164"/>
                </a:lnTo>
                <a:lnTo>
                  <a:pt x="329671" y="199390"/>
                </a:lnTo>
                <a:cubicBezTo>
                  <a:pt x="560429" y="33856"/>
                  <a:pt x="973660" y="16959"/>
                  <a:pt x="1234685" y="181644"/>
                </a:cubicBezTo>
                <a:lnTo>
                  <a:pt x="1239108" y="177362"/>
                </a:lnTo>
                <a:lnTo>
                  <a:pt x="1303352" y="115173"/>
                </a:lnTo>
                <a:cubicBezTo>
                  <a:pt x="1383535" y="54970"/>
                  <a:pt x="1496063" y="14599"/>
                  <a:pt x="1621133" y="3257"/>
                </a:cubicBezTo>
                <a:close/>
              </a:path>
            </a:pathLst>
          </a:cu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5" name="شكل حر: شكل 34">
            <a:extLst>
              <a:ext uri="{FF2B5EF4-FFF2-40B4-BE49-F238E27FC236}">
                <a16:creationId xmlns:a16="http://schemas.microsoft.com/office/drawing/2014/main" id="{F0D50694-1272-DFAC-EFE3-D6DB4DF0E001}"/>
              </a:ext>
            </a:extLst>
          </p:cNvPr>
          <p:cNvSpPr/>
          <p:nvPr/>
        </p:nvSpPr>
        <p:spPr>
          <a:xfrm>
            <a:off x="9860730" y="4897763"/>
            <a:ext cx="2331270" cy="1941846"/>
          </a:xfrm>
          <a:custGeom>
            <a:avLst/>
            <a:gdLst>
              <a:gd name="csX0" fmla="*/ 2331263 w 2331270"/>
              <a:gd name="csY0" fmla="*/ 0 h 1941846"/>
              <a:gd name="csX1" fmla="*/ 2272347 w 2331270"/>
              <a:gd name="csY1" fmla="*/ 854839 h 1941846"/>
              <a:gd name="csX2" fmla="*/ 2331270 w 2331270"/>
              <a:gd name="csY2" fmla="*/ 842734 h 1941846"/>
              <a:gd name="csX3" fmla="*/ 2331270 w 2331270"/>
              <a:gd name="csY3" fmla="*/ 1941846 h 1941846"/>
              <a:gd name="csX4" fmla="*/ 531725 w 2331270"/>
              <a:gd name="csY4" fmla="*/ 1941846 h 1941846"/>
              <a:gd name="csX5" fmla="*/ 597505 w 2331270"/>
              <a:gd name="csY5" fmla="*/ 1890279 h 1941846"/>
              <a:gd name="csX6" fmla="*/ 0 w 2331270"/>
              <a:gd name="csY6" fmla="*/ 1382994 h 1941846"/>
              <a:gd name="csX7" fmla="*/ 742787 w 2331270"/>
              <a:gd name="csY7" fmla="*/ 1222782 h 1941846"/>
              <a:gd name="csX8" fmla="*/ 59397 w 2331270"/>
              <a:gd name="csY8" fmla="*/ 368424 h 1941846"/>
              <a:gd name="csX9" fmla="*/ 1173819 w 2331270"/>
              <a:gd name="csY9" fmla="*/ 1014570 h 1941846"/>
              <a:gd name="csX10" fmla="*/ 1340773 w 2331270"/>
              <a:gd name="csY10" fmla="*/ 368424 h 1941846"/>
              <a:gd name="csX11" fmla="*/ 1733758 w 2331270"/>
              <a:gd name="csY11" fmla="*/ 931093 h 19418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331270" h="1941846">
                <a:moveTo>
                  <a:pt x="2331263" y="0"/>
                </a:moveTo>
                <a:cubicBezTo>
                  <a:pt x="2311678" y="284947"/>
                  <a:pt x="2291932" y="569893"/>
                  <a:pt x="2272347" y="854839"/>
                </a:cubicBezTo>
                <a:lnTo>
                  <a:pt x="2331270" y="842734"/>
                </a:lnTo>
                <a:lnTo>
                  <a:pt x="2331270" y="1941846"/>
                </a:lnTo>
                <a:lnTo>
                  <a:pt x="531725" y="1941846"/>
                </a:lnTo>
                <a:lnTo>
                  <a:pt x="597505" y="1890279"/>
                </a:lnTo>
                <a:lnTo>
                  <a:pt x="0" y="1382994"/>
                </a:lnTo>
                <a:lnTo>
                  <a:pt x="742787" y="1222782"/>
                </a:lnTo>
                <a:lnTo>
                  <a:pt x="59397" y="368424"/>
                </a:lnTo>
                <a:lnTo>
                  <a:pt x="1173819" y="1014570"/>
                </a:lnTo>
                <a:lnTo>
                  <a:pt x="1340773" y="368424"/>
                </a:lnTo>
                <a:lnTo>
                  <a:pt x="1733758" y="931093"/>
                </a:lnTo>
                <a:close/>
              </a:path>
            </a:pathLst>
          </a:cu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29" name="شكل حر: شكل 28">
            <a:extLst>
              <a:ext uri="{FF2B5EF4-FFF2-40B4-BE49-F238E27FC236}">
                <a16:creationId xmlns:a16="http://schemas.microsoft.com/office/drawing/2014/main" id="{31B6D04B-50AA-6A50-61D4-72C428F83436}"/>
              </a:ext>
            </a:extLst>
          </p:cNvPr>
          <p:cNvSpPr/>
          <p:nvPr/>
        </p:nvSpPr>
        <p:spPr>
          <a:xfrm rot="1559859">
            <a:off x="10953182" y="-161566"/>
            <a:ext cx="1460800" cy="1534556"/>
          </a:xfrm>
          <a:custGeom>
            <a:avLst/>
            <a:gdLst>
              <a:gd name="csX0" fmla="*/ 0 w 1460800"/>
              <a:gd name="csY0" fmla="*/ 449578 h 1534556"/>
              <a:gd name="csX1" fmla="*/ 53987 w 1460800"/>
              <a:gd name="csY1" fmla="*/ 423250 h 1534556"/>
              <a:gd name="csX2" fmla="*/ 484083 w 1460800"/>
              <a:gd name="csY2" fmla="*/ 282799 h 1534556"/>
              <a:gd name="csX3" fmla="*/ 443077 w 1460800"/>
              <a:gd name="csY3" fmla="*/ 233497 h 1534556"/>
              <a:gd name="csX4" fmla="*/ 921868 w 1460800"/>
              <a:gd name="csY4" fmla="*/ 0 h 1534556"/>
              <a:gd name="csX5" fmla="*/ 1460800 w 1460800"/>
              <a:gd name="csY5" fmla="*/ 1105090 h 1534556"/>
              <a:gd name="csX6" fmla="*/ 1444288 w 1460800"/>
              <a:gd name="csY6" fmla="*/ 1189597 h 1534556"/>
              <a:gd name="csX7" fmla="*/ 1226657 w 1460800"/>
              <a:gd name="csY7" fmla="*/ 1005486 h 1534556"/>
              <a:gd name="csX8" fmla="*/ 1080068 w 1460800"/>
              <a:gd name="csY8" fmla="*/ 1298413 h 1534556"/>
              <a:gd name="csX9" fmla="*/ 933354 w 1460800"/>
              <a:gd name="csY9" fmla="*/ 1099918 h 1534556"/>
              <a:gd name="csX10" fmla="*/ 606907 w 1460800"/>
              <a:gd name="csY10" fmla="*/ 1534556 h 1534556"/>
              <a:gd name="csX11" fmla="*/ 592899 w 1460800"/>
              <a:gd name="csY11" fmla="*/ 1114302 h 1534556"/>
              <a:gd name="csX12" fmla="*/ 152632 w 1460800"/>
              <a:gd name="csY12" fmla="*/ 1062396 h 1534556"/>
              <a:gd name="csX13" fmla="*/ 408412 w 1460800"/>
              <a:gd name="csY13" fmla="*/ 755335 h 15345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1460800" h="1534556">
                <a:moveTo>
                  <a:pt x="0" y="449578"/>
                </a:moveTo>
                <a:lnTo>
                  <a:pt x="53987" y="423250"/>
                </a:lnTo>
                <a:lnTo>
                  <a:pt x="484083" y="282799"/>
                </a:lnTo>
                <a:lnTo>
                  <a:pt x="443077" y="233497"/>
                </a:lnTo>
                <a:lnTo>
                  <a:pt x="921868" y="0"/>
                </a:lnTo>
                <a:lnTo>
                  <a:pt x="1460800" y="1105090"/>
                </a:lnTo>
                <a:lnTo>
                  <a:pt x="1444288" y="1189597"/>
                </a:lnTo>
                <a:lnTo>
                  <a:pt x="1226657" y="1005486"/>
                </a:lnTo>
                <a:lnTo>
                  <a:pt x="1080068" y="1298413"/>
                </a:lnTo>
                <a:lnTo>
                  <a:pt x="933354" y="1099918"/>
                </a:lnTo>
                <a:lnTo>
                  <a:pt x="606907" y="1534556"/>
                </a:lnTo>
                <a:cubicBezTo>
                  <a:pt x="602279" y="1394471"/>
                  <a:pt x="597526" y="1254387"/>
                  <a:pt x="592899" y="1114302"/>
                </a:cubicBezTo>
                <a:lnTo>
                  <a:pt x="152632" y="1062396"/>
                </a:lnTo>
                <a:lnTo>
                  <a:pt x="408412" y="755335"/>
                </a:lnTo>
                <a:close/>
              </a:path>
            </a:pathLst>
          </a:custGeom>
          <a:solidFill>
            <a:srgbClr val="937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B2FF13AB-674F-4BAC-BB6D-B0035C095B7B}"/>
              </a:ext>
            </a:extLst>
          </p:cNvPr>
          <p:cNvSpPr/>
          <p:nvPr/>
        </p:nvSpPr>
        <p:spPr>
          <a:xfrm rot="20457463">
            <a:off x="1807578" y="1596073"/>
            <a:ext cx="558929" cy="558929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2D8CA6CA-C1CA-4EE0-ACA5-DD1240914815}"/>
              </a:ext>
            </a:extLst>
          </p:cNvPr>
          <p:cNvSpPr/>
          <p:nvPr/>
        </p:nvSpPr>
        <p:spPr>
          <a:xfrm>
            <a:off x="336951" y="128638"/>
            <a:ext cx="3012119" cy="401380"/>
          </a:xfrm>
          <a:custGeom>
            <a:avLst/>
            <a:gdLst>
              <a:gd name="connsiteX0" fmla="*/ 3774302 w 3774302"/>
              <a:gd name="connsiteY0" fmla="*/ 379749 h 502945"/>
              <a:gd name="connsiteX1" fmla="*/ 3713342 w 3774302"/>
              <a:gd name="connsiteY1" fmla="*/ 369589 h 502945"/>
              <a:gd name="connsiteX2" fmla="*/ 3225662 w 3774302"/>
              <a:gd name="connsiteY2" fmla="*/ 450869 h 502945"/>
              <a:gd name="connsiteX3" fmla="*/ 2910702 w 3774302"/>
              <a:gd name="connsiteY3" fmla="*/ 359429 h 502945"/>
              <a:gd name="connsiteX4" fmla="*/ 2900542 w 3774302"/>
              <a:gd name="connsiteY4" fmla="*/ 328949 h 502945"/>
              <a:gd name="connsiteX5" fmla="*/ 2524622 w 3774302"/>
              <a:gd name="connsiteY5" fmla="*/ 400069 h 502945"/>
              <a:gd name="connsiteX6" fmla="*/ 2179182 w 3774302"/>
              <a:gd name="connsiteY6" fmla="*/ 420389 h 502945"/>
              <a:gd name="connsiteX7" fmla="*/ 1407022 w 3774302"/>
              <a:gd name="connsiteY7" fmla="*/ 501669 h 502945"/>
              <a:gd name="connsiteX8" fmla="*/ 1366382 w 3774302"/>
              <a:gd name="connsiteY8" fmla="*/ 471189 h 502945"/>
              <a:gd name="connsiteX9" fmla="*/ 1386702 w 3774302"/>
              <a:gd name="connsiteY9" fmla="*/ 278149 h 502945"/>
              <a:gd name="connsiteX10" fmla="*/ 1488302 w 3774302"/>
              <a:gd name="connsiteY10" fmla="*/ 257829 h 502945"/>
              <a:gd name="connsiteX11" fmla="*/ 1701662 w 3774302"/>
              <a:gd name="connsiteY11" fmla="*/ 278149 h 502945"/>
              <a:gd name="connsiteX12" fmla="*/ 1742302 w 3774302"/>
              <a:gd name="connsiteY12" fmla="*/ 339109 h 502945"/>
              <a:gd name="connsiteX13" fmla="*/ 1142862 w 3774302"/>
              <a:gd name="connsiteY13" fmla="*/ 501669 h 502945"/>
              <a:gd name="connsiteX14" fmla="*/ 1173342 w 3774302"/>
              <a:gd name="connsiteY14" fmla="*/ 339109 h 502945"/>
              <a:gd name="connsiteX15" fmla="*/ 970142 w 3774302"/>
              <a:gd name="connsiteY15" fmla="*/ 389909 h 502945"/>
              <a:gd name="connsiteX16" fmla="*/ 86222 w 3774302"/>
              <a:gd name="connsiteY16" fmla="*/ 471189 h 502945"/>
              <a:gd name="connsiteX17" fmla="*/ 15102 w 3774302"/>
              <a:gd name="connsiteY17" fmla="*/ 237509 h 502945"/>
              <a:gd name="connsiteX18" fmla="*/ 482462 w 3774302"/>
              <a:gd name="connsiteY18" fmla="*/ 3829 h 502945"/>
              <a:gd name="connsiteX19" fmla="*/ 319902 w 3774302"/>
              <a:gd name="connsiteY19" fmla="*/ 115589 h 50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74302" h="502945">
                <a:moveTo>
                  <a:pt x="3774302" y="379749"/>
                </a:moveTo>
                <a:cubicBezTo>
                  <a:pt x="3753982" y="376362"/>
                  <a:pt x="3733771" y="366941"/>
                  <a:pt x="3713342" y="369589"/>
                </a:cubicBezTo>
                <a:cubicBezTo>
                  <a:pt x="3549907" y="390775"/>
                  <a:pt x="3390451" y="452955"/>
                  <a:pt x="3225662" y="450869"/>
                </a:cubicBezTo>
                <a:cubicBezTo>
                  <a:pt x="3116349" y="449485"/>
                  <a:pt x="3015689" y="389909"/>
                  <a:pt x="2910702" y="359429"/>
                </a:cubicBezTo>
                <a:cubicBezTo>
                  <a:pt x="2907315" y="349269"/>
                  <a:pt x="2911193" y="327828"/>
                  <a:pt x="2900542" y="328949"/>
                </a:cubicBezTo>
                <a:cubicBezTo>
                  <a:pt x="2773713" y="342299"/>
                  <a:pt x="2651139" y="384032"/>
                  <a:pt x="2524622" y="400069"/>
                </a:cubicBezTo>
                <a:cubicBezTo>
                  <a:pt x="2410192" y="414574"/>
                  <a:pt x="2294329" y="413616"/>
                  <a:pt x="2179182" y="420389"/>
                </a:cubicBezTo>
                <a:cubicBezTo>
                  <a:pt x="1843600" y="481404"/>
                  <a:pt x="1773678" y="509470"/>
                  <a:pt x="1407022" y="501669"/>
                </a:cubicBezTo>
                <a:cubicBezTo>
                  <a:pt x="1390092" y="501309"/>
                  <a:pt x="1379929" y="481349"/>
                  <a:pt x="1366382" y="471189"/>
                </a:cubicBezTo>
                <a:cubicBezTo>
                  <a:pt x="1373155" y="406842"/>
                  <a:pt x="1354601" y="334326"/>
                  <a:pt x="1386702" y="278149"/>
                </a:cubicBezTo>
                <a:cubicBezTo>
                  <a:pt x="1403837" y="248162"/>
                  <a:pt x="1453765" y="257829"/>
                  <a:pt x="1488302" y="257829"/>
                </a:cubicBezTo>
                <a:cubicBezTo>
                  <a:pt x="1559744" y="257829"/>
                  <a:pt x="1630542" y="271376"/>
                  <a:pt x="1701662" y="278149"/>
                </a:cubicBezTo>
                <a:cubicBezTo>
                  <a:pt x="1715209" y="298469"/>
                  <a:pt x="1762622" y="325562"/>
                  <a:pt x="1742302" y="339109"/>
                </a:cubicBezTo>
                <a:cubicBezTo>
                  <a:pt x="1502538" y="498952"/>
                  <a:pt x="1395341" y="481471"/>
                  <a:pt x="1142862" y="501669"/>
                </a:cubicBezTo>
                <a:cubicBezTo>
                  <a:pt x="1153022" y="447482"/>
                  <a:pt x="1219628" y="369059"/>
                  <a:pt x="1173342" y="339109"/>
                </a:cubicBezTo>
                <a:cubicBezTo>
                  <a:pt x="1114725" y="301180"/>
                  <a:pt x="1039450" y="381488"/>
                  <a:pt x="970142" y="389909"/>
                </a:cubicBezTo>
                <a:cubicBezTo>
                  <a:pt x="676419" y="425595"/>
                  <a:pt x="380862" y="444096"/>
                  <a:pt x="86222" y="471189"/>
                </a:cubicBezTo>
                <a:cubicBezTo>
                  <a:pt x="62515" y="393296"/>
                  <a:pt x="-37552" y="299613"/>
                  <a:pt x="15102" y="237509"/>
                </a:cubicBezTo>
                <a:cubicBezTo>
                  <a:pt x="127738" y="104656"/>
                  <a:pt x="320745" y="68516"/>
                  <a:pt x="482462" y="3829"/>
                </a:cubicBezTo>
                <a:cubicBezTo>
                  <a:pt x="543516" y="-20593"/>
                  <a:pt x="374089" y="78336"/>
                  <a:pt x="319902" y="115589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id="{160A650B-51D4-41B4-B19A-BEB8E1C507E1}"/>
              </a:ext>
            </a:extLst>
          </p:cNvPr>
          <p:cNvSpPr/>
          <p:nvPr/>
        </p:nvSpPr>
        <p:spPr>
          <a:xfrm rot="184487">
            <a:off x="4699322" y="1594766"/>
            <a:ext cx="2789499" cy="326633"/>
          </a:xfrm>
          <a:custGeom>
            <a:avLst/>
            <a:gdLst>
              <a:gd name="connsiteX0" fmla="*/ 0 w 2789499"/>
              <a:gd name="connsiteY0" fmla="*/ 326633 h 326633"/>
              <a:gd name="connsiteX1" fmla="*/ 266218 w 2789499"/>
              <a:gd name="connsiteY1" fmla="*/ 245610 h 326633"/>
              <a:gd name="connsiteX2" fmla="*/ 2696902 w 2789499"/>
              <a:gd name="connsiteY2" fmla="*/ 106714 h 326633"/>
              <a:gd name="connsiteX3" fmla="*/ 2708476 w 2789499"/>
              <a:gd name="connsiteY3" fmla="*/ 153013 h 326633"/>
              <a:gd name="connsiteX4" fmla="*/ 1608881 w 2789499"/>
              <a:gd name="connsiteY4" fmla="*/ 164587 h 326633"/>
              <a:gd name="connsiteX5" fmla="*/ 2789499 w 2789499"/>
              <a:gd name="connsiteY5" fmla="*/ 48840 h 326633"/>
              <a:gd name="connsiteX6" fmla="*/ 2326512 w 2789499"/>
              <a:gd name="connsiteY6" fmla="*/ 106714 h 32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499" h="326633">
                <a:moveTo>
                  <a:pt x="0" y="326633"/>
                </a:moveTo>
                <a:cubicBezTo>
                  <a:pt x="88739" y="299625"/>
                  <a:pt x="174377" y="258621"/>
                  <a:pt x="266218" y="245610"/>
                </a:cubicBezTo>
                <a:cubicBezTo>
                  <a:pt x="1338392" y="93718"/>
                  <a:pt x="1574110" y="126586"/>
                  <a:pt x="2696902" y="106714"/>
                </a:cubicBezTo>
                <a:cubicBezTo>
                  <a:pt x="2700760" y="122147"/>
                  <a:pt x="2724361" y="152168"/>
                  <a:pt x="2708476" y="153013"/>
                </a:cubicBezTo>
                <a:cubicBezTo>
                  <a:pt x="2342441" y="172483"/>
                  <a:pt x="1383841" y="453926"/>
                  <a:pt x="1608881" y="164587"/>
                </a:cubicBezTo>
                <a:cubicBezTo>
                  <a:pt x="1851648" y="-147544"/>
                  <a:pt x="2395960" y="87422"/>
                  <a:pt x="2789499" y="48840"/>
                </a:cubicBezTo>
                <a:cubicBezTo>
                  <a:pt x="2239366" y="183317"/>
                  <a:pt x="2154216" y="313467"/>
                  <a:pt x="2326512" y="106714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BFA495F-23C7-4F4F-9847-D6872D29A1AF}"/>
              </a:ext>
            </a:extLst>
          </p:cNvPr>
          <p:cNvSpPr txBox="1"/>
          <p:nvPr/>
        </p:nvSpPr>
        <p:spPr>
          <a:xfrm>
            <a:off x="2296611" y="702386"/>
            <a:ext cx="75987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F5513C"/>
                </a:solidFill>
              </a:rPr>
              <a:t>مفهوم التنمر</a:t>
            </a:r>
          </a:p>
        </p:txBody>
      </p:sp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id="{3A248BE4-00EE-4486-BB86-B718D8F3012E}"/>
              </a:ext>
            </a:extLst>
          </p:cNvPr>
          <p:cNvSpPr/>
          <p:nvPr/>
        </p:nvSpPr>
        <p:spPr>
          <a:xfrm rot="587997">
            <a:off x="10599516" y="6252175"/>
            <a:ext cx="1335404" cy="380993"/>
          </a:xfrm>
          <a:custGeom>
            <a:avLst/>
            <a:gdLst>
              <a:gd name="connsiteX0" fmla="*/ 1400536 w 1837236"/>
              <a:gd name="connsiteY0" fmla="*/ 61178 h 524166"/>
              <a:gd name="connsiteX1" fmla="*/ 1828800 w 1837236"/>
              <a:gd name="connsiteY1" fmla="*/ 142201 h 524166"/>
              <a:gd name="connsiteX2" fmla="*/ 1551007 w 1837236"/>
              <a:gd name="connsiteY2" fmla="*/ 327396 h 524166"/>
              <a:gd name="connsiteX3" fmla="*/ 1111169 w 1837236"/>
              <a:gd name="connsiteY3" fmla="*/ 350545 h 524166"/>
              <a:gd name="connsiteX4" fmla="*/ 1088020 w 1837236"/>
              <a:gd name="connsiteY4" fmla="*/ 38029 h 524166"/>
              <a:gd name="connsiteX5" fmla="*/ 1273215 w 1837236"/>
              <a:gd name="connsiteY5" fmla="*/ 49604 h 524166"/>
              <a:gd name="connsiteX6" fmla="*/ 1088020 w 1837236"/>
              <a:gd name="connsiteY6" fmla="*/ 304247 h 524166"/>
              <a:gd name="connsiteX7" fmla="*/ 196769 w 1837236"/>
              <a:gd name="connsiteY7" fmla="*/ 524166 h 524166"/>
              <a:gd name="connsiteX8" fmla="*/ 46298 w 1837236"/>
              <a:gd name="connsiteY8" fmla="*/ 477867 h 524166"/>
              <a:gd name="connsiteX9" fmla="*/ 34724 w 1837236"/>
              <a:gd name="connsiteY9" fmla="*/ 431568 h 524166"/>
              <a:gd name="connsiteX10" fmla="*/ 0 w 1837236"/>
              <a:gd name="connsiteY10" fmla="*/ 419993 h 52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7236" h="524166">
                <a:moveTo>
                  <a:pt x="1400536" y="61178"/>
                </a:moveTo>
                <a:cubicBezTo>
                  <a:pt x="1543291" y="88186"/>
                  <a:pt x="1757310" y="15720"/>
                  <a:pt x="1828800" y="142201"/>
                </a:cubicBezTo>
                <a:cubicBezTo>
                  <a:pt x="1883560" y="239085"/>
                  <a:pt x="1657882" y="296368"/>
                  <a:pt x="1551007" y="327396"/>
                </a:cubicBezTo>
                <a:cubicBezTo>
                  <a:pt x="1410013" y="368330"/>
                  <a:pt x="1257782" y="342829"/>
                  <a:pt x="1111169" y="350545"/>
                </a:cubicBezTo>
                <a:cubicBezTo>
                  <a:pt x="1103453" y="246373"/>
                  <a:pt x="1038497" y="130001"/>
                  <a:pt x="1088020" y="38029"/>
                </a:cubicBezTo>
                <a:cubicBezTo>
                  <a:pt x="1117344" y="-16430"/>
                  <a:pt x="1273215" y="-12248"/>
                  <a:pt x="1273215" y="49604"/>
                </a:cubicBezTo>
                <a:cubicBezTo>
                  <a:pt x="1273215" y="154559"/>
                  <a:pt x="1184057" y="261908"/>
                  <a:pt x="1088020" y="304247"/>
                </a:cubicBezTo>
                <a:cubicBezTo>
                  <a:pt x="808028" y="427684"/>
                  <a:pt x="493853" y="450860"/>
                  <a:pt x="196769" y="524166"/>
                </a:cubicBezTo>
                <a:cubicBezTo>
                  <a:pt x="146612" y="508733"/>
                  <a:pt x="91861" y="503903"/>
                  <a:pt x="46298" y="477867"/>
                </a:cubicBezTo>
                <a:cubicBezTo>
                  <a:pt x="32486" y="469974"/>
                  <a:pt x="44661" y="443990"/>
                  <a:pt x="34724" y="431568"/>
                </a:cubicBezTo>
                <a:cubicBezTo>
                  <a:pt x="27102" y="422041"/>
                  <a:pt x="11575" y="423851"/>
                  <a:pt x="0" y="419993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نجمة: 7 نقاط 24">
            <a:extLst>
              <a:ext uri="{FF2B5EF4-FFF2-40B4-BE49-F238E27FC236}">
                <a16:creationId xmlns:a16="http://schemas.microsoft.com/office/drawing/2014/main" id="{7E841364-25B8-4F04-9025-436F28557489}"/>
              </a:ext>
            </a:extLst>
          </p:cNvPr>
          <p:cNvSpPr/>
          <p:nvPr/>
        </p:nvSpPr>
        <p:spPr>
          <a:xfrm rot="20457463">
            <a:off x="10011365" y="1923982"/>
            <a:ext cx="395275" cy="395275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F65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5" name="مربع نص 174">
            <a:extLst>
              <a:ext uri="{FF2B5EF4-FFF2-40B4-BE49-F238E27FC236}">
                <a16:creationId xmlns:a16="http://schemas.microsoft.com/office/drawing/2014/main" id="{9D23D63E-2FF5-4DA1-A202-16E4FC2A0303}"/>
              </a:ext>
            </a:extLst>
          </p:cNvPr>
          <p:cNvSpPr txBox="1"/>
          <p:nvPr/>
        </p:nvSpPr>
        <p:spPr>
          <a:xfrm>
            <a:off x="5212080" y="2307441"/>
            <a:ext cx="615696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dirty="0">
                <a:solidFill>
                  <a:srgbClr val="F6503C"/>
                </a:solidFill>
              </a:rPr>
              <a:t>ظاهرة التّنمّر</a:t>
            </a:r>
            <a:r>
              <a:rPr lang="ar-SA" sz="3200" dirty="0">
                <a:solidFill>
                  <a:srgbClr val="133836"/>
                </a:solidFill>
              </a:rPr>
              <a:t> </a:t>
            </a:r>
            <a:r>
              <a:rPr lang="ar-SA" sz="2400" dirty="0">
                <a:solidFill>
                  <a:srgbClr val="133836"/>
                </a:solidFill>
              </a:rPr>
              <a:t>عادةٌ عدائيّةٌ وغير مرغوبةٍ، حيث يقوم بها الطّفل المتنمّر بتصرّفاتٍ عدائيّةٍ، كنشر الإشاعات، أو التهديد، </a:t>
            </a:r>
          </a:p>
          <a:p>
            <a:r>
              <a:rPr lang="ar-SA" sz="2400" dirty="0">
                <a:solidFill>
                  <a:srgbClr val="133836"/>
                </a:solidFill>
              </a:rPr>
              <a:t>أو مهاجمة الشّخص المُتنمَّر عليه جسديّاً أو لفظيّاً، ويُتوقّع أن يتكرّر هذا التّصرّف مع الزّمن</a:t>
            </a:r>
          </a:p>
          <a:p>
            <a:endParaRPr lang="ar-SA" sz="2400" dirty="0">
              <a:solidFill>
                <a:srgbClr val="133836"/>
              </a:solidFill>
            </a:endParaRPr>
          </a:p>
          <a:p>
            <a:r>
              <a:rPr lang="ar-SA" sz="2400" dirty="0">
                <a:solidFill>
                  <a:srgbClr val="133836"/>
                </a:solidFill>
              </a:rPr>
              <a:t>يستخدم الأطفال المتنمّرون قواهم، سواءً أكانت جسديّة، </a:t>
            </a:r>
          </a:p>
          <a:p>
            <a:r>
              <a:rPr lang="ar-SA" sz="2400" dirty="0">
                <a:solidFill>
                  <a:srgbClr val="133836"/>
                </a:solidFill>
              </a:rPr>
              <a:t>أم معرفتهم بمعلوماتٍ حسّاسة أو محرجة عن الشّخص المتنمّر عليه، أو شهرتهم، للتّحكّم أو لإلحاق الأذى بالآخرين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B2DDEBA7-D6AE-763F-EF26-5C23769C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1854939"/>
            <a:ext cx="5685206" cy="428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41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>
            <a:extLst>
              <a:ext uri="{FF2B5EF4-FFF2-40B4-BE49-F238E27FC236}">
                <a16:creationId xmlns:a16="http://schemas.microsoft.com/office/drawing/2014/main" id="{9B21EC47-DFE3-C9E2-AE45-9D97530E5F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2214" y="4037377"/>
            <a:ext cx="1098980" cy="1074872"/>
          </a:xfrm>
          <a:prstGeom prst="rect">
            <a:avLst/>
          </a:prstGeom>
        </p:spPr>
      </p:pic>
      <p:sp>
        <p:nvSpPr>
          <p:cNvPr id="5" name="شكل حر: شكل 4">
            <a:extLst>
              <a:ext uri="{FF2B5EF4-FFF2-40B4-BE49-F238E27FC236}">
                <a16:creationId xmlns:a16="http://schemas.microsoft.com/office/drawing/2014/main" id="{13F1D1E0-BAD1-10E9-143D-A8327158DE94}"/>
              </a:ext>
            </a:extLst>
          </p:cNvPr>
          <p:cNvSpPr/>
          <p:nvPr/>
        </p:nvSpPr>
        <p:spPr>
          <a:xfrm>
            <a:off x="10963666" y="3173436"/>
            <a:ext cx="1228334" cy="2459689"/>
          </a:xfrm>
          <a:custGeom>
            <a:avLst/>
            <a:gdLst>
              <a:gd name="csX0" fmla="*/ 59397 w 1228334"/>
              <a:gd name="csY0" fmla="*/ 0 h 2459689"/>
              <a:gd name="csX1" fmla="*/ 1173819 w 1228334"/>
              <a:gd name="csY1" fmla="*/ 646146 h 2459689"/>
              <a:gd name="csX2" fmla="*/ 1228334 w 1228334"/>
              <a:gd name="csY2" fmla="*/ 435162 h 2459689"/>
              <a:gd name="csX3" fmla="*/ 1228334 w 1228334"/>
              <a:gd name="csY3" fmla="*/ 2147088 h 2459689"/>
              <a:gd name="csX4" fmla="*/ 764459 w 1228334"/>
              <a:gd name="csY4" fmla="*/ 2459689 h 2459689"/>
              <a:gd name="csX5" fmla="*/ 909742 w 1228334"/>
              <a:gd name="csY5" fmla="*/ 1868927 h 2459689"/>
              <a:gd name="csX6" fmla="*/ 21672 w 1228334"/>
              <a:gd name="csY6" fmla="*/ 1973274 h 2459689"/>
              <a:gd name="csX7" fmla="*/ 597505 w 1228334"/>
              <a:gd name="csY7" fmla="*/ 1521855 h 2459689"/>
              <a:gd name="csX8" fmla="*/ 0 w 1228334"/>
              <a:gd name="csY8" fmla="*/ 1014570 h 2459689"/>
              <a:gd name="csX9" fmla="*/ 742787 w 1228334"/>
              <a:gd name="csY9" fmla="*/ 854358 h 2459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228334" h="2459689">
                <a:moveTo>
                  <a:pt x="59397" y="0"/>
                </a:moveTo>
                <a:lnTo>
                  <a:pt x="1173819" y="646146"/>
                </a:lnTo>
                <a:lnTo>
                  <a:pt x="1228334" y="435162"/>
                </a:lnTo>
                <a:lnTo>
                  <a:pt x="1228334" y="2147088"/>
                </a:lnTo>
                <a:lnTo>
                  <a:pt x="764459" y="2459689"/>
                </a:lnTo>
                <a:lnTo>
                  <a:pt x="909742" y="1868927"/>
                </a:lnTo>
                <a:lnTo>
                  <a:pt x="21672" y="1973274"/>
                </a:lnTo>
                <a:lnTo>
                  <a:pt x="597505" y="1521855"/>
                </a:lnTo>
                <a:lnTo>
                  <a:pt x="0" y="1014570"/>
                </a:lnTo>
                <a:lnTo>
                  <a:pt x="742787" y="854358"/>
                </a:lnTo>
                <a:close/>
              </a:path>
            </a:pathLst>
          </a:cu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B2FF13AB-674F-4BAC-BB6D-B0035C095B7B}"/>
              </a:ext>
            </a:extLst>
          </p:cNvPr>
          <p:cNvSpPr/>
          <p:nvPr/>
        </p:nvSpPr>
        <p:spPr>
          <a:xfrm rot="20457463">
            <a:off x="422385" y="1716513"/>
            <a:ext cx="558929" cy="558929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2D8CA6CA-C1CA-4EE0-ACA5-DD1240914815}"/>
              </a:ext>
            </a:extLst>
          </p:cNvPr>
          <p:cNvSpPr/>
          <p:nvPr/>
        </p:nvSpPr>
        <p:spPr>
          <a:xfrm>
            <a:off x="336951" y="128638"/>
            <a:ext cx="3012119" cy="401380"/>
          </a:xfrm>
          <a:custGeom>
            <a:avLst/>
            <a:gdLst>
              <a:gd name="connsiteX0" fmla="*/ 3774302 w 3774302"/>
              <a:gd name="connsiteY0" fmla="*/ 379749 h 502945"/>
              <a:gd name="connsiteX1" fmla="*/ 3713342 w 3774302"/>
              <a:gd name="connsiteY1" fmla="*/ 369589 h 502945"/>
              <a:gd name="connsiteX2" fmla="*/ 3225662 w 3774302"/>
              <a:gd name="connsiteY2" fmla="*/ 450869 h 502945"/>
              <a:gd name="connsiteX3" fmla="*/ 2910702 w 3774302"/>
              <a:gd name="connsiteY3" fmla="*/ 359429 h 502945"/>
              <a:gd name="connsiteX4" fmla="*/ 2900542 w 3774302"/>
              <a:gd name="connsiteY4" fmla="*/ 328949 h 502945"/>
              <a:gd name="connsiteX5" fmla="*/ 2524622 w 3774302"/>
              <a:gd name="connsiteY5" fmla="*/ 400069 h 502945"/>
              <a:gd name="connsiteX6" fmla="*/ 2179182 w 3774302"/>
              <a:gd name="connsiteY6" fmla="*/ 420389 h 502945"/>
              <a:gd name="connsiteX7" fmla="*/ 1407022 w 3774302"/>
              <a:gd name="connsiteY7" fmla="*/ 501669 h 502945"/>
              <a:gd name="connsiteX8" fmla="*/ 1366382 w 3774302"/>
              <a:gd name="connsiteY8" fmla="*/ 471189 h 502945"/>
              <a:gd name="connsiteX9" fmla="*/ 1386702 w 3774302"/>
              <a:gd name="connsiteY9" fmla="*/ 278149 h 502945"/>
              <a:gd name="connsiteX10" fmla="*/ 1488302 w 3774302"/>
              <a:gd name="connsiteY10" fmla="*/ 257829 h 502945"/>
              <a:gd name="connsiteX11" fmla="*/ 1701662 w 3774302"/>
              <a:gd name="connsiteY11" fmla="*/ 278149 h 502945"/>
              <a:gd name="connsiteX12" fmla="*/ 1742302 w 3774302"/>
              <a:gd name="connsiteY12" fmla="*/ 339109 h 502945"/>
              <a:gd name="connsiteX13" fmla="*/ 1142862 w 3774302"/>
              <a:gd name="connsiteY13" fmla="*/ 501669 h 502945"/>
              <a:gd name="connsiteX14" fmla="*/ 1173342 w 3774302"/>
              <a:gd name="connsiteY14" fmla="*/ 339109 h 502945"/>
              <a:gd name="connsiteX15" fmla="*/ 970142 w 3774302"/>
              <a:gd name="connsiteY15" fmla="*/ 389909 h 502945"/>
              <a:gd name="connsiteX16" fmla="*/ 86222 w 3774302"/>
              <a:gd name="connsiteY16" fmla="*/ 471189 h 502945"/>
              <a:gd name="connsiteX17" fmla="*/ 15102 w 3774302"/>
              <a:gd name="connsiteY17" fmla="*/ 237509 h 502945"/>
              <a:gd name="connsiteX18" fmla="*/ 482462 w 3774302"/>
              <a:gd name="connsiteY18" fmla="*/ 3829 h 502945"/>
              <a:gd name="connsiteX19" fmla="*/ 319902 w 3774302"/>
              <a:gd name="connsiteY19" fmla="*/ 115589 h 50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74302" h="502945">
                <a:moveTo>
                  <a:pt x="3774302" y="379749"/>
                </a:moveTo>
                <a:cubicBezTo>
                  <a:pt x="3753982" y="376362"/>
                  <a:pt x="3733771" y="366941"/>
                  <a:pt x="3713342" y="369589"/>
                </a:cubicBezTo>
                <a:cubicBezTo>
                  <a:pt x="3549907" y="390775"/>
                  <a:pt x="3390451" y="452955"/>
                  <a:pt x="3225662" y="450869"/>
                </a:cubicBezTo>
                <a:cubicBezTo>
                  <a:pt x="3116349" y="449485"/>
                  <a:pt x="3015689" y="389909"/>
                  <a:pt x="2910702" y="359429"/>
                </a:cubicBezTo>
                <a:cubicBezTo>
                  <a:pt x="2907315" y="349269"/>
                  <a:pt x="2911193" y="327828"/>
                  <a:pt x="2900542" y="328949"/>
                </a:cubicBezTo>
                <a:cubicBezTo>
                  <a:pt x="2773713" y="342299"/>
                  <a:pt x="2651139" y="384032"/>
                  <a:pt x="2524622" y="400069"/>
                </a:cubicBezTo>
                <a:cubicBezTo>
                  <a:pt x="2410192" y="414574"/>
                  <a:pt x="2294329" y="413616"/>
                  <a:pt x="2179182" y="420389"/>
                </a:cubicBezTo>
                <a:cubicBezTo>
                  <a:pt x="1843600" y="481404"/>
                  <a:pt x="1773678" y="509470"/>
                  <a:pt x="1407022" y="501669"/>
                </a:cubicBezTo>
                <a:cubicBezTo>
                  <a:pt x="1390092" y="501309"/>
                  <a:pt x="1379929" y="481349"/>
                  <a:pt x="1366382" y="471189"/>
                </a:cubicBezTo>
                <a:cubicBezTo>
                  <a:pt x="1373155" y="406842"/>
                  <a:pt x="1354601" y="334326"/>
                  <a:pt x="1386702" y="278149"/>
                </a:cubicBezTo>
                <a:cubicBezTo>
                  <a:pt x="1403837" y="248162"/>
                  <a:pt x="1453765" y="257829"/>
                  <a:pt x="1488302" y="257829"/>
                </a:cubicBezTo>
                <a:cubicBezTo>
                  <a:pt x="1559744" y="257829"/>
                  <a:pt x="1630542" y="271376"/>
                  <a:pt x="1701662" y="278149"/>
                </a:cubicBezTo>
                <a:cubicBezTo>
                  <a:pt x="1715209" y="298469"/>
                  <a:pt x="1762622" y="325562"/>
                  <a:pt x="1742302" y="339109"/>
                </a:cubicBezTo>
                <a:cubicBezTo>
                  <a:pt x="1502538" y="498952"/>
                  <a:pt x="1395341" y="481471"/>
                  <a:pt x="1142862" y="501669"/>
                </a:cubicBezTo>
                <a:cubicBezTo>
                  <a:pt x="1153022" y="447482"/>
                  <a:pt x="1219628" y="369059"/>
                  <a:pt x="1173342" y="339109"/>
                </a:cubicBezTo>
                <a:cubicBezTo>
                  <a:pt x="1114725" y="301180"/>
                  <a:pt x="1039450" y="381488"/>
                  <a:pt x="970142" y="389909"/>
                </a:cubicBezTo>
                <a:cubicBezTo>
                  <a:pt x="676419" y="425595"/>
                  <a:pt x="380862" y="444096"/>
                  <a:pt x="86222" y="471189"/>
                </a:cubicBezTo>
                <a:cubicBezTo>
                  <a:pt x="62515" y="393296"/>
                  <a:pt x="-37552" y="299613"/>
                  <a:pt x="15102" y="237509"/>
                </a:cubicBezTo>
                <a:cubicBezTo>
                  <a:pt x="127738" y="104656"/>
                  <a:pt x="320745" y="68516"/>
                  <a:pt x="482462" y="3829"/>
                </a:cubicBezTo>
                <a:cubicBezTo>
                  <a:pt x="543516" y="-20593"/>
                  <a:pt x="374089" y="78336"/>
                  <a:pt x="319902" y="115589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id="{160A650B-51D4-41B4-B19A-BEB8E1C507E1}"/>
              </a:ext>
            </a:extLst>
          </p:cNvPr>
          <p:cNvSpPr/>
          <p:nvPr/>
        </p:nvSpPr>
        <p:spPr>
          <a:xfrm rot="184487">
            <a:off x="4699322" y="1594766"/>
            <a:ext cx="2789499" cy="326633"/>
          </a:xfrm>
          <a:custGeom>
            <a:avLst/>
            <a:gdLst>
              <a:gd name="connsiteX0" fmla="*/ 0 w 2789499"/>
              <a:gd name="connsiteY0" fmla="*/ 326633 h 326633"/>
              <a:gd name="connsiteX1" fmla="*/ 266218 w 2789499"/>
              <a:gd name="connsiteY1" fmla="*/ 245610 h 326633"/>
              <a:gd name="connsiteX2" fmla="*/ 2696902 w 2789499"/>
              <a:gd name="connsiteY2" fmla="*/ 106714 h 326633"/>
              <a:gd name="connsiteX3" fmla="*/ 2708476 w 2789499"/>
              <a:gd name="connsiteY3" fmla="*/ 153013 h 326633"/>
              <a:gd name="connsiteX4" fmla="*/ 1608881 w 2789499"/>
              <a:gd name="connsiteY4" fmla="*/ 164587 h 326633"/>
              <a:gd name="connsiteX5" fmla="*/ 2789499 w 2789499"/>
              <a:gd name="connsiteY5" fmla="*/ 48840 h 326633"/>
              <a:gd name="connsiteX6" fmla="*/ 2326512 w 2789499"/>
              <a:gd name="connsiteY6" fmla="*/ 106714 h 32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499" h="326633">
                <a:moveTo>
                  <a:pt x="0" y="326633"/>
                </a:moveTo>
                <a:cubicBezTo>
                  <a:pt x="88739" y="299625"/>
                  <a:pt x="174377" y="258621"/>
                  <a:pt x="266218" y="245610"/>
                </a:cubicBezTo>
                <a:cubicBezTo>
                  <a:pt x="1338392" y="93718"/>
                  <a:pt x="1574110" y="126586"/>
                  <a:pt x="2696902" y="106714"/>
                </a:cubicBezTo>
                <a:cubicBezTo>
                  <a:pt x="2700760" y="122147"/>
                  <a:pt x="2724361" y="152168"/>
                  <a:pt x="2708476" y="153013"/>
                </a:cubicBezTo>
                <a:cubicBezTo>
                  <a:pt x="2342441" y="172483"/>
                  <a:pt x="1383841" y="453926"/>
                  <a:pt x="1608881" y="164587"/>
                </a:cubicBezTo>
                <a:cubicBezTo>
                  <a:pt x="1851648" y="-147544"/>
                  <a:pt x="2395960" y="87422"/>
                  <a:pt x="2789499" y="48840"/>
                </a:cubicBezTo>
                <a:cubicBezTo>
                  <a:pt x="2239366" y="183317"/>
                  <a:pt x="2154216" y="313467"/>
                  <a:pt x="2326512" y="106714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BFA495F-23C7-4F4F-9847-D6872D29A1AF}"/>
              </a:ext>
            </a:extLst>
          </p:cNvPr>
          <p:cNvSpPr txBox="1"/>
          <p:nvPr/>
        </p:nvSpPr>
        <p:spPr>
          <a:xfrm>
            <a:off x="2296611" y="702386"/>
            <a:ext cx="75987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F5513C"/>
                </a:solidFill>
              </a:rPr>
              <a:t>أنواع التنمر</a:t>
            </a:r>
          </a:p>
        </p:txBody>
      </p:sp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id="{3A248BE4-00EE-4486-BB86-B718D8F3012E}"/>
              </a:ext>
            </a:extLst>
          </p:cNvPr>
          <p:cNvSpPr/>
          <p:nvPr/>
        </p:nvSpPr>
        <p:spPr>
          <a:xfrm rot="587997">
            <a:off x="10599516" y="6252175"/>
            <a:ext cx="1335404" cy="380993"/>
          </a:xfrm>
          <a:custGeom>
            <a:avLst/>
            <a:gdLst>
              <a:gd name="connsiteX0" fmla="*/ 1400536 w 1837236"/>
              <a:gd name="connsiteY0" fmla="*/ 61178 h 524166"/>
              <a:gd name="connsiteX1" fmla="*/ 1828800 w 1837236"/>
              <a:gd name="connsiteY1" fmla="*/ 142201 h 524166"/>
              <a:gd name="connsiteX2" fmla="*/ 1551007 w 1837236"/>
              <a:gd name="connsiteY2" fmla="*/ 327396 h 524166"/>
              <a:gd name="connsiteX3" fmla="*/ 1111169 w 1837236"/>
              <a:gd name="connsiteY3" fmla="*/ 350545 h 524166"/>
              <a:gd name="connsiteX4" fmla="*/ 1088020 w 1837236"/>
              <a:gd name="connsiteY4" fmla="*/ 38029 h 524166"/>
              <a:gd name="connsiteX5" fmla="*/ 1273215 w 1837236"/>
              <a:gd name="connsiteY5" fmla="*/ 49604 h 524166"/>
              <a:gd name="connsiteX6" fmla="*/ 1088020 w 1837236"/>
              <a:gd name="connsiteY6" fmla="*/ 304247 h 524166"/>
              <a:gd name="connsiteX7" fmla="*/ 196769 w 1837236"/>
              <a:gd name="connsiteY7" fmla="*/ 524166 h 524166"/>
              <a:gd name="connsiteX8" fmla="*/ 46298 w 1837236"/>
              <a:gd name="connsiteY8" fmla="*/ 477867 h 524166"/>
              <a:gd name="connsiteX9" fmla="*/ 34724 w 1837236"/>
              <a:gd name="connsiteY9" fmla="*/ 431568 h 524166"/>
              <a:gd name="connsiteX10" fmla="*/ 0 w 1837236"/>
              <a:gd name="connsiteY10" fmla="*/ 419993 h 52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7236" h="524166">
                <a:moveTo>
                  <a:pt x="1400536" y="61178"/>
                </a:moveTo>
                <a:cubicBezTo>
                  <a:pt x="1543291" y="88186"/>
                  <a:pt x="1757310" y="15720"/>
                  <a:pt x="1828800" y="142201"/>
                </a:cubicBezTo>
                <a:cubicBezTo>
                  <a:pt x="1883560" y="239085"/>
                  <a:pt x="1657882" y="296368"/>
                  <a:pt x="1551007" y="327396"/>
                </a:cubicBezTo>
                <a:cubicBezTo>
                  <a:pt x="1410013" y="368330"/>
                  <a:pt x="1257782" y="342829"/>
                  <a:pt x="1111169" y="350545"/>
                </a:cubicBezTo>
                <a:cubicBezTo>
                  <a:pt x="1103453" y="246373"/>
                  <a:pt x="1038497" y="130001"/>
                  <a:pt x="1088020" y="38029"/>
                </a:cubicBezTo>
                <a:cubicBezTo>
                  <a:pt x="1117344" y="-16430"/>
                  <a:pt x="1273215" y="-12248"/>
                  <a:pt x="1273215" y="49604"/>
                </a:cubicBezTo>
                <a:cubicBezTo>
                  <a:pt x="1273215" y="154559"/>
                  <a:pt x="1184057" y="261908"/>
                  <a:pt x="1088020" y="304247"/>
                </a:cubicBezTo>
                <a:cubicBezTo>
                  <a:pt x="808028" y="427684"/>
                  <a:pt x="493853" y="450860"/>
                  <a:pt x="196769" y="524166"/>
                </a:cubicBezTo>
                <a:cubicBezTo>
                  <a:pt x="146612" y="508733"/>
                  <a:pt x="91861" y="503903"/>
                  <a:pt x="46298" y="477867"/>
                </a:cubicBezTo>
                <a:cubicBezTo>
                  <a:pt x="32486" y="469974"/>
                  <a:pt x="44661" y="443990"/>
                  <a:pt x="34724" y="431568"/>
                </a:cubicBezTo>
                <a:cubicBezTo>
                  <a:pt x="27102" y="422041"/>
                  <a:pt x="11575" y="423851"/>
                  <a:pt x="0" y="419993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نجمة: 7 نقاط 24">
            <a:extLst>
              <a:ext uri="{FF2B5EF4-FFF2-40B4-BE49-F238E27FC236}">
                <a16:creationId xmlns:a16="http://schemas.microsoft.com/office/drawing/2014/main" id="{7E841364-25B8-4F04-9025-436F28557489}"/>
              </a:ext>
            </a:extLst>
          </p:cNvPr>
          <p:cNvSpPr/>
          <p:nvPr/>
        </p:nvSpPr>
        <p:spPr>
          <a:xfrm rot="20457463">
            <a:off x="10058499" y="1349142"/>
            <a:ext cx="395275" cy="395275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F65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5" name="مربع نص 174">
            <a:extLst>
              <a:ext uri="{FF2B5EF4-FFF2-40B4-BE49-F238E27FC236}">
                <a16:creationId xmlns:a16="http://schemas.microsoft.com/office/drawing/2014/main" id="{9D23D63E-2FF5-4DA1-A202-16E4FC2A0303}"/>
              </a:ext>
            </a:extLst>
          </p:cNvPr>
          <p:cNvSpPr txBox="1"/>
          <p:nvPr/>
        </p:nvSpPr>
        <p:spPr>
          <a:xfrm>
            <a:off x="6096000" y="3023878"/>
            <a:ext cx="3601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F5513C"/>
                </a:solidFill>
              </a:rPr>
              <a:t>التنمر الجسدي</a:t>
            </a:r>
          </a:p>
          <a:p>
            <a:pPr algn="ctr"/>
            <a:r>
              <a:rPr lang="ar-SA" sz="2000" dirty="0">
                <a:solidFill>
                  <a:srgbClr val="133836"/>
                </a:solidFill>
              </a:rPr>
              <a:t>استخدام القوة البدنية مثل </a:t>
            </a:r>
          </a:p>
          <a:p>
            <a:pPr algn="ctr"/>
            <a:r>
              <a:rPr lang="ar-SA" sz="2000" dirty="0">
                <a:solidFill>
                  <a:srgbClr val="133836"/>
                </a:solidFill>
              </a:rPr>
              <a:t>الضرب وإتلاف الممتلكات. </a:t>
            </a:r>
          </a:p>
        </p:txBody>
      </p:sp>
      <p:sp>
        <p:nvSpPr>
          <p:cNvPr id="183" name="مربع نص 182">
            <a:extLst>
              <a:ext uri="{FF2B5EF4-FFF2-40B4-BE49-F238E27FC236}">
                <a16:creationId xmlns:a16="http://schemas.microsoft.com/office/drawing/2014/main" id="{5A2687B6-99BC-4B6F-AD86-7D306A9A44CA}"/>
              </a:ext>
            </a:extLst>
          </p:cNvPr>
          <p:cNvSpPr txBox="1"/>
          <p:nvPr/>
        </p:nvSpPr>
        <p:spPr>
          <a:xfrm>
            <a:off x="2624670" y="5069495"/>
            <a:ext cx="34713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F5513C"/>
                </a:solidFill>
              </a:rPr>
              <a:t>التنمر الإلكتروني</a:t>
            </a:r>
          </a:p>
          <a:p>
            <a:pPr algn="ctr"/>
            <a:r>
              <a:rPr lang="ar-SA" sz="2000" dirty="0">
                <a:solidFill>
                  <a:srgbClr val="133836"/>
                </a:solidFill>
              </a:rPr>
              <a:t>نشر صور وكلمات مسيئة للآخرين باستخدام الوسائل الرقمية</a:t>
            </a:r>
          </a:p>
        </p:txBody>
      </p:sp>
      <p:sp>
        <p:nvSpPr>
          <p:cNvPr id="184" name="مربع نص 183">
            <a:extLst>
              <a:ext uri="{FF2B5EF4-FFF2-40B4-BE49-F238E27FC236}">
                <a16:creationId xmlns:a16="http://schemas.microsoft.com/office/drawing/2014/main" id="{07D48F19-50AD-49BF-B3DD-992CBF62F145}"/>
              </a:ext>
            </a:extLst>
          </p:cNvPr>
          <p:cNvSpPr txBox="1"/>
          <p:nvPr/>
        </p:nvSpPr>
        <p:spPr>
          <a:xfrm>
            <a:off x="2700084" y="3036787"/>
            <a:ext cx="32416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/>
            </a:lvl1pPr>
          </a:lstStyle>
          <a:p>
            <a:r>
              <a:rPr lang="ar-SA" b="1" dirty="0">
                <a:solidFill>
                  <a:srgbClr val="F5513C"/>
                </a:solidFill>
              </a:rPr>
              <a:t>التنمر اللفظي</a:t>
            </a:r>
          </a:p>
          <a:p>
            <a:r>
              <a:rPr lang="ar-SA" dirty="0">
                <a:solidFill>
                  <a:srgbClr val="133836"/>
                </a:solidFill>
              </a:rPr>
              <a:t> تتضمن إهانة الآخرين وتخويفهم،</a:t>
            </a:r>
          </a:p>
          <a:p>
            <a:r>
              <a:rPr lang="ar-SA" dirty="0">
                <a:solidFill>
                  <a:srgbClr val="133836"/>
                </a:solidFill>
              </a:rPr>
              <a:t> أو استخدام ألفاظ عنصرية. </a:t>
            </a:r>
          </a:p>
        </p:txBody>
      </p:sp>
      <p:sp>
        <p:nvSpPr>
          <p:cNvPr id="185" name="مربع نص 184">
            <a:extLst>
              <a:ext uri="{FF2B5EF4-FFF2-40B4-BE49-F238E27FC236}">
                <a16:creationId xmlns:a16="http://schemas.microsoft.com/office/drawing/2014/main" id="{25E779B0-973D-43CA-9E29-3187042A8921}"/>
              </a:ext>
            </a:extLst>
          </p:cNvPr>
          <p:cNvSpPr txBox="1"/>
          <p:nvPr/>
        </p:nvSpPr>
        <p:spPr>
          <a:xfrm>
            <a:off x="6282622" y="5073680"/>
            <a:ext cx="320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F5513C"/>
                </a:solidFill>
              </a:rPr>
              <a:t>التنمّر الاجتماعي</a:t>
            </a:r>
          </a:p>
          <a:p>
            <a:pPr algn="ctr"/>
            <a:r>
              <a:rPr lang="ar-SA" sz="2000" dirty="0">
                <a:solidFill>
                  <a:srgbClr val="133836"/>
                </a:solidFill>
              </a:rPr>
              <a:t>نشر الإشاعات والأكاذيب، ومحاولة تشويه سمعتهم. </a:t>
            </a:r>
          </a:p>
        </p:txBody>
      </p:sp>
      <p:sp>
        <p:nvSpPr>
          <p:cNvPr id="2" name="شكل حر: شكل 1">
            <a:extLst>
              <a:ext uri="{FF2B5EF4-FFF2-40B4-BE49-F238E27FC236}">
                <a16:creationId xmlns:a16="http://schemas.microsoft.com/office/drawing/2014/main" id="{DDE200C4-04B1-42B6-55C0-F6FC8814859B}"/>
              </a:ext>
            </a:extLst>
          </p:cNvPr>
          <p:cNvSpPr/>
          <p:nvPr/>
        </p:nvSpPr>
        <p:spPr>
          <a:xfrm rot="1559859">
            <a:off x="10953182" y="-161566"/>
            <a:ext cx="1460800" cy="1534556"/>
          </a:xfrm>
          <a:custGeom>
            <a:avLst/>
            <a:gdLst>
              <a:gd name="csX0" fmla="*/ 0 w 1460800"/>
              <a:gd name="csY0" fmla="*/ 449578 h 1534556"/>
              <a:gd name="csX1" fmla="*/ 53987 w 1460800"/>
              <a:gd name="csY1" fmla="*/ 423250 h 1534556"/>
              <a:gd name="csX2" fmla="*/ 484083 w 1460800"/>
              <a:gd name="csY2" fmla="*/ 282799 h 1534556"/>
              <a:gd name="csX3" fmla="*/ 443077 w 1460800"/>
              <a:gd name="csY3" fmla="*/ 233497 h 1534556"/>
              <a:gd name="csX4" fmla="*/ 921868 w 1460800"/>
              <a:gd name="csY4" fmla="*/ 0 h 1534556"/>
              <a:gd name="csX5" fmla="*/ 1460800 w 1460800"/>
              <a:gd name="csY5" fmla="*/ 1105090 h 1534556"/>
              <a:gd name="csX6" fmla="*/ 1444288 w 1460800"/>
              <a:gd name="csY6" fmla="*/ 1189597 h 1534556"/>
              <a:gd name="csX7" fmla="*/ 1226657 w 1460800"/>
              <a:gd name="csY7" fmla="*/ 1005486 h 1534556"/>
              <a:gd name="csX8" fmla="*/ 1080068 w 1460800"/>
              <a:gd name="csY8" fmla="*/ 1298413 h 1534556"/>
              <a:gd name="csX9" fmla="*/ 933354 w 1460800"/>
              <a:gd name="csY9" fmla="*/ 1099918 h 1534556"/>
              <a:gd name="csX10" fmla="*/ 606907 w 1460800"/>
              <a:gd name="csY10" fmla="*/ 1534556 h 1534556"/>
              <a:gd name="csX11" fmla="*/ 592899 w 1460800"/>
              <a:gd name="csY11" fmla="*/ 1114302 h 1534556"/>
              <a:gd name="csX12" fmla="*/ 152632 w 1460800"/>
              <a:gd name="csY12" fmla="*/ 1062396 h 1534556"/>
              <a:gd name="csX13" fmla="*/ 408412 w 1460800"/>
              <a:gd name="csY13" fmla="*/ 755335 h 15345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1460800" h="1534556">
                <a:moveTo>
                  <a:pt x="0" y="449578"/>
                </a:moveTo>
                <a:lnTo>
                  <a:pt x="53987" y="423250"/>
                </a:lnTo>
                <a:lnTo>
                  <a:pt x="484083" y="282799"/>
                </a:lnTo>
                <a:lnTo>
                  <a:pt x="443077" y="233497"/>
                </a:lnTo>
                <a:lnTo>
                  <a:pt x="921868" y="0"/>
                </a:lnTo>
                <a:lnTo>
                  <a:pt x="1460800" y="1105090"/>
                </a:lnTo>
                <a:lnTo>
                  <a:pt x="1444288" y="1189597"/>
                </a:lnTo>
                <a:lnTo>
                  <a:pt x="1226657" y="1005486"/>
                </a:lnTo>
                <a:lnTo>
                  <a:pt x="1080068" y="1298413"/>
                </a:lnTo>
                <a:lnTo>
                  <a:pt x="933354" y="1099918"/>
                </a:lnTo>
                <a:lnTo>
                  <a:pt x="606907" y="1534556"/>
                </a:lnTo>
                <a:cubicBezTo>
                  <a:pt x="602279" y="1394471"/>
                  <a:pt x="597526" y="1254387"/>
                  <a:pt x="592899" y="1114302"/>
                </a:cubicBezTo>
                <a:lnTo>
                  <a:pt x="152632" y="1062396"/>
                </a:lnTo>
                <a:lnTo>
                  <a:pt x="408412" y="755335"/>
                </a:lnTo>
                <a:close/>
              </a:path>
            </a:pathLst>
          </a:custGeom>
          <a:solidFill>
            <a:srgbClr val="937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" name="شكل حر: شكل 2">
            <a:extLst>
              <a:ext uri="{FF2B5EF4-FFF2-40B4-BE49-F238E27FC236}">
                <a16:creationId xmlns:a16="http://schemas.microsoft.com/office/drawing/2014/main" id="{8A0CD066-2145-6C74-7825-2BC6C10C5A33}"/>
              </a:ext>
            </a:extLst>
          </p:cNvPr>
          <p:cNvSpPr/>
          <p:nvPr/>
        </p:nvSpPr>
        <p:spPr>
          <a:xfrm rot="237856">
            <a:off x="-26516" y="5893308"/>
            <a:ext cx="3557601" cy="1084825"/>
          </a:xfrm>
          <a:custGeom>
            <a:avLst/>
            <a:gdLst>
              <a:gd name="csX0" fmla="*/ 1621133 w 3557601"/>
              <a:gd name="csY0" fmla="*/ 3257 h 1084825"/>
              <a:gd name="csX1" fmla="*/ 2003903 w 3557601"/>
              <a:gd name="csY1" fmla="*/ 67298 h 1084825"/>
              <a:gd name="csX2" fmla="*/ 2094791 w 3557601"/>
              <a:gd name="csY2" fmla="*/ 125554 h 1084825"/>
              <a:gd name="csX3" fmla="*/ 2100409 w 3557601"/>
              <a:gd name="csY3" fmla="*/ 129154 h 1084825"/>
              <a:gd name="csX4" fmla="*/ 2493642 w 3557601"/>
              <a:gd name="csY4" fmla="*/ 1466 h 1084825"/>
              <a:gd name="csX5" fmla="*/ 2761115 w 3557601"/>
              <a:gd name="csY5" fmla="*/ 30302 h 1084825"/>
              <a:gd name="csX6" fmla="*/ 3096161 w 3557601"/>
              <a:gd name="csY6" fmla="*/ 299981 h 1084825"/>
              <a:gd name="csX7" fmla="*/ 3097986 w 3557601"/>
              <a:gd name="csY7" fmla="*/ 300461 h 1084825"/>
              <a:gd name="csX8" fmla="*/ 3239656 w 3557601"/>
              <a:gd name="csY8" fmla="*/ 337818 h 1084825"/>
              <a:gd name="csX9" fmla="*/ 3526149 w 3557601"/>
              <a:gd name="csY9" fmla="*/ 561711 h 1084825"/>
              <a:gd name="csX10" fmla="*/ 3506902 w 3557601"/>
              <a:gd name="csY10" fmla="*/ 845519 h 1084825"/>
              <a:gd name="csX11" fmla="*/ 3507280 w 3557601"/>
              <a:gd name="csY11" fmla="*/ 845921 h 1084825"/>
              <a:gd name="csX12" fmla="*/ 59903 w 3557601"/>
              <a:gd name="csY12" fmla="*/ 1084825 h 1084825"/>
              <a:gd name="csX13" fmla="*/ 0 w 3557601"/>
              <a:gd name="csY13" fmla="*/ 220427 h 1084825"/>
              <a:gd name="csX14" fmla="*/ 118660 w 3557601"/>
              <a:gd name="csY14" fmla="*/ 241555 h 1084825"/>
              <a:gd name="csX15" fmla="*/ 242923 w 3557601"/>
              <a:gd name="csY15" fmla="*/ 279338 h 1084825"/>
              <a:gd name="csX16" fmla="*/ 243111 w 3557601"/>
              <a:gd name="csY16" fmla="*/ 279164 h 1084825"/>
              <a:gd name="csX17" fmla="*/ 329671 w 3557601"/>
              <a:gd name="csY17" fmla="*/ 199390 h 1084825"/>
              <a:gd name="csX18" fmla="*/ 1234685 w 3557601"/>
              <a:gd name="csY18" fmla="*/ 181644 h 1084825"/>
              <a:gd name="csX19" fmla="*/ 1239108 w 3557601"/>
              <a:gd name="csY19" fmla="*/ 177362 h 1084825"/>
              <a:gd name="csX20" fmla="*/ 1303352 w 3557601"/>
              <a:gd name="csY20" fmla="*/ 115173 h 1084825"/>
              <a:gd name="csX21" fmla="*/ 1621133 w 3557601"/>
              <a:gd name="csY21" fmla="*/ 3257 h 10848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3557601" h="1084825">
                <a:moveTo>
                  <a:pt x="1621133" y="3257"/>
                </a:moveTo>
                <a:cubicBezTo>
                  <a:pt x="1758790" y="-9245"/>
                  <a:pt x="1896315" y="14703"/>
                  <a:pt x="2003903" y="67298"/>
                </a:cubicBezTo>
                <a:lnTo>
                  <a:pt x="2094791" y="125554"/>
                </a:lnTo>
                <a:lnTo>
                  <a:pt x="2100409" y="129154"/>
                </a:lnTo>
                <a:cubicBezTo>
                  <a:pt x="2201774" y="52780"/>
                  <a:pt x="2344580" y="8465"/>
                  <a:pt x="2493642" y="1466"/>
                </a:cubicBezTo>
                <a:cubicBezTo>
                  <a:pt x="2583080" y="-2734"/>
                  <a:pt x="2674771" y="6499"/>
                  <a:pt x="2761115" y="30302"/>
                </a:cubicBezTo>
                <a:cubicBezTo>
                  <a:pt x="2936559" y="78652"/>
                  <a:pt x="3062363" y="179878"/>
                  <a:pt x="3096161" y="299981"/>
                </a:cubicBezTo>
                <a:lnTo>
                  <a:pt x="3097986" y="300461"/>
                </a:lnTo>
                <a:lnTo>
                  <a:pt x="3239656" y="337818"/>
                </a:lnTo>
                <a:cubicBezTo>
                  <a:pt x="3373705" y="386401"/>
                  <a:pt x="3476859" y="465673"/>
                  <a:pt x="3526149" y="561711"/>
                </a:cubicBezTo>
                <a:cubicBezTo>
                  <a:pt x="3573911" y="654658"/>
                  <a:pt x="3567105" y="755608"/>
                  <a:pt x="3506902" y="845519"/>
                </a:cubicBezTo>
                <a:lnTo>
                  <a:pt x="3507280" y="845921"/>
                </a:lnTo>
                <a:lnTo>
                  <a:pt x="59903" y="1084825"/>
                </a:lnTo>
                <a:lnTo>
                  <a:pt x="0" y="220427"/>
                </a:lnTo>
                <a:lnTo>
                  <a:pt x="118660" y="241555"/>
                </a:lnTo>
                <a:cubicBezTo>
                  <a:pt x="161134" y="251684"/>
                  <a:pt x="202714" y="264263"/>
                  <a:pt x="242923" y="279338"/>
                </a:cubicBezTo>
                <a:lnTo>
                  <a:pt x="243111" y="279164"/>
                </a:lnTo>
                <a:lnTo>
                  <a:pt x="329671" y="199390"/>
                </a:lnTo>
                <a:cubicBezTo>
                  <a:pt x="560429" y="33856"/>
                  <a:pt x="973660" y="16959"/>
                  <a:pt x="1234685" y="181644"/>
                </a:cubicBezTo>
                <a:lnTo>
                  <a:pt x="1239108" y="177362"/>
                </a:lnTo>
                <a:lnTo>
                  <a:pt x="1303352" y="115173"/>
                </a:lnTo>
                <a:cubicBezTo>
                  <a:pt x="1383535" y="54970"/>
                  <a:pt x="1496063" y="14599"/>
                  <a:pt x="1621133" y="3257"/>
                </a:cubicBezTo>
                <a:close/>
              </a:path>
            </a:pathLst>
          </a:cu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6524B568-B3E6-FCD8-7D1C-3CBC27C5B1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6010" y="1798084"/>
            <a:ext cx="1608789" cy="421005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DF259F3-EE45-B17A-854B-F6B16B4B42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150" y="1661090"/>
            <a:ext cx="1924456" cy="492706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1D61CD9C-18E1-4453-FCEF-3EF2CB51E9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785572" y="2215368"/>
            <a:ext cx="1114214" cy="881321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9B05D8BF-0989-61E6-6690-54FFFE17A9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485416" y="2228540"/>
            <a:ext cx="844380" cy="85015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F7D0B585-EFE5-092A-8C64-F0EED0C722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820" y="4231121"/>
            <a:ext cx="773305" cy="82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57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FA9AC907-F658-53D1-C48C-ADAA0FD44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444" y="2437323"/>
            <a:ext cx="8260957" cy="1264594"/>
          </a:xfrm>
          <a:prstGeom prst="rect">
            <a:avLst/>
          </a:prstGeom>
        </p:spPr>
      </p:pic>
      <p:sp>
        <p:nvSpPr>
          <p:cNvPr id="8" name="انفجار: 14 نقطة 7">
            <a:extLst>
              <a:ext uri="{FF2B5EF4-FFF2-40B4-BE49-F238E27FC236}">
                <a16:creationId xmlns:a16="http://schemas.microsoft.com/office/drawing/2014/main" id="{A5F377DD-9C1D-4AF5-B9D4-251E798FC950}"/>
              </a:ext>
            </a:extLst>
          </p:cNvPr>
          <p:cNvSpPr/>
          <p:nvPr/>
        </p:nvSpPr>
        <p:spPr>
          <a:xfrm>
            <a:off x="1041722" y="1057284"/>
            <a:ext cx="821802" cy="821802"/>
          </a:xfrm>
          <a:prstGeom prst="irregularSeal2">
            <a:avLst/>
          </a:pr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B2FF13AB-674F-4BAC-BB6D-B0035C095B7B}"/>
              </a:ext>
            </a:extLst>
          </p:cNvPr>
          <p:cNvSpPr/>
          <p:nvPr/>
        </p:nvSpPr>
        <p:spPr>
          <a:xfrm rot="20457463">
            <a:off x="3237899" y="6042754"/>
            <a:ext cx="558929" cy="558929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937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id="{160A650B-51D4-41B4-B19A-BEB8E1C507E1}"/>
              </a:ext>
            </a:extLst>
          </p:cNvPr>
          <p:cNvSpPr/>
          <p:nvPr/>
        </p:nvSpPr>
        <p:spPr>
          <a:xfrm rot="184487">
            <a:off x="4699322" y="1594766"/>
            <a:ext cx="2789499" cy="326633"/>
          </a:xfrm>
          <a:custGeom>
            <a:avLst/>
            <a:gdLst>
              <a:gd name="connsiteX0" fmla="*/ 0 w 2789499"/>
              <a:gd name="connsiteY0" fmla="*/ 326633 h 326633"/>
              <a:gd name="connsiteX1" fmla="*/ 266218 w 2789499"/>
              <a:gd name="connsiteY1" fmla="*/ 245610 h 326633"/>
              <a:gd name="connsiteX2" fmla="*/ 2696902 w 2789499"/>
              <a:gd name="connsiteY2" fmla="*/ 106714 h 326633"/>
              <a:gd name="connsiteX3" fmla="*/ 2708476 w 2789499"/>
              <a:gd name="connsiteY3" fmla="*/ 153013 h 326633"/>
              <a:gd name="connsiteX4" fmla="*/ 1608881 w 2789499"/>
              <a:gd name="connsiteY4" fmla="*/ 164587 h 326633"/>
              <a:gd name="connsiteX5" fmla="*/ 2789499 w 2789499"/>
              <a:gd name="connsiteY5" fmla="*/ 48840 h 326633"/>
              <a:gd name="connsiteX6" fmla="*/ 2326512 w 2789499"/>
              <a:gd name="connsiteY6" fmla="*/ 106714 h 32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499" h="326633">
                <a:moveTo>
                  <a:pt x="0" y="326633"/>
                </a:moveTo>
                <a:cubicBezTo>
                  <a:pt x="88739" y="299625"/>
                  <a:pt x="174377" y="258621"/>
                  <a:pt x="266218" y="245610"/>
                </a:cubicBezTo>
                <a:cubicBezTo>
                  <a:pt x="1338392" y="93718"/>
                  <a:pt x="1574110" y="126586"/>
                  <a:pt x="2696902" y="106714"/>
                </a:cubicBezTo>
                <a:cubicBezTo>
                  <a:pt x="2700760" y="122147"/>
                  <a:pt x="2724361" y="152168"/>
                  <a:pt x="2708476" y="153013"/>
                </a:cubicBezTo>
                <a:cubicBezTo>
                  <a:pt x="2342441" y="172483"/>
                  <a:pt x="1383841" y="453926"/>
                  <a:pt x="1608881" y="164587"/>
                </a:cubicBezTo>
                <a:cubicBezTo>
                  <a:pt x="1851648" y="-147544"/>
                  <a:pt x="2395960" y="87422"/>
                  <a:pt x="2789499" y="48840"/>
                </a:cubicBezTo>
                <a:cubicBezTo>
                  <a:pt x="2239366" y="183317"/>
                  <a:pt x="2154216" y="313467"/>
                  <a:pt x="2326512" y="106714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BFA495F-23C7-4F4F-9847-D6872D29A1AF}"/>
              </a:ext>
            </a:extLst>
          </p:cNvPr>
          <p:cNvSpPr txBox="1"/>
          <p:nvPr/>
        </p:nvSpPr>
        <p:spPr>
          <a:xfrm>
            <a:off x="2296611" y="702386"/>
            <a:ext cx="75987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F5513C"/>
                </a:solidFill>
              </a:rPr>
              <a:t>أسباب التنمر</a:t>
            </a:r>
          </a:p>
        </p:txBody>
      </p:sp>
      <p:sp>
        <p:nvSpPr>
          <p:cNvPr id="25" name="نجمة: 7 نقاط 24">
            <a:extLst>
              <a:ext uri="{FF2B5EF4-FFF2-40B4-BE49-F238E27FC236}">
                <a16:creationId xmlns:a16="http://schemas.microsoft.com/office/drawing/2014/main" id="{7E841364-25B8-4F04-9025-436F28557489}"/>
              </a:ext>
            </a:extLst>
          </p:cNvPr>
          <p:cNvSpPr/>
          <p:nvPr/>
        </p:nvSpPr>
        <p:spPr>
          <a:xfrm rot="20457463">
            <a:off x="11146197" y="1876781"/>
            <a:ext cx="395275" cy="395275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F65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6" name="شكل حر: شكل 65">
            <a:extLst>
              <a:ext uri="{FF2B5EF4-FFF2-40B4-BE49-F238E27FC236}">
                <a16:creationId xmlns:a16="http://schemas.microsoft.com/office/drawing/2014/main" id="{87EBA32D-127F-47F6-8B71-8C9154C01624}"/>
              </a:ext>
            </a:extLst>
          </p:cNvPr>
          <p:cNvSpPr/>
          <p:nvPr/>
        </p:nvSpPr>
        <p:spPr>
          <a:xfrm rot="587997">
            <a:off x="10599516" y="6252175"/>
            <a:ext cx="1335404" cy="380993"/>
          </a:xfrm>
          <a:custGeom>
            <a:avLst/>
            <a:gdLst>
              <a:gd name="connsiteX0" fmla="*/ 1400536 w 1837236"/>
              <a:gd name="connsiteY0" fmla="*/ 61178 h 524166"/>
              <a:gd name="connsiteX1" fmla="*/ 1828800 w 1837236"/>
              <a:gd name="connsiteY1" fmla="*/ 142201 h 524166"/>
              <a:gd name="connsiteX2" fmla="*/ 1551007 w 1837236"/>
              <a:gd name="connsiteY2" fmla="*/ 327396 h 524166"/>
              <a:gd name="connsiteX3" fmla="*/ 1111169 w 1837236"/>
              <a:gd name="connsiteY3" fmla="*/ 350545 h 524166"/>
              <a:gd name="connsiteX4" fmla="*/ 1088020 w 1837236"/>
              <a:gd name="connsiteY4" fmla="*/ 38029 h 524166"/>
              <a:gd name="connsiteX5" fmla="*/ 1273215 w 1837236"/>
              <a:gd name="connsiteY5" fmla="*/ 49604 h 524166"/>
              <a:gd name="connsiteX6" fmla="*/ 1088020 w 1837236"/>
              <a:gd name="connsiteY6" fmla="*/ 304247 h 524166"/>
              <a:gd name="connsiteX7" fmla="*/ 196769 w 1837236"/>
              <a:gd name="connsiteY7" fmla="*/ 524166 h 524166"/>
              <a:gd name="connsiteX8" fmla="*/ 46298 w 1837236"/>
              <a:gd name="connsiteY8" fmla="*/ 477867 h 524166"/>
              <a:gd name="connsiteX9" fmla="*/ 34724 w 1837236"/>
              <a:gd name="connsiteY9" fmla="*/ 431568 h 524166"/>
              <a:gd name="connsiteX10" fmla="*/ 0 w 1837236"/>
              <a:gd name="connsiteY10" fmla="*/ 419993 h 52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7236" h="524166">
                <a:moveTo>
                  <a:pt x="1400536" y="61178"/>
                </a:moveTo>
                <a:cubicBezTo>
                  <a:pt x="1543291" y="88186"/>
                  <a:pt x="1757310" y="15720"/>
                  <a:pt x="1828800" y="142201"/>
                </a:cubicBezTo>
                <a:cubicBezTo>
                  <a:pt x="1883560" y="239085"/>
                  <a:pt x="1657882" y="296368"/>
                  <a:pt x="1551007" y="327396"/>
                </a:cubicBezTo>
                <a:cubicBezTo>
                  <a:pt x="1410013" y="368330"/>
                  <a:pt x="1257782" y="342829"/>
                  <a:pt x="1111169" y="350545"/>
                </a:cubicBezTo>
                <a:cubicBezTo>
                  <a:pt x="1103453" y="246373"/>
                  <a:pt x="1038497" y="130001"/>
                  <a:pt x="1088020" y="38029"/>
                </a:cubicBezTo>
                <a:cubicBezTo>
                  <a:pt x="1117344" y="-16430"/>
                  <a:pt x="1273215" y="-12248"/>
                  <a:pt x="1273215" y="49604"/>
                </a:cubicBezTo>
                <a:cubicBezTo>
                  <a:pt x="1273215" y="154559"/>
                  <a:pt x="1184057" y="261908"/>
                  <a:pt x="1088020" y="304247"/>
                </a:cubicBezTo>
                <a:cubicBezTo>
                  <a:pt x="808028" y="427684"/>
                  <a:pt x="493853" y="450860"/>
                  <a:pt x="196769" y="524166"/>
                </a:cubicBezTo>
                <a:cubicBezTo>
                  <a:pt x="146612" y="508733"/>
                  <a:pt x="91861" y="503903"/>
                  <a:pt x="46298" y="477867"/>
                </a:cubicBezTo>
                <a:cubicBezTo>
                  <a:pt x="32486" y="469974"/>
                  <a:pt x="44661" y="443990"/>
                  <a:pt x="34724" y="431568"/>
                </a:cubicBezTo>
                <a:cubicBezTo>
                  <a:pt x="27102" y="422041"/>
                  <a:pt x="11575" y="423851"/>
                  <a:pt x="0" y="419993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7" name="شكل حر: شكل 66">
            <a:extLst>
              <a:ext uri="{FF2B5EF4-FFF2-40B4-BE49-F238E27FC236}">
                <a16:creationId xmlns:a16="http://schemas.microsoft.com/office/drawing/2014/main" id="{7756B7DD-4B5D-4DD0-8F78-E1C749F4EDE8}"/>
              </a:ext>
            </a:extLst>
          </p:cNvPr>
          <p:cNvSpPr/>
          <p:nvPr/>
        </p:nvSpPr>
        <p:spPr>
          <a:xfrm>
            <a:off x="336951" y="128638"/>
            <a:ext cx="3012119" cy="401380"/>
          </a:xfrm>
          <a:custGeom>
            <a:avLst/>
            <a:gdLst>
              <a:gd name="connsiteX0" fmla="*/ 3774302 w 3774302"/>
              <a:gd name="connsiteY0" fmla="*/ 379749 h 502945"/>
              <a:gd name="connsiteX1" fmla="*/ 3713342 w 3774302"/>
              <a:gd name="connsiteY1" fmla="*/ 369589 h 502945"/>
              <a:gd name="connsiteX2" fmla="*/ 3225662 w 3774302"/>
              <a:gd name="connsiteY2" fmla="*/ 450869 h 502945"/>
              <a:gd name="connsiteX3" fmla="*/ 2910702 w 3774302"/>
              <a:gd name="connsiteY3" fmla="*/ 359429 h 502945"/>
              <a:gd name="connsiteX4" fmla="*/ 2900542 w 3774302"/>
              <a:gd name="connsiteY4" fmla="*/ 328949 h 502945"/>
              <a:gd name="connsiteX5" fmla="*/ 2524622 w 3774302"/>
              <a:gd name="connsiteY5" fmla="*/ 400069 h 502945"/>
              <a:gd name="connsiteX6" fmla="*/ 2179182 w 3774302"/>
              <a:gd name="connsiteY6" fmla="*/ 420389 h 502945"/>
              <a:gd name="connsiteX7" fmla="*/ 1407022 w 3774302"/>
              <a:gd name="connsiteY7" fmla="*/ 501669 h 502945"/>
              <a:gd name="connsiteX8" fmla="*/ 1366382 w 3774302"/>
              <a:gd name="connsiteY8" fmla="*/ 471189 h 502945"/>
              <a:gd name="connsiteX9" fmla="*/ 1386702 w 3774302"/>
              <a:gd name="connsiteY9" fmla="*/ 278149 h 502945"/>
              <a:gd name="connsiteX10" fmla="*/ 1488302 w 3774302"/>
              <a:gd name="connsiteY10" fmla="*/ 257829 h 502945"/>
              <a:gd name="connsiteX11" fmla="*/ 1701662 w 3774302"/>
              <a:gd name="connsiteY11" fmla="*/ 278149 h 502945"/>
              <a:gd name="connsiteX12" fmla="*/ 1742302 w 3774302"/>
              <a:gd name="connsiteY12" fmla="*/ 339109 h 502945"/>
              <a:gd name="connsiteX13" fmla="*/ 1142862 w 3774302"/>
              <a:gd name="connsiteY13" fmla="*/ 501669 h 502945"/>
              <a:gd name="connsiteX14" fmla="*/ 1173342 w 3774302"/>
              <a:gd name="connsiteY14" fmla="*/ 339109 h 502945"/>
              <a:gd name="connsiteX15" fmla="*/ 970142 w 3774302"/>
              <a:gd name="connsiteY15" fmla="*/ 389909 h 502945"/>
              <a:gd name="connsiteX16" fmla="*/ 86222 w 3774302"/>
              <a:gd name="connsiteY16" fmla="*/ 471189 h 502945"/>
              <a:gd name="connsiteX17" fmla="*/ 15102 w 3774302"/>
              <a:gd name="connsiteY17" fmla="*/ 237509 h 502945"/>
              <a:gd name="connsiteX18" fmla="*/ 482462 w 3774302"/>
              <a:gd name="connsiteY18" fmla="*/ 3829 h 502945"/>
              <a:gd name="connsiteX19" fmla="*/ 319902 w 3774302"/>
              <a:gd name="connsiteY19" fmla="*/ 115589 h 50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74302" h="502945">
                <a:moveTo>
                  <a:pt x="3774302" y="379749"/>
                </a:moveTo>
                <a:cubicBezTo>
                  <a:pt x="3753982" y="376362"/>
                  <a:pt x="3733771" y="366941"/>
                  <a:pt x="3713342" y="369589"/>
                </a:cubicBezTo>
                <a:cubicBezTo>
                  <a:pt x="3549907" y="390775"/>
                  <a:pt x="3390451" y="452955"/>
                  <a:pt x="3225662" y="450869"/>
                </a:cubicBezTo>
                <a:cubicBezTo>
                  <a:pt x="3116349" y="449485"/>
                  <a:pt x="3015689" y="389909"/>
                  <a:pt x="2910702" y="359429"/>
                </a:cubicBezTo>
                <a:cubicBezTo>
                  <a:pt x="2907315" y="349269"/>
                  <a:pt x="2911193" y="327828"/>
                  <a:pt x="2900542" y="328949"/>
                </a:cubicBezTo>
                <a:cubicBezTo>
                  <a:pt x="2773713" y="342299"/>
                  <a:pt x="2651139" y="384032"/>
                  <a:pt x="2524622" y="400069"/>
                </a:cubicBezTo>
                <a:cubicBezTo>
                  <a:pt x="2410192" y="414574"/>
                  <a:pt x="2294329" y="413616"/>
                  <a:pt x="2179182" y="420389"/>
                </a:cubicBezTo>
                <a:cubicBezTo>
                  <a:pt x="1843600" y="481404"/>
                  <a:pt x="1773678" y="509470"/>
                  <a:pt x="1407022" y="501669"/>
                </a:cubicBezTo>
                <a:cubicBezTo>
                  <a:pt x="1390092" y="501309"/>
                  <a:pt x="1379929" y="481349"/>
                  <a:pt x="1366382" y="471189"/>
                </a:cubicBezTo>
                <a:cubicBezTo>
                  <a:pt x="1373155" y="406842"/>
                  <a:pt x="1354601" y="334326"/>
                  <a:pt x="1386702" y="278149"/>
                </a:cubicBezTo>
                <a:cubicBezTo>
                  <a:pt x="1403837" y="248162"/>
                  <a:pt x="1453765" y="257829"/>
                  <a:pt x="1488302" y="257829"/>
                </a:cubicBezTo>
                <a:cubicBezTo>
                  <a:pt x="1559744" y="257829"/>
                  <a:pt x="1630542" y="271376"/>
                  <a:pt x="1701662" y="278149"/>
                </a:cubicBezTo>
                <a:cubicBezTo>
                  <a:pt x="1715209" y="298469"/>
                  <a:pt x="1762622" y="325562"/>
                  <a:pt x="1742302" y="339109"/>
                </a:cubicBezTo>
                <a:cubicBezTo>
                  <a:pt x="1502538" y="498952"/>
                  <a:pt x="1395341" y="481471"/>
                  <a:pt x="1142862" y="501669"/>
                </a:cubicBezTo>
                <a:cubicBezTo>
                  <a:pt x="1153022" y="447482"/>
                  <a:pt x="1219628" y="369059"/>
                  <a:pt x="1173342" y="339109"/>
                </a:cubicBezTo>
                <a:cubicBezTo>
                  <a:pt x="1114725" y="301180"/>
                  <a:pt x="1039450" y="381488"/>
                  <a:pt x="970142" y="389909"/>
                </a:cubicBezTo>
                <a:cubicBezTo>
                  <a:pt x="676419" y="425595"/>
                  <a:pt x="380862" y="444096"/>
                  <a:pt x="86222" y="471189"/>
                </a:cubicBezTo>
                <a:cubicBezTo>
                  <a:pt x="62515" y="393296"/>
                  <a:pt x="-37552" y="299613"/>
                  <a:pt x="15102" y="237509"/>
                </a:cubicBezTo>
                <a:cubicBezTo>
                  <a:pt x="127738" y="104656"/>
                  <a:pt x="320745" y="68516"/>
                  <a:pt x="482462" y="3829"/>
                </a:cubicBezTo>
                <a:cubicBezTo>
                  <a:pt x="543516" y="-20593"/>
                  <a:pt x="374089" y="78336"/>
                  <a:pt x="319902" y="115589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4" name="مربع نص 93">
            <a:extLst>
              <a:ext uri="{FF2B5EF4-FFF2-40B4-BE49-F238E27FC236}">
                <a16:creationId xmlns:a16="http://schemas.microsoft.com/office/drawing/2014/main" id="{FEB3B30B-DADA-493C-B933-6F1F028C79AD}"/>
              </a:ext>
            </a:extLst>
          </p:cNvPr>
          <p:cNvSpPr txBox="1"/>
          <p:nvPr/>
        </p:nvSpPr>
        <p:spPr>
          <a:xfrm>
            <a:off x="4330096" y="3705959"/>
            <a:ext cx="353180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F5513C"/>
                </a:solidFill>
              </a:rPr>
              <a:t>عدم تشكيل صداقات</a:t>
            </a:r>
          </a:p>
          <a:p>
            <a:pPr algn="ctr"/>
            <a:r>
              <a:rPr lang="ar-SA" sz="2000" dirty="0">
                <a:solidFill>
                  <a:srgbClr val="133836"/>
                </a:solidFill>
              </a:rPr>
              <a:t> تُساهم الصداقة في تقليل التنمر في المجتمع، حيث إنّ معظم المتنمرين ليس لديهم علاقات صداقة متينة.</a:t>
            </a:r>
          </a:p>
        </p:txBody>
      </p: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A73642FA-BA67-42B9-8E57-4308506DD9F7}"/>
              </a:ext>
            </a:extLst>
          </p:cNvPr>
          <p:cNvSpPr txBox="1"/>
          <p:nvPr/>
        </p:nvSpPr>
        <p:spPr>
          <a:xfrm>
            <a:off x="8102279" y="3696901"/>
            <a:ext cx="302623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F5513C"/>
                </a:solidFill>
              </a:rPr>
              <a:t>الخلافات العائلية</a:t>
            </a:r>
          </a:p>
          <a:p>
            <a:pPr algn="ctr"/>
            <a:r>
              <a:rPr lang="ar-SA" sz="2000" dirty="0">
                <a:solidFill>
                  <a:srgbClr val="133836"/>
                </a:solidFill>
              </a:rPr>
              <a:t> بحيث ينقل المتنمّر ما اختبره في بيئته المنزلية إلى غيره بهدف إيذائهم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9FBAD0D5-3BC0-4F96-965A-3E5E418BB751}"/>
              </a:ext>
            </a:extLst>
          </p:cNvPr>
          <p:cNvSpPr txBox="1"/>
          <p:nvPr/>
        </p:nvSpPr>
        <p:spPr>
          <a:xfrm>
            <a:off x="975240" y="3708710"/>
            <a:ext cx="330209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F5513C"/>
                </a:solidFill>
              </a:rPr>
              <a:t>الاحساس بالغيرة</a:t>
            </a:r>
          </a:p>
          <a:p>
            <a:pPr algn="ctr"/>
            <a:r>
              <a:rPr lang="ar-SA" sz="2000" dirty="0">
                <a:solidFill>
                  <a:srgbClr val="133836"/>
                </a:solidFill>
              </a:rPr>
              <a:t> يتعمّد المُتنمر إيذاء الناس عندما يتحوّل الاهتمام والحب لشخص آخر سواه بهدف إثبات الذات.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2840759-23FE-4BA6-874F-63298A83D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92" y="5248517"/>
            <a:ext cx="1871634" cy="1609483"/>
          </a:xfrm>
          <a:prstGeom prst="rect">
            <a:avLst/>
          </a:prstGeom>
        </p:spPr>
      </p:pic>
      <p:sp>
        <p:nvSpPr>
          <p:cNvPr id="6" name="شكل حر: شكل 5">
            <a:extLst>
              <a:ext uri="{FF2B5EF4-FFF2-40B4-BE49-F238E27FC236}">
                <a16:creationId xmlns:a16="http://schemas.microsoft.com/office/drawing/2014/main" id="{8CC2BE61-F1E0-F288-0E13-6F15F2C4184A}"/>
              </a:ext>
            </a:extLst>
          </p:cNvPr>
          <p:cNvSpPr/>
          <p:nvPr/>
        </p:nvSpPr>
        <p:spPr>
          <a:xfrm>
            <a:off x="9485324" y="0"/>
            <a:ext cx="2706676" cy="2187614"/>
          </a:xfrm>
          <a:custGeom>
            <a:avLst/>
            <a:gdLst>
              <a:gd name="csX0" fmla="*/ 477956 w 2706676"/>
              <a:gd name="csY0" fmla="*/ 0 h 2187614"/>
              <a:gd name="csX1" fmla="*/ 2706676 w 2706676"/>
              <a:gd name="csY1" fmla="*/ 0 h 2187614"/>
              <a:gd name="csX2" fmla="*/ 2706676 w 2706676"/>
              <a:gd name="csY2" fmla="*/ 797994 h 2187614"/>
              <a:gd name="csX3" fmla="*/ 2702898 w 2706676"/>
              <a:gd name="csY3" fmla="*/ 797718 h 2187614"/>
              <a:gd name="csX4" fmla="*/ 2706676 w 2706676"/>
              <a:gd name="csY4" fmla="*/ 812602 h 2187614"/>
              <a:gd name="csX5" fmla="*/ 2706676 w 2706676"/>
              <a:gd name="csY5" fmla="*/ 1443090 h 2187614"/>
              <a:gd name="csX6" fmla="*/ 2250676 w 2706676"/>
              <a:gd name="csY6" fmla="*/ 1040926 h 2187614"/>
              <a:gd name="csX7" fmla="*/ 2126583 w 2706676"/>
              <a:gd name="csY7" fmla="*/ 1888541 h 2187614"/>
              <a:gd name="csX8" fmla="*/ 1690736 w 2706676"/>
              <a:gd name="csY8" fmla="*/ 1117660 h 2187614"/>
              <a:gd name="csX9" fmla="*/ 1362124 w 2706676"/>
              <a:gd name="csY9" fmla="*/ 2187614 h 2187614"/>
              <a:gd name="csX10" fmla="*/ 1238514 w 2706676"/>
              <a:gd name="csY10" fmla="*/ 1228749 h 2187614"/>
              <a:gd name="csX11" fmla="*/ 764459 w 2706676"/>
              <a:gd name="csY11" fmla="*/ 1548210 h 2187614"/>
              <a:gd name="csX12" fmla="*/ 909742 w 2706676"/>
              <a:gd name="csY12" fmla="*/ 957448 h 2187614"/>
              <a:gd name="csX13" fmla="*/ 21672 w 2706676"/>
              <a:gd name="csY13" fmla="*/ 1061795 h 2187614"/>
              <a:gd name="csX14" fmla="*/ 597505 w 2706676"/>
              <a:gd name="csY14" fmla="*/ 610375 h 2187614"/>
              <a:gd name="csX15" fmla="*/ 0 w 2706676"/>
              <a:gd name="csY15" fmla="*/ 103091 h 21876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2706676" h="2187614">
                <a:moveTo>
                  <a:pt x="477956" y="0"/>
                </a:moveTo>
                <a:lnTo>
                  <a:pt x="2706676" y="0"/>
                </a:lnTo>
                <a:lnTo>
                  <a:pt x="2706676" y="797994"/>
                </a:lnTo>
                <a:lnTo>
                  <a:pt x="2702898" y="797718"/>
                </a:lnTo>
                <a:lnTo>
                  <a:pt x="2706676" y="812602"/>
                </a:lnTo>
                <a:lnTo>
                  <a:pt x="2706676" y="1443090"/>
                </a:lnTo>
                <a:lnTo>
                  <a:pt x="2250676" y="1040926"/>
                </a:lnTo>
                <a:lnTo>
                  <a:pt x="2126583" y="1888541"/>
                </a:lnTo>
                <a:lnTo>
                  <a:pt x="1690736" y="1117660"/>
                </a:lnTo>
                <a:lnTo>
                  <a:pt x="1362124" y="2187614"/>
                </a:lnTo>
                <a:cubicBezTo>
                  <a:pt x="1320867" y="1867993"/>
                  <a:pt x="1279771" y="1548371"/>
                  <a:pt x="1238514" y="1228749"/>
                </a:cubicBezTo>
                <a:lnTo>
                  <a:pt x="764459" y="1548210"/>
                </a:lnTo>
                <a:lnTo>
                  <a:pt x="909742" y="957448"/>
                </a:lnTo>
                <a:lnTo>
                  <a:pt x="21672" y="1061795"/>
                </a:lnTo>
                <a:lnTo>
                  <a:pt x="597505" y="610375"/>
                </a:lnTo>
                <a:lnTo>
                  <a:pt x="0" y="103091"/>
                </a:lnTo>
                <a:close/>
              </a:path>
            </a:pathLst>
          </a:cu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22E064D3-5817-8824-9D07-1ECA7154E86D}"/>
              </a:ext>
            </a:extLst>
          </p:cNvPr>
          <p:cNvSpPr/>
          <p:nvPr/>
        </p:nvSpPr>
        <p:spPr>
          <a:xfrm rot="5752637">
            <a:off x="-1601424" y="4521700"/>
            <a:ext cx="3761459" cy="948766"/>
          </a:xfrm>
          <a:custGeom>
            <a:avLst/>
            <a:gdLst>
              <a:gd name="csX0" fmla="*/ 0 w 3761459"/>
              <a:gd name="csY0" fmla="*/ 948766 h 948766"/>
              <a:gd name="csX1" fmla="*/ 71816 w 3761459"/>
              <a:gd name="csY1" fmla="*/ 885196 h 948766"/>
              <a:gd name="csX2" fmla="*/ 376849 w 3761459"/>
              <a:gd name="csY2" fmla="*/ 792919 h 948766"/>
              <a:gd name="csX3" fmla="*/ 381192 w 3761459"/>
              <a:gd name="csY3" fmla="*/ 785357 h 948766"/>
              <a:gd name="csX4" fmla="*/ 583393 w 3761459"/>
              <a:gd name="csY4" fmla="*/ 373444 h 948766"/>
              <a:gd name="csX5" fmla="*/ 1567059 w 3761459"/>
              <a:gd name="csY5" fmla="*/ 279338 h 948766"/>
              <a:gd name="csX6" fmla="*/ 1567247 w 3761459"/>
              <a:gd name="csY6" fmla="*/ 279164 h 948766"/>
              <a:gd name="csX7" fmla="*/ 1653807 w 3761459"/>
              <a:gd name="csY7" fmla="*/ 199390 h 948766"/>
              <a:gd name="csX8" fmla="*/ 2558821 w 3761459"/>
              <a:gd name="csY8" fmla="*/ 181644 h 948766"/>
              <a:gd name="csX9" fmla="*/ 2563244 w 3761459"/>
              <a:gd name="csY9" fmla="*/ 177362 h 948766"/>
              <a:gd name="csX10" fmla="*/ 2627488 w 3761459"/>
              <a:gd name="csY10" fmla="*/ 115172 h 948766"/>
              <a:gd name="csX11" fmla="*/ 2945269 w 3761459"/>
              <a:gd name="csY11" fmla="*/ 3257 h 948766"/>
              <a:gd name="csX12" fmla="*/ 3328039 w 3761459"/>
              <a:gd name="csY12" fmla="*/ 67298 h 948766"/>
              <a:gd name="csX13" fmla="*/ 3418927 w 3761459"/>
              <a:gd name="csY13" fmla="*/ 125554 h 948766"/>
              <a:gd name="csX14" fmla="*/ 3424545 w 3761459"/>
              <a:gd name="csY14" fmla="*/ 129155 h 948766"/>
              <a:gd name="csX15" fmla="*/ 3603275 w 3761459"/>
              <a:gd name="csY15" fmla="*/ 39294 h 948766"/>
              <a:gd name="csX16" fmla="*/ 3705121 w 3761459"/>
              <a:gd name="csY16" fmla="*/ 14264 h 948766"/>
              <a:gd name="csX17" fmla="*/ 3761459 w 3761459"/>
              <a:gd name="csY17" fmla="*/ 561565 h 948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3761459" h="948766">
                <a:moveTo>
                  <a:pt x="0" y="948766"/>
                </a:moveTo>
                <a:lnTo>
                  <a:pt x="71816" y="885196"/>
                </a:lnTo>
                <a:cubicBezTo>
                  <a:pt x="152116" y="834452"/>
                  <a:pt x="258439" y="800756"/>
                  <a:pt x="376849" y="792919"/>
                </a:cubicBezTo>
                <a:cubicBezTo>
                  <a:pt x="378258" y="790380"/>
                  <a:pt x="379783" y="787896"/>
                  <a:pt x="381192" y="785357"/>
                </a:cubicBezTo>
                <a:cubicBezTo>
                  <a:pt x="349389" y="635616"/>
                  <a:pt x="423557" y="484604"/>
                  <a:pt x="583393" y="373444"/>
                </a:cubicBezTo>
                <a:cubicBezTo>
                  <a:pt x="835940" y="197871"/>
                  <a:pt x="1245390" y="158739"/>
                  <a:pt x="1567059" y="279338"/>
                </a:cubicBezTo>
                <a:lnTo>
                  <a:pt x="1567247" y="279164"/>
                </a:lnTo>
                <a:lnTo>
                  <a:pt x="1653807" y="199390"/>
                </a:lnTo>
                <a:cubicBezTo>
                  <a:pt x="1884565" y="33856"/>
                  <a:pt x="2297795" y="16959"/>
                  <a:pt x="2558821" y="181644"/>
                </a:cubicBezTo>
                <a:lnTo>
                  <a:pt x="2563244" y="177362"/>
                </a:lnTo>
                <a:lnTo>
                  <a:pt x="2627488" y="115172"/>
                </a:lnTo>
                <a:cubicBezTo>
                  <a:pt x="2707670" y="54970"/>
                  <a:pt x="2820199" y="14599"/>
                  <a:pt x="2945269" y="3257"/>
                </a:cubicBezTo>
                <a:cubicBezTo>
                  <a:pt x="3082926" y="-9245"/>
                  <a:pt x="3220451" y="14703"/>
                  <a:pt x="3328039" y="67298"/>
                </a:cubicBezTo>
                <a:lnTo>
                  <a:pt x="3418927" y="125554"/>
                </a:lnTo>
                <a:lnTo>
                  <a:pt x="3424545" y="129155"/>
                </a:lnTo>
                <a:cubicBezTo>
                  <a:pt x="3475228" y="90967"/>
                  <a:pt x="3536270" y="60795"/>
                  <a:pt x="3603275" y="39294"/>
                </a:cubicBezTo>
                <a:lnTo>
                  <a:pt x="3705121" y="14264"/>
                </a:lnTo>
                <a:lnTo>
                  <a:pt x="3761459" y="561565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5908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60F05186-F5EF-6C07-9CDA-7C117460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729879" y="2193743"/>
            <a:ext cx="6634512" cy="2918506"/>
          </a:xfrm>
          <a:prstGeom prst="rect">
            <a:avLst/>
          </a:prstGeom>
        </p:spPr>
      </p:pic>
      <p:sp>
        <p:nvSpPr>
          <p:cNvPr id="8" name="انفجار: 14 نقطة 7">
            <a:extLst>
              <a:ext uri="{FF2B5EF4-FFF2-40B4-BE49-F238E27FC236}">
                <a16:creationId xmlns:a16="http://schemas.microsoft.com/office/drawing/2014/main" id="{A5F377DD-9C1D-4AF5-B9D4-251E798FC950}"/>
              </a:ext>
            </a:extLst>
          </p:cNvPr>
          <p:cNvSpPr/>
          <p:nvPr/>
        </p:nvSpPr>
        <p:spPr>
          <a:xfrm>
            <a:off x="1041722" y="1057284"/>
            <a:ext cx="821802" cy="821802"/>
          </a:xfrm>
          <a:prstGeom prst="irregularSeal2">
            <a:avLst/>
          </a:pr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B2FF13AB-674F-4BAC-BB6D-B0035C095B7B}"/>
              </a:ext>
            </a:extLst>
          </p:cNvPr>
          <p:cNvSpPr/>
          <p:nvPr/>
        </p:nvSpPr>
        <p:spPr>
          <a:xfrm rot="20457463">
            <a:off x="1095062" y="6042754"/>
            <a:ext cx="558929" cy="558929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937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id="{160A650B-51D4-41B4-B19A-BEB8E1C507E1}"/>
              </a:ext>
            </a:extLst>
          </p:cNvPr>
          <p:cNvSpPr/>
          <p:nvPr/>
        </p:nvSpPr>
        <p:spPr>
          <a:xfrm rot="184487">
            <a:off x="4699322" y="1594766"/>
            <a:ext cx="2789499" cy="326633"/>
          </a:xfrm>
          <a:custGeom>
            <a:avLst/>
            <a:gdLst>
              <a:gd name="connsiteX0" fmla="*/ 0 w 2789499"/>
              <a:gd name="connsiteY0" fmla="*/ 326633 h 326633"/>
              <a:gd name="connsiteX1" fmla="*/ 266218 w 2789499"/>
              <a:gd name="connsiteY1" fmla="*/ 245610 h 326633"/>
              <a:gd name="connsiteX2" fmla="*/ 2696902 w 2789499"/>
              <a:gd name="connsiteY2" fmla="*/ 106714 h 326633"/>
              <a:gd name="connsiteX3" fmla="*/ 2708476 w 2789499"/>
              <a:gd name="connsiteY3" fmla="*/ 153013 h 326633"/>
              <a:gd name="connsiteX4" fmla="*/ 1608881 w 2789499"/>
              <a:gd name="connsiteY4" fmla="*/ 164587 h 326633"/>
              <a:gd name="connsiteX5" fmla="*/ 2789499 w 2789499"/>
              <a:gd name="connsiteY5" fmla="*/ 48840 h 326633"/>
              <a:gd name="connsiteX6" fmla="*/ 2326512 w 2789499"/>
              <a:gd name="connsiteY6" fmla="*/ 106714 h 32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499" h="326633">
                <a:moveTo>
                  <a:pt x="0" y="326633"/>
                </a:moveTo>
                <a:cubicBezTo>
                  <a:pt x="88739" y="299625"/>
                  <a:pt x="174377" y="258621"/>
                  <a:pt x="266218" y="245610"/>
                </a:cubicBezTo>
                <a:cubicBezTo>
                  <a:pt x="1338392" y="93718"/>
                  <a:pt x="1574110" y="126586"/>
                  <a:pt x="2696902" y="106714"/>
                </a:cubicBezTo>
                <a:cubicBezTo>
                  <a:pt x="2700760" y="122147"/>
                  <a:pt x="2724361" y="152168"/>
                  <a:pt x="2708476" y="153013"/>
                </a:cubicBezTo>
                <a:cubicBezTo>
                  <a:pt x="2342441" y="172483"/>
                  <a:pt x="1383841" y="453926"/>
                  <a:pt x="1608881" y="164587"/>
                </a:cubicBezTo>
                <a:cubicBezTo>
                  <a:pt x="1851648" y="-147544"/>
                  <a:pt x="2395960" y="87422"/>
                  <a:pt x="2789499" y="48840"/>
                </a:cubicBezTo>
                <a:cubicBezTo>
                  <a:pt x="2239366" y="183317"/>
                  <a:pt x="2154216" y="313467"/>
                  <a:pt x="2326512" y="106714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BFA495F-23C7-4F4F-9847-D6872D29A1AF}"/>
              </a:ext>
            </a:extLst>
          </p:cNvPr>
          <p:cNvSpPr txBox="1"/>
          <p:nvPr/>
        </p:nvSpPr>
        <p:spPr>
          <a:xfrm>
            <a:off x="2296611" y="702386"/>
            <a:ext cx="75987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F5513C"/>
                </a:solidFill>
              </a:rPr>
              <a:t>كيف يشعر المتنمر عليه؟</a:t>
            </a:r>
          </a:p>
        </p:txBody>
      </p:sp>
      <p:sp>
        <p:nvSpPr>
          <p:cNvPr id="25" name="نجمة: 7 نقاط 24">
            <a:extLst>
              <a:ext uri="{FF2B5EF4-FFF2-40B4-BE49-F238E27FC236}">
                <a16:creationId xmlns:a16="http://schemas.microsoft.com/office/drawing/2014/main" id="{7E841364-25B8-4F04-9025-436F28557489}"/>
              </a:ext>
            </a:extLst>
          </p:cNvPr>
          <p:cNvSpPr/>
          <p:nvPr/>
        </p:nvSpPr>
        <p:spPr>
          <a:xfrm rot="20457463">
            <a:off x="11146197" y="1876781"/>
            <a:ext cx="395275" cy="395275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F65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BAFE3C43-C8D8-450E-9B88-4304152311AE}"/>
              </a:ext>
            </a:extLst>
          </p:cNvPr>
          <p:cNvSpPr txBox="1"/>
          <p:nvPr/>
        </p:nvSpPr>
        <p:spPr>
          <a:xfrm>
            <a:off x="932084" y="5119192"/>
            <a:ext cx="24105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133836"/>
                </a:solidFill>
              </a:rPr>
              <a:t>الشعور </a:t>
            </a:r>
          </a:p>
          <a:p>
            <a:pPr algn="ctr"/>
            <a:r>
              <a:rPr lang="ar-SA" sz="2000" dirty="0">
                <a:solidFill>
                  <a:srgbClr val="133836"/>
                </a:solidFill>
              </a:rPr>
              <a:t>بالحزن المستمر</a:t>
            </a:r>
          </a:p>
        </p:txBody>
      </p:sp>
      <p:sp>
        <p:nvSpPr>
          <p:cNvPr id="66" name="شكل حر: شكل 65">
            <a:extLst>
              <a:ext uri="{FF2B5EF4-FFF2-40B4-BE49-F238E27FC236}">
                <a16:creationId xmlns:a16="http://schemas.microsoft.com/office/drawing/2014/main" id="{87EBA32D-127F-47F6-8B71-8C9154C01624}"/>
              </a:ext>
            </a:extLst>
          </p:cNvPr>
          <p:cNvSpPr/>
          <p:nvPr/>
        </p:nvSpPr>
        <p:spPr>
          <a:xfrm rot="587997">
            <a:off x="10599516" y="6252175"/>
            <a:ext cx="1335404" cy="380993"/>
          </a:xfrm>
          <a:custGeom>
            <a:avLst/>
            <a:gdLst>
              <a:gd name="connsiteX0" fmla="*/ 1400536 w 1837236"/>
              <a:gd name="connsiteY0" fmla="*/ 61178 h 524166"/>
              <a:gd name="connsiteX1" fmla="*/ 1828800 w 1837236"/>
              <a:gd name="connsiteY1" fmla="*/ 142201 h 524166"/>
              <a:gd name="connsiteX2" fmla="*/ 1551007 w 1837236"/>
              <a:gd name="connsiteY2" fmla="*/ 327396 h 524166"/>
              <a:gd name="connsiteX3" fmla="*/ 1111169 w 1837236"/>
              <a:gd name="connsiteY3" fmla="*/ 350545 h 524166"/>
              <a:gd name="connsiteX4" fmla="*/ 1088020 w 1837236"/>
              <a:gd name="connsiteY4" fmla="*/ 38029 h 524166"/>
              <a:gd name="connsiteX5" fmla="*/ 1273215 w 1837236"/>
              <a:gd name="connsiteY5" fmla="*/ 49604 h 524166"/>
              <a:gd name="connsiteX6" fmla="*/ 1088020 w 1837236"/>
              <a:gd name="connsiteY6" fmla="*/ 304247 h 524166"/>
              <a:gd name="connsiteX7" fmla="*/ 196769 w 1837236"/>
              <a:gd name="connsiteY7" fmla="*/ 524166 h 524166"/>
              <a:gd name="connsiteX8" fmla="*/ 46298 w 1837236"/>
              <a:gd name="connsiteY8" fmla="*/ 477867 h 524166"/>
              <a:gd name="connsiteX9" fmla="*/ 34724 w 1837236"/>
              <a:gd name="connsiteY9" fmla="*/ 431568 h 524166"/>
              <a:gd name="connsiteX10" fmla="*/ 0 w 1837236"/>
              <a:gd name="connsiteY10" fmla="*/ 419993 h 52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7236" h="524166">
                <a:moveTo>
                  <a:pt x="1400536" y="61178"/>
                </a:moveTo>
                <a:cubicBezTo>
                  <a:pt x="1543291" y="88186"/>
                  <a:pt x="1757310" y="15720"/>
                  <a:pt x="1828800" y="142201"/>
                </a:cubicBezTo>
                <a:cubicBezTo>
                  <a:pt x="1883560" y="239085"/>
                  <a:pt x="1657882" y="296368"/>
                  <a:pt x="1551007" y="327396"/>
                </a:cubicBezTo>
                <a:cubicBezTo>
                  <a:pt x="1410013" y="368330"/>
                  <a:pt x="1257782" y="342829"/>
                  <a:pt x="1111169" y="350545"/>
                </a:cubicBezTo>
                <a:cubicBezTo>
                  <a:pt x="1103453" y="246373"/>
                  <a:pt x="1038497" y="130001"/>
                  <a:pt x="1088020" y="38029"/>
                </a:cubicBezTo>
                <a:cubicBezTo>
                  <a:pt x="1117344" y="-16430"/>
                  <a:pt x="1273215" y="-12248"/>
                  <a:pt x="1273215" y="49604"/>
                </a:cubicBezTo>
                <a:cubicBezTo>
                  <a:pt x="1273215" y="154559"/>
                  <a:pt x="1184057" y="261908"/>
                  <a:pt x="1088020" y="304247"/>
                </a:cubicBezTo>
                <a:cubicBezTo>
                  <a:pt x="808028" y="427684"/>
                  <a:pt x="493853" y="450860"/>
                  <a:pt x="196769" y="524166"/>
                </a:cubicBezTo>
                <a:cubicBezTo>
                  <a:pt x="146612" y="508733"/>
                  <a:pt x="91861" y="503903"/>
                  <a:pt x="46298" y="477867"/>
                </a:cubicBezTo>
                <a:cubicBezTo>
                  <a:pt x="32486" y="469974"/>
                  <a:pt x="44661" y="443990"/>
                  <a:pt x="34724" y="431568"/>
                </a:cubicBezTo>
                <a:cubicBezTo>
                  <a:pt x="27102" y="422041"/>
                  <a:pt x="11575" y="423851"/>
                  <a:pt x="0" y="419993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7" name="شكل حر: شكل 66">
            <a:extLst>
              <a:ext uri="{FF2B5EF4-FFF2-40B4-BE49-F238E27FC236}">
                <a16:creationId xmlns:a16="http://schemas.microsoft.com/office/drawing/2014/main" id="{7756B7DD-4B5D-4DD0-8F78-E1C749F4EDE8}"/>
              </a:ext>
            </a:extLst>
          </p:cNvPr>
          <p:cNvSpPr/>
          <p:nvPr/>
        </p:nvSpPr>
        <p:spPr>
          <a:xfrm>
            <a:off x="336951" y="128638"/>
            <a:ext cx="3012119" cy="401380"/>
          </a:xfrm>
          <a:custGeom>
            <a:avLst/>
            <a:gdLst>
              <a:gd name="connsiteX0" fmla="*/ 3774302 w 3774302"/>
              <a:gd name="connsiteY0" fmla="*/ 379749 h 502945"/>
              <a:gd name="connsiteX1" fmla="*/ 3713342 w 3774302"/>
              <a:gd name="connsiteY1" fmla="*/ 369589 h 502945"/>
              <a:gd name="connsiteX2" fmla="*/ 3225662 w 3774302"/>
              <a:gd name="connsiteY2" fmla="*/ 450869 h 502945"/>
              <a:gd name="connsiteX3" fmla="*/ 2910702 w 3774302"/>
              <a:gd name="connsiteY3" fmla="*/ 359429 h 502945"/>
              <a:gd name="connsiteX4" fmla="*/ 2900542 w 3774302"/>
              <a:gd name="connsiteY4" fmla="*/ 328949 h 502945"/>
              <a:gd name="connsiteX5" fmla="*/ 2524622 w 3774302"/>
              <a:gd name="connsiteY5" fmla="*/ 400069 h 502945"/>
              <a:gd name="connsiteX6" fmla="*/ 2179182 w 3774302"/>
              <a:gd name="connsiteY6" fmla="*/ 420389 h 502945"/>
              <a:gd name="connsiteX7" fmla="*/ 1407022 w 3774302"/>
              <a:gd name="connsiteY7" fmla="*/ 501669 h 502945"/>
              <a:gd name="connsiteX8" fmla="*/ 1366382 w 3774302"/>
              <a:gd name="connsiteY8" fmla="*/ 471189 h 502945"/>
              <a:gd name="connsiteX9" fmla="*/ 1386702 w 3774302"/>
              <a:gd name="connsiteY9" fmla="*/ 278149 h 502945"/>
              <a:gd name="connsiteX10" fmla="*/ 1488302 w 3774302"/>
              <a:gd name="connsiteY10" fmla="*/ 257829 h 502945"/>
              <a:gd name="connsiteX11" fmla="*/ 1701662 w 3774302"/>
              <a:gd name="connsiteY11" fmla="*/ 278149 h 502945"/>
              <a:gd name="connsiteX12" fmla="*/ 1742302 w 3774302"/>
              <a:gd name="connsiteY12" fmla="*/ 339109 h 502945"/>
              <a:gd name="connsiteX13" fmla="*/ 1142862 w 3774302"/>
              <a:gd name="connsiteY13" fmla="*/ 501669 h 502945"/>
              <a:gd name="connsiteX14" fmla="*/ 1173342 w 3774302"/>
              <a:gd name="connsiteY14" fmla="*/ 339109 h 502945"/>
              <a:gd name="connsiteX15" fmla="*/ 970142 w 3774302"/>
              <a:gd name="connsiteY15" fmla="*/ 389909 h 502945"/>
              <a:gd name="connsiteX16" fmla="*/ 86222 w 3774302"/>
              <a:gd name="connsiteY16" fmla="*/ 471189 h 502945"/>
              <a:gd name="connsiteX17" fmla="*/ 15102 w 3774302"/>
              <a:gd name="connsiteY17" fmla="*/ 237509 h 502945"/>
              <a:gd name="connsiteX18" fmla="*/ 482462 w 3774302"/>
              <a:gd name="connsiteY18" fmla="*/ 3829 h 502945"/>
              <a:gd name="connsiteX19" fmla="*/ 319902 w 3774302"/>
              <a:gd name="connsiteY19" fmla="*/ 115589 h 50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74302" h="502945">
                <a:moveTo>
                  <a:pt x="3774302" y="379749"/>
                </a:moveTo>
                <a:cubicBezTo>
                  <a:pt x="3753982" y="376362"/>
                  <a:pt x="3733771" y="366941"/>
                  <a:pt x="3713342" y="369589"/>
                </a:cubicBezTo>
                <a:cubicBezTo>
                  <a:pt x="3549907" y="390775"/>
                  <a:pt x="3390451" y="452955"/>
                  <a:pt x="3225662" y="450869"/>
                </a:cubicBezTo>
                <a:cubicBezTo>
                  <a:pt x="3116349" y="449485"/>
                  <a:pt x="3015689" y="389909"/>
                  <a:pt x="2910702" y="359429"/>
                </a:cubicBezTo>
                <a:cubicBezTo>
                  <a:pt x="2907315" y="349269"/>
                  <a:pt x="2911193" y="327828"/>
                  <a:pt x="2900542" y="328949"/>
                </a:cubicBezTo>
                <a:cubicBezTo>
                  <a:pt x="2773713" y="342299"/>
                  <a:pt x="2651139" y="384032"/>
                  <a:pt x="2524622" y="400069"/>
                </a:cubicBezTo>
                <a:cubicBezTo>
                  <a:pt x="2410192" y="414574"/>
                  <a:pt x="2294329" y="413616"/>
                  <a:pt x="2179182" y="420389"/>
                </a:cubicBezTo>
                <a:cubicBezTo>
                  <a:pt x="1843600" y="481404"/>
                  <a:pt x="1773678" y="509470"/>
                  <a:pt x="1407022" y="501669"/>
                </a:cubicBezTo>
                <a:cubicBezTo>
                  <a:pt x="1390092" y="501309"/>
                  <a:pt x="1379929" y="481349"/>
                  <a:pt x="1366382" y="471189"/>
                </a:cubicBezTo>
                <a:cubicBezTo>
                  <a:pt x="1373155" y="406842"/>
                  <a:pt x="1354601" y="334326"/>
                  <a:pt x="1386702" y="278149"/>
                </a:cubicBezTo>
                <a:cubicBezTo>
                  <a:pt x="1403837" y="248162"/>
                  <a:pt x="1453765" y="257829"/>
                  <a:pt x="1488302" y="257829"/>
                </a:cubicBezTo>
                <a:cubicBezTo>
                  <a:pt x="1559744" y="257829"/>
                  <a:pt x="1630542" y="271376"/>
                  <a:pt x="1701662" y="278149"/>
                </a:cubicBezTo>
                <a:cubicBezTo>
                  <a:pt x="1715209" y="298469"/>
                  <a:pt x="1762622" y="325562"/>
                  <a:pt x="1742302" y="339109"/>
                </a:cubicBezTo>
                <a:cubicBezTo>
                  <a:pt x="1502538" y="498952"/>
                  <a:pt x="1395341" y="481471"/>
                  <a:pt x="1142862" y="501669"/>
                </a:cubicBezTo>
                <a:cubicBezTo>
                  <a:pt x="1153022" y="447482"/>
                  <a:pt x="1219628" y="369059"/>
                  <a:pt x="1173342" y="339109"/>
                </a:cubicBezTo>
                <a:cubicBezTo>
                  <a:pt x="1114725" y="301180"/>
                  <a:pt x="1039450" y="381488"/>
                  <a:pt x="970142" y="389909"/>
                </a:cubicBezTo>
                <a:cubicBezTo>
                  <a:pt x="676419" y="425595"/>
                  <a:pt x="380862" y="444096"/>
                  <a:pt x="86222" y="471189"/>
                </a:cubicBezTo>
                <a:cubicBezTo>
                  <a:pt x="62515" y="393296"/>
                  <a:pt x="-37552" y="299613"/>
                  <a:pt x="15102" y="237509"/>
                </a:cubicBezTo>
                <a:cubicBezTo>
                  <a:pt x="127738" y="104656"/>
                  <a:pt x="320745" y="68516"/>
                  <a:pt x="482462" y="3829"/>
                </a:cubicBezTo>
                <a:cubicBezTo>
                  <a:pt x="543516" y="-20593"/>
                  <a:pt x="374089" y="78336"/>
                  <a:pt x="319902" y="115589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4" name="مربع نص 93">
            <a:extLst>
              <a:ext uri="{FF2B5EF4-FFF2-40B4-BE49-F238E27FC236}">
                <a16:creationId xmlns:a16="http://schemas.microsoft.com/office/drawing/2014/main" id="{FEB3B30B-DADA-493C-B933-6F1F028C79AD}"/>
              </a:ext>
            </a:extLst>
          </p:cNvPr>
          <p:cNvSpPr txBox="1"/>
          <p:nvPr/>
        </p:nvSpPr>
        <p:spPr>
          <a:xfrm>
            <a:off x="830820" y="3048076"/>
            <a:ext cx="25473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133836"/>
                </a:solidFill>
              </a:rPr>
              <a:t>صعوبة بالغة في التركيز وانخفاض إنتاجية الفرد </a:t>
            </a:r>
          </a:p>
          <a:p>
            <a:pPr algn="ctr"/>
            <a:r>
              <a:rPr lang="ar-SA" sz="2000" dirty="0">
                <a:solidFill>
                  <a:srgbClr val="133836"/>
                </a:solidFill>
              </a:rPr>
              <a:t>و الابتعاد عن الأنشطة التي اعتاد على ممارستها</a:t>
            </a:r>
          </a:p>
        </p:txBody>
      </p:sp>
      <p:sp>
        <p:nvSpPr>
          <p:cNvPr id="95" name="مربع نص 94">
            <a:extLst>
              <a:ext uri="{FF2B5EF4-FFF2-40B4-BE49-F238E27FC236}">
                <a16:creationId xmlns:a16="http://schemas.microsoft.com/office/drawing/2014/main" id="{1EC9CB1E-966A-4043-99EB-57E406CA8404}"/>
              </a:ext>
            </a:extLst>
          </p:cNvPr>
          <p:cNvSpPr txBox="1"/>
          <p:nvPr/>
        </p:nvSpPr>
        <p:spPr>
          <a:xfrm>
            <a:off x="3727565" y="5087464"/>
            <a:ext cx="2545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133836"/>
                </a:solidFill>
              </a:rPr>
              <a:t>انخفاض الثقة و إيجاد صعوبة في الحصول على الصداقات</a:t>
            </a:r>
          </a:p>
        </p:txBody>
      </p:sp>
      <p:sp>
        <p:nvSpPr>
          <p:cNvPr id="96" name="مربع نص 95">
            <a:extLst>
              <a:ext uri="{FF2B5EF4-FFF2-40B4-BE49-F238E27FC236}">
                <a16:creationId xmlns:a16="http://schemas.microsoft.com/office/drawing/2014/main" id="{3E6EC00F-E48E-470E-9807-E7A12102CEC3}"/>
              </a:ext>
            </a:extLst>
          </p:cNvPr>
          <p:cNvSpPr txBox="1"/>
          <p:nvPr/>
        </p:nvSpPr>
        <p:spPr>
          <a:xfrm>
            <a:off x="6606540" y="5100164"/>
            <a:ext cx="26568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133836"/>
                </a:solidFill>
              </a:rPr>
              <a:t>انخفاض احترام الذات والنفس ،الشعور بالغضب ، والضعف، والعزلة. </a:t>
            </a:r>
          </a:p>
        </p:txBody>
      </p:sp>
      <p:sp>
        <p:nvSpPr>
          <p:cNvPr id="97" name="مربع نص 96">
            <a:extLst>
              <a:ext uri="{FF2B5EF4-FFF2-40B4-BE49-F238E27FC236}">
                <a16:creationId xmlns:a16="http://schemas.microsoft.com/office/drawing/2014/main" id="{B1E9E897-167A-4C3C-AF72-AB5FBD4FDC05}"/>
              </a:ext>
            </a:extLst>
          </p:cNvPr>
          <p:cNvSpPr txBox="1"/>
          <p:nvPr/>
        </p:nvSpPr>
        <p:spPr>
          <a:xfrm>
            <a:off x="4267200" y="3540374"/>
            <a:ext cx="2006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/>
              <a:t>. </a:t>
            </a:r>
          </a:p>
        </p:txBody>
      </p: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A73642FA-BA67-42B9-8E57-4308506DD9F7}"/>
              </a:ext>
            </a:extLst>
          </p:cNvPr>
          <p:cNvSpPr txBox="1"/>
          <p:nvPr/>
        </p:nvSpPr>
        <p:spPr>
          <a:xfrm>
            <a:off x="6753860" y="3088716"/>
            <a:ext cx="2270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133836"/>
                </a:solidFill>
              </a:rPr>
              <a:t>فقدان الشهية وآلام في المعدة. حدوث تغيّرات في روتين النوم 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9FBAD0D5-3BC0-4F96-965A-3E5E418BB751}"/>
              </a:ext>
            </a:extLst>
          </p:cNvPr>
          <p:cNvSpPr txBox="1"/>
          <p:nvPr/>
        </p:nvSpPr>
        <p:spPr>
          <a:xfrm>
            <a:off x="3454399" y="3088950"/>
            <a:ext cx="30193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133836"/>
                </a:solidFill>
              </a:rPr>
              <a:t>انخفاض التحصيل الدراسيّ، والمعدل التراكميّ، ونتائج الاختبارات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F624D3C-F2C7-CE4C-8A94-3009C17C78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855258" y="2082269"/>
            <a:ext cx="3683660" cy="4044220"/>
          </a:xfrm>
          <a:prstGeom prst="rect">
            <a:avLst/>
          </a:prstGeom>
        </p:spPr>
      </p:pic>
      <p:sp>
        <p:nvSpPr>
          <p:cNvPr id="6" name="شكل حر: شكل 5">
            <a:extLst>
              <a:ext uri="{FF2B5EF4-FFF2-40B4-BE49-F238E27FC236}">
                <a16:creationId xmlns:a16="http://schemas.microsoft.com/office/drawing/2014/main" id="{2BF2C4EA-EA8C-277D-86E7-5DB1DA32710B}"/>
              </a:ext>
            </a:extLst>
          </p:cNvPr>
          <p:cNvSpPr/>
          <p:nvPr/>
        </p:nvSpPr>
        <p:spPr>
          <a:xfrm rot="5752637">
            <a:off x="-1601424" y="4521700"/>
            <a:ext cx="3761459" cy="948766"/>
          </a:xfrm>
          <a:custGeom>
            <a:avLst/>
            <a:gdLst>
              <a:gd name="csX0" fmla="*/ 0 w 3761459"/>
              <a:gd name="csY0" fmla="*/ 948766 h 948766"/>
              <a:gd name="csX1" fmla="*/ 71816 w 3761459"/>
              <a:gd name="csY1" fmla="*/ 885196 h 948766"/>
              <a:gd name="csX2" fmla="*/ 376849 w 3761459"/>
              <a:gd name="csY2" fmla="*/ 792919 h 948766"/>
              <a:gd name="csX3" fmla="*/ 381192 w 3761459"/>
              <a:gd name="csY3" fmla="*/ 785357 h 948766"/>
              <a:gd name="csX4" fmla="*/ 583393 w 3761459"/>
              <a:gd name="csY4" fmla="*/ 373444 h 948766"/>
              <a:gd name="csX5" fmla="*/ 1567059 w 3761459"/>
              <a:gd name="csY5" fmla="*/ 279338 h 948766"/>
              <a:gd name="csX6" fmla="*/ 1567247 w 3761459"/>
              <a:gd name="csY6" fmla="*/ 279164 h 948766"/>
              <a:gd name="csX7" fmla="*/ 1653807 w 3761459"/>
              <a:gd name="csY7" fmla="*/ 199390 h 948766"/>
              <a:gd name="csX8" fmla="*/ 2558821 w 3761459"/>
              <a:gd name="csY8" fmla="*/ 181644 h 948766"/>
              <a:gd name="csX9" fmla="*/ 2563244 w 3761459"/>
              <a:gd name="csY9" fmla="*/ 177362 h 948766"/>
              <a:gd name="csX10" fmla="*/ 2627488 w 3761459"/>
              <a:gd name="csY10" fmla="*/ 115172 h 948766"/>
              <a:gd name="csX11" fmla="*/ 2945269 w 3761459"/>
              <a:gd name="csY11" fmla="*/ 3257 h 948766"/>
              <a:gd name="csX12" fmla="*/ 3328039 w 3761459"/>
              <a:gd name="csY12" fmla="*/ 67298 h 948766"/>
              <a:gd name="csX13" fmla="*/ 3418927 w 3761459"/>
              <a:gd name="csY13" fmla="*/ 125554 h 948766"/>
              <a:gd name="csX14" fmla="*/ 3424545 w 3761459"/>
              <a:gd name="csY14" fmla="*/ 129155 h 948766"/>
              <a:gd name="csX15" fmla="*/ 3603275 w 3761459"/>
              <a:gd name="csY15" fmla="*/ 39294 h 948766"/>
              <a:gd name="csX16" fmla="*/ 3705121 w 3761459"/>
              <a:gd name="csY16" fmla="*/ 14264 h 948766"/>
              <a:gd name="csX17" fmla="*/ 3761459 w 3761459"/>
              <a:gd name="csY17" fmla="*/ 561565 h 948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3761459" h="948766">
                <a:moveTo>
                  <a:pt x="0" y="948766"/>
                </a:moveTo>
                <a:lnTo>
                  <a:pt x="71816" y="885196"/>
                </a:lnTo>
                <a:cubicBezTo>
                  <a:pt x="152116" y="834452"/>
                  <a:pt x="258439" y="800756"/>
                  <a:pt x="376849" y="792919"/>
                </a:cubicBezTo>
                <a:cubicBezTo>
                  <a:pt x="378258" y="790380"/>
                  <a:pt x="379783" y="787896"/>
                  <a:pt x="381192" y="785357"/>
                </a:cubicBezTo>
                <a:cubicBezTo>
                  <a:pt x="349389" y="635616"/>
                  <a:pt x="423557" y="484604"/>
                  <a:pt x="583393" y="373444"/>
                </a:cubicBezTo>
                <a:cubicBezTo>
                  <a:pt x="835940" y="197871"/>
                  <a:pt x="1245390" y="158739"/>
                  <a:pt x="1567059" y="279338"/>
                </a:cubicBezTo>
                <a:lnTo>
                  <a:pt x="1567247" y="279164"/>
                </a:lnTo>
                <a:lnTo>
                  <a:pt x="1653807" y="199390"/>
                </a:lnTo>
                <a:cubicBezTo>
                  <a:pt x="1884565" y="33856"/>
                  <a:pt x="2297795" y="16959"/>
                  <a:pt x="2558821" y="181644"/>
                </a:cubicBezTo>
                <a:lnTo>
                  <a:pt x="2563244" y="177362"/>
                </a:lnTo>
                <a:lnTo>
                  <a:pt x="2627488" y="115172"/>
                </a:lnTo>
                <a:cubicBezTo>
                  <a:pt x="2707670" y="54970"/>
                  <a:pt x="2820199" y="14599"/>
                  <a:pt x="2945269" y="3257"/>
                </a:cubicBezTo>
                <a:cubicBezTo>
                  <a:pt x="3082926" y="-9245"/>
                  <a:pt x="3220451" y="14703"/>
                  <a:pt x="3328039" y="67298"/>
                </a:cubicBezTo>
                <a:lnTo>
                  <a:pt x="3418927" y="125554"/>
                </a:lnTo>
                <a:lnTo>
                  <a:pt x="3424545" y="129155"/>
                </a:lnTo>
                <a:cubicBezTo>
                  <a:pt x="3475228" y="90967"/>
                  <a:pt x="3536270" y="60795"/>
                  <a:pt x="3603275" y="39294"/>
                </a:cubicBezTo>
                <a:lnTo>
                  <a:pt x="3705121" y="14264"/>
                </a:lnTo>
                <a:lnTo>
                  <a:pt x="3761459" y="561565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6A48A323-DE66-9756-CE66-AFB64B85274A}"/>
              </a:ext>
            </a:extLst>
          </p:cNvPr>
          <p:cNvSpPr/>
          <p:nvPr/>
        </p:nvSpPr>
        <p:spPr>
          <a:xfrm>
            <a:off x="9485324" y="0"/>
            <a:ext cx="2706676" cy="2187614"/>
          </a:xfrm>
          <a:custGeom>
            <a:avLst/>
            <a:gdLst>
              <a:gd name="csX0" fmla="*/ 477956 w 2706676"/>
              <a:gd name="csY0" fmla="*/ 0 h 2187614"/>
              <a:gd name="csX1" fmla="*/ 2706676 w 2706676"/>
              <a:gd name="csY1" fmla="*/ 0 h 2187614"/>
              <a:gd name="csX2" fmla="*/ 2706676 w 2706676"/>
              <a:gd name="csY2" fmla="*/ 797994 h 2187614"/>
              <a:gd name="csX3" fmla="*/ 2702898 w 2706676"/>
              <a:gd name="csY3" fmla="*/ 797718 h 2187614"/>
              <a:gd name="csX4" fmla="*/ 2706676 w 2706676"/>
              <a:gd name="csY4" fmla="*/ 812602 h 2187614"/>
              <a:gd name="csX5" fmla="*/ 2706676 w 2706676"/>
              <a:gd name="csY5" fmla="*/ 1443090 h 2187614"/>
              <a:gd name="csX6" fmla="*/ 2250676 w 2706676"/>
              <a:gd name="csY6" fmla="*/ 1040926 h 2187614"/>
              <a:gd name="csX7" fmla="*/ 2126583 w 2706676"/>
              <a:gd name="csY7" fmla="*/ 1888541 h 2187614"/>
              <a:gd name="csX8" fmla="*/ 1690736 w 2706676"/>
              <a:gd name="csY8" fmla="*/ 1117660 h 2187614"/>
              <a:gd name="csX9" fmla="*/ 1362124 w 2706676"/>
              <a:gd name="csY9" fmla="*/ 2187614 h 2187614"/>
              <a:gd name="csX10" fmla="*/ 1238514 w 2706676"/>
              <a:gd name="csY10" fmla="*/ 1228749 h 2187614"/>
              <a:gd name="csX11" fmla="*/ 764459 w 2706676"/>
              <a:gd name="csY11" fmla="*/ 1548210 h 2187614"/>
              <a:gd name="csX12" fmla="*/ 909742 w 2706676"/>
              <a:gd name="csY12" fmla="*/ 957448 h 2187614"/>
              <a:gd name="csX13" fmla="*/ 21672 w 2706676"/>
              <a:gd name="csY13" fmla="*/ 1061795 h 2187614"/>
              <a:gd name="csX14" fmla="*/ 597505 w 2706676"/>
              <a:gd name="csY14" fmla="*/ 610375 h 2187614"/>
              <a:gd name="csX15" fmla="*/ 0 w 2706676"/>
              <a:gd name="csY15" fmla="*/ 103091 h 21876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2706676" h="2187614">
                <a:moveTo>
                  <a:pt x="477956" y="0"/>
                </a:moveTo>
                <a:lnTo>
                  <a:pt x="2706676" y="0"/>
                </a:lnTo>
                <a:lnTo>
                  <a:pt x="2706676" y="797994"/>
                </a:lnTo>
                <a:lnTo>
                  <a:pt x="2702898" y="797718"/>
                </a:lnTo>
                <a:lnTo>
                  <a:pt x="2706676" y="812602"/>
                </a:lnTo>
                <a:lnTo>
                  <a:pt x="2706676" y="1443090"/>
                </a:lnTo>
                <a:lnTo>
                  <a:pt x="2250676" y="1040926"/>
                </a:lnTo>
                <a:lnTo>
                  <a:pt x="2126583" y="1888541"/>
                </a:lnTo>
                <a:lnTo>
                  <a:pt x="1690736" y="1117660"/>
                </a:lnTo>
                <a:lnTo>
                  <a:pt x="1362124" y="2187614"/>
                </a:lnTo>
                <a:cubicBezTo>
                  <a:pt x="1320867" y="1867993"/>
                  <a:pt x="1279771" y="1548371"/>
                  <a:pt x="1238514" y="1228749"/>
                </a:cubicBezTo>
                <a:lnTo>
                  <a:pt x="764459" y="1548210"/>
                </a:lnTo>
                <a:lnTo>
                  <a:pt x="909742" y="957448"/>
                </a:lnTo>
                <a:lnTo>
                  <a:pt x="21672" y="1061795"/>
                </a:lnTo>
                <a:lnTo>
                  <a:pt x="597505" y="610375"/>
                </a:lnTo>
                <a:lnTo>
                  <a:pt x="0" y="103091"/>
                </a:lnTo>
                <a:close/>
              </a:path>
            </a:pathLst>
          </a:cu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8501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9B88D35-D749-450D-970B-6B582899D5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انفجار: 14 نقطة 6">
            <a:extLst>
              <a:ext uri="{FF2B5EF4-FFF2-40B4-BE49-F238E27FC236}">
                <a16:creationId xmlns:a16="http://schemas.microsoft.com/office/drawing/2014/main" id="{A8DF19FA-7AF7-448D-9122-4424763859A1}"/>
              </a:ext>
            </a:extLst>
          </p:cNvPr>
          <p:cNvSpPr/>
          <p:nvPr/>
        </p:nvSpPr>
        <p:spPr>
          <a:xfrm>
            <a:off x="2006922" y="234324"/>
            <a:ext cx="821802" cy="821802"/>
          </a:xfrm>
          <a:prstGeom prst="irregularSeal2">
            <a:avLst/>
          </a:prstGeom>
          <a:solidFill>
            <a:srgbClr val="937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نجمة: 7 نقاط 7">
            <a:extLst>
              <a:ext uri="{FF2B5EF4-FFF2-40B4-BE49-F238E27FC236}">
                <a16:creationId xmlns:a16="http://schemas.microsoft.com/office/drawing/2014/main" id="{5C2C6C58-593A-4AAD-AA0F-EFD96B03A37E}"/>
              </a:ext>
            </a:extLst>
          </p:cNvPr>
          <p:cNvSpPr/>
          <p:nvPr/>
        </p:nvSpPr>
        <p:spPr>
          <a:xfrm rot="20457463">
            <a:off x="1095062" y="6042754"/>
            <a:ext cx="558929" cy="558929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937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F154638C-7A7D-415E-AF08-F60037B7198E}"/>
              </a:ext>
            </a:extLst>
          </p:cNvPr>
          <p:cNvSpPr/>
          <p:nvPr/>
        </p:nvSpPr>
        <p:spPr>
          <a:xfrm rot="20457463">
            <a:off x="10630500" y="3464212"/>
            <a:ext cx="395275" cy="395275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F65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EEF3CA87-2450-419F-B4DB-61767BA3F2DA}"/>
              </a:ext>
            </a:extLst>
          </p:cNvPr>
          <p:cNvSpPr/>
          <p:nvPr/>
        </p:nvSpPr>
        <p:spPr>
          <a:xfrm rot="184487">
            <a:off x="3639186" y="6061362"/>
            <a:ext cx="4746426" cy="555777"/>
          </a:xfrm>
          <a:custGeom>
            <a:avLst/>
            <a:gdLst>
              <a:gd name="connsiteX0" fmla="*/ 0 w 2789499"/>
              <a:gd name="connsiteY0" fmla="*/ 326633 h 326633"/>
              <a:gd name="connsiteX1" fmla="*/ 266218 w 2789499"/>
              <a:gd name="connsiteY1" fmla="*/ 245610 h 326633"/>
              <a:gd name="connsiteX2" fmla="*/ 2696902 w 2789499"/>
              <a:gd name="connsiteY2" fmla="*/ 106714 h 326633"/>
              <a:gd name="connsiteX3" fmla="*/ 2708476 w 2789499"/>
              <a:gd name="connsiteY3" fmla="*/ 153013 h 326633"/>
              <a:gd name="connsiteX4" fmla="*/ 1608881 w 2789499"/>
              <a:gd name="connsiteY4" fmla="*/ 164587 h 326633"/>
              <a:gd name="connsiteX5" fmla="*/ 2789499 w 2789499"/>
              <a:gd name="connsiteY5" fmla="*/ 48840 h 326633"/>
              <a:gd name="connsiteX6" fmla="*/ 2326512 w 2789499"/>
              <a:gd name="connsiteY6" fmla="*/ 106714 h 32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499" h="326633">
                <a:moveTo>
                  <a:pt x="0" y="326633"/>
                </a:moveTo>
                <a:cubicBezTo>
                  <a:pt x="88739" y="299625"/>
                  <a:pt x="174377" y="258621"/>
                  <a:pt x="266218" y="245610"/>
                </a:cubicBezTo>
                <a:cubicBezTo>
                  <a:pt x="1338392" y="93718"/>
                  <a:pt x="1574110" y="126586"/>
                  <a:pt x="2696902" y="106714"/>
                </a:cubicBezTo>
                <a:cubicBezTo>
                  <a:pt x="2700760" y="122147"/>
                  <a:pt x="2724361" y="152168"/>
                  <a:pt x="2708476" y="153013"/>
                </a:cubicBezTo>
                <a:cubicBezTo>
                  <a:pt x="2342441" y="172483"/>
                  <a:pt x="1383841" y="453926"/>
                  <a:pt x="1608881" y="164587"/>
                </a:cubicBezTo>
                <a:cubicBezTo>
                  <a:pt x="1851648" y="-147544"/>
                  <a:pt x="2395960" y="87422"/>
                  <a:pt x="2789499" y="48840"/>
                </a:cubicBezTo>
                <a:cubicBezTo>
                  <a:pt x="2239366" y="183317"/>
                  <a:pt x="2154216" y="313467"/>
                  <a:pt x="2326512" y="106714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246B79-59BD-47C8-BE0B-5812E292390A}"/>
              </a:ext>
            </a:extLst>
          </p:cNvPr>
          <p:cNvSpPr txBox="1"/>
          <p:nvPr/>
        </p:nvSpPr>
        <p:spPr>
          <a:xfrm>
            <a:off x="2296610" y="5241703"/>
            <a:ext cx="75987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F5513C"/>
                </a:solidFill>
              </a:rPr>
              <a:t>🚫 التنمر… لا! 🤝</a:t>
            </a:r>
          </a:p>
        </p:txBody>
      </p:sp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9357958B-65F0-45CA-97B6-0FA8A13AB4BC}"/>
              </a:ext>
            </a:extLst>
          </p:cNvPr>
          <p:cNvSpPr/>
          <p:nvPr/>
        </p:nvSpPr>
        <p:spPr>
          <a:xfrm rot="587997">
            <a:off x="10599516" y="6252175"/>
            <a:ext cx="1335404" cy="380993"/>
          </a:xfrm>
          <a:custGeom>
            <a:avLst/>
            <a:gdLst>
              <a:gd name="connsiteX0" fmla="*/ 1400536 w 1837236"/>
              <a:gd name="connsiteY0" fmla="*/ 61178 h 524166"/>
              <a:gd name="connsiteX1" fmla="*/ 1828800 w 1837236"/>
              <a:gd name="connsiteY1" fmla="*/ 142201 h 524166"/>
              <a:gd name="connsiteX2" fmla="*/ 1551007 w 1837236"/>
              <a:gd name="connsiteY2" fmla="*/ 327396 h 524166"/>
              <a:gd name="connsiteX3" fmla="*/ 1111169 w 1837236"/>
              <a:gd name="connsiteY3" fmla="*/ 350545 h 524166"/>
              <a:gd name="connsiteX4" fmla="*/ 1088020 w 1837236"/>
              <a:gd name="connsiteY4" fmla="*/ 38029 h 524166"/>
              <a:gd name="connsiteX5" fmla="*/ 1273215 w 1837236"/>
              <a:gd name="connsiteY5" fmla="*/ 49604 h 524166"/>
              <a:gd name="connsiteX6" fmla="*/ 1088020 w 1837236"/>
              <a:gd name="connsiteY6" fmla="*/ 304247 h 524166"/>
              <a:gd name="connsiteX7" fmla="*/ 196769 w 1837236"/>
              <a:gd name="connsiteY7" fmla="*/ 524166 h 524166"/>
              <a:gd name="connsiteX8" fmla="*/ 46298 w 1837236"/>
              <a:gd name="connsiteY8" fmla="*/ 477867 h 524166"/>
              <a:gd name="connsiteX9" fmla="*/ 34724 w 1837236"/>
              <a:gd name="connsiteY9" fmla="*/ 431568 h 524166"/>
              <a:gd name="connsiteX10" fmla="*/ 0 w 1837236"/>
              <a:gd name="connsiteY10" fmla="*/ 419993 h 52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7236" h="524166">
                <a:moveTo>
                  <a:pt x="1400536" y="61178"/>
                </a:moveTo>
                <a:cubicBezTo>
                  <a:pt x="1543291" y="88186"/>
                  <a:pt x="1757310" y="15720"/>
                  <a:pt x="1828800" y="142201"/>
                </a:cubicBezTo>
                <a:cubicBezTo>
                  <a:pt x="1883560" y="239085"/>
                  <a:pt x="1657882" y="296368"/>
                  <a:pt x="1551007" y="327396"/>
                </a:cubicBezTo>
                <a:cubicBezTo>
                  <a:pt x="1410013" y="368330"/>
                  <a:pt x="1257782" y="342829"/>
                  <a:pt x="1111169" y="350545"/>
                </a:cubicBezTo>
                <a:cubicBezTo>
                  <a:pt x="1103453" y="246373"/>
                  <a:pt x="1038497" y="130001"/>
                  <a:pt x="1088020" y="38029"/>
                </a:cubicBezTo>
                <a:cubicBezTo>
                  <a:pt x="1117344" y="-16430"/>
                  <a:pt x="1273215" y="-12248"/>
                  <a:pt x="1273215" y="49604"/>
                </a:cubicBezTo>
                <a:cubicBezTo>
                  <a:pt x="1273215" y="154559"/>
                  <a:pt x="1184057" y="261908"/>
                  <a:pt x="1088020" y="304247"/>
                </a:cubicBezTo>
                <a:cubicBezTo>
                  <a:pt x="808028" y="427684"/>
                  <a:pt x="493853" y="450860"/>
                  <a:pt x="196769" y="524166"/>
                </a:cubicBezTo>
                <a:cubicBezTo>
                  <a:pt x="146612" y="508733"/>
                  <a:pt x="91861" y="503903"/>
                  <a:pt x="46298" y="477867"/>
                </a:cubicBezTo>
                <a:cubicBezTo>
                  <a:pt x="32486" y="469974"/>
                  <a:pt x="44661" y="443990"/>
                  <a:pt x="34724" y="431568"/>
                </a:cubicBezTo>
                <a:cubicBezTo>
                  <a:pt x="27102" y="422041"/>
                  <a:pt x="11575" y="423851"/>
                  <a:pt x="0" y="419993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AF483E39-A094-FF51-E23B-B89F3405ED4D}"/>
              </a:ext>
            </a:extLst>
          </p:cNvPr>
          <p:cNvSpPr/>
          <p:nvPr/>
        </p:nvSpPr>
        <p:spPr>
          <a:xfrm>
            <a:off x="9485324" y="0"/>
            <a:ext cx="2706676" cy="2187614"/>
          </a:xfrm>
          <a:custGeom>
            <a:avLst/>
            <a:gdLst>
              <a:gd name="csX0" fmla="*/ 477956 w 2706676"/>
              <a:gd name="csY0" fmla="*/ 0 h 2187614"/>
              <a:gd name="csX1" fmla="*/ 2706676 w 2706676"/>
              <a:gd name="csY1" fmla="*/ 0 h 2187614"/>
              <a:gd name="csX2" fmla="*/ 2706676 w 2706676"/>
              <a:gd name="csY2" fmla="*/ 797994 h 2187614"/>
              <a:gd name="csX3" fmla="*/ 2702898 w 2706676"/>
              <a:gd name="csY3" fmla="*/ 797718 h 2187614"/>
              <a:gd name="csX4" fmla="*/ 2706676 w 2706676"/>
              <a:gd name="csY4" fmla="*/ 812602 h 2187614"/>
              <a:gd name="csX5" fmla="*/ 2706676 w 2706676"/>
              <a:gd name="csY5" fmla="*/ 1443090 h 2187614"/>
              <a:gd name="csX6" fmla="*/ 2250676 w 2706676"/>
              <a:gd name="csY6" fmla="*/ 1040926 h 2187614"/>
              <a:gd name="csX7" fmla="*/ 2126583 w 2706676"/>
              <a:gd name="csY7" fmla="*/ 1888541 h 2187614"/>
              <a:gd name="csX8" fmla="*/ 1690736 w 2706676"/>
              <a:gd name="csY8" fmla="*/ 1117660 h 2187614"/>
              <a:gd name="csX9" fmla="*/ 1362124 w 2706676"/>
              <a:gd name="csY9" fmla="*/ 2187614 h 2187614"/>
              <a:gd name="csX10" fmla="*/ 1238514 w 2706676"/>
              <a:gd name="csY10" fmla="*/ 1228749 h 2187614"/>
              <a:gd name="csX11" fmla="*/ 764459 w 2706676"/>
              <a:gd name="csY11" fmla="*/ 1548210 h 2187614"/>
              <a:gd name="csX12" fmla="*/ 909742 w 2706676"/>
              <a:gd name="csY12" fmla="*/ 957448 h 2187614"/>
              <a:gd name="csX13" fmla="*/ 21672 w 2706676"/>
              <a:gd name="csY13" fmla="*/ 1061795 h 2187614"/>
              <a:gd name="csX14" fmla="*/ 597505 w 2706676"/>
              <a:gd name="csY14" fmla="*/ 610375 h 2187614"/>
              <a:gd name="csX15" fmla="*/ 0 w 2706676"/>
              <a:gd name="csY15" fmla="*/ 103091 h 21876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2706676" h="2187614">
                <a:moveTo>
                  <a:pt x="477956" y="0"/>
                </a:moveTo>
                <a:lnTo>
                  <a:pt x="2706676" y="0"/>
                </a:lnTo>
                <a:lnTo>
                  <a:pt x="2706676" y="797994"/>
                </a:lnTo>
                <a:lnTo>
                  <a:pt x="2702898" y="797718"/>
                </a:lnTo>
                <a:lnTo>
                  <a:pt x="2706676" y="812602"/>
                </a:lnTo>
                <a:lnTo>
                  <a:pt x="2706676" y="1443090"/>
                </a:lnTo>
                <a:lnTo>
                  <a:pt x="2250676" y="1040926"/>
                </a:lnTo>
                <a:lnTo>
                  <a:pt x="2126583" y="1888541"/>
                </a:lnTo>
                <a:lnTo>
                  <a:pt x="1690736" y="1117660"/>
                </a:lnTo>
                <a:lnTo>
                  <a:pt x="1362124" y="2187614"/>
                </a:lnTo>
                <a:cubicBezTo>
                  <a:pt x="1320867" y="1867993"/>
                  <a:pt x="1279771" y="1548371"/>
                  <a:pt x="1238514" y="1228749"/>
                </a:cubicBezTo>
                <a:lnTo>
                  <a:pt x="764459" y="1548210"/>
                </a:lnTo>
                <a:lnTo>
                  <a:pt x="909742" y="957448"/>
                </a:lnTo>
                <a:lnTo>
                  <a:pt x="21672" y="1061795"/>
                </a:lnTo>
                <a:lnTo>
                  <a:pt x="597505" y="610375"/>
                </a:lnTo>
                <a:lnTo>
                  <a:pt x="0" y="103091"/>
                </a:lnTo>
                <a:close/>
              </a:path>
            </a:pathLst>
          </a:cu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8073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id="{E865D3A5-246F-B4A1-6423-E2AF68DECE6D}"/>
              </a:ext>
            </a:extLst>
          </p:cNvPr>
          <p:cNvSpPr/>
          <p:nvPr/>
        </p:nvSpPr>
        <p:spPr>
          <a:xfrm rot="237856">
            <a:off x="-26516" y="5893308"/>
            <a:ext cx="3557601" cy="1084825"/>
          </a:xfrm>
          <a:custGeom>
            <a:avLst/>
            <a:gdLst>
              <a:gd name="csX0" fmla="*/ 1621133 w 3557601"/>
              <a:gd name="csY0" fmla="*/ 3257 h 1084825"/>
              <a:gd name="csX1" fmla="*/ 2003903 w 3557601"/>
              <a:gd name="csY1" fmla="*/ 67298 h 1084825"/>
              <a:gd name="csX2" fmla="*/ 2094791 w 3557601"/>
              <a:gd name="csY2" fmla="*/ 125554 h 1084825"/>
              <a:gd name="csX3" fmla="*/ 2100409 w 3557601"/>
              <a:gd name="csY3" fmla="*/ 129154 h 1084825"/>
              <a:gd name="csX4" fmla="*/ 2493642 w 3557601"/>
              <a:gd name="csY4" fmla="*/ 1466 h 1084825"/>
              <a:gd name="csX5" fmla="*/ 2761115 w 3557601"/>
              <a:gd name="csY5" fmla="*/ 30302 h 1084825"/>
              <a:gd name="csX6" fmla="*/ 3096161 w 3557601"/>
              <a:gd name="csY6" fmla="*/ 299981 h 1084825"/>
              <a:gd name="csX7" fmla="*/ 3097986 w 3557601"/>
              <a:gd name="csY7" fmla="*/ 300461 h 1084825"/>
              <a:gd name="csX8" fmla="*/ 3239656 w 3557601"/>
              <a:gd name="csY8" fmla="*/ 337818 h 1084825"/>
              <a:gd name="csX9" fmla="*/ 3526149 w 3557601"/>
              <a:gd name="csY9" fmla="*/ 561711 h 1084825"/>
              <a:gd name="csX10" fmla="*/ 3506902 w 3557601"/>
              <a:gd name="csY10" fmla="*/ 845519 h 1084825"/>
              <a:gd name="csX11" fmla="*/ 3507280 w 3557601"/>
              <a:gd name="csY11" fmla="*/ 845921 h 1084825"/>
              <a:gd name="csX12" fmla="*/ 59903 w 3557601"/>
              <a:gd name="csY12" fmla="*/ 1084825 h 1084825"/>
              <a:gd name="csX13" fmla="*/ 0 w 3557601"/>
              <a:gd name="csY13" fmla="*/ 220427 h 1084825"/>
              <a:gd name="csX14" fmla="*/ 118660 w 3557601"/>
              <a:gd name="csY14" fmla="*/ 241555 h 1084825"/>
              <a:gd name="csX15" fmla="*/ 242923 w 3557601"/>
              <a:gd name="csY15" fmla="*/ 279338 h 1084825"/>
              <a:gd name="csX16" fmla="*/ 243111 w 3557601"/>
              <a:gd name="csY16" fmla="*/ 279164 h 1084825"/>
              <a:gd name="csX17" fmla="*/ 329671 w 3557601"/>
              <a:gd name="csY17" fmla="*/ 199390 h 1084825"/>
              <a:gd name="csX18" fmla="*/ 1234685 w 3557601"/>
              <a:gd name="csY18" fmla="*/ 181644 h 1084825"/>
              <a:gd name="csX19" fmla="*/ 1239108 w 3557601"/>
              <a:gd name="csY19" fmla="*/ 177362 h 1084825"/>
              <a:gd name="csX20" fmla="*/ 1303352 w 3557601"/>
              <a:gd name="csY20" fmla="*/ 115173 h 1084825"/>
              <a:gd name="csX21" fmla="*/ 1621133 w 3557601"/>
              <a:gd name="csY21" fmla="*/ 3257 h 10848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3557601" h="1084825">
                <a:moveTo>
                  <a:pt x="1621133" y="3257"/>
                </a:moveTo>
                <a:cubicBezTo>
                  <a:pt x="1758790" y="-9245"/>
                  <a:pt x="1896315" y="14703"/>
                  <a:pt x="2003903" y="67298"/>
                </a:cubicBezTo>
                <a:lnTo>
                  <a:pt x="2094791" y="125554"/>
                </a:lnTo>
                <a:lnTo>
                  <a:pt x="2100409" y="129154"/>
                </a:lnTo>
                <a:cubicBezTo>
                  <a:pt x="2201774" y="52780"/>
                  <a:pt x="2344580" y="8465"/>
                  <a:pt x="2493642" y="1466"/>
                </a:cubicBezTo>
                <a:cubicBezTo>
                  <a:pt x="2583080" y="-2734"/>
                  <a:pt x="2674771" y="6499"/>
                  <a:pt x="2761115" y="30302"/>
                </a:cubicBezTo>
                <a:cubicBezTo>
                  <a:pt x="2936559" y="78652"/>
                  <a:pt x="3062363" y="179878"/>
                  <a:pt x="3096161" y="299981"/>
                </a:cubicBezTo>
                <a:lnTo>
                  <a:pt x="3097986" y="300461"/>
                </a:lnTo>
                <a:lnTo>
                  <a:pt x="3239656" y="337818"/>
                </a:lnTo>
                <a:cubicBezTo>
                  <a:pt x="3373705" y="386401"/>
                  <a:pt x="3476859" y="465673"/>
                  <a:pt x="3526149" y="561711"/>
                </a:cubicBezTo>
                <a:cubicBezTo>
                  <a:pt x="3573911" y="654658"/>
                  <a:pt x="3567105" y="755608"/>
                  <a:pt x="3506902" y="845519"/>
                </a:cubicBezTo>
                <a:lnTo>
                  <a:pt x="3507280" y="845921"/>
                </a:lnTo>
                <a:lnTo>
                  <a:pt x="59903" y="1084825"/>
                </a:lnTo>
                <a:lnTo>
                  <a:pt x="0" y="220427"/>
                </a:lnTo>
                <a:lnTo>
                  <a:pt x="118660" y="241555"/>
                </a:lnTo>
                <a:cubicBezTo>
                  <a:pt x="161134" y="251684"/>
                  <a:pt x="202714" y="264263"/>
                  <a:pt x="242923" y="279338"/>
                </a:cubicBezTo>
                <a:lnTo>
                  <a:pt x="243111" y="279164"/>
                </a:lnTo>
                <a:lnTo>
                  <a:pt x="329671" y="199390"/>
                </a:lnTo>
                <a:cubicBezTo>
                  <a:pt x="560429" y="33856"/>
                  <a:pt x="973660" y="16959"/>
                  <a:pt x="1234685" y="181644"/>
                </a:cubicBezTo>
                <a:lnTo>
                  <a:pt x="1239108" y="177362"/>
                </a:lnTo>
                <a:lnTo>
                  <a:pt x="1303352" y="115173"/>
                </a:lnTo>
                <a:cubicBezTo>
                  <a:pt x="1383535" y="54970"/>
                  <a:pt x="1496063" y="14599"/>
                  <a:pt x="1621133" y="3257"/>
                </a:cubicBezTo>
                <a:close/>
              </a:path>
            </a:pathLst>
          </a:cu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F522C40-0493-F947-14C7-DE28C5082B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08570" y="2151671"/>
            <a:ext cx="3729804" cy="2937788"/>
          </a:xfrm>
          <a:prstGeom prst="rect">
            <a:avLst/>
          </a:prstGeom>
        </p:spPr>
      </p:pic>
      <p:sp>
        <p:nvSpPr>
          <p:cNvPr id="8" name="انفجار: 14 نقطة 7">
            <a:extLst>
              <a:ext uri="{FF2B5EF4-FFF2-40B4-BE49-F238E27FC236}">
                <a16:creationId xmlns:a16="http://schemas.microsoft.com/office/drawing/2014/main" id="{A5F377DD-9C1D-4AF5-B9D4-251E798FC950}"/>
              </a:ext>
            </a:extLst>
          </p:cNvPr>
          <p:cNvSpPr/>
          <p:nvPr/>
        </p:nvSpPr>
        <p:spPr>
          <a:xfrm>
            <a:off x="605354" y="989194"/>
            <a:ext cx="895881" cy="895881"/>
          </a:xfrm>
          <a:prstGeom prst="irregularSeal2">
            <a:avLst/>
          </a:prstGeom>
          <a:solidFill>
            <a:srgbClr val="F65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B2FF13AB-674F-4BAC-BB6D-B0035C095B7B}"/>
              </a:ext>
            </a:extLst>
          </p:cNvPr>
          <p:cNvSpPr/>
          <p:nvPr/>
        </p:nvSpPr>
        <p:spPr>
          <a:xfrm rot="20457463">
            <a:off x="384359" y="4677637"/>
            <a:ext cx="558929" cy="558929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937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id="{160A650B-51D4-41B4-B19A-BEB8E1C507E1}"/>
              </a:ext>
            </a:extLst>
          </p:cNvPr>
          <p:cNvSpPr/>
          <p:nvPr/>
        </p:nvSpPr>
        <p:spPr>
          <a:xfrm rot="184487">
            <a:off x="4699322" y="1594766"/>
            <a:ext cx="2789499" cy="326633"/>
          </a:xfrm>
          <a:custGeom>
            <a:avLst/>
            <a:gdLst>
              <a:gd name="connsiteX0" fmla="*/ 0 w 2789499"/>
              <a:gd name="connsiteY0" fmla="*/ 326633 h 326633"/>
              <a:gd name="connsiteX1" fmla="*/ 266218 w 2789499"/>
              <a:gd name="connsiteY1" fmla="*/ 245610 h 326633"/>
              <a:gd name="connsiteX2" fmla="*/ 2696902 w 2789499"/>
              <a:gd name="connsiteY2" fmla="*/ 106714 h 326633"/>
              <a:gd name="connsiteX3" fmla="*/ 2708476 w 2789499"/>
              <a:gd name="connsiteY3" fmla="*/ 153013 h 326633"/>
              <a:gd name="connsiteX4" fmla="*/ 1608881 w 2789499"/>
              <a:gd name="connsiteY4" fmla="*/ 164587 h 326633"/>
              <a:gd name="connsiteX5" fmla="*/ 2789499 w 2789499"/>
              <a:gd name="connsiteY5" fmla="*/ 48840 h 326633"/>
              <a:gd name="connsiteX6" fmla="*/ 2326512 w 2789499"/>
              <a:gd name="connsiteY6" fmla="*/ 106714 h 32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499" h="326633">
                <a:moveTo>
                  <a:pt x="0" y="326633"/>
                </a:moveTo>
                <a:cubicBezTo>
                  <a:pt x="88739" y="299625"/>
                  <a:pt x="174377" y="258621"/>
                  <a:pt x="266218" y="245610"/>
                </a:cubicBezTo>
                <a:cubicBezTo>
                  <a:pt x="1338392" y="93718"/>
                  <a:pt x="1574110" y="126586"/>
                  <a:pt x="2696902" y="106714"/>
                </a:cubicBezTo>
                <a:cubicBezTo>
                  <a:pt x="2700760" y="122147"/>
                  <a:pt x="2724361" y="152168"/>
                  <a:pt x="2708476" y="153013"/>
                </a:cubicBezTo>
                <a:cubicBezTo>
                  <a:pt x="2342441" y="172483"/>
                  <a:pt x="1383841" y="453926"/>
                  <a:pt x="1608881" y="164587"/>
                </a:cubicBezTo>
                <a:cubicBezTo>
                  <a:pt x="1851648" y="-147544"/>
                  <a:pt x="2395960" y="87422"/>
                  <a:pt x="2789499" y="48840"/>
                </a:cubicBezTo>
                <a:cubicBezTo>
                  <a:pt x="2239366" y="183317"/>
                  <a:pt x="2154216" y="313467"/>
                  <a:pt x="2326512" y="106714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BFA495F-23C7-4F4F-9847-D6872D29A1AF}"/>
              </a:ext>
            </a:extLst>
          </p:cNvPr>
          <p:cNvSpPr txBox="1"/>
          <p:nvPr/>
        </p:nvSpPr>
        <p:spPr>
          <a:xfrm>
            <a:off x="1566227" y="702386"/>
            <a:ext cx="90595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F5513C"/>
                </a:solidFill>
              </a:rPr>
              <a:t>كيف يؤثر التنمر على المتنمّر نفسه؟</a:t>
            </a:r>
          </a:p>
        </p:txBody>
      </p:sp>
      <p:sp>
        <p:nvSpPr>
          <p:cNvPr id="25" name="نجمة: 7 نقاط 24">
            <a:extLst>
              <a:ext uri="{FF2B5EF4-FFF2-40B4-BE49-F238E27FC236}">
                <a16:creationId xmlns:a16="http://schemas.microsoft.com/office/drawing/2014/main" id="{7E841364-25B8-4F04-9025-436F28557489}"/>
              </a:ext>
            </a:extLst>
          </p:cNvPr>
          <p:cNvSpPr/>
          <p:nvPr/>
        </p:nvSpPr>
        <p:spPr>
          <a:xfrm rot="20457463">
            <a:off x="10536984" y="1624067"/>
            <a:ext cx="395275" cy="395275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F65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4" name="شكل حر: شكل 183">
            <a:extLst>
              <a:ext uri="{FF2B5EF4-FFF2-40B4-BE49-F238E27FC236}">
                <a16:creationId xmlns:a16="http://schemas.microsoft.com/office/drawing/2014/main" id="{E930466A-5254-401A-AB34-3678AF57C7A2}"/>
              </a:ext>
            </a:extLst>
          </p:cNvPr>
          <p:cNvSpPr/>
          <p:nvPr/>
        </p:nvSpPr>
        <p:spPr>
          <a:xfrm rot="587997">
            <a:off x="10599516" y="6252175"/>
            <a:ext cx="1335404" cy="380993"/>
          </a:xfrm>
          <a:custGeom>
            <a:avLst/>
            <a:gdLst>
              <a:gd name="connsiteX0" fmla="*/ 1400536 w 1837236"/>
              <a:gd name="connsiteY0" fmla="*/ 61178 h 524166"/>
              <a:gd name="connsiteX1" fmla="*/ 1828800 w 1837236"/>
              <a:gd name="connsiteY1" fmla="*/ 142201 h 524166"/>
              <a:gd name="connsiteX2" fmla="*/ 1551007 w 1837236"/>
              <a:gd name="connsiteY2" fmla="*/ 327396 h 524166"/>
              <a:gd name="connsiteX3" fmla="*/ 1111169 w 1837236"/>
              <a:gd name="connsiteY3" fmla="*/ 350545 h 524166"/>
              <a:gd name="connsiteX4" fmla="*/ 1088020 w 1837236"/>
              <a:gd name="connsiteY4" fmla="*/ 38029 h 524166"/>
              <a:gd name="connsiteX5" fmla="*/ 1273215 w 1837236"/>
              <a:gd name="connsiteY5" fmla="*/ 49604 h 524166"/>
              <a:gd name="connsiteX6" fmla="*/ 1088020 w 1837236"/>
              <a:gd name="connsiteY6" fmla="*/ 304247 h 524166"/>
              <a:gd name="connsiteX7" fmla="*/ 196769 w 1837236"/>
              <a:gd name="connsiteY7" fmla="*/ 524166 h 524166"/>
              <a:gd name="connsiteX8" fmla="*/ 46298 w 1837236"/>
              <a:gd name="connsiteY8" fmla="*/ 477867 h 524166"/>
              <a:gd name="connsiteX9" fmla="*/ 34724 w 1837236"/>
              <a:gd name="connsiteY9" fmla="*/ 431568 h 524166"/>
              <a:gd name="connsiteX10" fmla="*/ 0 w 1837236"/>
              <a:gd name="connsiteY10" fmla="*/ 419993 h 52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7236" h="524166">
                <a:moveTo>
                  <a:pt x="1400536" y="61178"/>
                </a:moveTo>
                <a:cubicBezTo>
                  <a:pt x="1543291" y="88186"/>
                  <a:pt x="1757310" y="15720"/>
                  <a:pt x="1828800" y="142201"/>
                </a:cubicBezTo>
                <a:cubicBezTo>
                  <a:pt x="1883560" y="239085"/>
                  <a:pt x="1657882" y="296368"/>
                  <a:pt x="1551007" y="327396"/>
                </a:cubicBezTo>
                <a:cubicBezTo>
                  <a:pt x="1410013" y="368330"/>
                  <a:pt x="1257782" y="342829"/>
                  <a:pt x="1111169" y="350545"/>
                </a:cubicBezTo>
                <a:cubicBezTo>
                  <a:pt x="1103453" y="246373"/>
                  <a:pt x="1038497" y="130001"/>
                  <a:pt x="1088020" y="38029"/>
                </a:cubicBezTo>
                <a:cubicBezTo>
                  <a:pt x="1117344" y="-16430"/>
                  <a:pt x="1273215" y="-12248"/>
                  <a:pt x="1273215" y="49604"/>
                </a:cubicBezTo>
                <a:cubicBezTo>
                  <a:pt x="1273215" y="154559"/>
                  <a:pt x="1184057" y="261908"/>
                  <a:pt x="1088020" y="304247"/>
                </a:cubicBezTo>
                <a:cubicBezTo>
                  <a:pt x="808028" y="427684"/>
                  <a:pt x="493853" y="450860"/>
                  <a:pt x="196769" y="524166"/>
                </a:cubicBezTo>
                <a:cubicBezTo>
                  <a:pt x="146612" y="508733"/>
                  <a:pt x="91861" y="503903"/>
                  <a:pt x="46298" y="477867"/>
                </a:cubicBezTo>
                <a:cubicBezTo>
                  <a:pt x="32486" y="469974"/>
                  <a:pt x="44661" y="443990"/>
                  <a:pt x="34724" y="431568"/>
                </a:cubicBezTo>
                <a:cubicBezTo>
                  <a:pt x="27102" y="422041"/>
                  <a:pt x="11575" y="423851"/>
                  <a:pt x="0" y="419993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2" name="مربع نص 211">
            <a:extLst>
              <a:ext uri="{FF2B5EF4-FFF2-40B4-BE49-F238E27FC236}">
                <a16:creationId xmlns:a16="http://schemas.microsoft.com/office/drawing/2014/main" id="{DB286AF6-1B83-459C-9BDE-DAA76B27A5B0}"/>
              </a:ext>
            </a:extLst>
          </p:cNvPr>
          <p:cNvSpPr txBox="1"/>
          <p:nvPr/>
        </p:nvSpPr>
        <p:spPr>
          <a:xfrm>
            <a:off x="7833360" y="3094911"/>
            <a:ext cx="28013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133836"/>
                </a:solidFill>
              </a:rPr>
              <a:t>شعور المتنمّر بكره المدرسة، وتركها في وقت مبكر.</a:t>
            </a:r>
          </a:p>
        </p:txBody>
      </p:sp>
      <p:sp>
        <p:nvSpPr>
          <p:cNvPr id="308" name="مربع نص 307">
            <a:extLst>
              <a:ext uri="{FF2B5EF4-FFF2-40B4-BE49-F238E27FC236}">
                <a16:creationId xmlns:a16="http://schemas.microsoft.com/office/drawing/2014/main" id="{49B465A9-924B-48A0-BCF5-D5665B84E6CD}"/>
              </a:ext>
            </a:extLst>
          </p:cNvPr>
          <p:cNvSpPr txBox="1"/>
          <p:nvPr/>
        </p:nvSpPr>
        <p:spPr>
          <a:xfrm>
            <a:off x="5588000" y="3118332"/>
            <a:ext cx="20904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133836"/>
                </a:solidFill>
              </a:rPr>
              <a:t>عدم تشكيل</a:t>
            </a:r>
          </a:p>
          <a:p>
            <a:pPr algn="ctr"/>
            <a:r>
              <a:rPr lang="ar-SA" sz="2000" dirty="0">
                <a:solidFill>
                  <a:srgbClr val="133836"/>
                </a:solidFill>
              </a:rPr>
              <a:t> صداقات حقيقية</a:t>
            </a:r>
          </a:p>
        </p:txBody>
      </p:sp>
      <p:sp>
        <p:nvSpPr>
          <p:cNvPr id="310" name="مربع نص 309">
            <a:extLst>
              <a:ext uri="{FF2B5EF4-FFF2-40B4-BE49-F238E27FC236}">
                <a16:creationId xmlns:a16="http://schemas.microsoft.com/office/drawing/2014/main" id="{2F0158C2-A95B-4D6E-8EDC-267995DA1531}"/>
              </a:ext>
            </a:extLst>
          </p:cNvPr>
          <p:cNvSpPr txBox="1"/>
          <p:nvPr/>
        </p:nvSpPr>
        <p:spPr>
          <a:xfrm>
            <a:off x="8059694" y="5091817"/>
            <a:ext cx="25171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/>
            </a:lvl1pPr>
          </a:lstStyle>
          <a:p>
            <a:r>
              <a:rPr lang="ar-SA" dirty="0">
                <a:solidFill>
                  <a:srgbClr val="133836"/>
                </a:solidFill>
              </a:rPr>
              <a:t>الدخول في </a:t>
            </a:r>
          </a:p>
          <a:p>
            <a:r>
              <a:rPr lang="ar-SA" dirty="0">
                <a:solidFill>
                  <a:srgbClr val="133836"/>
                </a:solidFill>
              </a:rPr>
              <a:t>المشاجرات المستمرة. </a:t>
            </a:r>
          </a:p>
        </p:txBody>
      </p:sp>
      <p:sp>
        <p:nvSpPr>
          <p:cNvPr id="312" name="مربع نص 311">
            <a:extLst>
              <a:ext uri="{FF2B5EF4-FFF2-40B4-BE49-F238E27FC236}">
                <a16:creationId xmlns:a16="http://schemas.microsoft.com/office/drawing/2014/main" id="{0724928A-2A49-48C2-BE82-EA87437F831B}"/>
              </a:ext>
            </a:extLst>
          </p:cNvPr>
          <p:cNvSpPr txBox="1"/>
          <p:nvPr/>
        </p:nvSpPr>
        <p:spPr>
          <a:xfrm>
            <a:off x="5242560" y="5090245"/>
            <a:ext cx="274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133836"/>
                </a:solidFill>
              </a:rPr>
              <a:t>زيادة احتمالية السرقة</a:t>
            </a:r>
          </a:p>
          <a:p>
            <a:pPr algn="ctr"/>
            <a:r>
              <a:rPr lang="ar-SA" sz="2000" dirty="0">
                <a:solidFill>
                  <a:srgbClr val="133836"/>
                </a:solidFill>
              </a:rPr>
              <a:t>وممارسة السلوك العنيف</a:t>
            </a:r>
          </a:p>
        </p:txBody>
      </p:sp>
      <p:sp>
        <p:nvSpPr>
          <p:cNvPr id="313" name="شكل حر: شكل 312">
            <a:extLst>
              <a:ext uri="{FF2B5EF4-FFF2-40B4-BE49-F238E27FC236}">
                <a16:creationId xmlns:a16="http://schemas.microsoft.com/office/drawing/2014/main" id="{A5A65C9E-DA0F-459A-9E86-85BF570CE8BE}"/>
              </a:ext>
            </a:extLst>
          </p:cNvPr>
          <p:cNvSpPr/>
          <p:nvPr/>
        </p:nvSpPr>
        <p:spPr>
          <a:xfrm>
            <a:off x="336951" y="128638"/>
            <a:ext cx="3012119" cy="401380"/>
          </a:xfrm>
          <a:custGeom>
            <a:avLst/>
            <a:gdLst>
              <a:gd name="connsiteX0" fmla="*/ 3774302 w 3774302"/>
              <a:gd name="connsiteY0" fmla="*/ 379749 h 502945"/>
              <a:gd name="connsiteX1" fmla="*/ 3713342 w 3774302"/>
              <a:gd name="connsiteY1" fmla="*/ 369589 h 502945"/>
              <a:gd name="connsiteX2" fmla="*/ 3225662 w 3774302"/>
              <a:gd name="connsiteY2" fmla="*/ 450869 h 502945"/>
              <a:gd name="connsiteX3" fmla="*/ 2910702 w 3774302"/>
              <a:gd name="connsiteY3" fmla="*/ 359429 h 502945"/>
              <a:gd name="connsiteX4" fmla="*/ 2900542 w 3774302"/>
              <a:gd name="connsiteY4" fmla="*/ 328949 h 502945"/>
              <a:gd name="connsiteX5" fmla="*/ 2524622 w 3774302"/>
              <a:gd name="connsiteY5" fmla="*/ 400069 h 502945"/>
              <a:gd name="connsiteX6" fmla="*/ 2179182 w 3774302"/>
              <a:gd name="connsiteY6" fmla="*/ 420389 h 502945"/>
              <a:gd name="connsiteX7" fmla="*/ 1407022 w 3774302"/>
              <a:gd name="connsiteY7" fmla="*/ 501669 h 502945"/>
              <a:gd name="connsiteX8" fmla="*/ 1366382 w 3774302"/>
              <a:gd name="connsiteY8" fmla="*/ 471189 h 502945"/>
              <a:gd name="connsiteX9" fmla="*/ 1386702 w 3774302"/>
              <a:gd name="connsiteY9" fmla="*/ 278149 h 502945"/>
              <a:gd name="connsiteX10" fmla="*/ 1488302 w 3774302"/>
              <a:gd name="connsiteY10" fmla="*/ 257829 h 502945"/>
              <a:gd name="connsiteX11" fmla="*/ 1701662 w 3774302"/>
              <a:gd name="connsiteY11" fmla="*/ 278149 h 502945"/>
              <a:gd name="connsiteX12" fmla="*/ 1742302 w 3774302"/>
              <a:gd name="connsiteY12" fmla="*/ 339109 h 502945"/>
              <a:gd name="connsiteX13" fmla="*/ 1142862 w 3774302"/>
              <a:gd name="connsiteY13" fmla="*/ 501669 h 502945"/>
              <a:gd name="connsiteX14" fmla="*/ 1173342 w 3774302"/>
              <a:gd name="connsiteY14" fmla="*/ 339109 h 502945"/>
              <a:gd name="connsiteX15" fmla="*/ 970142 w 3774302"/>
              <a:gd name="connsiteY15" fmla="*/ 389909 h 502945"/>
              <a:gd name="connsiteX16" fmla="*/ 86222 w 3774302"/>
              <a:gd name="connsiteY16" fmla="*/ 471189 h 502945"/>
              <a:gd name="connsiteX17" fmla="*/ 15102 w 3774302"/>
              <a:gd name="connsiteY17" fmla="*/ 237509 h 502945"/>
              <a:gd name="connsiteX18" fmla="*/ 482462 w 3774302"/>
              <a:gd name="connsiteY18" fmla="*/ 3829 h 502945"/>
              <a:gd name="connsiteX19" fmla="*/ 319902 w 3774302"/>
              <a:gd name="connsiteY19" fmla="*/ 115589 h 50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74302" h="502945">
                <a:moveTo>
                  <a:pt x="3774302" y="379749"/>
                </a:moveTo>
                <a:cubicBezTo>
                  <a:pt x="3753982" y="376362"/>
                  <a:pt x="3733771" y="366941"/>
                  <a:pt x="3713342" y="369589"/>
                </a:cubicBezTo>
                <a:cubicBezTo>
                  <a:pt x="3549907" y="390775"/>
                  <a:pt x="3390451" y="452955"/>
                  <a:pt x="3225662" y="450869"/>
                </a:cubicBezTo>
                <a:cubicBezTo>
                  <a:pt x="3116349" y="449485"/>
                  <a:pt x="3015689" y="389909"/>
                  <a:pt x="2910702" y="359429"/>
                </a:cubicBezTo>
                <a:cubicBezTo>
                  <a:pt x="2907315" y="349269"/>
                  <a:pt x="2911193" y="327828"/>
                  <a:pt x="2900542" y="328949"/>
                </a:cubicBezTo>
                <a:cubicBezTo>
                  <a:pt x="2773713" y="342299"/>
                  <a:pt x="2651139" y="384032"/>
                  <a:pt x="2524622" y="400069"/>
                </a:cubicBezTo>
                <a:cubicBezTo>
                  <a:pt x="2410192" y="414574"/>
                  <a:pt x="2294329" y="413616"/>
                  <a:pt x="2179182" y="420389"/>
                </a:cubicBezTo>
                <a:cubicBezTo>
                  <a:pt x="1843600" y="481404"/>
                  <a:pt x="1773678" y="509470"/>
                  <a:pt x="1407022" y="501669"/>
                </a:cubicBezTo>
                <a:cubicBezTo>
                  <a:pt x="1390092" y="501309"/>
                  <a:pt x="1379929" y="481349"/>
                  <a:pt x="1366382" y="471189"/>
                </a:cubicBezTo>
                <a:cubicBezTo>
                  <a:pt x="1373155" y="406842"/>
                  <a:pt x="1354601" y="334326"/>
                  <a:pt x="1386702" y="278149"/>
                </a:cubicBezTo>
                <a:cubicBezTo>
                  <a:pt x="1403837" y="248162"/>
                  <a:pt x="1453765" y="257829"/>
                  <a:pt x="1488302" y="257829"/>
                </a:cubicBezTo>
                <a:cubicBezTo>
                  <a:pt x="1559744" y="257829"/>
                  <a:pt x="1630542" y="271376"/>
                  <a:pt x="1701662" y="278149"/>
                </a:cubicBezTo>
                <a:cubicBezTo>
                  <a:pt x="1715209" y="298469"/>
                  <a:pt x="1762622" y="325562"/>
                  <a:pt x="1742302" y="339109"/>
                </a:cubicBezTo>
                <a:cubicBezTo>
                  <a:pt x="1502538" y="498952"/>
                  <a:pt x="1395341" y="481471"/>
                  <a:pt x="1142862" y="501669"/>
                </a:cubicBezTo>
                <a:cubicBezTo>
                  <a:pt x="1153022" y="447482"/>
                  <a:pt x="1219628" y="369059"/>
                  <a:pt x="1173342" y="339109"/>
                </a:cubicBezTo>
                <a:cubicBezTo>
                  <a:pt x="1114725" y="301180"/>
                  <a:pt x="1039450" y="381488"/>
                  <a:pt x="970142" y="389909"/>
                </a:cubicBezTo>
                <a:cubicBezTo>
                  <a:pt x="676419" y="425595"/>
                  <a:pt x="380862" y="444096"/>
                  <a:pt x="86222" y="471189"/>
                </a:cubicBezTo>
                <a:cubicBezTo>
                  <a:pt x="62515" y="393296"/>
                  <a:pt x="-37552" y="299613"/>
                  <a:pt x="15102" y="237509"/>
                </a:cubicBezTo>
                <a:cubicBezTo>
                  <a:pt x="127738" y="104656"/>
                  <a:pt x="320745" y="68516"/>
                  <a:pt x="482462" y="3829"/>
                </a:cubicBezTo>
                <a:cubicBezTo>
                  <a:pt x="543516" y="-20593"/>
                  <a:pt x="374089" y="78336"/>
                  <a:pt x="319902" y="115589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B6BC000-4788-0370-3C8F-2649D75CFFB8}"/>
              </a:ext>
            </a:extLst>
          </p:cNvPr>
          <p:cNvGrpSpPr/>
          <p:nvPr/>
        </p:nvGrpSpPr>
        <p:grpSpPr>
          <a:xfrm>
            <a:off x="1566227" y="1962061"/>
            <a:ext cx="3584365" cy="4210050"/>
            <a:chOff x="1566227" y="1962061"/>
            <a:chExt cx="3584365" cy="4210050"/>
          </a:xfrm>
        </p:grpSpPr>
        <p:pic>
          <p:nvPicPr>
            <p:cNvPr id="318" name="صورة 317">
              <a:extLst>
                <a:ext uri="{FF2B5EF4-FFF2-40B4-BE49-F238E27FC236}">
                  <a16:creationId xmlns:a16="http://schemas.microsoft.com/office/drawing/2014/main" id="{A5AEBF6A-61B2-42D6-B1CB-D589066F3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7519"/>
            <a:stretch>
              <a:fillRect/>
            </a:stretch>
          </p:blipFill>
          <p:spPr>
            <a:xfrm>
              <a:off x="2540356" y="2145434"/>
              <a:ext cx="2610236" cy="2795354"/>
            </a:xfrm>
            <a:prstGeom prst="ellipse">
              <a:avLst/>
            </a:prstGeom>
          </p:spPr>
        </p:pic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E0B9658B-D544-F2BC-9EE1-755904FFC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6227" y="1962061"/>
              <a:ext cx="1608789" cy="4210050"/>
            </a:xfrm>
            <a:prstGeom prst="rect">
              <a:avLst/>
            </a:prstGeom>
          </p:spPr>
        </p:pic>
      </p:grp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D06EEA36-905D-A65B-3396-B157BAACA281}"/>
              </a:ext>
            </a:extLst>
          </p:cNvPr>
          <p:cNvSpPr/>
          <p:nvPr/>
        </p:nvSpPr>
        <p:spPr>
          <a:xfrm>
            <a:off x="4501373" y="6211813"/>
            <a:ext cx="4483194" cy="646187"/>
          </a:xfrm>
          <a:custGeom>
            <a:avLst/>
            <a:gdLst>
              <a:gd name="csX0" fmla="*/ 2662704 w 4483194"/>
              <a:gd name="csY0" fmla="*/ 593 h 646187"/>
              <a:gd name="csX1" fmla="*/ 2942721 w 4483194"/>
              <a:gd name="csY1" fmla="*/ 67299 h 646187"/>
              <a:gd name="csX2" fmla="*/ 3033609 w 4483194"/>
              <a:gd name="csY2" fmla="*/ 125554 h 646187"/>
              <a:gd name="csX3" fmla="*/ 3039227 w 4483194"/>
              <a:gd name="csY3" fmla="*/ 129155 h 646187"/>
              <a:gd name="csX4" fmla="*/ 3432461 w 4483194"/>
              <a:gd name="csY4" fmla="*/ 1466 h 646187"/>
              <a:gd name="csX5" fmla="*/ 3699933 w 4483194"/>
              <a:gd name="csY5" fmla="*/ 30302 h 646187"/>
              <a:gd name="csX6" fmla="*/ 4034979 w 4483194"/>
              <a:gd name="csY6" fmla="*/ 299981 h 646187"/>
              <a:gd name="csX7" fmla="*/ 4036803 w 4483194"/>
              <a:gd name="csY7" fmla="*/ 300462 h 646187"/>
              <a:gd name="csX8" fmla="*/ 4178475 w 4483194"/>
              <a:gd name="csY8" fmla="*/ 337818 h 646187"/>
              <a:gd name="csX9" fmla="*/ 4464967 w 4483194"/>
              <a:gd name="csY9" fmla="*/ 561711 h 646187"/>
              <a:gd name="csX10" fmla="*/ 4483194 w 4483194"/>
              <a:gd name="csY10" fmla="*/ 646187 h 646187"/>
              <a:gd name="csX11" fmla="*/ 0 w 4483194"/>
              <a:gd name="csY11" fmla="*/ 646187 h 646187"/>
              <a:gd name="csX12" fmla="*/ 25110 w 4483194"/>
              <a:gd name="csY12" fmla="*/ 564933 h 646187"/>
              <a:gd name="csX13" fmla="*/ 198075 w 4483194"/>
              <a:gd name="csY13" fmla="*/ 373444 h 646187"/>
              <a:gd name="csX14" fmla="*/ 1181741 w 4483194"/>
              <a:gd name="csY14" fmla="*/ 279338 h 646187"/>
              <a:gd name="csX15" fmla="*/ 1181929 w 4483194"/>
              <a:gd name="csY15" fmla="*/ 279164 h 646187"/>
              <a:gd name="csX16" fmla="*/ 1268489 w 4483194"/>
              <a:gd name="csY16" fmla="*/ 199391 h 646187"/>
              <a:gd name="csX17" fmla="*/ 2173503 w 4483194"/>
              <a:gd name="csY17" fmla="*/ 181644 h 646187"/>
              <a:gd name="csX18" fmla="*/ 2177926 w 4483194"/>
              <a:gd name="csY18" fmla="*/ 177363 h 646187"/>
              <a:gd name="csX19" fmla="*/ 2242170 w 4483194"/>
              <a:gd name="csY19" fmla="*/ 115173 h 646187"/>
              <a:gd name="csX20" fmla="*/ 2559951 w 4483194"/>
              <a:gd name="csY20" fmla="*/ 3257 h 646187"/>
              <a:gd name="csX21" fmla="*/ 2662704 w 4483194"/>
              <a:gd name="csY21" fmla="*/ 593 h 6461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4483194" h="646187">
                <a:moveTo>
                  <a:pt x="2662704" y="593"/>
                </a:moveTo>
                <a:cubicBezTo>
                  <a:pt x="2764500" y="4520"/>
                  <a:pt x="2862030" y="27852"/>
                  <a:pt x="2942721" y="67299"/>
                </a:cubicBezTo>
                <a:lnTo>
                  <a:pt x="3033609" y="125554"/>
                </a:lnTo>
                <a:lnTo>
                  <a:pt x="3039227" y="129155"/>
                </a:lnTo>
                <a:cubicBezTo>
                  <a:pt x="3140592" y="52780"/>
                  <a:pt x="3283398" y="8465"/>
                  <a:pt x="3432461" y="1466"/>
                </a:cubicBezTo>
                <a:cubicBezTo>
                  <a:pt x="3521899" y="-2734"/>
                  <a:pt x="3613589" y="6500"/>
                  <a:pt x="3699933" y="30302"/>
                </a:cubicBezTo>
                <a:cubicBezTo>
                  <a:pt x="3875378" y="78652"/>
                  <a:pt x="4001181" y="179878"/>
                  <a:pt x="4034979" y="299981"/>
                </a:cubicBezTo>
                <a:lnTo>
                  <a:pt x="4036803" y="300462"/>
                </a:lnTo>
                <a:lnTo>
                  <a:pt x="4178475" y="337818"/>
                </a:lnTo>
                <a:cubicBezTo>
                  <a:pt x="4312523" y="386401"/>
                  <a:pt x="4415677" y="465673"/>
                  <a:pt x="4464967" y="561711"/>
                </a:cubicBezTo>
                <a:lnTo>
                  <a:pt x="4483194" y="646187"/>
                </a:lnTo>
                <a:lnTo>
                  <a:pt x="0" y="646187"/>
                </a:lnTo>
                <a:lnTo>
                  <a:pt x="25110" y="564933"/>
                </a:lnTo>
                <a:cubicBezTo>
                  <a:pt x="59656" y="494567"/>
                  <a:pt x="118157" y="429024"/>
                  <a:pt x="198075" y="373444"/>
                </a:cubicBezTo>
                <a:cubicBezTo>
                  <a:pt x="450622" y="197871"/>
                  <a:pt x="860072" y="158739"/>
                  <a:pt x="1181741" y="279338"/>
                </a:cubicBezTo>
                <a:lnTo>
                  <a:pt x="1181929" y="279164"/>
                </a:lnTo>
                <a:lnTo>
                  <a:pt x="1268489" y="199391"/>
                </a:lnTo>
                <a:cubicBezTo>
                  <a:pt x="1499247" y="33856"/>
                  <a:pt x="1912477" y="16959"/>
                  <a:pt x="2173503" y="181644"/>
                </a:cubicBezTo>
                <a:lnTo>
                  <a:pt x="2177926" y="177363"/>
                </a:lnTo>
                <a:lnTo>
                  <a:pt x="2242170" y="115173"/>
                </a:lnTo>
                <a:cubicBezTo>
                  <a:pt x="2322353" y="54971"/>
                  <a:pt x="2434881" y="14599"/>
                  <a:pt x="2559951" y="3257"/>
                </a:cubicBezTo>
                <a:cubicBezTo>
                  <a:pt x="2594366" y="132"/>
                  <a:pt x="2628772" y="-715"/>
                  <a:pt x="2662704" y="593"/>
                </a:cubicBezTo>
                <a:close/>
              </a:path>
            </a:pathLst>
          </a:cu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id="{0E1E30BF-230F-397A-EE8B-A219A0B5AE22}"/>
              </a:ext>
            </a:extLst>
          </p:cNvPr>
          <p:cNvSpPr/>
          <p:nvPr/>
        </p:nvSpPr>
        <p:spPr>
          <a:xfrm>
            <a:off x="10963666" y="3173436"/>
            <a:ext cx="1228334" cy="2459689"/>
          </a:xfrm>
          <a:custGeom>
            <a:avLst/>
            <a:gdLst>
              <a:gd name="csX0" fmla="*/ 59397 w 1228334"/>
              <a:gd name="csY0" fmla="*/ 0 h 2459689"/>
              <a:gd name="csX1" fmla="*/ 1173819 w 1228334"/>
              <a:gd name="csY1" fmla="*/ 646146 h 2459689"/>
              <a:gd name="csX2" fmla="*/ 1228334 w 1228334"/>
              <a:gd name="csY2" fmla="*/ 435162 h 2459689"/>
              <a:gd name="csX3" fmla="*/ 1228334 w 1228334"/>
              <a:gd name="csY3" fmla="*/ 2147088 h 2459689"/>
              <a:gd name="csX4" fmla="*/ 764459 w 1228334"/>
              <a:gd name="csY4" fmla="*/ 2459689 h 2459689"/>
              <a:gd name="csX5" fmla="*/ 909742 w 1228334"/>
              <a:gd name="csY5" fmla="*/ 1868927 h 2459689"/>
              <a:gd name="csX6" fmla="*/ 21672 w 1228334"/>
              <a:gd name="csY6" fmla="*/ 1973274 h 2459689"/>
              <a:gd name="csX7" fmla="*/ 597505 w 1228334"/>
              <a:gd name="csY7" fmla="*/ 1521855 h 2459689"/>
              <a:gd name="csX8" fmla="*/ 0 w 1228334"/>
              <a:gd name="csY8" fmla="*/ 1014570 h 2459689"/>
              <a:gd name="csX9" fmla="*/ 742787 w 1228334"/>
              <a:gd name="csY9" fmla="*/ 854358 h 2459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228334" h="2459689">
                <a:moveTo>
                  <a:pt x="59397" y="0"/>
                </a:moveTo>
                <a:lnTo>
                  <a:pt x="1173819" y="646146"/>
                </a:lnTo>
                <a:lnTo>
                  <a:pt x="1228334" y="435162"/>
                </a:lnTo>
                <a:lnTo>
                  <a:pt x="1228334" y="2147088"/>
                </a:lnTo>
                <a:lnTo>
                  <a:pt x="764459" y="2459689"/>
                </a:lnTo>
                <a:lnTo>
                  <a:pt x="909742" y="1868927"/>
                </a:lnTo>
                <a:lnTo>
                  <a:pt x="21672" y="1973274"/>
                </a:lnTo>
                <a:lnTo>
                  <a:pt x="597505" y="1521855"/>
                </a:lnTo>
                <a:lnTo>
                  <a:pt x="0" y="1014570"/>
                </a:lnTo>
                <a:lnTo>
                  <a:pt x="742787" y="854358"/>
                </a:lnTo>
                <a:close/>
              </a:path>
            </a:pathLst>
          </a:cu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22" name="شكل حر: شكل 21">
            <a:extLst>
              <a:ext uri="{FF2B5EF4-FFF2-40B4-BE49-F238E27FC236}">
                <a16:creationId xmlns:a16="http://schemas.microsoft.com/office/drawing/2014/main" id="{477536BB-70D8-8FBD-2C2A-80BF61186460}"/>
              </a:ext>
            </a:extLst>
          </p:cNvPr>
          <p:cNvSpPr/>
          <p:nvPr/>
        </p:nvSpPr>
        <p:spPr>
          <a:xfrm rot="1559859">
            <a:off x="10953182" y="-161566"/>
            <a:ext cx="1460800" cy="1534556"/>
          </a:xfrm>
          <a:custGeom>
            <a:avLst/>
            <a:gdLst>
              <a:gd name="csX0" fmla="*/ 0 w 1460800"/>
              <a:gd name="csY0" fmla="*/ 449578 h 1534556"/>
              <a:gd name="csX1" fmla="*/ 53987 w 1460800"/>
              <a:gd name="csY1" fmla="*/ 423250 h 1534556"/>
              <a:gd name="csX2" fmla="*/ 484083 w 1460800"/>
              <a:gd name="csY2" fmla="*/ 282799 h 1534556"/>
              <a:gd name="csX3" fmla="*/ 443077 w 1460800"/>
              <a:gd name="csY3" fmla="*/ 233497 h 1534556"/>
              <a:gd name="csX4" fmla="*/ 921868 w 1460800"/>
              <a:gd name="csY4" fmla="*/ 0 h 1534556"/>
              <a:gd name="csX5" fmla="*/ 1460800 w 1460800"/>
              <a:gd name="csY5" fmla="*/ 1105090 h 1534556"/>
              <a:gd name="csX6" fmla="*/ 1444288 w 1460800"/>
              <a:gd name="csY6" fmla="*/ 1189597 h 1534556"/>
              <a:gd name="csX7" fmla="*/ 1226657 w 1460800"/>
              <a:gd name="csY7" fmla="*/ 1005486 h 1534556"/>
              <a:gd name="csX8" fmla="*/ 1080068 w 1460800"/>
              <a:gd name="csY8" fmla="*/ 1298413 h 1534556"/>
              <a:gd name="csX9" fmla="*/ 933354 w 1460800"/>
              <a:gd name="csY9" fmla="*/ 1099918 h 1534556"/>
              <a:gd name="csX10" fmla="*/ 606907 w 1460800"/>
              <a:gd name="csY10" fmla="*/ 1534556 h 1534556"/>
              <a:gd name="csX11" fmla="*/ 592899 w 1460800"/>
              <a:gd name="csY11" fmla="*/ 1114302 h 1534556"/>
              <a:gd name="csX12" fmla="*/ 152632 w 1460800"/>
              <a:gd name="csY12" fmla="*/ 1062396 h 1534556"/>
              <a:gd name="csX13" fmla="*/ 408412 w 1460800"/>
              <a:gd name="csY13" fmla="*/ 755335 h 15345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1460800" h="1534556">
                <a:moveTo>
                  <a:pt x="0" y="449578"/>
                </a:moveTo>
                <a:lnTo>
                  <a:pt x="53987" y="423250"/>
                </a:lnTo>
                <a:lnTo>
                  <a:pt x="484083" y="282799"/>
                </a:lnTo>
                <a:lnTo>
                  <a:pt x="443077" y="233497"/>
                </a:lnTo>
                <a:lnTo>
                  <a:pt x="921868" y="0"/>
                </a:lnTo>
                <a:lnTo>
                  <a:pt x="1460800" y="1105090"/>
                </a:lnTo>
                <a:lnTo>
                  <a:pt x="1444288" y="1189597"/>
                </a:lnTo>
                <a:lnTo>
                  <a:pt x="1226657" y="1005486"/>
                </a:lnTo>
                <a:lnTo>
                  <a:pt x="1080068" y="1298413"/>
                </a:lnTo>
                <a:lnTo>
                  <a:pt x="933354" y="1099918"/>
                </a:lnTo>
                <a:lnTo>
                  <a:pt x="606907" y="1534556"/>
                </a:lnTo>
                <a:cubicBezTo>
                  <a:pt x="602279" y="1394471"/>
                  <a:pt x="597526" y="1254387"/>
                  <a:pt x="592899" y="1114302"/>
                </a:cubicBezTo>
                <a:lnTo>
                  <a:pt x="152632" y="1062396"/>
                </a:lnTo>
                <a:lnTo>
                  <a:pt x="408412" y="755335"/>
                </a:lnTo>
                <a:close/>
              </a:path>
            </a:pathLst>
          </a:custGeom>
          <a:solidFill>
            <a:srgbClr val="937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8794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BD0C4-1B8A-CFAD-A641-4B2EFDFE5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id="{AE58CA62-DC39-8639-0237-01B7569111B9}"/>
              </a:ext>
            </a:extLst>
          </p:cNvPr>
          <p:cNvSpPr/>
          <p:nvPr/>
        </p:nvSpPr>
        <p:spPr>
          <a:xfrm rot="184487">
            <a:off x="4699322" y="1594766"/>
            <a:ext cx="2789499" cy="326633"/>
          </a:xfrm>
          <a:custGeom>
            <a:avLst/>
            <a:gdLst>
              <a:gd name="connsiteX0" fmla="*/ 0 w 2789499"/>
              <a:gd name="connsiteY0" fmla="*/ 326633 h 326633"/>
              <a:gd name="connsiteX1" fmla="*/ 266218 w 2789499"/>
              <a:gd name="connsiteY1" fmla="*/ 245610 h 326633"/>
              <a:gd name="connsiteX2" fmla="*/ 2696902 w 2789499"/>
              <a:gd name="connsiteY2" fmla="*/ 106714 h 326633"/>
              <a:gd name="connsiteX3" fmla="*/ 2708476 w 2789499"/>
              <a:gd name="connsiteY3" fmla="*/ 153013 h 326633"/>
              <a:gd name="connsiteX4" fmla="*/ 1608881 w 2789499"/>
              <a:gd name="connsiteY4" fmla="*/ 164587 h 326633"/>
              <a:gd name="connsiteX5" fmla="*/ 2789499 w 2789499"/>
              <a:gd name="connsiteY5" fmla="*/ 48840 h 326633"/>
              <a:gd name="connsiteX6" fmla="*/ 2326512 w 2789499"/>
              <a:gd name="connsiteY6" fmla="*/ 106714 h 32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499" h="326633">
                <a:moveTo>
                  <a:pt x="0" y="326633"/>
                </a:moveTo>
                <a:cubicBezTo>
                  <a:pt x="88739" y="299625"/>
                  <a:pt x="174377" y="258621"/>
                  <a:pt x="266218" y="245610"/>
                </a:cubicBezTo>
                <a:cubicBezTo>
                  <a:pt x="1338392" y="93718"/>
                  <a:pt x="1574110" y="126586"/>
                  <a:pt x="2696902" y="106714"/>
                </a:cubicBezTo>
                <a:cubicBezTo>
                  <a:pt x="2700760" y="122147"/>
                  <a:pt x="2724361" y="152168"/>
                  <a:pt x="2708476" y="153013"/>
                </a:cubicBezTo>
                <a:cubicBezTo>
                  <a:pt x="2342441" y="172483"/>
                  <a:pt x="1383841" y="453926"/>
                  <a:pt x="1608881" y="164587"/>
                </a:cubicBezTo>
                <a:cubicBezTo>
                  <a:pt x="1851648" y="-147544"/>
                  <a:pt x="2395960" y="87422"/>
                  <a:pt x="2789499" y="48840"/>
                </a:cubicBezTo>
                <a:cubicBezTo>
                  <a:pt x="2239366" y="183317"/>
                  <a:pt x="2154216" y="313467"/>
                  <a:pt x="2326512" y="106714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id="{5889657B-5D37-09C5-1B90-E1F4BD814703}"/>
              </a:ext>
            </a:extLst>
          </p:cNvPr>
          <p:cNvSpPr/>
          <p:nvPr/>
        </p:nvSpPr>
        <p:spPr>
          <a:xfrm>
            <a:off x="4501373" y="6211813"/>
            <a:ext cx="4483194" cy="646187"/>
          </a:xfrm>
          <a:custGeom>
            <a:avLst/>
            <a:gdLst>
              <a:gd name="csX0" fmla="*/ 2662704 w 4483194"/>
              <a:gd name="csY0" fmla="*/ 593 h 646187"/>
              <a:gd name="csX1" fmla="*/ 2942721 w 4483194"/>
              <a:gd name="csY1" fmla="*/ 67299 h 646187"/>
              <a:gd name="csX2" fmla="*/ 3033609 w 4483194"/>
              <a:gd name="csY2" fmla="*/ 125554 h 646187"/>
              <a:gd name="csX3" fmla="*/ 3039227 w 4483194"/>
              <a:gd name="csY3" fmla="*/ 129155 h 646187"/>
              <a:gd name="csX4" fmla="*/ 3432461 w 4483194"/>
              <a:gd name="csY4" fmla="*/ 1466 h 646187"/>
              <a:gd name="csX5" fmla="*/ 3699933 w 4483194"/>
              <a:gd name="csY5" fmla="*/ 30302 h 646187"/>
              <a:gd name="csX6" fmla="*/ 4034979 w 4483194"/>
              <a:gd name="csY6" fmla="*/ 299981 h 646187"/>
              <a:gd name="csX7" fmla="*/ 4036803 w 4483194"/>
              <a:gd name="csY7" fmla="*/ 300462 h 646187"/>
              <a:gd name="csX8" fmla="*/ 4178475 w 4483194"/>
              <a:gd name="csY8" fmla="*/ 337818 h 646187"/>
              <a:gd name="csX9" fmla="*/ 4464967 w 4483194"/>
              <a:gd name="csY9" fmla="*/ 561711 h 646187"/>
              <a:gd name="csX10" fmla="*/ 4483194 w 4483194"/>
              <a:gd name="csY10" fmla="*/ 646187 h 646187"/>
              <a:gd name="csX11" fmla="*/ 0 w 4483194"/>
              <a:gd name="csY11" fmla="*/ 646187 h 646187"/>
              <a:gd name="csX12" fmla="*/ 25110 w 4483194"/>
              <a:gd name="csY12" fmla="*/ 564933 h 646187"/>
              <a:gd name="csX13" fmla="*/ 198075 w 4483194"/>
              <a:gd name="csY13" fmla="*/ 373444 h 646187"/>
              <a:gd name="csX14" fmla="*/ 1181741 w 4483194"/>
              <a:gd name="csY14" fmla="*/ 279338 h 646187"/>
              <a:gd name="csX15" fmla="*/ 1181929 w 4483194"/>
              <a:gd name="csY15" fmla="*/ 279164 h 646187"/>
              <a:gd name="csX16" fmla="*/ 1268489 w 4483194"/>
              <a:gd name="csY16" fmla="*/ 199391 h 646187"/>
              <a:gd name="csX17" fmla="*/ 2173503 w 4483194"/>
              <a:gd name="csY17" fmla="*/ 181644 h 646187"/>
              <a:gd name="csX18" fmla="*/ 2177926 w 4483194"/>
              <a:gd name="csY18" fmla="*/ 177363 h 646187"/>
              <a:gd name="csX19" fmla="*/ 2242170 w 4483194"/>
              <a:gd name="csY19" fmla="*/ 115173 h 646187"/>
              <a:gd name="csX20" fmla="*/ 2559951 w 4483194"/>
              <a:gd name="csY20" fmla="*/ 3257 h 646187"/>
              <a:gd name="csX21" fmla="*/ 2662704 w 4483194"/>
              <a:gd name="csY21" fmla="*/ 593 h 6461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4483194" h="646187">
                <a:moveTo>
                  <a:pt x="2662704" y="593"/>
                </a:moveTo>
                <a:cubicBezTo>
                  <a:pt x="2764500" y="4520"/>
                  <a:pt x="2862030" y="27852"/>
                  <a:pt x="2942721" y="67299"/>
                </a:cubicBezTo>
                <a:lnTo>
                  <a:pt x="3033609" y="125554"/>
                </a:lnTo>
                <a:lnTo>
                  <a:pt x="3039227" y="129155"/>
                </a:lnTo>
                <a:cubicBezTo>
                  <a:pt x="3140592" y="52780"/>
                  <a:pt x="3283398" y="8465"/>
                  <a:pt x="3432461" y="1466"/>
                </a:cubicBezTo>
                <a:cubicBezTo>
                  <a:pt x="3521899" y="-2734"/>
                  <a:pt x="3613589" y="6500"/>
                  <a:pt x="3699933" y="30302"/>
                </a:cubicBezTo>
                <a:cubicBezTo>
                  <a:pt x="3875378" y="78652"/>
                  <a:pt x="4001181" y="179878"/>
                  <a:pt x="4034979" y="299981"/>
                </a:cubicBezTo>
                <a:lnTo>
                  <a:pt x="4036803" y="300462"/>
                </a:lnTo>
                <a:lnTo>
                  <a:pt x="4178475" y="337818"/>
                </a:lnTo>
                <a:cubicBezTo>
                  <a:pt x="4312523" y="386401"/>
                  <a:pt x="4415677" y="465673"/>
                  <a:pt x="4464967" y="561711"/>
                </a:cubicBezTo>
                <a:lnTo>
                  <a:pt x="4483194" y="646187"/>
                </a:lnTo>
                <a:lnTo>
                  <a:pt x="0" y="646187"/>
                </a:lnTo>
                <a:lnTo>
                  <a:pt x="25110" y="564933"/>
                </a:lnTo>
                <a:cubicBezTo>
                  <a:pt x="59656" y="494567"/>
                  <a:pt x="118157" y="429024"/>
                  <a:pt x="198075" y="373444"/>
                </a:cubicBezTo>
                <a:cubicBezTo>
                  <a:pt x="450622" y="197871"/>
                  <a:pt x="860072" y="158739"/>
                  <a:pt x="1181741" y="279338"/>
                </a:cubicBezTo>
                <a:lnTo>
                  <a:pt x="1181929" y="279164"/>
                </a:lnTo>
                <a:lnTo>
                  <a:pt x="1268489" y="199391"/>
                </a:lnTo>
                <a:cubicBezTo>
                  <a:pt x="1499247" y="33856"/>
                  <a:pt x="1912477" y="16959"/>
                  <a:pt x="2173503" y="181644"/>
                </a:cubicBezTo>
                <a:lnTo>
                  <a:pt x="2177926" y="177363"/>
                </a:lnTo>
                <a:lnTo>
                  <a:pt x="2242170" y="115173"/>
                </a:lnTo>
                <a:cubicBezTo>
                  <a:pt x="2322353" y="54971"/>
                  <a:pt x="2434881" y="14599"/>
                  <a:pt x="2559951" y="3257"/>
                </a:cubicBezTo>
                <a:cubicBezTo>
                  <a:pt x="2594366" y="132"/>
                  <a:pt x="2628772" y="-715"/>
                  <a:pt x="2662704" y="593"/>
                </a:cubicBezTo>
                <a:close/>
              </a:path>
            </a:pathLst>
          </a:cu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4FB5399-53EF-B49E-1C20-C22C145960A3}"/>
              </a:ext>
            </a:extLst>
          </p:cNvPr>
          <p:cNvSpPr txBox="1"/>
          <p:nvPr/>
        </p:nvSpPr>
        <p:spPr>
          <a:xfrm>
            <a:off x="2296611" y="702386"/>
            <a:ext cx="75987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F5513C"/>
                </a:solidFill>
              </a:rPr>
              <a:t>اطلب المساعدة</a:t>
            </a:r>
          </a:p>
        </p:txBody>
      </p:sp>
      <p:sp>
        <p:nvSpPr>
          <p:cNvPr id="25" name="نجمة: 7 نقاط 24">
            <a:extLst>
              <a:ext uri="{FF2B5EF4-FFF2-40B4-BE49-F238E27FC236}">
                <a16:creationId xmlns:a16="http://schemas.microsoft.com/office/drawing/2014/main" id="{D50A25A6-2138-1C26-28C6-AE9714A93943}"/>
              </a:ext>
            </a:extLst>
          </p:cNvPr>
          <p:cNvSpPr/>
          <p:nvPr/>
        </p:nvSpPr>
        <p:spPr>
          <a:xfrm rot="20457463">
            <a:off x="10567910" y="2728966"/>
            <a:ext cx="395275" cy="395275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F65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2" name="مربع نص 211">
            <a:extLst>
              <a:ext uri="{FF2B5EF4-FFF2-40B4-BE49-F238E27FC236}">
                <a16:creationId xmlns:a16="http://schemas.microsoft.com/office/drawing/2014/main" id="{8441B338-D9C9-C907-D2F8-D34E1027B8A7}"/>
              </a:ext>
            </a:extLst>
          </p:cNvPr>
          <p:cNvSpPr txBox="1"/>
          <p:nvPr/>
        </p:nvSpPr>
        <p:spPr>
          <a:xfrm>
            <a:off x="6405376" y="2641026"/>
            <a:ext cx="288491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ar-SA" sz="4000" b="1" dirty="0">
                <a:solidFill>
                  <a:srgbClr val="F6503C"/>
                </a:solidFill>
              </a:rPr>
              <a:t>تحدث مع: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ar-SA" sz="3200" dirty="0">
                <a:solidFill>
                  <a:srgbClr val="133836"/>
                </a:solidFill>
              </a:rPr>
              <a:t>المعلم 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ar-SA" sz="3200" dirty="0">
                <a:solidFill>
                  <a:srgbClr val="133836"/>
                </a:solidFill>
              </a:rPr>
              <a:t>الأهل 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ar-SA" sz="3200" dirty="0">
                <a:solidFill>
                  <a:srgbClr val="133836"/>
                </a:solidFill>
              </a:rPr>
              <a:t>صديق موثوق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6E9670B-1076-A68D-00D9-35EEC3B2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047" y="1905756"/>
            <a:ext cx="4304297" cy="4629150"/>
          </a:xfrm>
          <a:prstGeom prst="rect">
            <a:avLst/>
          </a:prstGeom>
        </p:spPr>
      </p:pic>
      <p:sp>
        <p:nvSpPr>
          <p:cNvPr id="2" name="انفجار: 14 نقطة 1">
            <a:extLst>
              <a:ext uri="{FF2B5EF4-FFF2-40B4-BE49-F238E27FC236}">
                <a16:creationId xmlns:a16="http://schemas.microsoft.com/office/drawing/2014/main" id="{2C39361A-EDB4-CECD-269C-6CEA961D5484}"/>
              </a:ext>
            </a:extLst>
          </p:cNvPr>
          <p:cNvSpPr/>
          <p:nvPr/>
        </p:nvSpPr>
        <p:spPr>
          <a:xfrm>
            <a:off x="1041722" y="1057284"/>
            <a:ext cx="821802" cy="821802"/>
          </a:xfrm>
          <a:prstGeom prst="irregularSeal2">
            <a:avLst/>
          </a:pr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نجمة: 7 نقاط 2">
            <a:extLst>
              <a:ext uri="{FF2B5EF4-FFF2-40B4-BE49-F238E27FC236}">
                <a16:creationId xmlns:a16="http://schemas.microsoft.com/office/drawing/2014/main" id="{A383A047-C987-39B3-39A4-D314ED99E2BF}"/>
              </a:ext>
            </a:extLst>
          </p:cNvPr>
          <p:cNvSpPr/>
          <p:nvPr/>
        </p:nvSpPr>
        <p:spPr>
          <a:xfrm rot="20457463">
            <a:off x="1095062" y="6042754"/>
            <a:ext cx="558929" cy="558929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937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حر: شكل 4">
            <a:extLst>
              <a:ext uri="{FF2B5EF4-FFF2-40B4-BE49-F238E27FC236}">
                <a16:creationId xmlns:a16="http://schemas.microsoft.com/office/drawing/2014/main" id="{F5064662-FFE8-2EC5-5687-01145FA84C69}"/>
              </a:ext>
            </a:extLst>
          </p:cNvPr>
          <p:cNvSpPr/>
          <p:nvPr/>
        </p:nvSpPr>
        <p:spPr>
          <a:xfrm rot="587997">
            <a:off x="10599516" y="6252175"/>
            <a:ext cx="1335404" cy="380993"/>
          </a:xfrm>
          <a:custGeom>
            <a:avLst/>
            <a:gdLst>
              <a:gd name="connsiteX0" fmla="*/ 1400536 w 1837236"/>
              <a:gd name="connsiteY0" fmla="*/ 61178 h 524166"/>
              <a:gd name="connsiteX1" fmla="*/ 1828800 w 1837236"/>
              <a:gd name="connsiteY1" fmla="*/ 142201 h 524166"/>
              <a:gd name="connsiteX2" fmla="*/ 1551007 w 1837236"/>
              <a:gd name="connsiteY2" fmla="*/ 327396 h 524166"/>
              <a:gd name="connsiteX3" fmla="*/ 1111169 w 1837236"/>
              <a:gd name="connsiteY3" fmla="*/ 350545 h 524166"/>
              <a:gd name="connsiteX4" fmla="*/ 1088020 w 1837236"/>
              <a:gd name="connsiteY4" fmla="*/ 38029 h 524166"/>
              <a:gd name="connsiteX5" fmla="*/ 1273215 w 1837236"/>
              <a:gd name="connsiteY5" fmla="*/ 49604 h 524166"/>
              <a:gd name="connsiteX6" fmla="*/ 1088020 w 1837236"/>
              <a:gd name="connsiteY6" fmla="*/ 304247 h 524166"/>
              <a:gd name="connsiteX7" fmla="*/ 196769 w 1837236"/>
              <a:gd name="connsiteY7" fmla="*/ 524166 h 524166"/>
              <a:gd name="connsiteX8" fmla="*/ 46298 w 1837236"/>
              <a:gd name="connsiteY8" fmla="*/ 477867 h 524166"/>
              <a:gd name="connsiteX9" fmla="*/ 34724 w 1837236"/>
              <a:gd name="connsiteY9" fmla="*/ 431568 h 524166"/>
              <a:gd name="connsiteX10" fmla="*/ 0 w 1837236"/>
              <a:gd name="connsiteY10" fmla="*/ 419993 h 52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7236" h="524166">
                <a:moveTo>
                  <a:pt x="1400536" y="61178"/>
                </a:moveTo>
                <a:cubicBezTo>
                  <a:pt x="1543291" y="88186"/>
                  <a:pt x="1757310" y="15720"/>
                  <a:pt x="1828800" y="142201"/>
                </a:cubicBezTo>
                <a:cubicBezTo>
                  <a:pt x="1883560" y="239085"/>
                  <a:pt x="1657882" y="296368"/>
                  <a:pt x="1551007" y="327396"/>
                </a:cubicBezTo>
                <a:cubicBezTo>
                  <a:pt x="1410013" y="368330"/>
                  <a:pt x="1257782" y="342829"/>
                  <a:pt x="1111169" y="350545"/>
                </a:cubicBezTo>
                <a:cubicBezTo>
                  <a:pt x="1103453" y="246373"/>
                  <a:pt x="1038497" y="130001"/>
                  <a:pt x="1088020" y="38029"/>
                </a:cubicBezTo>
                <a:cubicBezTo>
                  <a:pt x="1117344" y="-16430"/>
                  <a:pt x="1273215" y="-12248"/>
                  <a:pt x="1273215" y="49604"/>
                </a:cubicBezTo>
                <a:cubicBezTo>
                  <a:pt x="1273215" y="154559"/>
                  <a:pt x="1184057" y="261908"/>
                  <a:pt x="1088020" y="304247"/>
                </a:cubicBezTo>
                <a:cubicBezTo>
                  <a:pt x="808028" y="427684"/>
                  <a:pt x="493853" y="450860"/>
                  <a:pt x="196769" y="524166"/>
                </a:cubicBezTo>
                <a:cubicBezTo>
                  <a:pt x="146612" y="508733"/>
                  <a:pt x="91861" y="503903"/>
                  <a:pt x="46298" y="477867"/>
                </a:cubicBezTo>
                <a:cubicBezTo>
                  <a:pt x="32486" y="469974"/>
                  <a:pt x="44661" y="443990"/>
                  <a:pt x="34724" y="431568"/>
                </a:cubicBezTo>
                <a:cubicBezTo>
                  <a:pt x="27102" y="422041"/>
                  <a:pt x="11575" y="423851"/>
                  <a:pt x="0" y="419993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حر: شكل 5">
            <a:extLst>
              <a:ext uri="{FF2B5EF4-FFF2-40B4-BE49-F238E27FC236}">
                <a16:creationId xmlns:a16="http://schemas.microsoft.com/office/drawing/2014/main" id="{6007C543-3514-2CEF-D1E2-B6722A4E808D}"/>
              </a:ext>
            </a:extLst>
          </p:cNvPr>
          <p:cNvSpPr/>
          <p:nvPr/>
        </p:nvSpPr>
        <p:spPr>
          <a:xfrm rot="5752637">
            <a:off x="-1601424" y="4521700"/>
            <a:ext cx="3761459" cy="948766"/>
          </a:xfrm>
          <a:custGeom>
            <a:avLst/>
            <a:gdLst>
              <a:gd name="csX0" fmla="*/ 0 w 3761459"/>
              <a:gd name="csY0" fmla="*/ 948766 h 948766"/>
              <a:gd name="csX1" fmla="*/ 71816 w 3761459"/>
              <a:gd name="csY1" fmla="*/ 885196 h 948766"/>
              <a:gd name="csX2" fmla="*/ 376849 w 3761459"/>
              <a:gd name="csY2" fmla="*/ 792919 h 948766"/>
              <a:gd name="csX3" fmla="*/ 381192 w 3761459"/>
              <a:gd name="csY3" fmla="*/ 785357 h 948766"/>
              <a:gd name="csX4" fmla="*/ 583393 w 3761459"/>
              <a:gd name="csY4" fmla="*/ 373444 h 948766"/>
              <a:gd name="csX5" fmla="*/ 1567059 w 3761459"/>
              <a:gd name="csY5" fmla="*/ 279338 h 948766"/>
              <a:gd name="csX6" fmla="*/ 1567247 w 3761459"/>
              <a:gd name="csY6" fmla="*/ 279164 h 948766"/>
              <a:gd name="csX7" fmla="*/ 1653807 w 3761459"/>
              <a:gd name="csY7" fmla="*/ 199390 h 948766"/>
              <a:gd name="csX8" fmla="*/ 2558821 w 3761459"/>
              <a:gd name="csY8" fmla="*/ 181644 h 948766"/>
              <a:gd name="csX9" fmla="*/ 2563244 w 3761459"/>
              <a:gd name="csY9" fmla="*/ 177362 h 948766"/>
              <a:gd name="csX10" fmla="*/ 2627488 w 3761459"/>
              <a:gd name="csY10" fmla="*/ 115172 h 948766"/>
              <a:gd name="csX11" fmla="*/ 2945269 w 3761459"/>
              <a:gd name="csY11" fmla="*/ 3257 h 948766"/>
              <a:gd name="csX12" fmla="*/ 3328039 w 3761459"/>
              <a:gd name="csY12" fmla="*/ 67298 h 948766"/>
              <a:gd name="csX13" fmla="*/ 3418927 w 3761459"/>
              <a:gd name="csY13" fmla="*/ 125554 h 948766"/>
              <a:gd name="csX14" fmla="*/ 3424545 w 3761459"/>
              <a:gd name="csY14" fmla="*/ 129155 h 948766"/>
              <a:gd name="csX15" fmla="*/ 3603275 w 3761459"/>
              <a:gd name="csY15" fmla="*/ 39294 h 948766"/>
              <a:gd name="csX16" fmla="*/ 3705121 w 3761459"/>
              <a:gd name="csY16" fmla="*/ 14264 h 948766"/>
              <a:gd name="csX17" fmla="*/ 3761459 w 3761459"/>
              <a:gd name="csY17" fmla="*/ 561565 h 9487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3761459" h="948766">
                <a:moveTo>
                  <a:pt x="0" y="948766"/>
                </a:moveTo>
                <a:lnTo>
                  <a:pt x="71816" y="885196"/>
                </a:lnTo>
                <a:cubicBezTo>
                  <a:pt x="152116" y="834452"/>
                  <a:pt x="258439" y="800756"/>
                  <a:pt x="376849" y="792919"/>
                </a:cubicBezTo>
                <a:cubicBezTo>
                  <a:pt x="378258" y="790380"/>
                  <a:pt x="379783" y="787896"/>
                  <a:pt x="381192" y="785357"/>
                </a:cubicBezTo>
                <a:cubicBezTo>
                  <a:pt x="349389" y="635616"/>
                  <a:pt x="423557" y="484604"/>
                  <a:pt x="583393" y="373444"/>
                </a:cubicBezTo>
                <a:cubicBezTo>
                  <a:pt x="835940" y="197871"/>
                  <a:pt x="1245390" y="158739"/>
                  <a:pt x="1567059" y="279338"/>
                </a:cubicBezTo>
                <a:lnTo>
                  <a:pt x="1567247" y="279164"/>
                </a:lnTo>
                <a:lnTo>
                  <a:pt x="1653807" y="199390"/>
                </a:lnTo>
                <a:cubicBezTo>
                  <a:pt x="1884565" y="33856"/>
                  <a:pt x="2297795" y="16959"/>
                  <a:pt x="2558821" y="181644"/>
                </a:cubicBezTo>
                <a:lnTo>
                  <a:pt x="2563244" y="177362"/>
                </a:lnTo>
                <a:lnTo>
                  <a:pt x="2627488" y="115172"/>
                </a:lnTo>
                <a:cubicBezTo>
                  <a:pt x="2707670" y="54970"/>
                  <a:pt x="2820199" y="14599"/>
                  <a:pt x="2945269" y="3257"/>
                </a:cubicBezTo>
                <a:cubicBezTo>
                  <a:pt x="3082926" y="-9245"/>
                  <a:pt x="3220451" y="14703"/>
                  <a:pt x="3328039" y="67298"/>
                </a:cubicBezTo>
                <a:lnTo>
                  <a:pt x="3418927" y="125554"/>
                </a:lnTo>
                <a:lnTo>
                  <a:pt x="3424545" y="129155"/>
                </a:lnTo>
                <a:cubicBezTo>
                  <a:pt x="3475228" y="90967"/>
                  <a:pt x="3536270" y="60795"/>
                  <a:pt x="3603275" y="39294"/>
                </a:cubicBezTo>
                <a:lnTo>
                  <a:pt x="3705121" y="14264"/>
                </a:lnTo>
                <a:lnTo>
                  <a:pt x="3761459" y="561565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3C8B48C8-53DD-C191-DF6D-1D09B6B60601}"/>
              </a:ext>
            </a:extLst>
          </p:cNvPr>
          <p:cNvSpPr/>
          <p:nvPr/>
        </p:nvSpPr>
        <p:spPr>
          <a:xfrm>
            <a:off x="9485324" y="0"/>
            <a:ext cx="2706676" cy="2187614"/>
          </a:xfrm>
          <a:custGeom>
            <a:avLst/>
            <a:gdLst>
              <a:gd name="csX0" fmla="*/ 477956 w 2706676"/>
              <a:gd name="csY0" fmla="*/ 0 h 2187614"/>
              <a:gd name="csX1" fmla="*/ 2706676 w 2706676"/>
              <a:gd name="csY1" fmla="*/ 0 h 2187614"/>
              <a:gd name="csX2" fmla="*/ 2706676 w 2706676"/>
              <a:gd name="csY2" fmla="*/ 797994 h 2187614"/>
              <a:gd name="csX3" fmla="*/ 2702898 w 2706676"/>
              <a:gd name="csY3" fmla="*/ 797718 h 2187614"/>
              <a:gd name="csX4" fmla="*/ 2706676 w 2706676"/>
              <a:gd name="csY4" fmla="*/ 812602 h 2187614"/>
              <a:gd name="csX5" fmla="*/ 2706676 w 2706676"/>
              <a:gd name="csY5" fmla="*/ 1443090 h 2187614"/>
              <a:gd name="csX6" fmla="*/ 2250676 w 2706676"/>
              <a:gd name="csY6" fmla="*/ 1040926 h 2187614"/>
              <a:gd name="csX7" fmla="*/ 2126583 w 2706676"/>
              <a:gd name="csY7" fmla="*/ 1888541 h 2187614"/>
              <a:gd name="csX8" fmla="*/ 1690736 w 2706676"/>
              <a:gd name="csY8" fmla="*/ 1117660 h 2187614"/>
              <a:gd name="csX9" fmla="*/ 1362124 w 2706676"/>
              <a:gd name="csY9" fmla="*/ 2187614 h 2187614"/>
              <a:gd name="csX10" fmla="*/ 1238514 w 2706676"/>
              <a:gd name="csY10" fmla="*/ 1228749 h 2187614"/>
              <a:gd name="csX11" fmla="*/ 764459 w 2706676"/>
              <a:gd name="csY11" fmla="*/ 1548210 h 2187614"/>
              <a:gd name="csX12" fmla="*/ 909742 w 2706676"/>
              <a:gd name="csY12" fmla="*/ 957448 h 2187614"/>
              <a:gd name="csX13" fmla="*/ 21672 w 2706676"/>
              <a:gd name="csY13" fmla="*/ 1061795 h 2187614"/>
              <a:gd name="csX14" fmla="*/ 597505 w 2706676"/>
              <a:gd name="csY14" fmla="*/ 610375 h 2187614"/>
              <a:gd name="csX15" fmla="*/ 0 w 2706676"/>
              <a:gd name="csY15" fmla="*/ 103091 h 21876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2706676" h="2187614">
                <a:moveTo>
                  <a:pt x="477956" y="0"/>
                </a:moveTo>
                <a:lnTo>
                  <a:pt x="2706676" y="0"/>
                </a:lnTo>
                <a:lnTo>
                  <a:pt x="2706676" y="797994"/>
                </a:lnTo>
                <a:lnTo>
                  <a:pt x="2702898" y="797718"/>
                </a:lnTo>
                <a:lnTo>
                  <a:pt x="2706676" y="812602"/>
                </a:lnTo>
                <a:lnTo>
                  <a:pt x="2706676" y="1443090"/>
                </a:lnTo>
                <a:lnTo>
                  <a:pt x="2250676" y="1040926"/>
                </a:lnTo>
                <a:lnTo>
                  <a:pt x="2126583" y="1888541"/>
                </a:lnTo>
                <a:lnTo>
                  <a:pt x="1690736" y="1117660"/>
                </a:lnTo>
                <a:lnTo>
                  <a:pt x="1362124" y="2187614"/>
                </a:lnTo>
                <a:cubicBezTo>
                  <a:pt x="1320867" y="1867993"/>
                  <a:pt x="1279771" y="1548371"/>
                  <a:pt x="1238514" y="1228749"/>
                </a:cubicBezTo>
                <a:lnTo>
                  <a:pt x="764459" y="1548210"/>
                </a:lnTo>
                <a:lnTo>
                  <a:pt x="909742" y="957448"/>
                </a:lnTo>
                <a:lnTo>
                  <a:pt x="21672" y="1061795"/>
                </a:lnTo>
                <a:lnTo>
                  <a:pt x="597505" y="610375"/>
                </a:lnTo>
                <a:lnTo>
                  <a:pt x="0" y="103091"/>
                </a:lnTo>
                <a:close/>
              </a:path>
            </a:pathLst>
          </a:cu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1868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2FFB7309-8E1D-0220-E27E-E1A017E9B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858935" y="2124396"/>
            <a:ext cx="8513790" cy="2937788"/>
          </a:xfrm>
          <a:prstGeom prst="rect">
            <a:avLst/>
          </a:prstGeom>
        </p:spPr>
      </p:pic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id="{D9F36A59-36D4-C64C-2284-E1FBC6951905}"/>
              </a:ext>
            </a:extLst>
          </p:cNvPr>
          <p:cNvSpPr/>
          <p:nvPr/>
        </p:nvSpPr>
        <p:spPr>
          <a:xfrm>
            <a:off x="10932160" y="1"/>
            <a:ext cx="1259840" cy="1841661"/>
          </a:xfrm>
          <a:custGeom>
            <a:avLst/>
            <a:gdLst>
              <a:gd name="csX0" fmla="*/ 371357 w 1259840"/>
              <a:gd name="csY0" fmla="*/ 0 h 1841661"/>
              <a:gd name="csX1" fmla="*/ 750819 w 1259840"/>
              <a:gd name="csY1" fmla="*/ 0 h 1841661"/>
              <a:gd name="csX2" fmla="*/ 852958 w 1259840"/>
              <a:gd name="csY2" fmla="*/ 59221 h 1841661"/>
              <a:gd name="csX3" fmla="*/ 868260 w 1259840"/>
              <a:gd name="csY3" fmla="*/ 0 h 1841661"/>
              <a:gd name="csX4" fmla="*/ 1259840 w 1259840"/>
              <a:gd name="csY4" fmla="*/ 0 h 1841661"/>
              <a:gd name="csX5" fmla="*/ 1259840 w 1259840"/>
              <a:gd name="csY5" fmla="*/ 1119471 h 1841661"/>
              <a:gd name="csX6" fmla="*/ 1228577 w 1259840"/>
              <a:gd name="csY6" fmla="*/ 1064176 h 1841661"/>
              <a:gd name="csX7" fmla="*/ 989791 w 1259840"/>
              <a:gd name="csY7" fmla="*/ 1841661 h 1841661"/>
              <a:gd name="csX8" fmla="*/ 899969 w 1259840"/>
              <a:gd name="csY8" fmla="*/ 1144900 h 1841661"/>
              <a:gd name="csX9" fmla="*/ 555496 w 1259840"/>
              <a:gd name="csY9" fmla="*/ 1377037 h 1841661"/>
              <a:gd name="csX10" fmla="*/ 661066 w 1259840"/>
              <a:gd name="csY10" fmla="*/ 947758 h 1841661"/>
              <a:gd name="csX11" fmla="*/ 15748 w 1259840"/>
              <a:gd name="csY11" fmla="*/ 1023582 h 1841661"/>
              <a:gd name="csX12" fmla="*/ 434178 w 1259840"/>
              <a:gd name="csY12" fmla="*/ 695557 h 1841661"/>
              <a:gd name="csX13" fmla="*/ 0 w 1259840"/>
              <a:gd name="csY13" fmla="*/ 326937 h 1841661"/>
              <a:gd name="csX14" fmla="*/ 539748 w 1259840"/>
              <a:gd name="csY14" fmla="*/ 210518 h 18416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259840" h="1841661">
                <a:moveTo>
                  <a:pt x="371357" y="0"/>
                </a:moveTo>
                <a:lnTo>
                  <a:pt x="750819" y="0"/>
                </a:lnTo>
                <a:lnTo>
                  <a:pt x="852958" y="59221"/>
                </a:lnTo>
                <a:lnTo>
                  <a:pt x="868260" y="0"/>
                </a:lnTo>
                <a:lnTo>
                  <a:pt x="1259840" y="0"/>
                </a:lnTo>
                <a:lnTo>
                  <a:pt x="1259840" y="1119471"/>
                </a:lnTo>
                <a:lnTo>
                  <a:pt x="1228577" y="1064176"/>
                </a:lnTo>
                <a:lnTo>
                  <a:pt x="989791" y="1841661"/>
                </a:lnTo>
                <a:cubicBezTo>
                  <a:pt x="959811" y="1609407"/>
                  <a:pt x="929949" y="1377154"/>
                  <a:pt x="899969" y="1144900"/>
                </a:cubicBezTo>
                <a:lnTo>
                  <a:pt x="555496" y="1377037"/>
                </a:lnTo>
                <a:lnTo>
                  <a:pt x="661066" y="947758"/>
                </a:lnTo>
                <a:lnTo>
                  <a:pt x="15748" y="1023582"/>
                </a:lnTo>
                <a:lnTo>
                  <a:pt x="434178" y="695557"/>
                </a:lnTo>
                <a:lnTo>
                  <a:pt x="0" y="326937"/>
                </a:lnTo>
                <a:lnTo>
                  <a:pt x="539748" y="210518"/>
                </a:lnTo>
                <a:close/>
              </a:path>
            </a:pathLst>
          </a:cu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8" name="انفجار: 14 نقطة 7">
            <a:extLst>
              <a:ext uri="{FF2B5EF4-FFF2-40B4-BE49-F238E27FC236}">
                <a16:creationId xmlns:a16="http://schemas.microsoft.com/office/drawing/2014/main" id="{A5F377DD-9C1D-4AF5-B9D4-251E798FC950}"/>
              </a:ext>
            </a:extLst>
          </p:cNvPr>
          <p:cNvSpPr/>
          <p:nvPr/>
        </p:nvSpPr>
        <p:spPr>
          <a:xfrm>
            <a:off x="851897" y="872087"/>
            <a:ext cx="895881" cy="895881"/>
          </a:xfrm>
          <a:prstGeom prst="irregularSeal2">
            <a:avLst/>
          </a:prstGeom>
          <a:solidFill>
            <a:srgbClr val="F65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نجمة: 7 نقاط 8">
            <a:extLst>
              <a:ext uri="{FF2B5EF4-FFF2-40B4-BE49-F238E27FC236}">
                <a16:creationId xmlns:a16="http://schemas.microsoft.com/office/drawing/2014/main" id="{B2FF13AB-674F-4BAC-BB6D-B0035C095B7B}"/>
              </a:ext>
            </a:extLst>
          </p:cNvPr>
          <p:cNvSpPr/>
          <p:nvPr/>
        </p:nvSpPr>
        <p:spPr>
          <a:xfrm rot="20457463">
            <a:off x="384359" y="4677637"/>
            <a:ext cx="558929" cy="558929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937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id="{160A650B-51D4-41B4-B19A-BEB8E1C507E1}"/>
              </a:ext>
            </a:extLst>
          </p:cNvPr>
          <p:cNvSpPr/>
          <p:nvPr/>
        </p:nvSpPr>
        <p:spPr>
          <a:xfrm rot="184487">
            <a:off x="4699322" y="1594766"/>
            <a:ext cx="2789499" cy="326633"/>
          </a:xfrm>
          <a:custGeom>
            <a:avLst/>
            <a:gdLst>
              <a:gd name="connsiteX0" fmla="*/ 0 w 2789499"/>
              <a:gd name="connsiteY0" fmla="*/ 326633 h 326633"/>
              <a:gd name="connsiteX1" fmla="*/ 266218 w 2789499"/>
              <a:gd name="connsiteY1" fmla="*/ 245610 h 326633"/>
              <a:gd name="connsiteX2" fmla="*/ 2696902 w 2789499"/>
              <a:gd name="connsiteY2" fmla="*/ 106714 h 326633"/>
              <a:gd name="connsiteX3" fmla="*/ 2708476 w 2789499"/>
              <a:gd name="connsiteY3" fmla="*/ 153013 h 326633"/>
              <a:gd name="connsiteX4" fmla="*/ 1608881 w 2789499"/>
              <a:gd name="connsiteY4" fmla="*/ 164587 h 326633"/>
              <a:gd name="connsiteX5" fmla="*/ 2789499 w 2789499"/>
              <a:gd name="connsiteY5" fmla="*/ 48840 h 326633"/>
              <a:gd name="connsiteX6" fmla="*/ 2326512 w 2789499"/>
              <a:gd name="connsiteY6" fmla="*/ 106714 h 32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499" h="326633">
                <a:moveTo>
                  <a:pt x="0" y="326633"/>
                </a:moveTo>
                <a:cubicBezTo>
                  <a:pt x="88739" y="299625"/>
                  <a:pt x="174377" y="258621"/>
                  <a:pt x="266218" y="245610"/>
                </a:cubicBezTo>
                <a:cubicBezTo>
                  <a:pt x="1338392" y="93718"/>
                  <a:pt x="1574110" y="126586"/>
                  <a:pt x="2696902" y="106714"/>
                </a:cubicBezTo>
                <a:cubicBezTo>
                  <a:pt x="2700760" y="122147"/>
                  <a:pt x="2724361" y="152168"/>
                  <a:pt x="2708476" y="153013"/>
                </a:cubicBezTo>
                <a:cubicBezTo>
                  <a:pt x="2342441" y="172483"/>
                  <a:pt x="1383841" y="453926"/>
                  <a:pt x="1608881" y="164587"/>
                </a:cubicBezTo>
                <a:cubicBezTo>
                  <a:pt x="1851648" y="-147544"/>
                  <a:pt x="2395960" y="87422"/>
                  <a:pt x="2789499" y="48840"/>
                </a:cubicBezTo>
                <a:cubicBezTo>
                  <a:pt x="2239366" y="183317"/>
                  <a:pt x="2154216" y="313467"/>
                  <a:pt x="2326512" y="106714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id="{1E2AC073-96D2-9801-9F57-0BDF935F0CCD}"/>
              </a:ext>
            </a:extLst>
          </p:cNvPr>
          <p:cNvSpPr/>
          <p:nvPr/>
        </p:nvSpPr>
        <p:spPr>
          <a:xfrm>
            <a:off x="4501373" y="6211813"/>
            <a:ext cx="4483194" cy="646187"/>
          </a:xfrm>
          <a:custGeom>
            <a:avLst/>
            <a:gdLst>
              <a:gd name="csX0" fmla="*/ 2662704 w 4483194"/>
              <a:gd name="csY0" fmla="*/ 593 h 646187"/>
              <a:gd name="csX1" fmla="*/ 2942721 w 4483194"/>
              <a:gd name="csY1" fmla="*/ 67299 h 646187"/>
              <a:gd name="csX2" fmla="*/ 3033609 w 4483194"/>
              <a:gd name="csY2" fmla="*/ 125554 h 646187"/>
              <a:gd name="csX3" fmla="*/ 3039227 w 4483194"/>
              <a:gd name="csY3" fmla="*/ 129155 h 646187"/>
              <a:gd name="csX4" fmla="*/ 3432461 w 4483194"/>
              <a:gd name="csY4" fmla="*/ 1466 h 646187"/>
              <a:gd name="csX5" fmla="*/ 3699933 w 4483194"/>
              <a:gd name="csY5" fmla="*/ 30302 h 646187"/>
              <a:gd name="csX6" fmla="*/ 4034979 w 4483194"/>
              <a:gd name="csY6" fmla="*/ 299981 h 646187"/>
              <a:gd name="csX7" fmla="*/ 4036803 w 4483194"/>
              <a:gd name="csY7" fmla="*/ 300462 h 646187"/>
              <a:gd name="csX8" fmla="*/ 4178475 w 4483194"/>
              <a:gd name="csY8" fmla="*/ 337818 h 646187"/>
              <a:gd name="csX9" fmla="*/ 4464967 w 4483194"/>
              <a:gd name="csY9" fmla="*/ 561711 h 646187"/>
              <a:gd name="csX10" fmla="*/ 4483194 w 4483194"/>
              <a:gd name="csY10" fmla="*/ 646187 h 646187"/>
              <a:gd name="csX11" fmla="*/ 0 w 4483194"/>
              <a:gd name="csY11" fmla="*/ 646187 h 646187"/>
              <a:gd name="csX12" fmla="*/ 25110 w 4483194"/>
              <a:gd name="csY12" fmla="*/ 564933 h 646187"/>
              <a:gd name="csX13" fmla="*/ 198075 w 4483194"/>
              <a:gd name="csY13" fmla="*/ 373444 h 646187"/>
              <a:gd name="csX14" fmla="*/ 1181741 w 4483194"/>
              <a:gd name="csY14" fmla="*/ 279338 h 646187"/>
              <a:gd name="csX15" fmla="*/ 1181929 w 4483194"/>
              <a:gd name="csY15" fmla="*/ 279164 h 646187"/>
              <a:gd name="csX16" fmla="*/ 1268489 w 4483194"/>
              <a:gd name="csY16" fmla="*/ 199391 h 646187"/>
              <a:gd name="csX17" fmla="*/ 2173503 w 4483194"/>
              <a:gd name="csY17" fmla="*/ 181644 h 646187"/>
              <a:gd name="csX18" fmla="*/ 2177926 w 4483194"/>
              <a:gd name="csY18" fmla="*/ 177363 h 646187"/>
              <a:gd name="csX19" fmla="*/ 2242170 w 4483194"/>
              <a:gd name="csY19" fmla="*/ 115173 h 646187"/>
              <a:gd name="csX20" fmla="*/ 2559951 w 4483194"/>
              <a:gd name="csY20" fmla="*/ 3257 h 646187"/>
              <a:gd name="csX21" fmla="*/ 2662704 w 4483194"/>
              <a:gd name="csY21" fmla="*/ 593 h 6461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4483194" h="646187">
                <a:moveTo>
                  <a:pt x="2662704" y="593"/>
                </a:moveTo>
                <a:cubicBezTo>
                  <a:pt x="2764500" y="4520"/>
                  <a:pt x="2862030" y="27852"/>
                  <a:pt x="2942721" y="67299"/>
                </a:cubicBezTo>
                <a:lnTo>
                  <a:pt x="3033609" y="125554"/>
                </a:lnTo>
                <a:lnTo>
                  <a:pt x="3039227" y="129155"/>
                </a:lnTo>
                <a:cubicBezTo>
                  <a:pt x="3140592" y="52780"/>
                  <a:pt x="3283398" y="8465"/>
                  <a:pt x="3432461" y="1466"/>
                </a:cubicBezTo>
                <a:cubicBezTo>
                  <a:pt x="3521899" y="-2734"/>
                  <a:pt x="3613589" y="6500"/>
                  <a:pt x="3699933" y="30302"/>
                </a:cubicBezTo>
                <a:cubicBezTo>
                  <a:pt x="3875378" y="78652"/>
                  <a:pt x="4001181" y="179878"/>
                  <a:pt x="4034979" y="299981"/>
                </a:cubicBezTo>
                <a:lnTo>
                  <a:pt x="4036803" y="300462"/>
                </a:lnTo>
                <a:lnTo>
                  <a:pt x="4178475" y="337818"/>
                </a:lnTo>
                <a:cubicBezTo>
                  <a:pt x="4312523" y="386401"/>
                  <a:pt x="4415677" y="465673"/>
                  <a:pt x="4464967" y="561711"/>
                </a:cubicBezTo>
                <a:lnTo>
                  <a:pt x="4483194" y="646187"/>
                </a:lnTo>
                <a:lnTo>
                  <a:pt x="0" y="646187"/>
                </a:lnTo>
                <a:lnTo>
                  <a:pt x="25110" y="564933"/>
                </a:lnTo>
                <a:cubicBezTo>
                  <a:pt x="59656" y="494567"/>
                  <a:pt x="118157" y="429024"/>
                  <a:pt x="198075" y="373444"/>
                </a:cubicBezTo>
                <a:cubicBezTo>
                  <a:pt x="450622" y="197871"/>
                  <a:pt x="860072" y="158739"/>
                  <a:pt x="1181741" y="279338"/>
                </a:cubicBezTo>
                <a:lnTo>
                  <a:pt x="1181929" y="279164"/>
                </a:lnTo>
                <a:lnTo>
                  <a:pt x="1268489" y="199391"/>
                </a:lnTo>
                <a:cubicBezTo>
                  <a:pt x="1499247" y="33856"/>
                  <a:pt x="1912477" y="16959"/>
                  <a:pt x="2173503" y="181644"/>
                </a:cubicBezTo>
                <a:lnTo>
                  <a:pt x="2177926" y="177363"/>
                </a:lnTo>
                <a:lnTo>
                  <a:pt x="2242170" y="115173"/>
                </a:lnTo>
                <a:cubicBezTo>
                  <a:pt x="2322353" y="54971"/>
                  <a:pt x="2434881" y="14599"/>
                  <a:pt x="2559951" y="3257"/>
                </a:cubicBezTo>
                <a:cubicBezTo>
                  <a:pt x="2594366" y="132"/>
                  <a:pt x="2628772" y="-715"/>
                  <a:pt x="2662704" y="593"/>
                </a:cubicBezTo>
                <a:close/>
              </a:path>
            </a:pathLst>
          </a:cu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BFA495F-23C7-4F4F-9847-D6872D29A1AF}"/>
              </a:ext>
            </a:extLst>
          </p:cNvPr>
          <p:cNvSpPr txBox="1"/>
          <p:nvPr/>
        </p:nvSpPr>
        <p:spPr>
          <a:xfrm>
            <a:off x="2296611" y="702386"/>
            <a:ext cx="75987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F5513C"/>
                </a:solidFill>
              </a:rPr>
              <a:t>كيف ندافع عن أنفسنا؟</a:t>
            </a:r>
          </a:p>
        </p:txBody>
      </p:sp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CA1C47A1-6E61-C1A4-2B59-B2BF5940B75D}"/>
              </a:ext>
            </a:extLst>
          </p:cNvPr>
          <p:cNvSpPr/>
          <p:nvPr/>
        </p:nvSpPr>
        <p:spPr>
          <a:xfrm>
            <a:off x="1" y="5598160"/>
            <a:ext cx="985103" cy="1259840"/>
          </a:xfrm>
          <a:custGeom>
            <a:avLst/>
            <a:gdLst>
              <a:gd name="csX0" fmla="*/ 218117 w 985103"/>
              <a:gd name="csY0" fmla="*/ 0 h 1259840"/>
              <a:gd name="csX1" fmla="*/ 175306 w 985103"/>
              <a:gd name="csY1" fmla="*/ 621171 h 1259840"/>
              <a:gd name="csX2" fmla="*/ 668160 w 985103"/>
              <a:gd name="csY2" fmla="*/ 519918 h 1259840"/>
              <a:gd name="csX3" fmla="*/ 472418 w 985103"/>
              <a:gd name="csY3" fmla="*/ 853309 h 1259840"/>
              <a:gd name="csX4" fmla="*/ 985103 w 985103"/>
              <a:gd name="csY4" fmla="*/ 949196 h 1259840"/>
              <a:gd name="csX5" fmla="*/ 577988 w 985103"/>
              <a:gd name="csY5" fmla="*/ 1221928 h 1259840"/>
              <a:gd name="csX6" fmla="*/ 631765 w 985103"/>
              <a:gd name="csY6" fmla="*/ 1259840 h 1259840"/>
              <a:gd name="csX7" fmla="*/ 0 w 985103"/>
              <a:gd name="csY7" fmla="*/ 1259840 h 1259840"/>
              <a:gd name="csX8" fmla="*/ 0 w 985103"/>
              <a:gd name="csY8" fmla="*/ 339893 h 12598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85103" h="1259840">
                <a:moveTo>
                  <a:pt x="218117" y="0"/>
                </a:moveTo>
                <a:cubicBezTo>
                  <a:pt x="203886" y="207057"/>
                  <a:pt x="189538" y="414114"/>
                  <a:pt x="175306" y="621171"/>
                </a:cubicBezTo>
                <a:lnTo>
                  <a:pt x="668160" y="519918"/>
                </a:lnTo>
                <a:lnTo>
                  <a:pt x="472418" y="853309"/>
                </a:lnTo>
                <a:lnTo>
                  <a:pt x="985103" y="949196"/>
                </a:lnTo>
                <a:lnTo>
                  <a:pt x="577988" y="1221928"/>
                </a:lnTo>
                <a:lnTo>
                  <a:pt x="631765" y="1259840"/>
                </a:lnTo>
                <a:lnTo>
                  <a:pt x="0" y="1259840"/>
                </a:lnTo>
                <a:lnTo>
                  <a:pt x="0" y="339893"/>
                </a:lnTo>
                <a:close/>
              </a:path>
            </a:pathLst>
          </a:custGeom>
          <a:solidFill>
            <a:srgbClr val="E8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25" name="نجمة: 7 نقاط 24">
            <a:extLst>
              <a:ext uri="{FF2B5EF4-FFF2-40B4-BE49-F238E27FC236}">
                <a16:creationId xmlns:a16="http://schemas.microsoft.com/office/drawing/2014/main" id="{7E841364-25B8-4F04-9025-436F28557489}"/>
              </a:ext>
            </a:extLst>
          </p:cNvPr>
          <p:cNvSpPr/>
          <p:nvPr/>
        </p:nvSpPr>
        <p:spPr>
          <a:xfrm rot="20457463">
            <a:off x="10536984" y="1624067"/>
            <a:ext cx="395275" cy="395275"/>
          </a:xfrm>
          <a:prstGeom prst="star7">
            <a:avLst>
              <a:gd name="adj" fmla="val 15142"/>
              <a:gd name="hf" fmla="val 102572"/>
              <a:gd name="vf" fmla="val 105210"/>
            </a:avLst>
          </a:prstGeom>
          <a:solidFill>
            <a:srgbClr val="F65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4" name="شكل حر: شكل 183">
            <a:extLst>
              <a:ext uri="{FF2B5EF4-FFF2-40B4-BE49-F238E27FC236}">
                <a16:creationId xmlns:a16="http://schemas.microsoft.com/office/drawing/2014/main" id="{E930466A-5254-401A-AB34-3678AF57C7A2}"/>
              </a:ext>
            </a:extLst>
          </p:cNvPr>
          <p:cNvSpPr/>
          <p:nvPr/>
        </p:nvSpPr>
        <p:spPr>
          <a:xfrm rot="587997">
            <a:off x="10599516" y="6252175"/>
            <a:ext cx="1335404" cy="380993"/>
          </a:xfrm>
          <a:custGeom>
            <a:avLst/>
            <a:gdLst>
              <a:gd name="connsiteX0" fmla="*/ 1400536 w 1837236"/>
              <a:gd name="connsiteY0" fmla="*/ 61178 h 524166"/>
              <a:gd name="connsiteX1" fmla="*/ 1828800 w 1837236"/>
              <a:gd name="connsiteY1" fmla="*/ 142201 h 524166"/>
              <a:gd name="connsiteX2" fmla="*/ 1551007 w 1837236"/>
              <a:gd name="connsiteY2" fmla="*/ 327396 h 524166"/>
              <a:gd name="connsiteX3" fmla="*/ 1111169 w 1837236"/>
              <a:gd name="connsiteY3" fmla="*/ 350545 h 524166"/>
              <a:gd name="connsiteX4" fmla="*/ 1088020 w 1837236"/>
              <a:gd name="connsiteY4" fmla="*/ 38029 h 524166"/>
              <a:gd name="connsiteX5" fmla="*/ 1273215 w 1837236"/>
              <a:gd name="connsiteY5" fmla="*/ 49604 h 524166"/>
              <a:gd name="connsiteX6" fmla="*/ 1088020 w 1837236"/>
              <a:gd name="connsiteY6" fmla="*/ 304247 h 524166"/>
              <a:gd name="connsiteX7" fmla="*/ 196769 w 1837236"/>
              <a:gd name="connsiteY7" fmla="*/ 524166 h 524166"/>
              <a:gd name="connsiteX8" fmla="*/ 46298 w 1837236"/>
              <a:gd name="connsiteY8" fmla="*/ 477867 h 524166"/>
              <a:gd name="connsiteX9" fmla="*/ 34724 w 1837236"/>
              <a:gd name="connsiteY9" fmla="*/ 431568 h 524166"/>
              <a:gd name="connsiteX10" fmla="*/ 0 w 1837236"/>
              <a:gd name="connsiteY10" fmla="*/ 419993 h 52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7236" h="524166">
                <a:moveTo>
                  <a:pt x="1400536" y="61178"/>
                </a:moveTo>
                <a:cubicBezTo>
                  <a:pt x="1543291" y="88186"/>
                  <a:pt x="1757310" y="15720"/>
                  <a:pt x="1828800" y="142201"/>
                </a:cubicBezTo>
                <a:cubicBezTo>
                  <a:pt x="1883560" y="239085"/>
                  <a:pt x="1657882" y="296368"/>
                  <a:pt x="1551007" y="327396"/>
                </a:cubicBezTo>
                <a:cubicBezTo>
                  <a:pt x="1410013" y="368330"/>
                  <a:pt x="1257782" y="342829"/>
                  <a:pt x="1111169" y="350545"/>
                </a:cubicBezTo>
                <a:cubicBezTo>
                  <a:pt x="1103453" y="246373"/>
                  <a:pt x="1038497" y="130001"/>
                  <a:pt x="1088020" y="38029"/>
                </a:cubicBezTo>
                <a:cubicBezTo>
                  <a:pt x="1117344" y="-16430"/>
                  <a:pt x="1273215" y="-12248"/>
                  <a:pt x="1273215" y="49604"/>
                </a:cubicBezTo>
                <a:cubicBezTo>
                  <a:pt x="1273215" y="154559"/>
                  <a:pt x="1184057" y="261908"/>
                  <a:pt x="1088020" y="304247"/>
                </a:cubicBezTo>
                <a:cubicBezTo>
                  <a:pt x="808028" y="427684"/>
                  <a:pt x="493853" y="450860"/>
                  <a:pt x="196769" y="524166"/>
                </a:cubicBezTo>
                <a:cubicBezTo>
                  <a:pt x="146612" y="508733"/>
                  <a:pt x="91861" y="503903"/>
                  <a:pt x="46298" y="477867"/>
                </a:cubicBezTo>
                <a:cubicBezTo>
                  <a:pt x="32486" y="469974"/>
                  <a:pt x="44661" y="443990"/>
                  <a:pt x="34724" y="431568"/>
                </a:cubicBezTo>
                <a:cubicBezTo>
                  <a:pt x="27102" y="422041"/>
                  <a:pt x="11575" y="423851"/>
                  <a:pt x="0" y="419993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2" name="مربع نص 211">
            <a:extLst>
              <a:ext uri="{FF2B5EF4-FFF2-40B4-BE49-F238E27FC236}">
                <a16:creationId xmlns:a16="http://schemas.microsoft.com/office/drawing/2014/main" id="{DB286AF6-1B83-459C-9BDE-DAA76B27A5B0}"/>
              </a:ext>
            </a:extLst>
          </p:cNvPr>
          <p:cNvSpPr txBox="1"/>
          <p:nvPr/>
        </p:nvSpPr>
        <p:spPr>
          <a:xfrm>
            <a:off x="8549797" y="3056811"/>
            <a:ext cx="31754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ar-SA" sz="2000" dirty="0">
                <a:solidFill>
                  <a:srgbClr val="133836"/>
                </a:solidFill>
              </a:rPr>
              <a:t>عدم إظهار أيّ ردة فعل إذا ما تعرض أحد للتنمّر من قبل آخرين</a:t>
            </a:r>
          </a:p>
        </p:txBody>
      </p:sp>
      <p:sp>
        <p:nvSpPr>
          <p:cNvPr id="308" name="مربع نص 307">
            <a:extLst>
              <a:ext uri="{FF2B5EF4-FFF2-40B4-BE49-F238E27FC236}">
                <a16:creationId xmlns:a16="http://schemas.microsoft.com/office/drawing/2014/main" id="{49B465A9-924B-48A0-BCF5-D5665B84E6CD}"/>
              </a:ext>
            </a:extLst>
          </p:cNvPr>
          <p:cNvSpPr txBox="1"/>
          <p:nvPr/>
        </p:nvSpPr>
        <p:spPr>
          <a:xfrm>
            <a:off x="6240544" y="3064844"/>
            <a:ext cx="22108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133836"/>
                </a:solidFill>
              </a:rPr>
              <a:t>الشعور والإيمان بالقوة الداخلية لمواجهة التنمّر </a:t>
            </a:r>
          </a:p>
        </p:txBody>
      </p:sp>
      <p:sp>
        <p:nvSpPr>
          <p:cNvPr id="310" name="مربع نص 309">
            <a:extLst>
              <a:ext uri="{FF2B5EF4-FFF2-40B4-BE49-F238E27FC236}">
                <a16:creationId xmlns:a16="http://schemas.microsoft.com/office/drawing/2014/main" id="{2F0158C2-A95B-4D6E-8EDC-267995DA1531}"/>
              </a:ext>
            </a:extLst>
          </p:cNvPr>
          <p:cNvSpPr txBox="1"/>
          <p:nvPr/>
        </p:nvSpPr>
        <p:spPr>
          <a:xfrm>
            <a:off x="8738438" y="5091817"/>
            <a:ext cx="25171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/>
            </a:lvl1pPr>
          </a:lstStyle>
          <a:p>
            <a:r>
              <a:rPr lang="ar-SA" dirty="0">
                <a:solidFill>
                  <a:srgbClr val="133836"/>
                </a:solidFill>
              </a:rPr>
              <a:t>عدم الرد على المتنمّرين بمحاولة التنمّر عليهم </a:t>
            </a:r>
          </a:p>
        </p:txBody>
      </p:sp>
      <p:sp>
        <p:nvSpPr>
          <p:cNvPr id="312" name="مربع نص 311">
            <a:extLst>
              <a:ext uri="{FF2B5EF4-FFF2-40B4-BE49-F238E27FC236}">
                <a16:creationId xmlns:a16="http://schemas.microsoft.com/office/drawing/2014/main" id="{0724928A-2A49-48C2-BE82-EA87437F831B}"/>
              </a:ext>
            </a:extLst>
          </p:cNvPr>
          <p:cNvSpPr txBox="1"/>
          <p:nvPr/>
        </p:nvSpPr>
        <p:spPr>
          <a:xfrm>
            <a:off x="6015558" y="5090245"/>
            <a:ext cx="274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133836"/>
                </a:solidFill>
              </a:rPr>
              <a:t>الابتعاد عن الدخول </a:t>
            </a:r>
          </a:p>
          <a:p>
            <a:pPr algn="ctr"/>
            <a:r>
              <a:rPr lang="ar-SA" sz="2000" dirty="0">
                <a:solidFill>
                  <a:srgbClr val="133836"/>
                </a:solidFill>
              </a:rPr>
              <a:t>في أي مشاكل</a:t>
            </a:r>
          </a:p>
        </p:txBody>
      </p:sp>
      <p:sp>
        <p:nvSpPr>
          <p:cNvPr id="313" name="شكل حر: شكل 312">
            <a:extLst>
              <a:ext uri="{FF2B5EF4-FFF2-40B4-BE49-F238E27FC236}">
                <a16:creationId xmlns:a16="http://schemas.microsoft.com/office/drawing/2014/main" id="{A5A65C9E-DA0F-459A-9E86-85BF570CE8BE}"/>
              </a:ext>
            </a:extLst>
          </p:cNvPr>
          <p:cNvSpPr/>
          <p:nvPr/>
        </p:nvSpPr>
        <p:spPr>
          <a:xfrm>
            <a:off x="336951" y="128638"/>
            <a:ext cx="3012119" cy="401380"/>
          </a:xfrm>
          <a:custGeom>
            <a:avLst/>
            <a:gdLst>
              <a:gd name="connsiteX0" fmla="*/ 3774302 w 3774302"/>
              <a:gd name="connsiteY0" fmla="*/ 379749 h 502945"/>
              <a:gd name="connsiteX1" fmla="*/ 3713342 w 3774302"/>
              <a:gd name="connsiteY1" fmla="*/ 369589 h 502945"/>
              <a:gd name="connsiteX2" fmla="*/ 3225662 w 3774302"/>
              <a:gd name="connsiteY2" fmla="*/ 450869 h 502945"/>
              <a:gd name="connsiteX3" fmla="*/ 2910702 w 3774302"/>
              <a:gd name="connsiteY3" fmla="*/ 359429 h 502945"/>
              <a:gd name="connsiteX4" fmla="*/ 2900542 w 3774302"/>
              <a:gd name="connsiteY4" fmla="*/ 328949 h 502945"/>
              <a:gd name="connsiteX5" fmla="*/ 2524622 w 3774302"/>
              <a:gd name="connsiteY5" fmla="*/ 400069 h 502945"/>
              <a:gd name="connsiteX6" fmla="*/ 2179182 w 3774302"/>
              <a:gd name="connsiteY6" fmla="*/ 420389 h 502945"/>
              <a:gd name="connsiteX7" fmla="*/ 1407022 w 3774302"/>
              <a:gd name="connsiteY7" fmla="*/ 501669 h 502945"/>
              <a:gd name="connsiteX8" fmla="*/ 1366382 w 3774302"/>
              <a:gd name="connsiteY8" fmla="*/ 471189 h 502945"/>
              <a:gd name="connsiteX9" fmla="*/ 1386702 w 3774302"/>
              <a:gd name="connsiteY9" fmla="*/ 278149 h 502945"/>
              <a:gd name="connsiteX10" fmla="*/ 1488302 w 3774302"/>
              <a:gd name="connsiteY10" fmla="*/ 257829 h 502945"/>
              <a:gd name="connsiteX11" fmla="*/ 1701662 w 3774302"/>
              <a:gd name="connsiteY11" fmla="*/ 278149 h 502945"/>
              <a:gd name="connsiteX12" fmla="*/ 1742302 w 3774302"/>
              <a:gd name="connsiteY12" fmla="*/ 339109 h 502945"/>
              <a:gd name="connsiteX13" fmla="*/ 1142862 w 3774302"/>
              <a:gd name="connsiteY13" fmla="*/ 501669 h 502945"/>
              <a:gd name="connsiteX14" fmla="*/ 1173342 w 3774302"/>
              <a:gd name="connsiteY14" fmla="*/ 339109 h 502945"/>
              <a:gd name="connsiteX15" fmla="*/ 970142 w 3774302"/>
              <a:gd name="connsiteY15" fmla="*/ 389909 h 502945"/>
              <a:gd name="connsiteX16" fmla="*/ 86222 w 3774302"/>
              <a:gd name="connsiteY16" fmla="*/ 471189 h 502945"/>
              <a:gd name="connsiteX17" fmla="*/ 15102 w 3774302"/>
              <a:gd name="connsiteY17" fmla="*/ 237509 h 502945"/>
              <a:gd name="connsiteX18" fmla="*/ 482462 w 3774302"/>
              <a:gd name="connsiteY18" fmla="*/ 3829 h 502945"/>
              <a:gd name="connsiteX19" fmla="*/ 319902 w 3774302"/>
              <a:gd name="connsiteY19" fmla="*/ 115589 h 50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74302" h="502945">
                <a:moveTo>
                  <a:pt x="3774302" y="379749"/>
                </a:moveTo>
                <a:cubicBezTo>
                  <a:pt x="3753982" y="376362"/>
                  <a:pt x="3733771" y="366941"/>
                  <a:pt x="3713342" y="369589"/>
                </a:cubicBezTo>
                <a:cubicBezTo>
                  <a:pt x="3549907" y="390775"/>
                  <a:pt x="3390451" y="452955"/>
                  <a:pt x="3225662" y="450869"/>
                </a:cubicBezTo>
                <a:cubicBezTo>
                  <a:pt x="3116349" y="449485"/>
                  <a:pt x="3015689" y="389909"/>
                  <a:pt x="2910702" y="359429"/>
                </a:cubicBezTo>
                <a:cubicBezTo>
                  <a:pt x="2907315" y="349269"/>
                  <a:pt x="2911193" y="327828"/>
                  <a:pt x="2900542" y="328949"/>
                </a:cubicBezTo>
                <a:cubicBezTo>
                  <a:pt x="2773713" y="342299"/>
                  <a:pt x="2651139" y="384032"/>
                  <a:pt x="2524622" y="400069"/>
                </a:cubicBezTo>
                <a:cubicBezTo>
                  <a:pt x="2410192" y="414574"/>
                  <a:pt x="2294329" y="413616"/>
                  <a:pt x="2179182" y="420389"/>
                </a:cubicBezTo>
                <a:cubicBezTo>
                  <a:pt x="1843600" y="481404"/>
                  <a:pt x="1773678" y="509470"/>
                  <a:pt x="1407022" y="501669"/>
                </a:cubicBezTo>
                <a:cubicBezTo>
                  <a:pt x="1390092" y="501309"/>
                  <a:pt x="1379929" y="481349"/>
                  <a:pt x="1366382" y="471189"/>
                </a:cubicBezTo>
                <a:cubicBezTo>
                  <a:pt x="1373155" y="406842"/>
                  <a:pt x="1354601" y="334326"/>
                  <a:pt x="1386702" y="278149"/>
                </a:cubicBezTo>
                <a:cubicBezTo>
                  <a:pt x="1403837" y="248162"/>
                  <a:pt x="1453765" y="257829"/>
                  <a:pt x="1488302" y="257829"/>
                </a:cubicBezTo>
                <a:cubicBezTo>
                  <a:pt x="1559744" y="257829"/>
                  <a:pt x="1630542" y="271376"/>
                  <a:pt x="1701662" y="278149"/>
                </a:cubicBezTo>
                <a:cubicBezTo>
                  <a:pt x="1715209" y="298469"/>
                  <a:pt x="1762622" y="325562"/>
                  <a:pt x="1742302" y="339109"/>
                </a:cubicBezTo>
                <a:cubicBezTo>
                  <a:pt x="1502538" y="498952"/>
                  <a:pt x="1395341" y="481471"/>
                  <a:pt x="1142862" y="501669"/>
                </a:cubicBezTo>
                <a:cubicBezTo>
                  <a:pt x="1153022" y="447482"/>
                  <a:pt x="1219628" y="369059"/>
                  <a:pt x="1173342" y="339109"/>
                </a:cubicBezTo>
                <a:cubicBezTo>
                  <a:pt x="1114725" y="301180"/>
                  <a:pt x="1039450" y="381488"/>
                  <a:pt x="970142" y="389909"/>
                </a:cubicBezTo>
                <a:cubicBezTo>
                  <a:pt x="676419" y="425595"/>
                  <a:pt x="380862" y="444096"/>
                  <a:pt x="86222" y="471189"/>
                </a:cubicBezTo>
                <a:cubicBezTo>
                  <a:pt x="62515" y="393296"/>
                  <a:pt x="-37552" y="299613"/>
                  <a:pt x="15102" y="237509"/>
                </a:cubicBezTo>
                <a:cubicBezTo>
                  <a:pt x="127738" y="104656"/>
                  <a:pt x="320745" y="68516"/>
                  <a:pt x="482462" y="3829"/>
                </a:cubicBezTo>
                <a:cubicBezTo>
                  <a:pt x="543516" y="-20593"/>
                  <a:pt x="374089" y="78336"/>
                  <a:pt x="319902" y="115589"/>
                </a:cubicBezTo>
              </a:path>
            </a:pathLst>
          </a:custGeom>
          <a:noFill/>
          <a:ln w="28575">
            <a:solidFill>
              <a:srgbClr val="13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6" name="مربع نص 335">
            <a:extLst>
              <a:ext uri="{FF2B5EF4-FFF2-40B4-BE49-F238E27FC236}">
                <a16:creationId xmlns:a16="http://schemas.microsoft.com/office/drawing/2014/main" id="{BD2C6B79-3503-429A-A289-692DA914E524}"/>
              </a:ext>
            </a:extLst>
          </p:cNvPr>
          <p:cNvSpPr txBox="1"/>
          <p:nvPr/>
        </p:nvSpPr>
        <p:spPr>
          <a:xfrm>
            <a:off x="3440470" y="3056811"/>
            <a:ext cx="28013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133836"/>
                </a:solidFill>
              </a:rPr>
              <a:t>تعلّم وممارسة </a:t>
            </a:r>
          </a:p>
          <a:p>
            <a:pPr algn="ctr"/>
            <a:r>
              <a:rPr lang="ar-SA" sz="2000" dirty="0">
                <a:solidFill>
                  <a:srgbClr val="133836"/>
                </a:solidFill>
              </a:rPr>
              <a:t>أحد الفنون القتالية </a:t>
            </a:r>
          </a:p>
        </p:txBody>
      </p:sp>
      <p:sp>
        <p:nvSpPr>
          <p:cNvPr id="431" name="مربع نص 430">
            <a:extLst>
              <a:ext uri="{FF2B5EF4-FFF2-40B4-BE49-F238E27FC236}">
                <a16:creationId xmlns:a16="http://schemas.microsoft.com/office/drawing/2014/main" id="{0E66B29D-F7FD-4BA9-91F0-8801C9DD47D1}"/>
              </a:ext>
            </a:extLst>
          </p:cNvPr>
          <p:cNvSpPr txBox="1"/>
          <p:nvPr/>
        </p:nvSpPr>
        <p:spPr>
          <a:xfrm>
            <a:off x="1195110" y="3064844"/>
            <a:ext cx="20904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133836"/>
                </a:solidFill>
              </a:rPr>
              <a:t>وضع الحدود في </a:t>
            </a:r>
          </a:p>
          <a:p>
            <a:pPr algn="ctr"/>
            <a:r>
              <a:rPr lang="ar-SA" sz="2000" dirty="0">
                <a:solidFill>
                  <a:srgbClr val="133836"/>
                </a:solidFill>
              </a:rPr>
              <a:t>التعامل مع الجميع </a:t>
            </a:r>
          </a:p>
        </p:txBody>
      </p:sp>
      <p:sp>
        <p:nvSpPr>
          <p:cNvPr id="432" name="مربع نص 431">
            <a:extLst>
              <a:ext uri="{FF2B5EF4-FFF2-40B4-BE49-F238E27FC236}">
                <a16:creationId xmlns:a16="http://schemas.microsoft.com/office/drawing/2014/main" id="{B2340EDE-463D-4CC0-AF3B-EFD1E1522C05}"/>
              </a:ext>
            </a:extLst>
          </p:cNvPr>
          <p:cNvSpPr txBox="1"/>
          <p:nvPr/>
        </p:nvSpPr>
        <p:spPr>
          <a:xfrm>
            <a:off x="3572550" y="5091817"/>
            <a:ext cx="25171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/>
            </a:lvl1pPr>
          </a:lstStyle>
          <a:p>
            <a:r>
              <a:rPr lang="ar-SA" dirty="0">
                <a:solidFill>
                  <a:srgbClr val="133836"/>
                </a:solidFill>
              </a:rPr>
              <a:t>إخبار شخص بالغ إذا ما كان الفرد يتعرّض للتنمّر</a:t>
            </a:r>
          </a:p>
        </p:txBody>
      </p:sp>
      <p:sp>
        <p:nvSpPr>
          <p:cNvPr id="433" name="مربع نص 432">
            <a:extLst>
              <a:ext uri="{FF2B5EF4-FFF2-40B4-BE49-F238E27FC236}">
                <a16:creationId xmlns:a16="http://schemas.microsoft.com/office/drawing/2014/main" id="{DDBE1271-DE19-4E9A-83A6-18865DADF537}"/>
              </a:ext>
            </a:extLst>
          </p:cNvPr>
          <p:cNvSpPr txBox="1"/>
          <p:nvPr/>
        </p:nvSpPr>
        <p:spPr>
          <a:xfrm>
            <a:off x="849670" y="5090245"/>
            <a:ext cx="274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133836"/>
                </a:solidFill>
              </a:rPr>
              <a:t>الابتعاد عن الموقف وطلب المساعدة في الحال</a:t>
            </a:r>
          </a:p>
        </p:txBody>
      </p:sp>
    </p:spTree>
    <p:extLst>
      <p:ext uri="{BB962C8B-B14F-4D97-AF65-F5344CB8AC3E}">
        <p14:creationId xmlns:p14="http://schemas.microsoft.com/office/powerpoint/2010/main" val="112477932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9">
      <a:majorFont>
        <a:latin typeface="Harmattan"/>
        <a:ea typeface=""/>
        <a:cs typeface="Harmattan"/>
      </a:majorFont>
      <a:minorFont>
        <a:latin typeface="Harmattan"/>
        <a:ea typeface=""/>
        <a:cs typeface="Harmatt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736</Words>
  <Application>Microsoft Office PowerPoint</Application>
  <PresentationFormat>شاشة عريضة</PresentationFormat>
  <Paragraphs>108</Paragraphs>
  <Slides>15</Slides>
  <Notes>14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1" baseType="lpstr">
      <vt:lpstr>Arial</vt:lpstr>
      <vt:lpstr>Courier New</vt:lpstr>
      <vt:lpstr>Wingdings</vt:lpstr>
      <vt:lpstr>Calibri</vt:lpstr>
      <vt:lpstr>Harmattan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Hasan Selim</cp:lastModifiedBy>
  <cp:revision>2</cp:revision>
  <dcterms:created xsi:type="dcterms:W3CDTF">2021-03-23T09:24:27Z</dcterms:created>
  <dcterms:modified xsi:type="dcterms:W3CDTF">2026-05-02T15:15:20Z</dcterms:modified>
</cp:coreProperties>
</file>