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13"/>
  </p:notesMasterIdLst>
  <p:sldIdLst>
    <p:sldId id="319" r:id="rId2"/>
    <p:sldId id="320" r:id="rId3"/>
    <p:sldId id="328" r:id="rId4"/>
    <p:sldId id="327" r:id="rId5"/>
    <p:sldId id="321" r:id="rId6"/>
    <p:sldId id="330" r:id="rId7"/>
    <p:sldId id="329" r:id="rId8"/>
    <p:sldId id="323" r:id="rId9"/>
    <p:sldId id="324" r:id="rId10"/>
    <p:sldId id="331" r:id="rId11"/>
    <p:sldId id="316" r:id="rId12"/>
  </p:sldIdLst>
  <p:sldSz cx="12192000" cy="6858000"/>
  <p:notesSz cx="6858000" cy="9144000"/>
  <p:embeddedFontLst>
    <p:embeddedFont>
      <p:font typeface="Cairo" panose="020B0604020202020204" charset="-78"/>
      <p:regular r:id="rId14"/>
      <p:bold r:id="rId15"/>
    </p:embeddedFont>
    <p:embeddedFont>
      <p:font typeface="Calibri" panose="020F0502020204030204" pitchFamily="34" charset="0"/>
      <p:regular r:id="rId16"/>
      <p:bold r:id="rId17"/>
      <p:italic r:id="rId18"/>
      <p:boldItalic r:id="rId19"/>
    </p:embeddedFont>
    <p:embeddedFont>
      <p:font typeface="Harmattan" panose="020B0604020202020204" charset="-78"/>
      <p:regular r:id="rId20"/>
      <p:bold r:id="rId21"/>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840" userDrawn="1">
          <p15:clr>
            <a:srgbClr val="A4A3A4"/>
          </p15:clr>
        </p15:guide>
        <p15:guide id="4" orient="horz" pos="1956" userDrawn="1">
          <p15:clr>
            <a:srgbClr val="A4A3A4"/>
          </p15:clr>
        </p15:guide>
        <p15:guide id="5" orient="horz" pos="2886" userDrawn="1">
          <p15:clr>
            <a:srgbClr val="A4A3A4"/>
          </p15:clr>
        </p15:guide>
        <p15:guide id="6" orient="horz" pos="39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1729"/>
    <a:srgbClr val="FF6B6B"/>
    <a:srgbClr val="EDBAA1"/>
    <a:srgbClr val="65AB47"/>
    <a:srgbClr val="F57733"/>
    <a:srgbClr val="82B7F8"/>
    <a:srgbClr val="FFDA73"/>
    <a:srgbClr val="4D6D8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63C8C-2CF9-489C-8CE3-B5F56DFC5324}" v="1" dt="2023-04-15T11:43:59.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1832" autoAdjust="0"/>
  </p:normalViewPr>
  <p:slideViewPr>
    <p:cSldViewPr snapToGrid="0">
      <p:cViewPr varScale="1">
        <p:scale>
          <a:sx n="76" d="100"/>
          <a:sy n="76" d="100"/>
        </p:scale>
        <p:origin x="917" y="53"/>
      </p:cViewPr>
      <p:guideLst>
        <p:guide orient="horz" pos="935"/>
        <p:guide pos="3840"/>
        <p:guide orient="horz" pos="1956"/>
        <p:guide orient="horz" pos="2886"/>
        <p:guide orient="horz" pos="3929"/>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oddather" userId="84cd2103f36ef0dc" providerId="LiveId" clId="{05563C8C-2CF9-489C-8CE3-B5F56DFC5324}"/>
    <pc:docChg chg="addSld modSld">
      <pc:chgData name="Hassan Moddather" userId="84cd2103f36ef0dc" providerId="LiveId" clId="{05563C8C-2CF9-489C-8CE3-B5F56DFC5324}" dt="2023-04-15T11:44:02.341" v="2" actId="729"/>
      <pc:docMkLst>
        <pc:docMk/>
      </pc:docMkLst>
      <pc:sldChg chg="addSp modSp new mod modShow">
        <pc:chgData name="Hassan Moddather" userId="84cd2103f36ef0dc" providerId="LiveId" clId="{05563C8C-2CF9-489C-8CE3-B5F56DFC5324}" dt="2023-04-15T11:44:02.341" v="2" actId="729"/>
        <pc:sldMkLst>
          <pc:docMk/>
          <pc:sldMk cId="3442106381" sldId="331"/>
        </pc:sldMkLst>
        <pc:picChg chg="add mod">
          <ac:chgData name="Hassan Moddather" userId="84cd2103f36ef0dc" providerId="LiveId" clId="{05563C8C-2CF9-489C-8CE3-B5F56DFC5324}" dt="2023-04-15T11:43:59.949" v="1"/>
          <ac:picMkLst>
            <pc:docMk/>
            <pc:sldMk cId="3442106381" sldId="331"/>
            <ac:picMk id="4" creationId="{6237FE88-2F57-0CD0-70E0-4D6B358EAD65}"/>
          </ac:picMkLst>
        </pc:picChg>
      </pc:sldChg>
    </pc:docChg>
  </pc:docChgLst>
  <pc:docChgLst>
    <pc:chgData name="hassan MH" userId="84cd2103f36ef0dc" providerId="LiveId" clId="{A0557F7B-3549-4017-91FF-E50CF4204C40}"/>
    <pc:docChg chg="undo custSel addSld delSld modSld sldOrd">
      <pc:chgData name="hassan MH" userId="84cd2103f36ef0dc" providerId="LiveId" clId="{A0557F7B-3549-4017-91FF-E50CF4204C40}" dt="2021-03-23T14:40:37.004" v="80"/>
      <pc:docMkLst>
        <pc:docMk/>
      </pc:docMkLst>
      <pc:sldChg chg="addSp modSp">
        <pc:chgData name="hassan MH" userId="84cd2103f36ef0dc" providerId="LiveId" clId="{A0557F7B-3549-4017-91FF-E50CF4204C40}" dt="2021-03-23T14:40:37.004" v="80"/>
        <pc:sldMkLst>
          <pc:docMk/>
          <pc:sldMk cId="2621670972" sldId="267"/>
        </pc:sldMkLst>
        <pc:spChg chg="mod">
          <ac:chgData name="hassan MH" userId="84cd2103f36ef0dc" providerId="LiveId" clId="{A0557F7B-3549-4017-91FF-E50CF4204C40}" dt="2021-03-23T14:39:47.035" v="78" actId="164"/>
          <ac:spMkLst>
            <pc:docMk/>
            <pc:sldMk cId="2621670972" sldId="267"/>
            <ac:spMk id="188" creationId="{2D193DE6-D6AF-4727-BAA5-B3646D5C1570}"/>
          </ac:spMkLst>
        </pc:spChg>
        <pc:grpChg chg="add mod">
          <ac:chgData name="hassan MH" userId="84cd2103f36ef0dc" providerId="LiveId" clId="{A0557F7B-3549-4017-91FF-E50CF4204C40}" dt="2021-03-23T14:39:47.035" v="78" actId="164"/>
          <ac:grpSpMkLst>
            <pc:docMk/>
            <pc:sldMk cId="2621670972" sldId="267"/>
            <ac:grpSpMk id="2" creationId="{AA04660A-D7BE-427E-963F-B3C1EB81BD38}"/>
          </ac:grpSpMkLst>
        </pc:grpChg>
        <pc:grpChg chg="mod">
          <ac:chgData name="hassan MH" userId="84cd2103f36ef0dc" providerId="LiveId" clId="{A0557F7B-3549-4017-91FF-E50CF4204C40}" dt="2021-03-23T14:39:47.035" v="78" actId="164"/>
          <ac:grpSpMkLst>
            <pc:docMk/>
            <pc:sldMk cId="2621670972" sldId="267"/>
            <ac:grpSpMk id="187" creationId="{AA879B4E-0F73-4335-853E-815B3FD50339}"/>
          </ac:grpSpMkLst>
        </pc:grpChg>
        <pc:picChg chg="mod">
          <ac:chgData name="hassan MH" userId="84cd2103f36ef0dc" providerId="LiveId" clId="{A0557F7B-3549-4017-91FF-E50CF4204C40}" dt="2021-03-23T14:40:37.004" v="80"/>
          <ac:picMkLst>
            <pc:docMk/>
            <pc:sldMk cId="2621670972" sldId="267"/>
            <ac:picMk id="93" creationId="{C5071851-945C-437B-8825-DB209309690A}"/>
          </ac:picMkLst>
        </pc:picChg>
      </pc:sldChg>
      <pc:sldChg chg="addSp delSp modSp add mod ord setBg">
        <pc:chgData name="hassan MH" userId="84cd2103f36ef0dc" providerId="LiveId" clId="{A0557F7B-3549-4017-91FF-E50CF4204C40}" dt="2021-03-23T14:40:32.357" v="79"/>
        <pc:sldMkLst>
          <pc:docMk/>
          <pc:sldMk cId="2917870857" sldId="318"/>
        </pc:sldMkLst>
        <pc:spChg chg="del">
          <ac:chgData name="hassan MH" userId="84cd2103f36ef0dc" providerId="LiveId" clId="{A0557F7B-3549-4017-91FF-E50CF4204C40}" dt="2021-03-23T14:35:41.205" v="13" actId="478"/>
          <ac:spMkLst>
            <pc:docMk/>
            <pc:sldMk cId="2917870857" sldId="318"/>
            <ac:spMk id="10" creationId="{D118E4E7-2721-45BA-A1BB-8A8F6C89211B}"/>
          </ac:spMkLst>
        </pc:spChg>
        <pc:spChg chg="mod">
          <ac:chgData name="hassan MH" userId="84cd2103f36ef0dc" providerId="LiveId" clId="{A0557F7B-3549-4017-91FF-E50CF4204C40}" dt="2021-03-23T14:36:28.094" v="35" actId="1076"/>
          <ac:spMkLst>
            <pc:docMk/>
            <pc:sldMk cId="2917870857" sldId="318"/>
            <ac:spMk id="13" creationId="{75210AE0-8CBE-4AB5-830E-34F832F9472C}"/>
          </ac:spMkLst>
        </pc:spChg>
        <pc:spChg chg="del">
          <ac:chgData name="hassan MH" userId="84cd2103f36ef0dc" providerId="LiveId" clId="{A0557F7B-3549-4017-91FF-E50CF4204C40}" dt="2021-03-23T14:34:41.749" v="6" actId="478"/>
          <ac:spMkLst>
            <pc:docMk/>
            <pc:sldMk cId="2917870857" sldId="318"/>
            <ac:spMk id="14" creationId="{5B427FEB-9855-4D32-BDAD-F3728B7FCC25}"/>
          </ac:spMkLst>
        </pc:spChg>
        <pc:spChg chg="del">
          <ac:chgData name="hassan MH" userId="84cd2103f36ef0dc" providerId="LiveId" clId="{A0557F7B-3549-4017-91FF-E50CF4204C40}" dt="2021-03-23T14:34:51.846" v="9" actId="478"/>
          <ac:spMkLst>
            <pc:docMk/>
            <pc:sldMk cId="2917870857" sldId="318"/>
            <ac:spMk id="15" creationId="{DE6AE0B8-80DC-4623-A0CA-EF400B9AF321}"/>
          </ac:spMkLst>
        </pc:spChg>
        <pc:spChg chg="mod">
          <ac:chgData name="hassan MH" userId="84cd2103f36ef0dc" providerId="LiveId" clId="{A0557F7B-3549-4017-91FF-E50CF4204C40}" dt="2021-03-23T14:36:37.067" v="38" actId="14100"/>
          <ac:spMkLst>
            <pc:docMk/>
            <pc:sldMk cId="2917870857" sldId="318"/>
            <ac:spMk id="19" creationId="{DBC19A0F-2BFB-4AF5-AF0D-6E393AC7F57B}"/>
          </ac:spMkLst>
        </pc:spChg>
        <pc:spChg chg="del">
          <ac:chgData name="hassan MH" userId="84cd2103f36ef0dc" providerId="LiveId" clId="{A0557F7B-3549-4017-91FF-E50CF4204C40}" dt="2021-03-23T14:34:41.749" v="6" actId="478"/>
          <ac:spMkLst>
            <pc:docMk/>
            <pc:sldMk cId="2917870857" sldId="318"/>
            <ac:spMk id="22" creationId="{FA6015AC-86D7-4E4E-B33D-C1677F9AFDC1}"/>
          </ac:spMkLst>
        </pc:spChg>
        <pc:spChg chg="add mod ord">
          <ac:chgData name="hassan MH" userId="84cd2103f36ef0dc" providerId="LiveId" clId="{A0557F7B-3549-4017-91FF-E50CF4204C40}" dt="2021-03-23T14:38:56.801" v="60" actId="1076"/>
          <ac:spMkLst>
            <pc:docMk/>
            <pc:sldMk cId="2917870857" sldId="318"/>
            <ac:spMk id="44" creationId="{976CC3C2-30C1-4B51-9345-9F0F0066FB41}"/>
          </ac:spMkLst>
        </pc:spChg>
        <pc:spChg chg="add mod">
          <ac:chgData name="hassan MH" userId="84cd2103f36ef0dc" providerId="LiveId" clId="{A0557F7B-3549-4017-91FF-E50CF4204C40}" dt="2021-03-23T14:39:35.628" v="77" actId="164"/>
          <ac:spMkLst>
            <pc:docMk/>
            <pc:sldMk cId="2917870857" sldId="318"/>
            <ac:spMk id="46" creationId="{C26F29E5-C6AF-40FE-B6D1-20D9A3C4C141}"/>
          </ac:spMkLst>
        </pc:spChg>
        <pc:spChg chg="add del mod">
          <ac:chgData name="hassan MH" userId="84cd2103f36ef0dc" providerId="LiveId" clId="{A0557F7B-3549-4017-91FF-E50CF4204C40}" dt="2021-03-23T14:38:00.904" v="51" actId="478"/>
          <ac:spMkLst>
            <pc:docMk/>
            <pc:sldMk cId="2917870857" sldId="318"/>
            <ac:spMk id="95" creationId="{41D9E7F8-24BF-48E6-8212-54C9B250DCCE}"/>
          </ac:spMkLst>
        </pc:spChg>
        <pc:spChg chg="add del mod">
          <ac:chgData name="hassan MH" userId="84cd2103f36ef0dc" providerId="LiveId" clId="{A0557F7B-3549-4017-91FF-E50CF4204C40}" dt="2021-03-23T14:38:00.997" v="52" actId="478"/>
          <ac:spMkLst>
            <pc:docMk/>
            <pc:sldMk cId="2917870857" sldId="318"/>
            <ac:spMk id="96" creationId="{0281A4FA-FED7-4532-9D9C-7DA47D92E153}"/>
          </ac:spMkLst>
        </pc:spChg>
        <pc:spChg chg="mod">
          <ac:chgData name="hassan MH" userId="84cd2103f36ef0dc" providerId="LiveId" clId="{A0557F7B-3549-4017-91FF-E50CF4204C40}" dt="2021-03-23T14:36:21.457" v="27" actId="404"/>
          <ac:spMkLst>
            <pc:docMk/>
            <pc:sldMk cId="2917870857" sldId="318"/>
            <ac:spMk id="108" creationId="{AED5FB20-1811-4770-A213-F0CBDBC07451}"/>
          </ac:spMkLst>
        </pc:spChg>
        <pc:spChg chg="mod">
          <ac:chgData name="hassan MH" userId="84cd2103f36ef0dc" providerId="LiveId" clId="{A0557F7B-3549-4017-91FF-E50CF4204C40}" dt="2021-03-23T14:36:21.457" v="27" actId="404"/>
          <ac:spMkLst>
            <pc:docMk/>
            <pc:sldMk cId="2917870857" sldId="318"/>
            <ac:spMk id="109" creationId="{877AC5C2-BC72-4CE3-88EA-2650561FEDA8}"/>
          </ac:spMkLst>
        </pc:spChg>
        <pc:spChg chg="mod">
          <ac:chgData name="hassan MH" userId="84cd2103f36ef0dc" providerId="LiveId" clId="{A0557F7B-3549-4017-91FF-E50CF4204C40}" dt="2021-03-23T14:36:21.457" v="27" actId="404"/>
          <ac:spMkLst>
            <pc:docMk/>
            <pc:sldMk cId="2917870857" sldId="318"/>
            <ac:spMk id="165" creationId="{2FCDF513-8DF8-437F-94C1-4CF091295A40}"/>
          </ac:spMkLst>
        </pc:spChg>
        <pc:spChg chg="mod">
          <ac:chgData name="hassan MH" userId="84cd2103f36ef0dc" providerId="LiveId" clId="{A0557F7B-3549-4017-91FF-E50CF4204C40}" dt="2021-03-23T14:36:21.457" v="27" actId="404"/>
          <ac:spMkLst>
            <pc:docMk/>
            <pc:sldMk cId="2917870857" sldId="318"/>
            <ac:spMk id="166" creationId="{0CB35339-AE00-4272-BDB1-51FD93F75D9B}"/>
          </ac:spMkLst>
        </pc:spChg>
        <pc:spChg chg="mod">
          <ac:chgData name="hassan MH" userId="84cd2103f36ef0dc" providerId="LiveId" clId="{A0557F7B-3549-4017-91FF-E50CF4204C40}" dt="2021-03-23T14:36:21.457" v="27" actId="404"/>
          <ac:spMkLst>
            <pc:docMk/>
            <pc:sldMk cId="2917870857" sldId="318"/>
            <ac:spMk id="167" creationId="{EB622A26-1817-404A-805F-B6D5B2004CCC}"/>
          </ac:spMkLst>
        </pc:spChg>
        <pc:spChg chg="mod">
          <ac:chgData name="hassan MH" userId="84cd2103f36ef0dc" providerId="LiveId" clId="{A0557F7B-3549-4017-91FF-E50CF4204C40}" dt="2021-03-23T14:36:21.457" v="27" actId="404"/>
          <ac:spMkLst>
            <pc:docMk/>
            <pc:sldMk cId="2917870857" sldId="318"/>
            <ac:spMk id="170" creationId="{16A91048-D3BB-47B8-A6AC-9B83ED558EC8}"/>
          </ac:spMkLst>
        </pc:spChg>
        <pc:spChg chg="mod">
          <ac:chgData name="hassan MH" userId="84cd2103f36ef0dc" providerId="LiveId" clId="{A0557F7B-3549-4017-91FF-E50CF4204C40}" dt="2021-03-23T14:36:21.457" v="27" actId="404"/>
          <ac:spMkLst>
            <pc:docMk/>
            <pc:sldMk cId="2917870857" sldId="318"/>
            <ac:spMk id="171" creationId="{C4B4A966-2390-4A06-BB6F-E75E9D1AF7DF}"/>
          </ac:spMkLst>
        </pc:spChg>
        <pc:spChg chg="mod">
          <ac:chgData name="hassan MH" userId="84cd2103f36ef0dc" providerId="LiveId" clId="{A0557F7B-3549-4017-91FF-E50CF4204C40}" dt="2021-03-23T14:36:21.457" v="27" actId="404"/>
          <ac:spMkLst>
            <pc:docMk/>
            <pc:sldMk cId="2917870857" sldId="318"/>
            <ac:spMk id="172" creationId="{1069413B-938C-468B-8CE0-D8396EE1423B}"/>
          </ac:spMkLst>
        </pc:spChg>
        <pc:spChg chg="mod">
          <ac:chgData name="hassan MH" userId="84cd2103f36ef0dc" providerId="LiveId" clId="{A0557F7B-3549-4017-91FF-E50CF4204C40}" dt="2021-03-23T14:36:21.457" v="27" actId="404"/>
          <ac:spMkLst>
            <pc:docMk/>
            <pc:sldMk cId="2917870857" sldId="318"/>
            <ac:spMk id="173" creationId="{9A1754B4-38AE-4085-942A-B95FCF4FAB1F}"/>
          </ac:spMkLst>
        </pc:spChg>
        <pc:spChg chg="mod">
          <ac:chgData name="hassan MH" userId="84cd2103f36ef0dc" providerId="LiveId" clId="{A0557F7B-3549-4017-91FF-E50CF4204C40}" dt="2021-03-23T14:36:21.457" v="27" actId="404"/>
          <ac:spMkLst>
            <pc:docMk/>
            <pc:sldMk cId="2917870857" sldId="318"/>
            <ac:spMk id="174" creationId="{F4BBBFCD-F966-4923-AA9E-DB7207379FD6}"/>
          </ac:spMkLst>
        </pc:spChg>
        <pc:spChg chg="mod">
          <ac:chgData name="hassan MH" userId="84cd2103f36ef0dc" providerId="LiveId" clId="{A0557F7B-3549-4017-91FF-E50CF4204C40}" dt="2021-03-23T14:36:21.457" v="27" actId="404"/>
          <ac:spMkLst>
            <pc:docMk/>
            <pc:sldMk cId="2917870857" sldId="318"/>
            <ac:spMk id="175" creationId="{29041DC0-AF51-4701-B421-0BA81879011B}"/>
          </ac:spMkLst>
        </pc:spChg>
        <pc:spChg chg="mod">
          <ac:chgData name="hassan MH" userId="84cd2103f36ef0dc" providerId="LiveId" clId="{A0557F7B-3549-4017-91FF-E50CF4204C40}" dt="2021-03-23T14:36:21.457" v="27" actId="404"/>
          <ac:spMkLst>
            <pc:docMk/>
            <pc:sldMk cId="2917870857" sldId="318"/>
            <ac:spMk id="176" creationId="{B67844D5-03AB-401B-8449-677939FBCF1A}"/>
          </ac:spMkLst>
        </pc:spChg>
        <pc:spChg chg="mod">
          <ac:chgData name="hassan MH" userId="84cd2103f36ef0dc" providerId="LiveId" clId="{A0557F7B-3549-4017-91FF-E50CF4204C40}" dt="2021-03-23T14:36:21.457" v="27" actId="404"/>
          <ac:spMkLst>
            <pc:docMk/>
            <pc:sldMk cId="2917870857" sldId="318"/>
            <ac:spMk id="177" creationId="{170154BA-EECD-4A18-96E3-5A692557EEFA}"/>
          </ac:spMkLst>
        </pc:spChg>
        <pc:spChg chg="mod">
          <ac:chgData name="hassan MH" userId="84cd2103f36ef0dc" providerId="LiveId" clId="{A0557F7B-3549-4017-91FF-E50CF4204C40}" dt="2021-03-23T14:36:21.457" v="27" actId="404"/>
          <ac:spMkLst>
            <pc:docMk/>
            <pc:sldMk cId="2917870857" sldId="318"/>
            <ac:spMk id="178" creationId="{87F43041-29CC-4B6E-BF56-B0BAA04367DB}"/>
          </ac:spMkLst>
        </pc:spChg>
        <pc:spChg chg="mod">
          <ac:chgData name="hassan MH" userId="84cd2103f36ef0dc" providerId="LiveId" clId="{A0557F7B-3549-4017-91FF-E50CF4204C40}" dt="2021-03-23T14:36:21.457" v="27" actId="404"/>
          <ac:spMkLst>
            <pc:docMk/>
            <pc:sldMk cId="2917870857" sldId="318"/>
            <ac:spMk id="179" creationId="{FC34BC0B-CDD2-4DC6-9173-5C3594BC5963}"/>
          </ac:spMkLst>
        </pc:spChg>
        <pc:spChg chg="mod">
          <ac:chgData name="hassan MH" userId="84cd2103f36ef0dc" providerId="LiveId" clId="{A0557F7B-3549-4017-91FF-E50CF4204C40}" dt="2021-03-23T14:36:21.457" v="27" actId="404"/>
          <ac:spMkLst>
            <pc:docMk/>
            <pc:sldMk cId="2917870857" sldId="318"/>
            <ac:spMk id="180" creationId="{06E7D07D-79D6-4B79-B8D1-89C588FBC8FF}"/>
          </ac:spMkLst>
        </pc:spChg>
        <pc:spChg chg="mod">
          <ac:chgData name="hassan MH" userId="84cd2103f36ef0dc" providerId="LiveId" clId="{A0557F7B-3549-4017-91FF-E50CF4204C40}" dt="2021-03-23T14:36:21.457" v="27" actId="404"/>
          <ac:spMkLst>
            <pc:docMk/>
            <pc:sldMk cId="2917870857" sldId="318"/>
            <ac:spMk id="181" creationId="{0BB5B63A-12B3-482E-AE20-21A7582E02AE}"/>
          </ac:spMkLst>
        </pc:spChg>
        <pc:spChg chg="mod">
          <ac:chgData name="hassan MH" userId="84cd2103f36ef0dc" providerId="LiveId" clId="{A0557F7B-3549-4017-91FF-E50CF4204C40}" dt="2021-03-23T14:36:21.457" v="27" actId="404"/>
          <ac:spMkLst>
            <pc:docMk/>
            <pc:sldMk cId="2917870857" sldId="318"/>
            <ac:spMk id="182" creationId="{9EB7B296-5A25-445F-9B71-D46D84CC8946}"/>
          </ac:spMkLst>
        </pc:spChg>
        <pc:spChg chg="mod">
          <ac:chgData name="hassan MH" userId="84cd2103f36ef0dc" providerId="LiveId" clId="{A0557F7B-3549-4017-91FF-E50CF4204C40}" dt="2021-03-23T14:36:21.457" v="27" actId="404"/>
          <ac:spMkLst>
            <pc:docMk/>
            <pc:sldMk cId="2917870857" sldId="318"/>
            <ac:spMk id="183" creationId="{12B8E150-FA40-4B55-ABB6-8A33E73401C1}"/>
          </ac:spMkLst>
        </pc:spChg>
        <pc:spChg chg="del mod ord topLvl">
          <ac:chgData name="hassan MH" userId="84cd2103f36ef0dc" providerId="LiveId" clId="{A0557F7B-3549-4017-91FF-E50CF4204C40}" dt="2021-03-23T14:36:49.430" v="40" actId="478"/>
          <ac:spMkLst>
            <pc:docMk/>
            <pc:sldMk cId="2917870857" sldId="318"/>
            <ac:spMk id="188" creationId="{2D193DE6-D6AF-4727-BAA5-B3646D5C1570}"/>
          </ac:spMkLst>
        </pc:spChg>
        <pc:spChg chg="add del mod">
          <ac:chgData name="hassan MH" userId="84cd2103f36ef0dc" providerId="LiveId" clId="{A0557F7B-3549-4017-91FF-E50CF4204C40}" dt="2021-03-23T14:38:00.404" v="50" actId="478"/>
          <ac:spMkLst>
            <pc:docMk/>
            <pc:sldMk cId="2917870857" sldId="318"/>
            <ac:spMk id="189" creationId="{FC8DD69C-DC4A-4ED6-84D8-5E4CD3DBD7EE}"/>
          </ac:spMkLst>
        </pc:spChg>
        <pc:spChg chg="add del mod">
          <ac:chgData name="hassan MH" userId="84cd2103f36ef0dc" providerId="LiveId" clId="{A0557F7B-3549-4017-91FF-E50CF4204C40}" dt="2021-03-23T14:38:00.404" v="50" actId="478"/>
          <ac:spMkLst>
            <pc:docMk/>
            <pc:sldMk cId="2917870857" sldId="318"/>
            <ac:spMk id="190" creationId="{AA83869D-A831-45E3-8912-000D1DB27182}"/>
          </ac:spMkLst>
        </pc:spChg>
        <pc:spChg chg="mod">
          <ac:chgData name="hassan MH" userId="84cd2103f36ef0dc" providerId="LiveId" clId="{A0557F7B-3549-4017-91FF-E50CF4204C40}" dt="2021-03-23T14:36:21.457" v="27" actId="404"/>
          <ac:spMkLst>
            <pc:docMk/>
            <pc:sldMk cId="2917870857" sldId="318"/>
            <ac:spMk id="191" creationId="{6C9581E3-0E2D-4AFA-9CA6-FB9BD1468D0C}"/>
          </ac:spMkLst>
        </pc:spChg>
        <pc:grpChg chg="add del mod">
          <ac:chgData name="hassan MH" userId="84cd2103f36ef0dc" providerId="LiveId" clId="{A0557F7B-3549-4017-91FF-E50CF4204C40}" dt="2021-03-23T14:36:49.430" v="40" actId="478"/>
          <ac:grpSpMkLst>
            <pc:docMk/>
            <pc:sldMk cId="2917870857" sldId="318"/>
            <ac:grpSpMk id="2" creationId="{3C30C3D3-D80D-467A-AC52-0051588286BB}"/>
          </ac:grpSpMkLst>
        </pc:grpChg>
        <pc:grpChg chg="add mod">
          <ac:chgData name="hassan MH" userId="84cd2103f36ef0dc" providerId="LiveId" clId="{A0557F7B-3549-4017-91FF-E50CF4204C40}" dt="2021-03-23T14:39:35.628" v="77" actId="164"/>
          <ac:grpSpMkLst>
            <pc:docMk/>
            <pc:sldMk cId="2917870857" sldId="318"/>
            <ac:grpSpMk id="3" creationId="{0B4E2600-7DEE-4BF6-82F4-0B289A6E8626}"/>
          </ac:grpSpMkLst>
        </pc:grpChg>
        <pc:grpChg chg="add del">
          <ac:chgData name="hassan MH" userId="84cd2103f36ef0dc" providerId="LiveId" clId="{A0557F7B-3549-4017-91FF-E50CF4204C40}" dt="2021-03-23T14:38:00.404" v="50" actId="478"/>
          <ac:grpSpMkLst>
            <pc:docMk/>
            <pc:sldMk cId="2917870857" sldId="318"/>
            <ac:grpSpMk id="94" creationId="{54FBE7BF-672A-4AFD-B2D4-69B8E66B010C}"/>
          </ac:grpSpMkLst>
        </pc:grpChg>
        <pc:grpChg chg="mod ord topLvl">
          <ac:chgData name="hassan MH" userId="84cd2103f36ef0dc" providerId="LiveId" clId="{A0557F7B-3549-4017-91FF-E50CF4204C40}" dt="2021-03-23T14:39:35.628" v="77" actId="164"/>
          <ac:grpSpMkLst>
            <pc:docMk/>
            <pc:sldMk cId="2917870857" sldId="318"/>
            <ac:grpSpMk id="187" creationId="{AA879B4E-0F73-4335-853E-815B3FD50339}"/>
          </ac:grpSpMkLst>
        </pc:grpChg>
        <pc:grpChg chg="del">
          <ac:chgData name="hassan MH" userId="84cd2103f36ef0dc" providerId="LiveId" clId="{A0557F7B-3549-4017-91FF-E50CF4204C40}" dt="2021-03-23T14:34:51.846" v="9" actId="478"/>
          <ac:grpSpMkLst>
            <pc:docMk/>
            <pc:sldMk cId="2917870857" sldId="318"/>
            <ac:grpSpMk id="197" creationId="{F6DA8D30-DE96-49BE-A6CD-DBC40D2F3D6D}"/>
          </ac:grpSpMkLst>
        </pc:grpChg>
        <pc:picChg chg="mod">
          <ac:chgData name="hassan MH" userId="84cd2103f36ef0dc" providerId="LiveId" clId="{A0557F7B-3549-4017-91FF-E50CF4204C40}" dt="2021-03-23T14:40:32.357" v="79"/>
          <ac:picMkLst>
            <pc:docMk/>
            <pc:sldMk cId="2917870857" sldId="318"/>
            <ac:picMk id="93" creationId="{C5071851-945C-437B-8825-DB209309690A}"/>
          </ac:picMkLst>
        </pc:picChg>
      </pc:sldChg>
      <pc:sldChg chg="add del ord">
        <pc:chgData name="hassan MH" userId="84cd2103f36ef0dc" providerId="LiveId" clId="{A0557F7B-3549-4017-91FF-E50CF4204C40}" dt="2021-03-23T14:34:35.028" v="4" actId="2890"/>
        <pc:sldMkLst>
          <pc:docMk/>
          <pc:sldMk cId="4070987231" sldId="318"/>
        </pc:sldMkLst>
      </pc:sldChg>
    </pc:docChg>
  </pc:docChgLst>
  <pc:docChgLst>
    <pc:chgData name="hassan MH" userId="84cd2103f36ef0dc" providerId="LiveId" clId="{93D1C893-E944-408B-81F3-91C8BB3859AB}"/>
    <pc:docChg chg="modSld">
      <pc:chgData name="hassan MH" userId="84cd2103f36ef0dc" providerId="LiveId" clId="{93D1C893-E944-408B-81F3-91C8BB3859AB}" dt="2022-04-07T15:48:49.947" v="6" actId="20577"/>
      <pc:docMkLst>
        <pc:docMk/>
      </pc:docMkLst>
      <pc:sldChg chg="modNotesTx">
        <pc:chgData name="hassan MH" userId="84cd2103f36ef0dc" providerId="LiveId" clId="{93D1C893-E944-408B-81F3-91C8BB3859AB}" dt="2022-04-07T15:48:49.947" v="6" actId="20577"/>
        <pc:sldMkLst>
          <pc:docMk/>
          <pc:sldMk cId="1487315265" sldId="316"/>
        </pc:sldMkLst>
      </pc:sldChg>
      <pc:sldChg chg="addSp modSp mod">
        <pc:chgData name="hassan MH" userId="84cd2103f36ef0dc" providerId="LiveId" clId="{93D1C893-E944-408B-81F3-91C8BB3859AB}" dt="2022-04-07T15:36:55.520" v="4" actId="1076"/>
        <pc:sldMkLst>
          <pc:docMk/>
          <pc:sldMk cId="2224820013" sldId="328"/>
        </pc:sldMkLst>
        <pc:picChg chg="add mod">
          <ac:chgData name="hassan MH" userId="84cd2103f36ef0dc" providerId="LiveId" clId="{93D1C893-E944-408B-81F3-91C8BB3859AB}" dt="2022-04-07T15:36:55.520" v="4" actId="1076"/>
          <ac:picMkLst>
            <pc:docMk/>
            <pc:sldMk cId="2224820013" sldId="328"/>
            <ac:picMk id="19" creationId="{544EAE31-56F5-4C7E-A16B-27124C02283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C05F434-6CCA-4BDE-85E1-432352A467E9}" type="datetimeFigureOut">
              <a:rPr lang="ar-EG" smtClean="0"/>
              <a:t>25/09/1444</a:t>
            </a:fld>
            <a:endParaRPr lang="ar-EG"/>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9895B7B-541A-4295-BA7E-8CD2FDB3948F}" type="slidenum">
              <a:rPr lang="ar-EG" smtClean="0"/>
              <a:t>‹#›</a:t>
            </a:fld>
            <a:endParaRPr lang="ar-EG"/>
          </a:p>
        </p:txBody>
      </p:sp>
    </p:spTree>
    <p:extLst>
      <p:ext uri="{BB962C8B-B14F-4D97-AF65-F5344CB8AC3E}">
        <p14:creationId xmlns:p14="http://schemas.microsoft.com/office/powerpoint/2010/main" val="103313013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1</a:t>
            </a:fld>
            <a:endParaRPr lang="ar-EG"/>
          </a:p>
        </p:txBody>
      </p:sp>
    </p:spTree>
    <p:extLst>
      <p:ext uri="{BB962C8B-B14F-4D97-AF65-F5344CB8AC3E}">
        <p14:creationId xmlns:p14="http://schemas.microsoft.com/office/powerpoint/2010/main" val="137579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a:t>
            </a:r>
            <a:r>
              <a:rPr lang="ar-SA"/>
              <a:t>باللغة العربية</a:t>
            </a:r>
            <a:endParaRPr lang="ar-EG"/>
          </a:p>
        </p:txBody>
      </p:sp>
      <p:sp>
        <p:nvSpPr>
          <p:cNvPr id="4" name="عنصر نائب لرقم الشريحة 3"/>
          <p:cNvSpPr>
            <a:spLocks noGrp="1"/>
          </p:cNvSpPr>
          <p:nvPr>
            <p:ph type="sldNum" sz="quarter" idx="5"/>
          </p:nvPr>
        </p:nvSpPr>
        <p:spPr/>
        <p:txBody>
          <a:bodyPr/>
          <a:lstStyle/>
          <a:p>
            <a:fld id="{AC9ED8D1-4334-4964-8D2E-D7A9C856A158}" type="slidenum">
              <a:rPr lang="en-GB" smtClean="0"/>
              <a:t>11</a:t>
            </a:fld>
            <a:endParaRPr lang="en-GB"/>
          </a:p>
        </p:txBody>
      </p:sp>
    </p:spTree>
    <p:extLst>
      <p:ext uri="{BB962C8B-B14F-4D97-AF65-F5344CB8AC3E}">
        <p14:creationId xmlns:p14="http://schemas.microsoft.com/office/powerpoint/2010/main" val="28875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2</a:t>
            </a:fld>
            <a:endParaRPr lang="ar-EG"/>
          </a:p>
        </p:txBody>
      </p:sp>
    </p:spTree>
    <p:extLst>
      <p:ext uri="{BB962C8B-B14F-4D97-AF65-F5344CB8AC3E}">
        <p14:creationId xmlns:p14="http://schemas.microsoft.com/office/powerpoint/2010/main" val="67215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3</a:t>
            </a:fld>
            <a:endParaRPr lang="ar-EG"/>
          </a:p>
        </p:txBody>
      </p:sp>
    </p:spTree>
    <p:extLst>
      <p:ext uri="{BB962C8B-B14F-4D97-AF65-F5344CB8AC3E}">
        <p14:creationId xmlns:p14="http://schemas.microsoft.com/office/powerpoint/2010/main" val="295706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4</a:t>
            </a:fld>
            <a:endParaRPr lang="ar-EG"/>
          </a:p>
        </p:txBody>
      </p:sp>
    </p:spTree>
    <p:extLst>
      <p:ext uri="{BB962C8B-B14F-4D97-AF65-F5344CB8AC3E}">
        <p14:creationId xmlns:p14="http://schemas.microsoft.com/office/powerpoint/2010/main" val="582886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5</a:t>
            </a:fld>
            <a:endParaRPr lang="ar-EG"/>
          </a:p>
        </p:txBody>
      </p:sp>
    </p:spTree>
    <p:extLst>
      <p:ext uri="{BB962C8B-B14F-4D97-AF65-F5344CB8AC3E}">
        <p14:creationId xmlns:p14="http://schemas.microsoft.com/office/powerpoint/2010/main" val="416841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6</a:t>
            </a:fld>
            <a:endParaRPr lang="ar-EG"/>
          </a:p>
        </p:txBody>
      </p:sp>
    </p:spTree>
    <p:extLst>
      <p:ext uri="{BB962C8B-B14F-4D97-AF65-F5344CB8AC3E}">
        <p14:creationId xmlns:p14="http://schemas.microsoft.com/office/powerpoint/2010/main" val="82443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7</a:t>
            </a:fld>
            <a:endParaRPr lang="ar-EG"/>
          </a:p>
        </p:txBody>
      </p:sp>
    </p:spTree>
    <p:extLst>
      <p:ext uri="{BB962C8B-B14F-4D97-AF65-F5344CB8AC3E}">
        <p14:creationId xmlns:p14="http://schemas.microsoft.com/office/powerpoint/2010/main" val="23794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8</a:t>
            </a:fld>
            <a:endParaRPr lang="ar-EG"/>
          </a:p>
        </p:txBody>
      </p:sp>
    </p:spTree>
    <p:extLst>
      <p:ext uri="{BB962C8B-B14F-4D97-AF65-F5344CB8AC3E}">
        <p14:creationId xmlns:p14="http://schemas.microsoft.com/office/powerpoint/2010/main" val="216572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a:p>
            <a:endParaRPr lang="ar-SA" dirty="0"/>
          </a:p>
        </p:txBody>
      </p:sp>
      <p:sp>
        <p:nvSpPr>
          <p:cNvPr id="4" name="عنصر نائب لرقم الشريحة 3"/>
          <p:cNvSpPr>
            <a:spLocks noGrp="1"/>
          </p:cNvSpPr>
          <p:nvPr>
            <p:ph type="sldNum" sz="quarter" idx="5"/>
          </p:nvPr>
        </p:nvSpPr>
        <p:spPr/>
        <p:txBody>
          <a:bodyPr/>
          <a:lstStyle/>
          <a:p>
            <a:fld id="{39895B7B-541A-4295-BA7E-8CD2FDB3948F}" type="slidenum">
              <a:rPr lang="ar-EG" smtClean="0"/>
              <a:t>9</a:t>
            </a:fld>
            <a:endParaRPr lang="ar-EG"/>
          </a:p>
        </p:txBody>
      </p:sp>
    </p:spTree>
    <p:extLst>
      <p:ext uri="{BB962C8B-B14F-4D97-AF65-F5344CB8AC3E}">
        <p14:creationId xmlns:p14="http://schemas.microsoft.com/office/powerpoint/2010/main" val="271025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3E46BE-A259-48A7-8C60-7ED7823EF00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26878867-1D80-42EC-AC87-6C34F2C0C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377FD594-0ECF-490C-82DB-676A32B7D958}"/>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5" name="عنصر نائب للتذييل 4">
            <a:extLst>
              <a:ext uri="{FF2B5EF4-FFF2-40B4-BE49-F238E27FC236}">
                <a16:creationId xmlns:a16="http://schemas.microsoft.com/office/drawing/2014/main" id="{E9CB37B8-6F74-4CC2-B509-0DECC9DB875D}"/>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4E617158-EB0B-4E4C-BFA1-FDB6CD3284DB}"/>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167718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393DE8-A3E3-47C3-8141-C230AD585BF5}"/>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9E49A8EA-99D7-407B-9C8E-4A759CFEEFA4}"/>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D8CDB66F-7516-4358-AAAA-EA4146A95699}"/>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5" name="عنصر نائب للتذييل 4">
            <a:extLst>
              <a:ext uri="{FF2B5EF4-FFF2-40B4-BE49-F238E27FC236}">
                <a16:creationId xmlns:a16="http://schemas.microsoft.com/office/drawing/2014/main" id="{C0A57747-78EB-41DD-BC44-22369E002BAD}"/>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9C1BE1B2-21AF-4CEF-9C37-AA866FAF17EC}"/>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4058626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500AABA3-24CD-4171-8F3A-F79FD766CDD9}"/>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E6013114-31C1-4733-868F-1CC8066DE39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3C75B9F5-39F8-40C7-97C9-40E89533B176}"/>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5" name="عنصر نائب للتذييل 4">
            <a:extLst>
              <a:ext uri="{FF2B5EF4-FFF2-40B4-BE49-F238E27FC236}">
                <a16:creationId xmlns:a16="http://schemas.microsoft.com/office/drawing/2014/main" id="{6F774EDC-9B8A-4825-ACBA-EC4538A68B4D}"/>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66E9B539-CE54-4FB1-B47F-649739A77F4B}"/>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416701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7D8D651-84F6-42E1-BDE4-352DE4A79A18}"/>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B2E0FF66-1696-4B5C-BAC4-F1980D4A6AA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9779AB8A-DAC4-46CE-AFDB-33FA2C5C3DA3}"/>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5" name="عنصر نائب للتذييل 4">
            <a:extLst>
              <a:ext uri="{FF2B5EF4-FFF2-40B4-BE49-F238E27FC236}">
                <a16:creationId xmlns:a16="http://schemas.microsoft.com/office/drawing/2014/main" id="{07717785-9BA3-4D72-AD3D-BD3D96F92C9D}"/>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16F2E551-1779-46D5-8A39-B36F7CC8F978}"/>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27377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622DFC-0121-406C-A507-5B3316BADED4}"/>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DA21FAF0-120A-4D33-AF3E-B723A200F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5488C05-5240-4CA9-A81F-0DAADD7AACB2}"/>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5" name="عنصر نائب للتذييل 4">
            <a:extLst>
              <a:ext uri="{FF2B5EF4-FFF2-40B4-BE49-F238E27FC236}">
                <a16:creationId xmlns:a16="http://schemas.microsoft.com/office/drawing/2014/main" id="{AA2A9D43-6459-4447-BFA1-2F88FFCB53E7}"/>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4427BC5A-67AD-468E-B097-0F7A767414FD}"/>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320450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285A2C-025C-46A2-BBC4-7351A663F761}"/>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8D36B147-622E-4D3E-B67D-056617FE6478}"/>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9E6B5156-B1AB-4622-9CCB-289BEFD925E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B6D81D30-DAF0-4A80-BED9-443ECB816840}"/>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6" name="عنصر نائب للتذييل 5">
            <a:extLst>
              <a:ext uri="{FF2B5EF4-FFF2-40B4-BE49-F238E27FC236}">
                <a16:creationId xmlns:a16="http://schemas.microsoft.com/office/drawing/2014/main" id="{F6DBD39E-60EC-4FB8-909B-F5CE69BA9793}"/>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CFD2F44D-77C6-4D69-AE8A-A851C67280AF}"/>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64033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7CB9807-DCB1-4975-81EF-683BF8D67223}"/>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8B82E381-E2AC-40B3-9D2B-EF249B766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798EE47C-0148-40DA-AD14-6FEA4880C5C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9F33E99B-9E6A-4D9F-840F-ECC45163B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223A978-E2C6-4906-B006-A453BA45B35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C5BF6D75-C190-4B33-921A-AB2F84B4D616}"/>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8" name="عنصر نائب للتذييل 7">
            <a:extLst>
              <a:ext uri="{FF2B5EF4-FFF2-40B4-BE49-F238E27FC236}">
                <a16:creationId xmlns:a16="http://schemas.microsoft.com/office/drawing/2014/main" id="{4CB11A39-4B93-4D9E-9C57-8A2AD510E10D}"/>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3D6855AB-CE36-4840-9E0D-A1CE56C59BFD}"/>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3348439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C41E42-6387-4AB3-86DB-F3C34805F3D6}"/>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8BCCFCBB-A74F-42B3-966D-395D3EB20A93}"/>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4" name="عنصر نائب للتذييل 3">
            <a:extLst>
              <a:ext uri="{FF2B5EF4-FFF2-40B4-BE49-F238E27FC236}">
                <a16:creationId xmlns:a16="http://schemas.microsoft.com/office/drawing/2014/main" id="{BA672E25-09CA-4979-84F0-E6DE4BE962C3}"/>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74546B6E-49ED-41EE-9B32-8C18E5C1D3DB}"/>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73047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7EB9D89E-D2FE-46F8-8CCD-1A4B34B28B44}"/>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3" name="عنصر نائب للتذييل 2">
            <a:extLst>
              <a:ext uri="{FF2B5EF4-FFF2-40B4-BE49-F238E27FC236}">
                <a16:creationId xmlns:a16="http://schemas.microsoft.com/office/drawing/2014/main" id="{80D4D3C6-547C-41F5-B9EE-113EB48242C0}"/>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979B890F-08FB-48BF-99D7-1B56C232A960}"/>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4247361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DEC974C-F381-4F7D-ADA7-4F769077F6F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336241BC-CE8A-44EC-9ABB-A43BF78BC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9B0679B3-BA1C-4F1E-BC58-C791628A1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F54CC5E-1F87-4A50-AE81-DFFEF2D4720D}"/>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6" name="عنصر نائب للتذييل 5">
            <a:extLst>
              <a:ext uri="{FF2B5EF4-FFF2-40B4-BE49-F238E27FC236}">
                <a16:creationId xmlns:a16="http://schemas.microsoft.com/office/drawing/2014/main" id="{2F520AB8-7C93-4052-99B5-E5CCF4A57AEC}"/>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6B483422-FDCC-454E-A8D8-5913574ECB24}"/>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292851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3676EC-66D7-4E0F-A6C5-4293DC52971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E3086044-0696-4A95-9261-9B12E3939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a16="http://schemas.microsoft.com/office/drawing/2014/main" id="{07A612F3-1F54-4FDB-8AFB-B421C62E8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46710C8-F6B0-4C08-B5ED-379E9CD6AB00}"/>
              </a:ext>
            </a:extLst>
          </p:cNvPr>
          <p:cNvSpPr>
            <a:spLocks noGrp="1"/>
          </p:cNvSpPr>
          <p:nvPr>
            <p:ph type="dt" sz="half" idx="10"/>
          </p:nvPr>
        </p:nvSpPr>
        <p:spPr/>
        <p:txBody>
          <a:bodyPr/>
          <a:lstStyle/>
          <a:p>
            <a:fld id="{F749B51A-4345-4294-B44B-7708CFF1B0D2}" type="datetimeFigureOut">
              <a:rPr lang="ar-EG" smtClean="0"/>
              <a:t>25/09/1444</a:t>
            </a:fld>
            <a:endParaRPr lang="ar-EG"/>
          </a:p>
        </p:txBody>
      </p:sp>
      <p:sp>
        <p:nvSpPr>
          <p:cNvPr id="6" name="عنصر نائب للتذييل 5">
            <a:extLst>
              <a:ext uri="{FF2B5EF4-FFF2-40B4-BE49-F238E27FC236}">
                <a16:creationId xmlns:a16="http://schemas.microsoft.com/office/drawing/2014/main" id="{F12879A5-0BDC-4A2A-AD79-AF0C04D896C1}"/>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DE6E36B9-2C97-4F5D-A98B-712829DABC9B}"/>
              </a:ext>
            </a:extLst>
          </p:cNvPr>
          <p:cNvSpPr>
            <a:spLocks noGrp="1"/>
          </p:cNvSpPr>
          <p:nvPr>
            <p:ph type="sldNum" sz="quarter" idx="12"/>
          </p:nvPr>
        </p:nvSpPr>
        <p:spPr/>
        <p:txBody>
          <a:bodyPr/>
          <a:lstStyle/>
          <a:p>
            <a:fld id="{28A26514-3FEC-42E5-A69D-A827C28613E0}" type="slidenum">
              <a:rPr lang="ar-EG" smtClean="0"/>
              <a:t>‹#›</a:t>
            </a:fld>
            <a:endParaRPr lang="ar-EG"/>
          </a:p>
        </p:txBody>
      </p:sp>
    </p:spTree>
    <p:extLst>
      <p:ext uri="{BB962C8B-B14F-4D97-AF65-F5344CB8AC3E}">
        <p14:creationId xmlns:p14="http://schemas.microsoft.com/office/powerpoint/2010/main" val="179401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F0"/>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9421E2EC-99A1-460A-98B4-BB7D4BB8E10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B9FF89C3-A6E9-4A84-A050-909C9AE00F3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BB69099C-D7BE-4490-9500-5924AA55AAA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749B51A-4345-4294-B44B-7708CFF1B0D2}" type="datetimeFigureOut">
              <a:rPr lang="ar-EG" smtClean="0"/>
              <a:t>25/09/1444</a:t>
            </a:fld>
            <a:endParaRPr lang="ar-EG"/>
          </a:p>
        </p:txBody>
      </p:sp>
      <p:sp>
        <p:nvSpPr>
          <p:cNvPr id="5" name="عنصر نائب للتذييل 4">
            <a:extLst>
              <a:ext uri="{FF2B5EF4-FFF2-40B4-BE49-F238E27FC236}">
                <a16:creationId xmlns:a16="http://schemas.microsoft.com/office/drawing/2014/main" id="{2AF0FCC2-F81D-4355-9E16-2FAA7BC4D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7930118B-F1E2-4396-B42A-7F6B3451848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8A26514-3FEC-42E5-A69D-A827C28613E0}" type="slidenum">
              <a:rPr lang="ar-EG" smtClean="0"/>
              <a:t>‹#›</a:t>
            </a:fld>
            <a:endParaRPr lang="ar-EG"/>
          </a:p>
        </p:txBody>
      </p:sp>
      <p:sp>
        <p:nvSpPr>
          <p:cNvPr id="7" name="مربع نص 6">
            <a:extLst>
              <a:ext uri="{FF2B5EF4-FFF2-40B4-BE49-F238E27FC236}">
                <a16:creationId xmlns:a16="http://schemas.microsoft.com/office/drawing/2014/main" id="{8779076F-C6B3-4716-AACF-F765C553B9B3}"/>
              </a:ext>
            </a:extLst>
          </p:cNvPr>
          <p:cNvSpPr txBox="1"/>
          <p:nvPr userDrawn="1"/>
        </p:nvSpPr>
        <p:spPr>
          <a:xfrm>
            <a:off x="399905" y="-369332"/>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rPr>
              <a:t>هذا القالب من تصميم موقع انجز ( </a:t>
            </a:r>
            <a:r>
              <a:rPr lang="en-US" sz="1400" dirty="0">
                <a:solidFill>
                  <a:schemeClr val="bg1">
                    <a:lumMod val="75000"/>
                  </a:schemeClr>
                </a:solidFill>
              </a:rPr>
              <a:t>ingez-ppt.com</a:t>
            </a:r>
            <a:r>
              <a:rPr lang="ar-SA" sz="1400" dirty="0">
                <a:solidFill>
                  <a:schemeClr val="bg1">
                    <a:lumMod val="75000"/>
                  </a:schemeClr>
                </a:solidFill>
              </a:rPr>
              <a:t> ) : موقع عربي متخصص بتصميم قوالب البوربوينت باللغة العربية</a:t>
            </a:r>
            <a:endParaRPr lang="ar-EG" sz="1400" dirty="0">
              <a:solidFill>
                <a:schemeClr val="bg1">
                  <a:lumMod val="75000"/>
                </a:schemeClr>
              </a:solidFill>
            </a:endParaRPr>
          </a:p>
        </p:txBody>
      </p:sp>
    </p:spTree>
    <p:extLst>
      <p:ext uri="{BB962C8B-B14F-4D97-AF65-F5344CB8AC3E}">
        <p14:creationId xmlns:p14="http://schemas.microsoft.com/office/powerpoint/2010/main" val="283413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fonts.google.com/specimen/Harmattan?subset=arabic&amp;preview.text=%D8%A7%D9%84%D8%AD%D8%A8%20%D8%B3%D9%85%D8%A7%D8%A1%20%D9%84%D8%A7%20%D8%AA%D9%85%D8%B7%D8%B1%20%D8%BA%D9%8A%D8%B1%20%D8%A7%D9%84%D8%A3%D8%AD%D9%84%D8%A7%D9%85.&amp;preview.text_type=cust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svg"/><Relationship Id="rId32" Type="http://schemas.openxmlformats.org/officeDocument/2006/relationships/image" Target="../media/image6.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4.svg"/><Relationship Id="rId10" Type="http://schemas.openxmlformats.org/officeDocument/2006/relationships/image" Target="../media/image18.svg"/><Relationship Id="rId19" Type="http://schemas.openxmlformats.org/officeDocument/2006/relationships/image" Target="../media/image27.png"/><Relationship Id="rId31" Type="http://schemas.openxmlformats.org/officeDocument/2006/relationships/image" Target="../media/image5.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png"/><Relationship Id="rId30" Type="http://schemas.openxmlformats.org/officeDocument/2006/relationships/image" Target="../media/image8.svg"/><Relationship Id="rId8"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6.png"/><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51.svg"/><Relationship Id="rId26" Type="http://schemas.openxmlformats.org/officeDocument/2006/relationships/image" Target="../media/image59.svg"/><Relationship Id="rId39" Type="http://schemas.openxmlformats.org/officeDocument/2006/relationships/image" Target="../media/image1.png"/><Relationship Id="rId21" Type="http://schemas.openxmlformats.org/officeDocument/2006/relationships/image" Target="../media/image54.png"/><Relationship Id="rId34" Type="http://schemas.openxmlformats.org/officeDocument/2006/relationships/image" Target="../media/image18.svg"/><Relationship Id="rId7"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49.svg"/><Relationship Id="rId20" Type="http://schemas.openxmlformats.org/officeDocument/2006/relationships/image" Target="../media/image53.svg"/><Relationship Id="rId29" Type="http://schemas.openxmlformats.org/officeDocument/2006/relationships/image" Target="../media/image62.png"/><Relationship Id="rId41"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46.png"/><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13.png"/><Relationship Id="rId40" Type="http://schemas.openxmlformats.org/officeDocument/2006/relationships/image" Target="../media/image2.svg"/><Relationship Id="rId5" Type="http://schemas.openxmlformats.org/officeDocument/2006/relationships/image" Target="../media/image42.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12.svg"/><Relationship Id="rId10" Type="http://schemas.openxmlformats.org/officeDocument/2006/relationships/image" Target="../media/image34.sv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41.svg"/><Relationship Id="rId9" Type="http://schemas.openxmlformats.org/officeDocument/2006/relationships/image" Target="../media/image33.png"/><Relationship Id="rId14" Type="http://schemas.openxmlformats.org/officeDocument/2006/relationships/image" Target="../media/image22.sv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11.png"/><Relationship Id="rId8" Type="http://schemas.openxmlformats.org/officeDocument/2006/relationships/image" Target="../media/image45.svg"/><Relationship Id="rId3" Type="http://schemas.openxmlformats.org/officeDocument/2006/relationships/image" Target="../media/image40.png"/><Relationship Id="rId12" Type="http://schemas.openxmlformats.org/officeDocument/2006/relationships/image" Target="../media/image47.sv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17.png"/><Relationship Id="rId38"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مجموعة 30">
            <a:extLst>
              <a:ext uri="{FF2B5EF4-FFF2-40B4-BE49-F238E27FC236}">
                <a16:creationId xmlns:a16="http://schemas.microsoft.com/office/drawing/2014/main" id="{04CF7301-A379-4498-A01D-491C81388AB9}"/>
              </a:ext>
            </a:extLst>
          </p:cNvPr>
          <p:cNvGrpSpPr/>
          <p:nvPr/>
        </p:nvGrpSpPr>
        <p:grpSpPr>
          <a:xfrm>
            <a:off x="2576078" y="1129703"/>
            <a:ext cx="7375045" cy="4549624"/>
            <a:chOff x="2576078" y="1129703"/>
            <a:chExt cx="7375045" cy="4549624"/>
          </a:xfrm>
        </p:grpSpPr>
        <p:sp>
          <p:nvSpPr>
            <p:cNvPr id="6" name="شكل حر: شكل 5">
              <a:extLst>
                <a:ext uri="{FF2B5EF4-FFF2-40B4-BE49-F238E27FC236}">
                  <a16:creationId xmlns:a16="http://schemas.microsoft.com/office/drawing/2014/main" id="{34D35D41-3CCA-403D-88F6-9465350E5FCC}"/>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12" name="شكل حر: شكل 11">
              <a:extLst>
                <a:ext uri="{FF2B5EF4-FFF2-40B4-BE49-F238E27FC236}">
                  <a16:creationId xmlns:a16="http://schemas.microsoft.com/office/drawing/2014/main" id="{8FBE9EC9-69DA-4143-9FDD-CF799F944E20}"/>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حر: شكل 12">
              <a:extLst>
                <a:ext uri="{FF2B5EF4-FFF2-40B4-BE49-F238E27FC236}">
                  <a16:creationId xmlns:a16="http://schemas.microsoft.com/office/drawing/2014/main" id="{CFEFAC78-0942-4119-89D2-7ADC46BDE11C}"/>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حر: شكل 13">
              <a:extLst>
                <a:ext uri="{FF2B5EF4-FFF2-40B4-BE49-F238E27FC236}">
                  <a16:creationId xmlns:a16="http://schemas.microsoft.com/office/drawing/2014/main" id="{456C2090-8AE6-4838-B762-8AB9F40011FB}"/>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حر: شكل 14">
              <a:extLst>
                <a:ext uri="{FF2B5EF4-FFF2-40B4-BE49-F238E27FC236}">
                  <a16:creationId xmlns:a16="http://schemas.microsoft.com/office/drawing/2014/main" id="{17205958-8B78-4DE7-98AA-7066E6D86445}"/>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0" name="شكل حر: شكل 29">
            <a:extLst>
              <a:ext uri="{FF2B5EF4-FFF2-40B4-BE49-F238E27FC236}">
                <a16:creationId xmlns:a16="http://schemas.microsoft.com/office/drawing/2014/main" id="{598722DA-128C-4A6C-AD9E-783AA7E00873}"/>
              </a:ext>
            </a:extLst>
          </p:cNvPr>
          <p:cNvSpPr/>
          <p:nvPr/>
        </p:nvSpPr>
        <p:spPr>
          <a:xfrm rot="21395479" flipH="1">
            <a:off x="4403367" y="3870058"/>
            <a:ext cx="3309289" cy="372701"/>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ربع نص 24">
            <a:extLst>
              <a:ext uri="{FF2B5EF4-FFF2-40B4-BE49-F238E27FC236}">
                <a16:creationId xmlns:a16="http://schemas.microsoft.com/office/drawing/2014/main" id="{570F3293-AC7D-42B6-8FCC-A2BC8DA63EC1}"/>
              </a:ext>
            </a:extLst>
          </p:cNvPr>
          <p:cNvSpPr txBox="1"/>
          <p:nvPr/>
        </p:nvSpPr>
        <p:spPr>
          <a:xfrm>
            <a:off x="2092960" y="2321238"/>
            <a:ext cx="8006080" cy="1862048"/>
          </a:xfrm>
          <a:prstGeom prst="rect">
            <a:avLst/>
          </a:prstGeom>
          <a:noFill/>
        </p:spPr>
        <p:txBody>
          <a:bodyPr wrap="square" rtlCol="1">
            <a:spAutoFit/>
          </a:bodyPr>
          <a:lstStyle/>
          <a:p>
            <a:pPr algn="ctr"/>
            <a:r>
              <a:rPr lang="ar-SA" sz="11500" dirty="0">
                <a:solidFill>
                  <a:srgbClr val="FF6B6B"/>
                </a:solidFill>
              </a:rPr>
              <a:t>الثقة بالنفس</a:t>
            </a:r>
          </a:p>
        </p:txBody>
      </p:sp>
      <p:sp>
        <p:nvSpPr>
          <p:cNvPr id="38" name="شكل حر: شكل 37">
            <a:extLst>
              <a:ext uri="{FF2B5EF4-FFF2-40B4-BE49-F238E27FC236}">
                <a16:creationId xmlns:a16="http://schemas.microsoft.com/office/drawing/2014/main" id="{22CDAB82-5D36-4724-B693-58DFBCDE328A}"/>
              </a:ext>
            </a:extLst>
          </p:cNvPr>
          <p:cNvSpPr/>
          <p:nvPr/>
        </p:nvSpPr>
        <p:spPr>
          <a:xfrm>
            <a:off x="8854820" y="0"/>
            <a:ext cx="3337181" cy="1914670"/>
          </a:xfrm>
          <a:custGeom>
            <a:avLst/>
            <a:gdLst>
              <a:gd name="connsiteX0" fmla="*/ 2333601 w 3337181"/>
              <a:gd name="connsiteY0" fmla="*/ 1323698 h 1914670"/>
              <a:gd name="connsiteX1" fmla="*/ 2566498 w 3337181"/>
              <a:gd name="connsiteY1" fmla="*/ 1680997 h 1914670"/>
              <a:gd name="connsiteX2" fmla="*/ 3107518 w 3337181"/>
              <a:gd name="connsiteY2" fmla="*/ 1805457 h 1914670"/>
              <a:gd name="connsiteX3" fmla="*/ 3122758 w 3337181"/>
              <a:gd name="connsiteY3" fmla="*/ 1904517 h 1914670"/>
              <a:gd name="connsiteX4" fmla="*/ 2490298 w 3337181"/>
              <a:gd name="connsiteY4" fmla="*/ 1856257 h 1914670"/>
              <a:gd name="connsiteX5" fmla="*/ 2330278 w 3337181"/>
              <a:gd name="connsiteY5" fmla="*/ 1325397 h 1914670"/>
              <a:gd name="connsiteX6" fmla="*/ 2333601 w 3337181"/>
              <a:gd name="connsiteY6" fmla="*/ 1323698 h 1914670"/>
              <a:gd name="connsiteX7" fmla="*/ 1035897 w 3337181"/>
              <a:gd name="connsiteY7" fmla="*/ 563107 h 1914670"/>
              <a:gd name="connsiteX8" fmla="*/ 1151911 w 3337181"/>
              <a:gd name="connsiteY8" fmla="*/ 567994 h 1914670"/>
              <a:gd name="connsiteX9" fmla="*/ 1827551 w 3337181"/>
              <a:gd name="connsiteY9" fmla="*/ 997254 h 1914670"/>
              <a:gd name="connsiteX10" fmla="*/ 1720871 w 3337181"/>
              <a:gd name="connsiteY10" fmla="*/ 1081074 h 1914670"/>
              <a:gd name="connsiteX11" fmla="*/ 1057931 w 3337181"/>
              <a:gd name="connsiteY11" fmla="*/ 852474 h 1914670"/>
              <a:gd name="connsiteX12" fmla="*/ 97811 w 3337181"/>
              <a:gd name="connsiteY12" fmla="*/ 943914 h 1914670"/>
              <a:gd name="connsiteX13" fmla="*/ 151151 w 3337181"/>
              <a:gd name="connsiteY13" fmla="*/ 768654 h 1914670"/>
              <a:gd name="connsiteX14" fmla="*/ 1035897 w 3337181"/>
              <a:gd name="connsiteY14" fmla="*/ 563107 h 1914670"/>
              <a:gd name="connsiteX15" fmla="*/ 730699 w 3337181"/>
              <a:gd name="connsiteY15" fmla="*/ 0 h 1914670"/>
              <a:gd name="connsiteX16" fmla="*/ 3337181 w 3337181"/>
              <a:gd name="connsiteY16" fmla="*/ 0 h 1914670"/>
              <a:gd name="connsiteX17" fmla="*/ 3337181 w 3337181"/>
              <a:gd name="connsiteY17" fmla="*/ 1481784 h 1914670"/>
              <a:gd name="connsiteX18" fmla="*/ 3292855 w 3337181"/>
              <a:gd name="connsiteY18" fmla="*/ 1499860 h 1914670"/>
              <a:gd name="connsiteX19" fmla="*/ 2742370 w 3337181"/>
              <a:gd name="connsiteY19" fmla="*/ 1449020 h 1914670"/>
              <a:gd name="connsiteX20" fmla="*/ 2447730 w 3337181"/>
              <a:gd name="connsiteY20" fmla="*/ 849580 h 1914670"/>
              <a:gd name="connsiteX21" fmla="*/ 2132770 w 3337181"/>
              <a:gd name="connsiteY21" fmla="*/ 453340 h 1914670"/>
              <a:gd name="connsiteX22" fmla="*/ 1248850 w 3337181"/>
              <a:gd name="connsiteY22" fmla="*/ 229820 h 1914670"/>
              <a:gd name="connsiteX23" fmla="*/ 769425 w 3337181"/>
              <a:gd name="connsiteY23" fmla="*/ 26620 h 191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37181" h="1914670">
                <a:moveTo>
                  <a:pt x="2333601" y="1323698"/>
                </a:moveTo>
                <a:cubicBezTo>
                  <a:pt x="2354864" y="1333409"/>
                  <a:pt x="2445054" y="1605988"/>
                  <a:pt x="2566498" y="1680997"/>
                </a:cubicBezTo>
                <a:cubicBezTo>
                  <a:pt x="2696038" y="1761007"/>
                  <a:pt x="3014808" y="1768204"/>
                  <a:pt x="3107518" y="1805457"/>
                </a:cubicBezTo>
                <a:cubicBezTo>
                  <a:pt x="3200228" y="1842710"/>
                  <a:pt x="3225628" y="1896050"/>
                  <a:pt x="3122758" y="1904517"/>
                </a:cubicBezTo>
                <a:cubicBezTo>
                  <a:pt x="3019888" y="1912984"/>
                  <a:pt x="2617298" y="1937537"/>
                  <a:pt x="2490298" y="1856257"/>
                </a:cubicBezTo>
                <a:cubicBezTo>
                  <a:pt x="2363298" y="1774977"/>
                  <a:pt x="2317578" y="1354607"/>
                  <a:pt x="2330278" y="1325397"/>
                </a:cubicBezTo>
                <a:cubicBezTo>
                  <a:pt x="2331072" y="1323571"/>
                  <a:pt x="2332183" y="1323050"/>
                  <a:pt x="2333601" y="1323698"/>
                </a:cubicBezTo>
                <a:close/>
                <a:moveTo>
                  <a:pt x="1035897" y="563107"/>
                </a:moveTo>
                <a:cubicBezTo>
                  <a:pt x="1077900" y="561816"/>
                  <a:pt x="1116986" y="563231"/>
                  <a:pt x="1151911" y="567994"/>
                </a:cubicBezTo>
                <a:cubicBezTo>
                  <a:pt x="1431311" y="606094"/>
                  <a:pt x="1732724" y="911741"/>
                  <a:pt x="1827551" y="997254"/>
                </a:cubicBezTo>
                <a:cubicBezTo>
                  <a:pt x="1922378" y="1082767"/>
                  <a:pt x="1849141" y="1105204"/>
                  <a:pt x="1720871" y="1081074"/>
                </a:cubicBezTo>
                <a:cubicBezTo>
                  <a:pt x="1592601" y="1056944"/>
                  <a:pt x="1328441" y="875334"/>
                  <a:pt x="1057931" y="852474"/>
                </a:cubicBezTo>
                <a:cubicBezTo>
                  <a:pt x="787421" y="829614"/>
                  <a:pt x="248941" y="957884"/>
                  <a:pt x="97811" y="943914"/>
                </a:cubicBezTo>
                <a:cubicBezTo>
                  <a:pt x="-53319" y="929944"/>
                  <a:pt x="-24532" y="831307"/>
                  <a:pt x="151151" y="768654"/>
                </a:cubicBezTo>
                <a:cubicBezTo>
                  <a:pt x="304874" y="713833"/>
                  <a:pt x="741873" y="572148"/>
                  <a:pt x="1035897" y="563107"/>
                </a:cubicBezTo>
                <a:close/>
                <a:moveTo>
                  <a:pt x="730699" y="0"/>
                </a:moveTo>
                <a:lnTo>
                  <a:pt x="3337181" y="0"/>
                </a:lnTo>
                <a:lnTo>
                  <a:pt x="3337181" y="1481784"/>
                </a:lnTo>
                <a:lnTo>
                  <a:pt x="3292855" y="1499860"/>
                </a:lnTo>
                <a:cubicBezTo>
                  <a:pt x="3065929" y="1577555"/>
                  <a:pt x="2880165" y="1537920"/>
                  <a:pt x="2742370" y="1449020"/>
                </a:cubicBezTo>
                <a:cubicBezTo>
                  <a:pt x="2584890" y="1347420"/>
                  <a:pt x="2549330" y="1015527"/>
                  <a:pt x="2447730" y="849580"/>
                </a:cubicBezTo>
                <a:cubicBezTo>
                  <a:pt x="2346130" y="683633"/>
                  <a:pt x="2332583" y="556633"/>
                  <a:pt x="2132770" y="453340"/>
                </a:cubicBezTo>
                <a:cubicBezTo>
                  <a:pt x="1932957" y="350047"/>
                  <a:pt x="1472370" y="344967"/>
                  <a:pt x="1248850" y="229820"/>
                </a:cubicBezTo>
                <a:cubicBezTo>
                  <a:pt x="1137090" y="172247"/>
                  <a:pt x="911453" y="104513"/>
                  <a:pt x="769425" y="26620"/>
                </a:cubicBez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pic>
        <p:nvPicPr>
          <p:cNvPr id="19" name="رسم 18" descr="الأحد مع تعبئة خالصة">
            <a:extLst>
              <a:ext uri="{FF2B5EF4-FFF2-40B4-BE49-F238E27FC236}">
                <a16:creationId xmlns:a16="http://schemas.microsoft.com/office/drawing/2014/main" id="{C1960EA7-7F47-4388-9F0B-7F51D60112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470" y="1018572"/>
            <a:ext cx="656864" cy="656864"/>
          </a:xfrm>
          <a:prstGeom prst="rect">
            <a:avLst/>
          </a:prstGeom>
        </p:spPr>
      </p:pic>
      <p:pic>
        <p:nvPicPr>
          <p:cNvPr id="21" name="رسم 20" descr="دوار الشمس مع تعبئة خالصة">
            <a:extLst>
              <a:ext uri="{FF2B5EF4-FFF2-40B4-BE49-F238E27FC236}">
                <a16:creationId xmlns:a16="http://schemas.microsoft.com/office/drawing/2014/main" id="{88E9D443-8519-4721-868B-BEF61962F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50597">
            <a:off x="7945794" y="5359074"/>
            <a:ext cx="699476" cy="699476"/>
          </a:xfrm>
          <a:prstGeom prst="rect">
            <a:avLst/>
          </a:prstGeom>
        </p:spPr>
      </p:pic>
      <p:pic>
        <p:nvPicPr>
          <p:cNvPr id="23" name="رسم 22" descr="نظارات شمس مع تعبئة خالصة">
            <a:extLst>
              <a:ext uri="{FF2B5EF4-FFF2-40B4-BE49-F238E27FC236}">
                <a16:creationId xmlns:a16="http://schemas.microsoft.com/office/drawing/2014/main" id="{73DE8482-3518-4137-8A27-5FA1FB7B48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47089">
            <a:off x="2621496" y="5368190"/>
            <a:ext cx="647195" cy="647195"/>
          </a:xfrm>
          <a:prstGeom prst="rect">
            <a:avLst/>
          </a:prstGeom>
        </p:spPr>
      </p:pic>
      <p:pic>
        <p:nvPicPr>
          <p:cNvPr id="24" name="رسم 23" descr="نظارات شمس مع تعبئة خالصة">
            <a:extLst>
              <a:ext uri="{FF2B5EF4-FFF2-40B4-BE49-F238E27FC236}">
                <a16:creationId xmlns:a16="http://schemas.microsoft.com/office/drawing/2014/main" id="{0ECB791F-EC2C-4AF1-A585-4615DD7EEF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67889">
            <a:off x="7966300" y="1087101"/>
            <a:ext cx="647195" cy="647195"/>
          </a:xfrm>
          <a:prstGeom prst="rect">
            <a:avLst/>
          </a:prstGeom>
        </p:spPr>
      </p:pic>
      <p:sp>
        <p:nvSpPr>
          <p:cNvPr id="35" name="شكل حر: شكل 34">
            <a:extLst>
              <a:ext uri="{FF2B5EF4-FFF2-40B4-BE49-F238E27FC236}">
                <a16:creationId xmlns:a16="http://schemas.microsoft.com/office/drawing/2014/main" id="{D26076AD-3B90-4824-BA29-BD590DCE7810}"/>
              </a:ext>
            </a:extLst>
          </p:cNvPr>
          <p:cNvSpPr/>
          <p:nvPr/>
        </p:nvSpPr>
        <p:spPr>
          <a:xfrm>
            <a:off x="1" y="0"/>
            <a:ext cx="2334803" cy="3155274"/>
          </a:xfrm>
          <a:custGeom>
            <a:avLst/>
            <a:gdLst>
              <a:gd name="connsiteX0" fmla="*/ 0 w 2334803"/>
              <a:gd name="connsiteY0" fmla="*/ 0 h 3155274"/>
              <a:gd name="connsiteX1" fmla="*/ 2207462 w 2334803"/>
              <a:gd name="connsiteY1" fmla="*/ 0 h 3155274"/>
              <a:gd name="connsiteX2" fmla="*/ 2246589 w 2334803"/>
              <a:gd name="connsiteY2" fmla="*/ 41680 h 3155274"/>
              <a:gd name="connsiteX3" fmla="*/ 2263277 w 2334803"/>
              <a:gd name="connsiteY3" fmla="*/ 632450 h 3155274"/>
              <a:gd name="connsiteX4" fmla="*/ 832079 w 2334803"/>
              <a:gd name="connsiteY4" fmla="*/ 1198521 h 3155274"/>
              <a:gd name="connsiteX5" fmla="*/ 703912 w 2334803"/>
              <a:gd name="connsiteY5" fmla="*/ 2074329 h 3155274"/>
              <a:gd name="connsiteX6" fmla="*/ 415536 w 2334803"/>
              <a:gd name="connsiteY6" fmla="*/ 2789928 h 3155274"/>
              <a:gd name="connsiteX7" fmla="*/ 77095 w 2334803"/>
              <a:gd name="connsiteY7" fmla="*/ 3102336 h 3155274"/>
              <a:gd name="connsiteX8" fmla="*/ 0 w 2334803"/>
              <a:gd name="connsiteY8" fmla="*/ 3155274 h 315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4803" h="3155274">
                <a:moveTo>
                  <a:pt x="0" y="0"/>
                </a:moveTo>
                <a:lnTo>
                  <a:pt x="2207462" y="0"/>
                </a:lnTo>
                <a:lnTo>
                  <a:pt x="2246589" y="41680"/>
                </a:lnTo>
                <a:cubicBezTo>
                  <a:pt x="2349167" y="181195"/>
                  <a:pt x="2371863" y="364545"/>
                  <a:pt x="2263277" y="632450"/>
                </a:cubicBezTo>
                <a:cubicBezTo>
                  <a:pt x="2046105" y="1168259"/>
                  <a:pt x="1091973" y="958208"/>
                  <a:pt x="832079" y="1198521"/>
                </a:cubicBezTo>
                <a:cubicBezTo>
                  <a:pt x="572185" y="1438834"/>
                  <a:pt x="773336" y="1809095"/>
                  <a:pt x="703912" y="2074329"/>
                </a:cubicBezTo>
                <a:cubicBezTo>
                  <a:pt x="634488" y="2339564"/>
                  <a:pt x="588205" y="2581657"/>
                  <a:pt x="415536" y="2789928"/>
                </a:cubicBezTo>
                <a:cubicBezTo>
                  <a:pt x="329201" y="2894064"/>
                  <a:pt x="209044" y="3005765"/>
                  <a:pt x="77095" y="3102336"/>
                </a:cubicBezTo>
                <a:lnTo>
                  <a:pt x="0" y="3155274"/>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3" name="شكل حر: شكل 32">
            <a:extLst>
              <a:ext uri="{FF2B5EF4-FFF2-40B4-BE49-F238E27FC236}">
                <a16:creationId xmlns:a16="http://schemas.microsoft.com/office/drawing/2014/main" id="{D826411D-0B0C-43F8-B17C-4D75AF83ECB9}"/>
              </a:ext>
            </a:extLst>
          </p:cNvPr>
          <p:cNvSpPr/>
          <p:nvPr/>
        </p:nvSpPr>
        <p:spPr>
          <a:xfrm>
            <a:off x="10298880" y="4251257"/>
            <a:ext cx="1893120" cy="2606743"/>
          </a:xfrm>
          <a:custGeom>
            <a:avLst/>
            <a:gdLst>
              <a:gd name="connsiteX0" fmla="*/ 1893120 w 1893120"/>
              <a:gd name="connsiteY0" fmla="*/ 0 h 2606743"/>
              <a:gd name="connsiteX1" fmla="*/ 1893120 w 1893120"/>
              <a:gd name="connsiteY1" fmla="*/ 2606743 h 2606743"/>
              <a:gd name="connsiteX2" fmla="*/ 114806 w 1893120"/>
              <a:gd name="connsiteY2" fmla="*/ 2606743 h 2606743"/>
              <a:gd name="connsiteX3" fmla="*/ 70758 w 1893120"/>
              <a:gd name="connsiteY3" fmla="*/ 2498449 h 2606743"/>
              <a:gd name="connsiteX4" fmla="*/ 273 w 1893120"/>
              <a:gd name="connsiteY4" fmla="*/ 2256514 h 2606743"/>
              <a:gd name="connsiteX5" fmla="*/ 190773 w 1893120"/>
              <a:gd name="connsiteY5" fmla="*/ 1959334 h 2606743"/>
              <a:gd name="connsiteX6" fmla="*/ 914673 w 1893120"/>
              <a:gd name="connsiteY6" fmla="*/ 1524994 h 2606743"/>
              <a:gd name="connsiteX7" fmla="*/ 1135653 w 1893120"/>
              <a:gd name="connsiteY7" fmla="*/ 473434 h 2606743"/>
              <a:gd name="connsiteX8" fmla="*/ 1554753 w 1893120"/>
              <a:gd name="connsiteY8" fmla="*/ 176254 h 2606743"/>
              <a:gd name="connsiteX9" fmla="*/ 1817889 w 1893120"/>
              <a:gd name="connsiteY9" fmla="*/ 35612 h 260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3120" h="2606743">
                <a:moveTo>
                  <a:pt x="1893120" y="0"/>
                </a:moveTo>
                <a:lnTo>
                  <a:pt x="1893120" y="2606743"/>
                </a:lnTo>
                <a:lnTo>
                  <a:pt x="114806" y="2606743"/>
                </a:lnTo>
                <a:lnTo>
                  <a:pt x="70758" y="2498449"/>
                </a:lnTo>
                <a:cubicBezTo>
                  <a:pt x="33293" y="2410502"/>
                  <a:pt x="-3537" y="2320649"/>
                  <a:pt x="273" y="2256514"/>
                </a:cubicBezTo>
                <a:cubicBezTo>
                  <a:pt x="7893" y="2128244"/>
                  <a:pt x="38373" y="2081254"/>
                  <a:pt x="190773" y="1959334"/>
                </a:cubicBezTo>
                <a:cubicBezTo>
                  <a:pt x="343173" y="1837414"/>
                  <a:pt x="757193" y="1772644"/>
                  <a:pt x="914673" y="1524994"/>
                </a:cubicBezTo>
                <a:cubicBezTo>
                  <a:pt x="1072153" y="1277344"/>
                  <a:pt x="1028973" y="698224"/>
                  <a:pt x="1135653" y="473434"/>
                </a:cubicBezTo>
                <a:cubicBezTo>
                  <a:pt x="1242333" y="248644"/>
                  <a:pt x="1371873" y="225784"/>
                  <a:pt x="1554753" y="176254"/>
                </a:cubicBezTo>
                <a:cubicBezTo>
                  <a:pt x="1623333" y="157680"/>
                  <a:pt x="1718881" y="89636"/>
                  <a:pt x="1817889" y="35612"/>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40" name="شكل حر: شكل 39">
            <a:extLst>
              <a:ext uri="{FF2B5EF4-FFF2-40B4-BE49-F238E27FC236}">
                <a16:creationId xmlns:a16="http://schemas.microsoft.com/office/drawing/2014/main" id="{4FB1321B-229B-4FDF-9D14-AAF3D3E5ECD4}"/>
              </a:ext>
            </a:extLst>
          </p:cNvPr>
          <p:cNvSpPr/>
          <p:nvPr/>
        </p:nvSpPr>
        <p:spPr>
          <a:xfrm>
            <a:off x="1" y="6438157"/>
            <a:ext cx="1973143" cy="524017"/>
          </a:xfrm>
          <a:custGeom>
            <a:avLst/>
            <a:gdLst>
              <a:gd name="connsiteX0" fmla="*/ 0 w 1973143"/>
              <a:gd name="connsiteY0" fmla="*/ 0 h 524017"/>
              <a:gd name="connsiteX1" fmla="*/ 49798 w 1973143"/>
              <a:gd name="connsiteY1" fmla="*/ 37863 h 524017"/>
              <a:gd name="connsiteX2" fmla="*/ 257056 w 1973143"/>
              <a:gd name="connsiteY2" fmla="*/ 166361 h 524017"/>
              <a:gd name="connsiteX3" fmla="*/ 721876 w 1973143"/>
              <a:gd name="connsiteY3" fmla="*/ 212081 h 524017"/>
              <a:gd name="connsiteX4" fmla="*/ 1521976 w 1973143"/>
              <a:gd name="connsiteY4" fmla="*/ 36821 h 524017"/>
              <a:gd name="connsiteX5" fmla="*/ 1826776 w 1973143"/>
              <a:gd name="connsiteY5" fmla="*/ 486401 h 524017"/>
              <a:gd name="connsiteX6" fmla="*/ 1614518 w 1973143"/>
              <a:gd name="connsiteY6" fmla="*/ 514262 h 524017"/>
              <a:gd name="connsiteX7" fmla="*/ 1498883 w 1973143"/>
              <a:gd name="connsiteY7" fmla="*/ 524017 h 524017"/>
              <a:gd name="connsiteX8" fmla="*/ 0 w 1973143"/>
              <a:gd name="connsiteY8" fmla="*/ 524017 h 52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143" h="524017">
                <a:moveTo>
                  <a:pt x="0" y="0"/>
                </a:moveTo>
                <a:lnTo>
                  <a:pt x="49798" y="37863"/>
                </a:lnTo>
                <a:cubicBezTo>
                  <a:pt x="122277" y="92126"/>
                  <a:pt x="193239" y="141120"/>
                  <a:pt x="257056" y="166361"/>
                </a:cubicBezTo>
                <a:cubicBezTo>
                  <a:pt x="427236" y="233671"/>
                  <a:pt x="511056" y="233671"/>
                  <a:pt x="721876" y="212081"/>
                </a:cubicBezTo>
                <a:cubicBezTo>
                  <a:pt x="932696" y="190491"/>
                  <a:pt x="1337826" y="-8899"/>
                  <a:pt x="1521976" y="36821"/>
                </a:cubicBezTo>
                <a:cubicBezTo>
                  <a:pt x="1706126" y="82541"/>
                  <a:pt x="2224286" y="407661"/>
                  <a:pt x="1826776" y="486401"/>
                </a:cubicBezTo>
                <a:cubicBezTo>
                  <a:pt x="1777087" y="496244"/>
                  <a:pt x="1704439" y="505610"/>
                  <a:pt x="1614518" y="514262"/>
                </a:cubicBezTo>
                <a:lnTo>
                  <a:pt x="1498883" y="524017"/>
                </a:lnTo>
                <a:lnTo>
                  <a:pt x="0" y="524017"/>
                </a:ln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Tree>
    <p:extLst>
      <p:ext uri="{BB962C8B-B14F-4D97-AF65-F5344CB8AC3E}">
        <p14:creationId xmlns:p14="http://schemas.microsoft.com/office/powerpoint/2010/main" val="1006854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8093FB-1A3C-9E45-F198-668202A66C64}"/>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CE4EC3D5-693E-4A36-F6A0-D7DD419E84E0}"/>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6237FE88-2F57-0CD0-70E0-4D6B358EAD65}"/>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442106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95302A-6729-4AA3-81AA-067917998FC2}"/>
              </a:ext>
            </a:extLst>
          </p:cNvPr>
          <p:cNvSpPr/>
          <p:nvPr/>
        </p:nvSpPr>
        <p:spPr>
          <a:xfrm>
            <a:off x="0" y="600"/>
            <a:ext cx="12191935" cy="6857400"/>
          </a:xfrm>
          <a:prstGeom prst="rect">
            <a:avLst/>
          </a:prstGeom>
          <a:solidFill>
            <a:srgbClr val="DC522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iro" panose="00000500000000000000" pitchFamily="2" charset="-78"/>
              <a:cs typeface="Cairo" panose="00000500000000000000" pitchFamily="2" charset="-78"/>
            </a:endParaRPr>
          </a:p>
        </p:txBody>
      </p:sp>
      <p:sp>
        <p:nvSpPr>
          <p:cNvPr id="3" name="مربع نص 2">
            <a:extLst>
              <a:ext uri="{FF2B5EF4-FFF2-40B4-BE49-F238E27FC236}">
                <a16:creationId xmlns:a16="http://schemas.microsoft.com/office/drawing/2014/main" id="{8197C538-F605-4470-B8E7-E81A57470B0C}"/>
              </a:ext>
            </a:extLst>
          </p:cNvPr>
          <p:cNvSpPr txBox="1"/>
          <p:nvPr/>
        </p:nvSpPr>
        <p:spPr>
          <a:xfrm>
            <a:off x="2221761" y="4244612"/>
            <a:ext cx="7748479" cy="646331"/>
          </a:xfrm>
          <a:prstGeom prst="rect">
            <a:avLst/>
          </a:prstGeom>
          <a:noFill/>
        </p:spPr>
        <p:txBody>
          <a:bodyPr wrap="square" rtlCol="0">
            <a:spAutoFit/>
          </a:bodyPr>
          <a:lstStyle/>
          <a:p>
            <a:pPr algn="ctr"/>
            <a:r>
              <a:rPr lang="ar-EG" b="1" dirty="0">
                <a:solidFill>
                  <a:srgbClr val="222222"/>
                </a:solidFill>
                <a:latin typeface="Arial" panose="020B0604020202020204" pitchFamily="34" charset="0"/>
                <a:cs typeface="Arial" panose="020B0604020202020204" pitchFamily="34" charset="0"/>
              </a:rPr>
              <a:t>الخط</a:t>
            </a:r>
            <a:r>
              <a:rPr lang="ar-SA" b="1" dirty="0" err="1">
                <a:solidFill>
                  <a:srgbClr val="222222"/>
                </a:solidFill>
                <a:latin typeface="Arial" panose="020B0604020202020204" pitchFamily="34" charset="0"/>
                <a:cs typeface="Arial" panose="020B0604020202020204" pitchFamily="34" charset="0"/>
              </a:rPr>
              <a:t>وط</a:t>
            </a:r>
            <a:r>
              <a:rPr lang="ar-EG" b="1" dirty="0">
                <a:solidFill>
                  <a:srgbClr val="222222"/>
                </a:solidFill>
                <a:latin typeface="Arial" panose="020B0604020202020204" pitchFamily="34" charset="0"/>
                <a:cs typeface="Arial" panose="020B0604020202020204" pitchFamily="34" charset="0"/>
              </a:rPr>
              <a:t>  المستخدم</a:t>
            </a:r>
            <a:r>
              <a:rPr lang="ar-SA" b="1" dirty="0">
                <a:solidFill>
                  <a:srgbClr val="222222"/>
                </a:solidFill>
                <a:latin typeface="Arial" panose="020B0604020202020204" pitchFamily="34" charset="0"/>
                <a:cs typeface="Arial" panose="020B0604020202020204" pitchFamily="34" charset="0"/>
              </a:rPr>
              <a:t>ة</a:t>
            </a:r>
            <a:r>
              <a:rPr lang="en-GB" b="1" dirty="0">
                <a:solidFill>
                  <a:srgbClr val="222222"/>
                </a:solidFill>
                <a:latin typeface="Arial" panose="020B0604020202020204" pitchFamily="34" charset="0"/>
                <a:cs typeface="Arial" panose="020B0604020202020204" pitchFamily="34" charset="0"/>
              </a:rPr>
              <a:t> </a:t>
            </a:r>
            <a:r>
              <a:rPr lang="en-US" b="1" dirty="0">
                <a:solidFill>
                  <a:srgbClr val="222222"/>
                </a:solidFill>
                <a:latin typeface="Arial" panose="020B0604020202020204" pitchFamily="34" charset="0"/>
                <a:cs typeface="Arial" panose="020B0604020202020204" pitchFamily="34" charset="0"/>
              </a:rPr>
              <a:t> </a:t>
            </a:r>
            <a:r>
              <a:rPr lang="ar-EG" b="1" dirty="0">
                <a:solidFill>
                  <a:srgbClr val="222222"/>
                </a:solidFill>
                <a:latin typeface="Arial" panose="020B0604020202020204" pitchFamily="34" charset="0"/>
                <a:cs typeface="Arial" panose="020B0604020202020204" pitchFamily="34" charset="0"/>
              </a:rPr>
              <a:t> في القالب </a:t>
            </a:r>
            <a:endParaRPr lang="ar-SA" b="1" dirty="0">
              <a:solidFill>
                <a:schemeClr val="accent1">
                  <a:lumMod val="50000"/>
                </a:schemeClr>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Harmattan</a:t>
            </a:r>
            <a:r>
              <a:rPr lang="ar-EG" b="1" dirty="0">
                <a:solidFill>
                  <a:srgbClr val="222222"/>
                </a:solidFill>
                <a:latin typeface="Arial" panose="020B0604020202020204" pitchFamily="34" charset="0"/>
                <a:cs typeface="Arial" panose="020B0604020202020204" pitchFamily="34" charset="0"/>
              </a:rPr>
              <a:t>   </a:t>
            </a:r>
            <a:r>
              <a:rPr lang="ar-EG" b="1"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الرابط</a:t>
            </a:r>
            <a:endParaRPr lang="ar-EG" b="1" dirty="0">
              <a:solidFill>
                <a:schemeClr val="accent1">
                  <a:lumMod val="50000"/>
                </a:schemeClr>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E82C14B5-31EE-4DEA-92CF-433615C23E51}"/>
              </a:ext>
            </a:extLst>
          </p:cNvPr>
          <p:cNvSpPr>
            <a:spLocks noChangeArrowheads="1"/>
          </p:cNvSpPr>
          <p:nvPr/>
        </p:nvSpPr>
        <p:spPr bwMode="auto">
          <a:xfrm>
            <a:off x="12191935"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Cairo" panose="00000500000000000000" pitchFamily="2" charset="-78"/>
            </a:endParaRPr>
          </a:p>
        </p:txBody>
      </p:sp>
      <p:sp>
        <p:nvSpPr>
          <p:cNvPr id="9" name="مربع نص 8">
            <a:extLst>
              <a:ext uri="{FF2B5EF4-FFF2-40B4-BE49-F238E27FC236}">
                <a16:creationId xmlns:a16="http://schemas.microsoft.com/office/drawing/2014/main" id="{1C4F0F2F-DFC6-49FA-A149-8246FD7A06D5}"/>
              </a:ext>
            </a:extLst>
          </p:cNvPr>
          <p:cNvSpPr txBox="1"/>
          <p:nvPr/>
        </p:nvSpPr>
        <p:spPr>
          <a:xfrm>
            <a:off x="33" y="2011505"/>
            <a:ext cx="12191935" cy="2062103"/>
          </a:xfrm>
          <a:prstGeom prst="rect">
            <a:avLst/>
          </a:prstGeom>
          <a:noFill/>
        </p:spPr>
        <p:txBody>
          <a:bodyPr wrap="square" rtlCol="0">
            <a:spAutoFit/>
          </a:bodyPr>
          <a:lstStyle/>
          <a:p>
            <a:pPr algn="ctr"/>
            <a:r>
              <a:rPr lang="ar-EG" sz="4800" b="1" dirty="0">
                <a:solidFill>
                  <a:schemeClr val="bg1"/>
                </a:solidFill>
                <a:latin typeface="Arial" panose="020B0604020202020204" pitchFamily="34" charset="0"/>
                <a:cs typeface="Arial" panose="020B0604020202020204" pitchFamily="34" charset="0"/>
              </a:rPr>
              <a:t>تم تصميم هذا القالب بواسط</a:t>
            </a:r>
            <a:r>
              <a:rPr lang="ar-SA" sz="4800" b="1" dirty="0">
                <a:solidFill>
                  <a:schemeClr val="bg1"/>
                </a:solidFill>
                <a:latin typeface="Arial" panose="020B0604020202020204" pitchFamily="34" charset="0"/>
                <a:cs typeface="Arial" panose="020B0604020202020204" pitchFamily="34" charset="0"/>
              </a:rPr>
              <a:t>ة</a:t>
            </a:r>
          </a:p>
          <a:p>
            <a:pPr algn="ctr"/>
            <a:r>
              <a:rPr lang="en-GB" sz="4800" b="1" dirty="0">
                <a:solidFill>
                  <a:schemeClr val="bg1"/>
                </a:solidFill>
                <a:latin typeface="Arial" panose="020B0604020202020204" pitchFamily="34" charset="0"/>
                <a:cs typeface="Arial" panose="020B0604020202020204" pitchFamily="34" charset="0"/>
              </a:rPr>
              <a:t> </a:t>
            </a:r>
            <a:r>
              <a:rPr lang="ar-EG" sz="4800" b="1" dirty="0">
                <a:solidFill>
                  <a:schemeClr val="bg1"/>
                </a:solidFill>
                <a:latin typeface="Arial" panose="020B0604020202020204" pitchFamily="34" charset="0"/>
                <a:cs typeface="Arial" panose="020B0604020202020204" pitchFamily="34" charset="0"/>
              </a:rPr>
              <a:t> </a:t>
            </a:r>
            <a:r>
              <a:rPr lang="en-US" sz="8000" b="1" dirty="0">
                <a:solidFill>
                  <a:schemeClr val="bg1"/>
                </a:solidFill>
                <a:latin typeface="Arial" panose="020B0604020202020204" pitchFamily="34" charset="0"/>
                <a:cs typeface="Arial" panose="020B0604020202020204" pitchFamily="34" charset="0"/>
              </a:rPr>
              <a:t>ingez-ppt.com</a:t>
            </a:r>
            <a:endParaRPr lang="en-GB" sz="4800" b="1" dirty="0">
              <a:solidFill>
                <a:schemeClr val="bg1"/>
              </a:solidFill>
              <a:latin typeface="Arial" panose="020B0604020202020204" pitchFamily="34" charset="0"/>
              <a:cs typeface="Arial" panose="020B0604020202020204" pitchFamily="34" charset="0"/>
            </a:endParaRPr>
          </a:p>
        </p:txBody>
      </p:sp>
      <p:sp>
        <p:nvSpPr>
          <p:cNvPr id="6" name="مربع نص 5">
            <a:extLst>
              <a:ext uri="{FF2B5EF4-FFF2-40B4-BE49-F238E27FC236}">
                <a16:creationId xmlns:a16="http://schemas.microsoft.com/office/drawing/2014/main" id="{C207AC97-0C7C-4D9A-BF8E-23BF33CFF5AF}"/>
              </a:ext>
            </a:extLst>
          </p:cNvPr>
          <p:cNvSpPr txBox="1"/>
          <p:nvPr/>
        </p:nvSpPr>
        <p:spPr>
          <a:xfrm>
            <a:off x="0" y="5583673"/>
            <a:ext cx="12192000" cy="461665"/>
          </a:xfrm>
          <a:prstGeom prst="rect">
            <a:avLst/>
          </a:prstGeom>
          <a:noFill/>
        </p:spPr>
        <p:txBody>
          <a:bodyPr wrap="square">
            <a:spAutoFit/>
          </a:bodyPr>
          <a:lstStyle/>
          <a:p>
            <a:pPr algn="ctr"/>
            <a:br>
              <a:rPr lang="ar-SA" sz="1200" b="1" i="1" dirty="0">
                <a:solidFill>
                  <a:srgbClr val="FFC94D"/>
                </a:solidFill>
                <a:effectLst/>
                <a:latin typeface="Times New Roman" panose="02020603050405020304" pitchFamily="18" charset="0"/>
              </a:rPr>
            </a:br>
            <a:r>
              <a:rPr lang="ar-SA" sz="1200" b="1" i="1" dirty="0">
                <a:solidFill>
                  <a:srgbClr val="FFC94D"/>
                </a:solidFill>
                <a:effectLst/>
                <a:latin typeface="Times New Roman" panose="02020603050405020304" pitchFamily="18" charset="0"/>
              </a:rPr>
              <a:t>*تم تصميم هذا القالب بواسطة موقع انجز </a:t>
            </a:r>
            <a:r>
              <a:rPr lang="en-US" sz="1200" b="1" i="1" dirty="0">
                <a:solidFill>
                  <a:srgbClr val="FFC94D"/>
                </a:solidFill>
                <a:effectLst/>
                <a:latin typeface="Times New Roman" panose="02020603050405020304" pitchFamily="18" charset="0"/>
              </a:rPr>
              <a:t>ingez-ppt </a:t>
            </a:r>
            <a:r>
              <a:rPr lang="ar-SA" sz="1200" b="1" i="1" dirty="0">
                <a:solidFill>
                  <a:srgbClr val="FFC94D"/>
                </a:solidFill>
                <a:effectLst/>
                <a:latin typeface="Times New Roman" panose="02020603050405020304" pitchFamily="18" charset="0"/>
              </a:rPr>
              <a:t>ولا يحق لأي شخص إعادة نشر أو توزيع ملفات القوالب أو إصدارات معدلة في مواقع أخرى بدون إذن خطي من انجز</a:t>
            </a:r>
            <a:endParaRPr lang="ar-SA" sz="1200" dirty="0">
              <a:solidFill>
                <a:srgbClr val="FFC94D"/>
              </a:solidFill>
            </a:endParaRPr>
          </a:p>
        </p:txBody>
      </p:sp>
    </p:spTree>
    <p:extLst>
      <p:ext uri="{BB962C8B-B14F-4D97-AF65-F5344CB8AC3E}">
        <p14:creationId xmlns:p14="http://schemas.microsoft.com/office/powerpoint/2010/main" val="148731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مجموعة 37">
            <a:extLst>
              <a:ext uri="{FF2B5EF4-FFF2-40B4-BE49-F238E27FC236}">
                <a16:creationId xmlns:a16="http://schemas.microsoft.com/office/drawing/2014/main" id="{2C6E4D4E-6201-4704-9549-C94986619D96}"/>
              </a:ext>
            </a:extLst>
          </p:cNvPr>
          <p:cNvGrpSpPr/>
          <p:nvPr/>
        </p:nvGrpSpPr>
        <p:grpSpPr>
          <a:xfrm>
            <a:off x="3413761" y="642023"/>
            <a:ext cx="5775960" cy="1613497"/>
            <a:chOff x="2576078" y="1129703"/>
            <a:chExt cx="7375045" cy="4549624"/>
          </a:xfrm>
        </p:grpSpPr>
        <p:sp>
          <p:nvSpPr>
            <p:cNvPr id="39" name="شكل حر: شكل 38">
              <a:extLst>
                <a:ext uri="{FF2B5EF4-FFF2-40B4-BE49-F238E27FC236}">
                  <a16:creationId xmlns:a16="http://schemas.microsoft.com/office/drawing/2014/main" id="{044496B4-B6BF-4676-ADC6-1786574FAF1E}"/>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40" name="شكل حر: شكل 39">
              <a:extLst>
                <a:ext uri="{FF2B5EF4-FFF2-40B4-BE49-F238E27FC236}">
                  <a16:creationId xmlns:a16="http://schemas.microsoft.com/office/drawing/2014/main" id="{B67B6C14-941B-4B59-BC6F-996FA46F2BBF}"/>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شكل حر: شكل 40">
              <a:extLst>
                <a:ext uri="{FF2B5EF4-FFF2-40B4-BE49-F238E27FC236}">
                  <a16:creationId xmlns:a16="http://schemas.microsoft.com/office/drawing/2014/main" id="{2EE5F0F7-A07D-4F30-9F18-01067C0A6008}"/>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2" name="شكل حر: شكل 41">
              <a:extLst>
                <a:ext uri="{FF2B5EF4-FFF2-40B4-BE49-F238E27FC236}">
                  <a16:creationId xmlns:a16="http://schemas.microsoft.com/office/drawing/2014/main" id="{F85D37C4-77C2-4D31-9C5D-62764A48A035}"/>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3" name="شكل حر: شكل 42">
              <a:extLst>
                <a:ext uri="{FF2B5EF4-FFF2-40B4-BE49-F238E27FC236}">
                  <a16:creationId xmlns:a16="http://schemas.microsoft.com/office/drawing/2014/main" id="{DC8B7832-01F6-43FF-BC22-725C1CA39612}"/>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9" name="شكل حر: شكل 28">
            <a:extLst>
              <a:ext uri="{FF2B5EF4-FFF2-40B4-BE49-F238E27FC236}">
                <a16:creationId xmlns:a16="http://schemas.microsoft.com/office/drawing/2014/main" id="{C3A61ED4-95AE-4971-9EDC-E03F8C6D250F}"/>
              </a:ext>
            </a:extLst>
          </p:cNvPr>
          <p:cNvSpPr/>
          <p:nvPr/>
        </p:nvSpPr>
        <p:spPr>
          <a:xfrm>
            <a:off x="9760894" y="3945714"/>
            <a:ext cx="2431106" cy="2912287"/>
          </a:xfrm>
          <a:custGeom>
            <a:avLst/>
            <a:gdLst>
              <a:gd name="connsiteX0" fmla="*/ 2431106 w 2431106"/>
              <a:gd name="connsiteY0" fmla="*/ 0 h 2912287"/>
              <a:gd name="connsiteX1" fmla="*/ 2431106 w 2431106"/>
              <a:gd name="connsiteY1" fmla="*/ 2912287 h 2912287"/>
              <a:gd name="connsiteX2" fmla="*/ 0 w 2431106"/>
              <a:gd name="connsiteY2" fmla="*/ 2912287 h 2912287"/>
              <a:gd name="connsiteX3" fmla="*/ 13715 w 2431106"/>
              <a:gd name="connsiteY3" fmla="*/ 2893550 h 2912287"/>
              <a:gd name="connsiteX4" fmla="*/ 1660177 w 2431106"/>
              <a:gd name="connsiteY4" fmla="*/ 2149431 h 2912287"/>
              <a:gd name="connsiteX5" fmla="*/ 1789668 w 2431106"/>
              <a:gd name="connsiteY5" fmla="*/ 645269 h 2912287"/>
              <a:gd name="connsiteX6" fmla="*/ 2346734 w 2431106"/>
              <a:gd name="connsiteY6" fmla="*/ 65978 h 291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06" h="2912287">
                <a:moveTo>
                  <a:pt x="2431106" y="0"/>
                </a:moveTo>
                <a:lnTo>
                  <a:pt x="2431106" y="2912287"/>
                </a:lnTo>
                <a:lnTo>
                  <a:pt x="0" y="2912287"/>
                </a:lnTo>
                <a:lnTo>
                  <a:pt x="13715" y="2893550"/>
                </a:lnTo>
                <a:cubicBezTo>
                  <a:pt x="266763" y="2644668"/>
                  <a:pt x="1393910" y="2493861"/>
                  <a:pt x="1660177" y="2149431"/>
                </a:cubicBezTo>
                <a:cubicBezTo>
                  <a:pt x="1964482" y="1755797"/>
                  <a:pt x="1481047" y="1076285"/>
                  <a:pt x="1789668" y="645269"/>
                </a:cubicBezTo>
                <a:cubicBezTo>
                  <a:pt x="1905401" y="483637"/>
                  <a:pt x="2110665" y="265724"/>
                  <a:pt x="2346734" y="65978"/>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2" name="شكل حر: شكل 31">
            <a:extLst>
              <a:ext uri="{FF2B5EF4-FFF2-40B4-BE49-F238E27FC236}">
                <a16:creationId xmlns:a16="http://schemas.microsoft.com/office/drawing/2014/main" id="{14354BD9-6ACA-4464-9F9B-970E17AF7136}"/>
              </a:ext>
            </a:extLst>
          </p:cNvPr>
          <p:cNvSpPr/>
          <p:nvPr/>
        </p:nvSpPr>
        <p:spPr>
          <a:xfrm>
            <a:off x="9121907" y="0"/>
            <a:ext cx="3070093" cy="1794526"/>
          </a:xfrm>
          <a:custGeom>
            <a:avLst/>
            <a:gdLst>
              <a:gd name="connsiteX0" fmla="*/ 2239359 w 3070093"/>
              <a:gd name="connsiteY0" fmla="*/ 749029 h 1794526"/>
              <a:gd name="connsiteX1" fmla="*/ 2454554 w 3070093"/>
              <a:gd name="connsiteY1" fmla="*/ 790992 h 1794526"/>
              <a:gd name="connsiteX2" fmla="*/ 3037265 w 3070093"/>
              <a:gd name="connsiteY2" fmla="*/ 1397935 h 1794526"/>
              <a:gd name="connsiteX3" fmla="*/ 3070093 w 3070093"/>
              <a:gd name="connsiteY3" fmla="*/ 1456565 h 1794526"/>
              <a:gd name="connsiteX4" fmla="*/ 3070093 w 3070093"/>
              <a:gd name="connsiteY4" fmla="*/ 1794526 h 1794526"/>
              <a:gd name="connsiteX5" fmla="*/ 3020104 w 3070093"/>
              <a:gd name="connsiteY5" fmla="*/ 1728311 h 1794526"/>
              <a:gd name="connsiteX6" fmla="*/ 2674689 w 3070093"/>
              <a:gd name="connsiteY6" fmla="*/ 1331963 h 1794526"/>
              <a:gd name="connsiteX7" fmla="*/ 1884792 w 3070093"/>
              <a:gd name="connsiteY7" fmla="*/ 962520 h 1794526"/>
              <a:gd name="connsiteX8" fmla="*/ 1742352 w 3070093"/>
              <a:gd name="connsiteY8" fmla="*/ 817381 h 1794526"/>
              <a:gd name="connsiteX9" fmla="*/ 2159405 w 3070093"/>
              <a:gd name="connsiteY9" fmla="*/ 749283 h 1794526"/>
              <a:gd name="connsiteX10" fmla="*/ 2239359 w 3070093"/>
              <a:gd name="connsiteY10" fmla="*/ 749029 h 1794526"/>
              <a:gd name="connsiteX11" fmla="*/ 0 w 3070093"/>
              <a:gd name="connsiteY11" fmla="*/ 0 h 1794526"/>
              <a:gd name="connsiteX12" fmla="*/ 3070093 w 3070093"/>
              <a:gd name="connsiteY12" fmla="*/ 0 h 1794526"/>
              <a:gd name="connsiteX13" fmla="*/ 3070093 w 3070093"/>
              <a:gd name="connsiteY13" fmla="*/ 1303965 h 1794526"/>
              <a:gd name="connsiteX14" fmla="*/ 3004083 w 3070093"/>
              <a:gd name="connsiteY14" fmla="*/ 1209915 h 1794526"/>
              <a:gd name="connsiteX15" fmla="*/ 2441605 w 3070093"/>
              <a:gd name="connsiteY15" fmla="*/ 659048 h 1794526"/>
              <a:gd name="connsiteX16" fmla="*/ 1159641 w 3070093"/>
              <a:gd name="connsiteY16" fmla="*/ 883353 h 1794526"/>
              <a:gd name="connsiteX17" fmla="*/ 525134 w 3070093"/>
              <a:gd name="connsiteY17" fmla="*/ 579882 h 1794526"/>
              <a:gd name="connsiteX18" fmla="*/ 8666 w 3070093"/>
              <a:gd name="connsiteY18" fmla="*/ 47536 h 17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0093" h="1794526">
                <a:moveTo>
                  <a:pt x="2239359" y="749029"/>
                </a:moveTo>
                <a:cubicBezTo>
                  <a:pt x="2318474" y="751699"/>
                  <a:pt x="2393855" y="763779"/>
                  <a:pt x="2454554" y="790992"/>
                </a:cubicBezTo>
                <a:cubicBezTo>
                  <a:pt x="2670372" y="887752"/>
                  <a:pt x="2922880" y="1219811"/>
                  <a:pt x="3037265" y="1397935"/>
                </a:cubicBezTo>
                <a:lnTo>
                  <a:pt x="3070093" y="1456565"/>
                </a:lnTo>
                <a:lnTo>
                  <a:pt x="3070093" y="1794526"/>
                </a:lnTo>
                <a:lnTo>
                  <a:pt x="3020104" y="1728311"/>
                </a:lnTo>
                <a:cubicBezTo>
                  <a:pt x="2929625" y="1604786"/>
                  <a:pt x="2805529" y="1425424"/>
                  <a:pt x="2674689" y="1331963"/>
                </a:cubicBezTo>
                <a:cubicBezTo>
                  <a:pt x="2465345" y="1182426"/>
                  <a:pt x="2040182" y="1048283"/>
                  <a:pt x="1884792" y="962520"/>
                </a:cubicBezTo>
                <a:cubicBezTo>
                  <a:pt x="1729402" y="876756"/>
                  <a:pt x="1647391" y="845969"/>
                  <a:pt x="1742352" y="817381"/>
                </a:cubicBezTo>
                <a:cubicBezTo>
                  <a:pt x="1801702" y="799514"/>
                  <a:pt x="1980764" y="755876"/>
                  <a:pt x="2159405" y="749283"/>
                </a:cubicBezTo>
                <a:cubicBezTo>
                  <a:pt x="2186201" y="748294"/>
                  <a:pt x="2212988" y="748139"/>
                  <a:pt x="2239359" y="749029"/>
                </a:cubicBezTo>
                <a:close/>
                <a:moveTo>
                  <a:pt x="0" y="0"/>
                </a:moveTo>
                <a:lnTo>
                  <a:pt x="3070093" y="0"/>
                </a:lnTo>
                <a:lnTo>
                  <a:pt x="3070093" y="1303965"/>
                </a:lnTo>
                <a:lnTo>
                  <a:pt x="3004083" y="1209915"/>
                </a:lnTo>
                <a:cubicBezTo>
                  <a:pt x="2829539" y="969667"/>
                  <a:pt x="2629367" y="734916"/>
                  <a:pt x="2441605" y="659048"/>
                </a:cubicBezTo>
                <a:cubicBezTo>
                  <a:pt x="2066080" y="507313"/>
                  <a:pt x="1479053" y="896548"/>
                  <a:pt x="1159641" y="883353"/>
                </a:cubicBezTo>
                <a:cubicBezTo>
                  <a:pt x="840230" y="870159"/>
                  <a:pt x="693473" y="753608"/>
                  <a:pt x="525134" y="579882"/>
                </a:cubicBezTo>
                <a:cubicBezTo>
                  <a:pt x="409401" y="460446"/>
                  <a:pt x="68230" y="230832"/>
                  <a:pt x="8666" y="47536"/>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7" name="شكل حر: شكل 36">
            <a:extLst>
              <a:ext uri="{FF2B5EF4-FFF2-40B4-BE49-F238E27FC236}">
                <a16:creationId xmlns:a16="http://schemas.microsoft.com/office/drawing/2014/main" id="{85A71059-A119-4CBD-AC9D-457FBAC2513D}"/>
              </a:ext>
            </a:extLst>
          </p:cNvPr>
          <p:cNvSpPr/>
          <p:nvPr/>
        </p:nvSpPr>
        <p:spPr>
          <a:xfrm>
            <a:off x="1" y="1"/>
            <a:ext cx="2498573" cy="3331289"/>
          </a:xfrm>
          <a:custGeom>
            <a:avLst/>
            <a:gdLst>
              <a:gd name="connsiteX0" fmla="*/ 0 w 2498573"/>
              <a:gd name="connsiteY0" fmla="*/ 0 h 3331289"/>
              <a:gd name="connsiteX1" fmla="*/ 2383629 w 2498573"/>
              <a:gd name="connsiteY1" fmla="*/ 0 h 3331289"/>
              <a:gd name="connsiteX2" fmla="*/ 2422238 w 2498573"/>
              <a:gd name="connsiteY2" fmla="*/ 82618 h 3331289"/>
              <a:gd name="connsiteX3" fmla="*/ 2460276 w 2498573"/>
              <a:gd name="connsiteY3" fmla="*/ 461132 h 3331289"/>
              <a:gd name="connsiteX4" fmla="*/ 1398447 w 2498573"/>
              <a:gd name="connsiteY4" fmla="*/ 1068075 h 3331289"/>
              <a:gd name="connsiteX5" fmla="*/ 1022923 w 2498573"/>
              <a:gd name="connsiteY5" fmla="*/ 2559043 h 3331289"/>
              <a:gd name="connsiteX6" fmla="*/ 349568 w 2498573"/>
              <a:gd name="connsiteY6" fmla="*/ 3034042 h 3331289"/>
              <a:gd name="connsiteX7" fmla="*/ 17270 w 2498573"/>
              <a:gd name="connsiteY7" fmla="*/ 3326828 h 3331289"/>
              <a:gd name="connsiteX8" fmla="*/ 0 w 2498573"/>
              <a:gd name="connsiteY8" fmla="*/ 3331289 h 333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573" h="3331289">
                <a:moveTo>
                  <a:pt x="0" y="0"/>
                </a:moveTo>
                <a:lnTo>
                  <a:pt x="2383629" y="0"/>
                </a:lnTo>
                <a:lnTo>
                  <a:pt x="2422238" y="82618"/>
                </a:lnTo>
                <a:cubicBezTo>
                  <a:pt x="2485095" y="216486"/>
                  <a:pt x="2536892" y="344582"/>
                  <a:pt x="2460276" y="461132"/>
                </a:cubicBezTo>
                <a:cubicBezTo>
                  <a:pt x="2307044" y="694233"/>
                  <a:pt x="1638006" y="718423"/>
                  <a:pt x="1398447" y="1068075"/>
                </a:cubicBezTo>
                <a:cubicBezTo>
                  <a:pt x="1158889" y="1417727"/>
                  <a:pt x="1197736" y="2231382"/>
                  <a:pt x="1022923" y="2559043"/>
                </a:cubicBezTo>
                <a:cubicBezTo>
                  <a:pt x="848110" y="2886705"/>
                  <a:pt x="550280" y="2963671"/>
                  <a:pt x="349568" y="3034042"/>
                </a:cubicBezTo>
                <a:cubicBezTo>
                  <a:pt x="236668" y="3073625"/>
                  <a:pt x="118988" y="3281591"/>
                  <a:pt x="17270" y="3326828"/>
                </a:cubicBezTo>
                <a:lnTo>
                  <a:pt x="0" y="3331289"/>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5" name="شكل حر: شكل 34">
            <a:extLst>
              <a:ext uri="{FF2B5EF4-FFF2-40B4-BE49-F238E27FC236}">
                <a16:creationId xmlns:a16="http://schemas.microsoft.com/office/drawing/2014/main" id="{75B0F7E4-1417-4F14-87B2-5CA1311D252D}"/>
              </a:ext>
            </a:extLst>
          </p:cNvPr>
          <p:cNvSpPr/>
          <p:nvPr/>
        </p:nvSpPr>
        <p:spPr>
          <a:xfrm rot="301049">
            <a:off x="-87257" y="5053559"/>
            <a:ext cx="3309110" cy="1938316"/>
          </a:xfrm>
          <a:custGeom>
            <a:avLst/>
            <a:gdLst>
              <a:gd name="connsiteX0" fmla="*/ 1403160 w 3309110"/>
              <a:gd name="connsiteY0" fmla="*/ 1120749 h 1938316"/>
              <a:gd name="connsiteX1" fmla="*/ 2112482 w 3309110"/>
              <a:gd name="connsiteY1" fmla="*/ 1493906 h 1938316"/>
              <a:gd name="connsiteX2" fmla="*/ 3308812 w 3309110"/>
              <a:gd name="connsiteY2" fmla="*/ 1340694 h 1938316"/>
              <a:gd name="connsiteX3" fmla="*/ 2771343 w 3309110"/>
              <a:gd name="connsiteY3" fmla="*/ 1674902 h 1938316"/>
              <a:gd name="connsiteX4" fmla="*/ 2640005 w 3309110"/>
              <a:gd name="connsiteY4" fmla="*/ 1721136 h 1938316"/>
              <a:gd name="connsiteX5" fmla="*/ 1855889 w 3309110"/>
              <a:gd name="connsiteY5" fmla="*/ 1789978 h 1938316"/>
              <a:gd name="connsiteX6" fmla="*/ 1750780 w 3309110"/>
              <a:gd name="connsiteY6" fmla="*/ 1725005 h 1938316"/>
              <a:gd name="connsiteX7" fmla="*/ 1362659 w 3309110"/>
              <a:gd name="connsiteY7" fmla="*/ 1144688 h 1938316"/>
              <a:gd name="connsiteX8" fmla="*/ 1403160 w 3309110"/>
              <a:gd name="connsiteY8" fmla="*/ 1120749 h 1938316"/>
              <a:gd name="connsiteX9" fmla="*/ 311300 w 3309110"/>
              <a:gd name="connsiteY9" fmla="*/ 491394 h 1938316"/>
              <a:gd name="connsiteX10" fmla="*/ 721846 w 3309110"/>
              <a:gd name="connsiteY10" fmla="*/ 567455 h 1938316"/>
              <a:gd name="connsiteX11" fmla="*/ 1622960 w 3309110"/>
              <a:gd name="connsiteY11" fmla="*/ 1799611 h 1938316"/>
              <a:gd name="connsiteX12" fmla="*/ 1639819 w 3309110"/>
              <a:gd name="connsiteY12" fmla="*/ 1808948 h 1938316"/>
              <a:gd name="connsiteX13" fmla="*/ 166316 w 3309110"/>
              <a:gd name="connsiteY13" fmla="*/ 1938316 h 1938316"/>
              <a:gd name="connsiteX14" fmla="*/ 44433 w 3309110"/>
              <a:gd name="connsiteY14" fmla="*/ 550065 h 1938316"/>
              <a:gd name="connsiteX15" fmla="*/ 45275 w 3309110"/>
              <a:gd name="connsiteY15" fmla="*/ 549688 h 1938316"/>
              <a:gd name="connsiteX16" fmla="*/ 311300 w 3309110"/>
              <a:gd name="connsiteY16" fmla="*/ 491394 h 1938316"/>
              <a:gd name="connsiteX17" fmla="*/ 286938 w 3309110"/>
              <a:gd name="connsiteY17" fmla="*/ 2853 h 1938316"/>
              <a:gd name="connsiteX18" fmla="*/ 657599 w 3309110"/>
              <a:gd name="connsiteY18" fmla="*/ 40812 h 1938316"/>
              <a:gd name="connsiteX19" fmla="*/ 1022437 w 3309110"/>
              <a:gd name="connsiteY19" fmla="*/ 453455 h 1938316"/>
              <a:gd name="connsiteX20" fmla="*/ 478226 w 3309110"/>
              <a:gd name="connsiteY20" fmla="*/ 312602 h 1938316"/>
              <a:gd name="connsiteX21" fmla="*/ 147435 w 3309110"/>
              <a:gd name="connsiteY21" fmla="*/ 341238 h 1938316"/>
              <a:gd name="connsiteX22" fmla="*/ 27713 w 3309110"/>
              <a:gd name="connsiteY22" fmla="*/ 359625 h 1938316"/>
              <a:gd name="connsiteX23" fmla="*/ 0 w 3309110"/>
              <a:gd name="connsiteY23" fmla="*/ 43970 h 1938316"/>
              <a:gd name="connsiteX24" fmla="*/ 10415 w 3309110"/>
              <a:gd name="connsiteY24" fmla="*/ 40788 h 1938316"/>
              <a:gd name="connsiteX25" fmla="*/ 156662 w 3309110"/>
              <a:gd name="connsiteY25" fmla="*/ 15140 h 1938316"/>
              <a:gd name="connsiteX26" fmla="*/ 286938 w 3309110"/>
              <a:gd name="connsiteY26" fmla="*/ 2853 h 193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09110" h="1938316">
                <a:moveTo>
                  <a:pt x="1403160" y="1120749"/>
                </a:moveTo>
                <a:cubicBezTo>
                  <a:pt x="1515046" y="1119986"/>
                  <a:pt x="1748964" y="1472319"/>
                  <a:pt x="2112482" y="1493906"/>
                </a:cubicBezTo>
                <a:cubicBezTo>
                  <a:pt x="2527931" y="1518577"/>
                  <a:pt x="3326782" y="1163748"/>
                  <a:pt x="3308812" y="1340694"/>
                </a:cubicBezTo>
                <a:cubicBezTo>
                  <a:pt x="3299828" y="1429167"/>
                  <a:pt x="3054735" y="1565135"/>
                  <a:pt x="2771343" y="1674902"/>
                </a:cubicBezTo>
                <a:lnTo>
                  <a:pt x="2640005" y="1721136"/>
                </a:lnTo>
                <a:lnTo>
                  <a:pt x="1855889" y="1789978"/>
                </a:lnTo>
                <a:lnTo>
                  <a:pt x="1750780" y="1725005"/>
                </a:lnTo>
                <a:cubicBezTo>
                  <a:pt x="1502816" y="1545410"/>
                  <a:pt x="1296511" y="1243776"/>
                  <a:pt x="1362659" y="1144688"/>
                </a:cubicBezTo>
                <a:cubicBezTo>
                  <a:pt x="1373684" y="1128173"/>
                  <a:pt x="1387177" y="1120858"/>
                  <a:pt x="1403160" y="1120749"/>
                </a:cubicBezTo>
                <a:close/>
                <a:moveTo>
                  <a:pt x="311300" y="491394"/>
                </a:moveTo>
                <a:cubicBezTo>
                  <a:pt x="456553" y="481474"/>
                  <a:pt x="601894" y="505966"/>
                  <a:pt x="721846" y="567455"/>
                </a:cubicBezTo>
                <a:cubicBezTo>
                  <a:pt x="1041717" y="731427"/>
                  <a:pt x="1247136" y="1541214"/>
                  <a:pt x="1622960" y="1799611"/>
                </a:cubicBezTo>
                <a:lnTo>
                  <a:pt x="1639819" y="1808948"/>
                </a:lnTo>
                <a:lnTo>
                  <a:pt x="166316" y="1938316"/>
                </a:lnTo>
                <a:lnTo>
                  <a:pt x="44433" y="550065"/>
                </a:lnTo>
                <a:lnTo>
                  <a:pt x="45275" y="549688"/>
                </a:lnTo>
                <a:cubicBezTo>
                  <a:pt x="129769" y="517236"/>
                  <a:pt x="220517" y="497594"/>
                  <a:pt x="311300" y="491394"/>
                </a:cubicBezTo>
                <a:close/>
                <a:moveTo>
                  <a:pt x="286938" y="2853"/>
                </a:moveTo>
                <a:cubicBezTo>
                  <a:pt x="421442" y="-5032"/>
                  <a:pt x="562723" y="2125"/>
                  <a:pt x="657599" y="40812"/>
                </a:cubicBezTo>
                <a:cubicBezTo>
                  <a:pt x="826270" y="109590"/>
                  <a:pt x="1052332" y="408157"/>
                  <a:pt x="1022437" y="453455"/>
                </a:cubicBezTo>
                <a:cubicBezTo>
                  <a:pt x="992541" y="498753"/>
                  <a:pt x="671673" y="325809"/>
                  <a:pt x="478226" y="312602"/>
                </a:cubicBezTo>
                <a:cubicBezTo>
                  <a:pt x="381503" y="305999"/>
                  <a:pt x="260709" y="323256"/>
                  <a:pt x="147435" y="341238"/>
                </a:cubicBezTo>
                <a:lnTo>
                  <a:pt x="27713" y="359625"/>
                </a:lnTo>
                <a:lnTo>
                  <a:pt x="0" y="43970"/>
                </a:lnTo>
                <a:lnTo>
                  <a:pt x="10415" y="40788"/>
                </a:lnTo>
                <a:cubicBezTo>
                  <a:pt x="51211" y="31319"/>
                  <a:pt x="101516" y="22287"/>
                  <a:pt x="156662" y="15140"/>
                </a:cubicBezTo>
                <a:cubicBezTo>
                  <a:pt x="198021" y="9780"/>
                  <a:pt x="242103" y="5481"/>
                  <a:pt x="286938" y="2853"/>
                </a:cubicBez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0" name="مربع نص 19">
            <a:extLst>
              <a:ext uri="{FF2B5EF4-FFF2-40B4-BE49-F238E27FC236}">
                <a16:creationId xmlns:a16="http://schemas.microsoft.com/office/drawing/2014/main" id="{C21CB125-BC0B-4E67-A174-A2BA8EC1B24B}"/>
              </a:ext>
            </a:extLst>
          </p:cNvPr>
          <p:cNvSpPr txBox="1"/>
          <p:nvPr/>
        </p:nvSpPr>
        <p:spPr>
          <a:xfrm>
            <a:off x="2296611" y="899154"/>
            <a:ext cx="7598778" cy="923330"/>
          </a:xfrm>
          <a:prstGeom prst="rect">
            <a:avLst/>
          </a:prstGeom>
          <a:noFill/>
        </p:spPr>
        <p:txBody>
          <a:bodyPr wrap="square">
            <a:spAutoFit/>
          </a:bodyPr>
          <a:lstStyle/>
          <a:p>
            <a:pPr algn="ctr"/>
            <a:r>
              <a:rPr lang="ar-SA" sz="5400" dirty="0">
                <a:solidFill>
                  <a:srgbClr val="210A06"/>
                </a:solidFill>
              </a:rPr>
              <a:t>مفهوم الثقة بالنفس</a:t>
            </a:r>
          </a:p>
        </p:txBody>
      </p:sp>
      <p:sp>
        <p:nvSpPr>
          <p:cNvPr id="22" name="مربع نص 21">
            <a:extLst>
              <a:ext uri="{FF2B5EF4-FFF2-40B4-BE49-F238E27FC236}">
                <a16:creationId xmlns:a16="http://schemas.microsoft.com/office/drawing/2014/main" id="{4D6666F3-34A0-44A7-B8F5-649FB337B7B7}"/>
              </a:ext>
            </a:extLst>
          </p:cNvPr>
          <p:cNvSpPr txBox="1"/>
          <p:nvPr/>
        </p:nvSpPr>
        <p:spPr>
          <a:xfrm>
            <a:off x="4927600" y="2881895"/>
            <a:ext cx="5474826" cy="2677656"/>
          </a:xfrm>
          <a:prstGeom prst="rect">
            <a:avLst/>
          </a:prstGeom>
          <a:noFill/>
        </p:spPr>
        <p:txBody>
          <a:bodyPr wrap="square">
            <a:spAutoFit/>
          </a:bodyPr>
          <a:lstStyle/>
          <a:p>
            <a:r>
              <a:rPr lang="ar-SA" sz="2800" dirty="0">
                <a:solidFill>
                  <a:srgbClr val="FF6B6B"/>
                </a:solidFill>
              </a:rPr>
              <a:t>الثقة بالنفس </a:t>
            </a:r>
            <a:r>
              <a:rPr lang="ar-SA" sz="2800" dirty="0">
                <a:solidFill>
                  <a:srgbClr val="210A06"/>
                </a:solidFill>
              </a:rPr>
              <a:t>هي عبارة عن إحساس الشخص بقيمة نفسه بين من يحيط به، فتترجم هذه الثقة كل حركة من سكناته وحركاته، وتجعله يتصرف بشكل طبيعي من غير رهبة أو قلق، ويكون ذا حكم على تصرفاته، وتكون الثقة نابعة من ذاته لا شأن للآخرين بها.</a:t>
            </a:r>
          </a:p>
        </p:txBody>
      </p:sp>
      <p:sp>
        <p:nvSpPr>
          <p:cNvPr id="24" name="شكل حر: شكل 23">
            <a:extLst>
              <a:ext uri="{FF2B5EF4-FFF2-40B4-BE49-F238E27FC236}">
                <a16:creationId xmlns:a16="http://schemas.microsoft.com/office/drawing/2014/main" id="{F6BDC6D0-8E11-4E83-8D86-3ADD932D5F48}"/>
              </a:ext>
            </a:extLst>
          </p:cNvPr>
          <p:cNvSpPr/>
          <p:nvPr/>
        </p:nvSpPr>
        <p:spPr>
          <a:xfrm flipH="1">
            <a:off x="4619455" y="1732635"/>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40" name="رسم 139" descr="الأحد مع تعبئة خالصة">
            <a:extLst>
              <a:ext uri="{FF2B5EF4-FFF2-40B4-BE49-F238E27FC236}">
                <a16:creationId xmlns:a16="http://schemas.microsoft.com/office/drawing/2014/main" id="{B818A194-15B1-400B-9FA1-3D2358B54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31586">
            <a:off x="9403464" y="1830728"/>
            <a:ext cx="1094774" cy="1094774"/>
          </a:xfrm>
          <a:prstGeom prst="rect">
            <a:avLst/>
          </a:prstGeom>
        </p:spPr>
      </p:pic>
      <p:pic>
        <p:nvPicPr>
          <p:cNvPr id="141" name="رسم 140" descr="دوار الشمس مع تعبئة خالصة">
            <a:extLst>
              <a:ext uri="{FF2B5EF4-FFF2-40B4-BE49-F238E27FC236}">
                <a16:creationId xmlns:a16="http://schemas.microsoft.com/office/drawing/2014/main" id="{D899A9D2-32CA-4887-84FB-3B99EBC6D6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50597">
            <a:off x="9575885" y="5781223"/>
            <a:ext cx="569963" cy="569963"/>
          </a:xfrm>
          <a:prstGeom prst="rect">
            <a:avLst/>
          </a:prstGeom>
        </p:spPr>
      </p:pic>
      <p:pic>
        <p:nvPicPr>
          <p:cNvPr id="142" name="رسم 141" descr="نظارات شمس مع تعبئة خالصة">
            <a:extLst>
              <a:ext uri="{FF2B5EF4-FFF2-40B4-BE49-F238E27FC236}">
                <a16:creationId xmlns:a16="http://schemas.microsoft.com/office/drawing/2014/main" id="{78AF7DC0-0BC6-4E7E-8F4D-7BE605A778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47089">
            <a:off x="3987309" y="6117033"/>
            <a:ext cx="647195" cy="647195"/>
          </a:xfrm>
          <a:prstGeom prst="rect">
            <a:avLst/>
          </a:prstGeom>
        </p:spPr>
      </p:pic>
      <p:pic>
        <p:nvPicPr>
          <p:cNvPr id="143" name="رسم 142" descr="نظارات شمس مع تعبئة خالصة">
            <a:extLst>
              <a:ext uri="{FF2B5EF4-FFF2-40B4-BE49-F238E27FC236}">
                <a16:creationId xmlns:a16="http://schemas.microsoft.com/office/drawing/2014/main" id="{9638FBBE-3BE9-47ED-B5EE-40ADAE1ECF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67889">
            <a:off x="651099" y="554665"/>
            <a:ext cx="647195" cy="647195"/>
          </a:xfrm>
          <a:prstGeom prst="rect">
            <a:avLst/>
          </a:prstGeom>
        </p:spPr>
      </p:pic>
      <p:pic>
        <p:nvPicPr>
          <p:cNvPr id="146" name="صورة 145">
            <a:extLst>
              <a:ext uri="{FF2B5EF4-FFF2-40B4-BE49-F238E27FC236}">
                <a16:creationId xmlns:a16="http://schemas.microsoft.com/office/drawing/2014/main" id="{AD40D0D7-50FB-493B-9567-A4751568B148}"/>
              </a:ext>
            </a:extLst>
          </p:cNvPr>
          <p:cNvPicPr>
            <a:picLocks noChangeAspect="1"/>
          </p:cNvPicPr>
          <p:nvPr/>
        </p:nvPicPr>
        <p:blipFill>
          <a:blip r:embed="rId11"/>
          <a:stretch>
            <a:fillRect/>
          </a:stretch>
        </p:blipFill>
        <p:spPr>
          <a:xfrm>
            <a:off x="1147897" y="2143603"/>
            <a:ext cx="4206605" cy="3627434"/>
          </a:xfrm>
          <a:prstGeom prst="rect">
            <a:avLst/>
          </a:prstGeom>
        </p:spPr>
      </p:pic>
    </p:spTree>
    <p:extLst>
      <p:ext uri="{BB962C8B-B14F-4D97-AF65-F5344CB8AC3E}">
        <p14:creationId xmlns:p14="http://schemas.microsoft.com/office/powerpoint/2010/main" val="246169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مجموعة 37">
            <a:extLst>
              <a:ext uri="{FF2B5EF4-FFF2-40B4-BE49-F238E27FC236}">
                <a16:creationId xmlns:a16="http://schemas.microsoft.com/office/drawing/2014/main" id="{2C6E4D4E-6201-4704-9549-C94986619D96}"/>
              </a:ext>
            </a:extLst>
          </p:cNvPr>
          <p:cNvGrpSpPr/>
          <p:nvPr/>
        </p:nvGrpSpPr>
        <p:grpSpPr>
          <a:xfrm>
            <a:off x="3413761" y="642023"/>
            <a:ext cx="5775960" cy="1613497"/>
            <a:chOff x="2576078" y="1129703"/>
            <a:chExt cx="7375045" cy="4549624"/>
          </a:xfrm>
        </p:grpSpPr>
        <p:sp>
          <p:nvSpPr>
            <p:cNvPr id="39" name="شكل حر: شكل 38">
              <a:extLst>
                <a:ext uri="{FF2B5EF4-FFF2-40B4-BE49-F238E27FC236}">
                  <a16:creationId xmlns:a16="http://schemas.microsoft.com/office/drawing/2014/main" id="{044496B4-B6BF-4676-ADC6-1786574FAF1E}"/>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40" name="شكل حر: شكل 39">
              <a:extLst>
                <a:ext uri="{FF2B5EF4-FFF2-40B4-BE49-F238E27FC236}">
                  <a16:creationId xmlns:a16="http://schemas.microsoft.com/office/drawing/2014/main" id="{B67B6C14-941B-4B59-BC6F-996FA46F2BBF}"/>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شكل حر: شكل 40">
              <a:extLst>
                <a:ext uri="{FF2B5EF4-FFF2-40B4-BE49-F238E27FC236}">
                  <a16:creationId xmlns:a16="http://schemas.microsoft.com/office/drawing/2014/main" id="{2EE5F0F7-A07D-4F30-9F18-01067C0A6008}"/>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2" name="شكل حر: شكل 41">
              <a:extLst>
                <a:ext uri="{FF2B5EF4-FFF2-40B4-BE49-F238E27FC236}">
                  <a16:creationId xmlns:a16="http://schemas.microsoft.com/office/drawing/2014/main" id="{F85D37C4-77C2-4D31-9C5D-62764A48A035}"/>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3" name="شكل حر: شكل 42">
              <a:extLst>
                <a:ext uri="{FF2B5EF4-FFF2-40B4-BE49-F238E27FC236}">
                  <a16:creationId xmlns:a16="http://schemas.microsoft.com/office/drawing/2014/main" id="{DC8B7832-01F6-43FF-BC22-725C1CA39612}"/>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9" name="شكل حر: شكل 28">
            <a:extLst>
              <a:ext uri="{FF2B5EF4-FFF2-40B4-BE49-F238E27FC236}">
                <a16:creationId xmlns:a16="http://schemas.microsoft.com/office/drawing/2014/main" id="{C3A61ED4-95AE-4971-9EDC-E03F8C6D250F}"/>
              </a:ext>
            </a:extLst>
          </p:cNvPr>
          <p:cNvSpPr/>
          <p:nvPr/>
        </p:nvSpPr>
        <p:spPr>
          <a:xfrm>
            <a:off x="9760894" y="3945714"/>
            <a:ext cx="2431106" cy="2912287"/>
          </a:xfrm>
          <a:custGeom>
            <a:avLst/>
            <a:gdLst>
              <a:gd name="connsiteX0" fmla="*/ 2431106 w 2431106"/>
              <a:gd name="connsiteY0" fmla="*/ 0 h 2912287"/>
              <a:gd name="connsiteX1" fmla="*/ 2431106 w 2431106"/>
              <a:gd name="connsiteY1" fmla="*/ 2912287 h 2912287"/>
              <a:gd name="connsiteX2" fmla="*/ 0 w 2431106"/>
              <a:gd name="connsiteY2" fmla="*/ 2912287 h 2912287"/>
              <a:gd name="connsiteX3" fmla="*/ 13715 w 2431106"/>
              <a:gd name="connsiteY3" fmla="*/ 2893550 h 2912287"/>
              <a:gd name="connsiteX4" fmla="*/ 1660177 w 2431106"/>
              <a:gd name="connsiteY4" fmla="*/ 2149431 h 2912287"/>
              <a:gd name="connsiteX5" fmla="*/ 1789668 w 2431106"/>
              <a:gd name="connsiteY5" fmla="*/ 645269 h 2912287"/>
              <a:gd name="connsiteX6" fmla="*/ 2346734 w 2431106"/>
              <a:gd name="connsiteY6" fmla="*/ 65978 h 291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06" h="2912287">
                <a:moveTo>
                  <a:pt x="2431106" y="0"/>
                </a:moveTo>
                <a:lnTo>
                  <a:pt x="2431106" y="2912287"/>
                </a:lnTo>
                <a:lnTo>
                  <a:pt x="0" y="2912287"/>
                </a:lnTo>
                <a:lnTo>
                  <a:pt x="13715" y="2893550"/>
                </a:lnTo>
                <a:cubicBezTo>
                  <a:pt x="266763" y="2644668"/>
                  <a:pt x="1393910" y="2493861"/>
                  <a:pt x="1660177" y="2149431"/>
                </a:cubicBezTo>
                <a:cubicBezTo>
                  <a:pt x="1964482" y="1755797"/>
                  <a:pt x="1481047" y="1076285"/>
                  <a:pt x="1789668" y="645269"/>
                </a:cubicBezTo>
                <a:cubicBezTo>
                  <a:pt x="1905401" y="483637"/>
                  <a:pt x="2110665" y="265724"/>
                  <a:pt x="2346734" y="65978"/>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2" name="شكل حر: شكل 31">
            <a:extLst>
              <a:ext uri="{FF2B5EF4-FFF2-40B4-BE49-F238E27FC236}">
                <a16:creationId xmlns:a16="http://schemas.microsoft.com/office/drawing/2014/main" id="{14354BD9-6ACA-4464-9F9B-970E17AF7136}"/>
              </a:ext>
            </a:extLst>
          </p:cNvPr>
          <p:cNvSpPr/>
          <p:nvPr/>
        </p:nvSpPr>
        <p:spPr>
          <a:xfrm>
            <a:off x="9121907" y="0"/>
            <a:ext cx="3070093" cy="1794526"/>
          </a:xfrm>
          <a:custGeom>
            <a:avLst/>
            <a:gdLst>
              <a:gd name="connsiteX0" fmla="*/ 2239359 w 3070093"/>
              <a:gd name="connsiteY0" fmla="*/ 749029 h 1794526"/>
              <a:gd name="connsiteX1" fmla="*/ 2454554 w 3070093"/>
              <a:gd name="connsiteY1" fmla="*/ 790992 h 1794526"/>
              <a:gd name="connsiteX2" fmla="*/ 3037265 w 3070093"/>
              <a:gd name="connsiteY2" fmla="*/ 1397935 h 1794526"/>
              <a:gd name="connsiteX3" fmla="*/ 3070093 w 3070093"/>
              <a:gd name="connsiteY3" fmla="*/ 1456565 h 1794526"/>
              <a:gd name="connsiteX4" fmla="*/ 3070093 w 3070093"/>
              <a:gd name="connsiteY4" fmla="*/ 1794526 h 1794526"/>
              <a:gd name="connsiteX5" fmla="*/ 3020104 w 3070093"/>
              <a:gd name="connsiteY5" fmla="*/ 1728311 h 1794526"/>
              <a:gd name="connsiteX6" fmla="*/ 2674689 w 3070093"/>
              <a:gd name="connsiteY6" fmla="*/ 1331963 h 1794526"/>
              <a:gd name="connsiteX7" fmla="*/ 1884792 w 3070093"/>
              <a:gd name="connsiteY7" fmla="*/ 962520 h 1794526"/>
              <a:gd name="connsiteX8" fmla="*/ 1742352 w 3070093"/>
              <a:gd name="connsiteY8" fmla="*/ 817381 h 1794526"/>
              <a:gd name="connsiteX9" fmla="*/ 2159405 w 3070093"/>
              <a:gd name="connsiteY9" fmla="*/ 749283 h 1794526"/>
              <a:gd name="connsiteX10" fmla="*/ 2239359 w 3070093"/>
              <a:gd name="connsiteY10" fmla="*/ 749029 h 1794526"/>
              <a:gd name="connsiteX11" fmla="*/ 0 w 3070093"/>
              <a:gd name="connsiteY11" fmla="*/ 0 h 1794526"/>
              <a:gd name="connsiteX12" fmla="*/ 3070093 w 3070093"/>
              <a:gd name="connsiteY12" fmla="*/ 0 h 1794526"/>
              <a:gd name="connsiteX13" fmla="*/ 3070093 w 3070093"/>
              <a:gd name="connsiteY13" fmla="*/ 1303965 h 1794526"/>
              <a:gd name="connsiteX14" fmla="*/ 3004083 w 3070093"/>
              <a:gd name="connsiteY14" fmla="*/ 1209915 h 1794526"/>
              <a:gd name="connsiteX15" fmla="*/ 2441605 w 3070093"/>
              <a:gd name="connsiteY15" fmla="*/ 659048 h 1794526"/>
              <a:gd name="connsiteX16" fmla="*/ 1159641 w 3070093"/>
              <a:gd name="connsiteY16" fmla="*/ 883353 h 1794526"/>
              <a:gd name="connsiteX17" fmla="*/ 525134 w 3070093"/>
              <a:gd name="connsiteY17" fmla="*/ 579882 h 1794526"/>
              <a:gd name="connsiteX18" fmla="*/ 8666 w 3070093"/>
              <a:gd name="connsiteY18" fmla="*/ 47536 h 17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0093" h="1794526">
                <a:moveTo>
                  <a:pt x="2239359" y="749029"/>
                </a:moveTo>
                <a:cubicBezTo>
                  <a:pt x="2318474" y="751699"/>
                  <a:pt x="2393855" y="763779"/>
                  <a:pt x="2454554" y="790992"/>
                </a:cubicBezTo>
                <a:cubicBezTo>
                  <a:pt x="2670372" y="887752"/>
                  <a:pt x="2922880" y="1219811"/>
                  <a:pt x="3037265" y="1397935"/>
                </a:cubicBezTo>
                <a:lnTo>
                  <a:pt x="3070093" y="1456565"/>
                </a:lnTo>
                <a:lnTo>
                  <a:pt x="3070093" y="1794526"/>
                </a:lnTo>
                <a:lnTo>
                  <a:pt x="3020104" y="1728311"/>
                </a:lnTo>
                <a:cubicBezTo>
                  <a:pt x="2929625" y="1604786"/>
                  <a:pt x="2805529" y="1425424"/>
                  <a:pt x="2674689" y="1331963"/>
                </a:cubicBezTo>
                <a:cubicBezTo>
                  <a:pt x="2465345" y="1182426"/>
                  <a:pt x="2040182" y="1048283"/>
                  <a:pt x="1884792" y="962520"/>
                </a:cubicBezTo>
                <a:cubicBezTo>
                  <a:pt x="1729402" y="876756"/>
                  <a:pt x="1647391" y="845969"/>
                  <a:pt x="1742352" y="817381"/>
                </a:cubicBezTo>
                <a:cubicBezTo>
                  <a:pt x="1801702" y="799514"/>
                  <a:pt x="1980764" y="755876"/>
                  <a:pt x="2159405" y="749283"/>
                </a:cubicBezTo>
                <a:cubicBezTo>
                  <a:pt x="2186201" y="748294"/>
                  <a:pt x="2212988" y="748139"/>
                  <a:pt x="2239359" y="749029"/>
                </a:cubicBezTo>
                <a:close/>
                <a:moveTo>
                  <a:pt x="0" y="0"/>
                </a:moveTo>
                <a:lnTo>
                  <a:pt x="3070093" y="0"/>
                </a:lnTo>
                <a:lnTo>
                  <a:pt x="3070093" y="1303965"/>
                </a:lnTo>
                <a:lnTo>
                  <a:pt x="3004083" y="1209915"/>
                </a:lnTo>
                <a:cubicBezTo>
                  <a:pt x="2829539" y="969667"/>
                  <a:pt x="2629367" y="734916"/>
                  <a:pt x="2441605" y="659048"/>
                </a:cubicBezTo>
                <a:cubicBezTo>
                  <a:pt x="2066080" y="507313"/>
                  <a:pt x="1479053" y="896548"/>
                  <a:pt x="1159641" y="883353"/>
                </a:cubicBezTo>
                <a:cubicBezTo>
                  <a:pt x="840230" y="870159"/>
                  <a:pt x="693473" y="753608"/>
                  <a:pt x="525134" y="579882"/>
                </a:cubicBezTo>
                <a:cubicBezTo>
                  <a:pt x="409401" y="460446"/>
                  <a:pt x="68230" y="230832"/>
                  <a:pt x="8666" y="47536"/>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7" name="شكل حر: شكل 36">
            <a:extLst>
              <a:ext uri="{FF2B5EF4-FFF2-40B4-BE49-F238E27FC236}">
                <a16:creationId xmlns:a16="http://schemas.microsoft.com/office/drawing/2014/main" id="{85A71059-A119-4CBD-AC9D-457FBAC2513D}"/>
              </a:ext>
            </a:extLst>
          </p:cNvPr>
          <p:cNvSpPr/>
          <p:nvPr/>
        </p:nvSpPr>
        <p:spPr>
          <a:xfrm>
            <a:off x="1" y="1"/>
            <a:ext cx="2498573" cy="3331289"/>
          </a:xfrm>
          <a:custGeom>
            <a:avLst/>
            <a:gdLst>
              <a:gd name="connsiteX0" fmla="*/ 0 w 2498573"/>
              <a:gd name="connsiteY0" fmla="*/ 0 h 3331289"/>
              <a:gd name="connsiteX1" fmla="*/ 2383629 w 2498573"/>
              <a:gd name="connsiteY1" fmla="*/ 0 h 3331289"/>
              <a:gd name="connsiteX2" fmla="*/ 2422238 w 2498573"/>
              <a:gd name="connsiteY2" fmla="*/ 82618 h 3331289"/>
              <a:gd name="connsiteX3" fmla="*/ 2460276 w 2498573"/>
              <a:gd name="connsiteY3" fmla="*/ 461132 h 3331289"/>
              <a:gd name="connsiteX4" fmla="*/ 1398447 w 2498573"/>
              <a:gd name="connsiteY4" fmla="*/ 1068075 h 3331289"/>
              <a:gd name="connsiteX5" fmla="*/ 1022923 w 2498573"/>
              <a:gd name="connsiteY5" fmla="*/ 2559043 h 3331289"/>
              <a:gd name="connsiteX6" fmla="*/ 349568 w 2498573"/>
              <a:gd name="connsiteY6" fmla="*/ 3034042 h 3331289"/>
              <a:gd name="connsiteX7" fmla="*/ 17270 w 2498573"/>
              <a:gd name="connsiteY7" fmla="*/ 3326828 h 3331289"/>
              <a:gd name="connsiteX8" fmla="*/ 0 w 2498573"/>
              <a:gd name="connsiteY8" fmla="*/ 3331289 h 333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573" h="3331289">
                <a:moveTo>
                  <a:pt x="0" y="0"/>
                </a:moveTo>
                <a:lnTo>
                  <a:pt x="2383629" y="0"/>
                </a:lnTo>
                <a:lnTo>
                  <a:pt x="2422238" y="82618"/>
                </a:lnTo>
                <a:cubicBezTo>
                  <a:pt x="2485095" y="216486"/>
                  <a:pt x="2536892" y="344582"/>
                  <a:pt x="2460276" y="461132"/>
                </a:cubicBezTo>
                <a:cubicBezTo>
                  <a:pt x="2307044" y="694233"/>
                  <a:pt x="1638006" y="718423"/>
                  <a:pt x="1398447" y="1068075"/>
                </a:cubicBezTo>
                <a:cubicBezTo>
                  <a:pt x="1158889" y="1417727"/>
                  <a:pt x="1197736" y="2231382"/>
                  <a:pt x="1022923" y="2559043"/>
                </a:cubicBezTo>
                <a:cubicBezTo>
                  <a:pt x="848110" y="2886705"/>
                  <a:pt x="550280" y="2963671"/>
                  <a:pt x="349568" y="3034042"/>
                </a:cubicBezTo>
                <a:cubicBezTo>
                  <a:pt x="236668" y="3073625"/>
                  <a:pt x="118988" y="3281591"/>
                  <a:pt x="17270" y="3326828"/>
                </a:cubicBezTo>
                <a:lnTo>
                  <a:pt x="0" y="3331289"/>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5" name="شكل حر: شكل 34">
            <a:extLst>
              <a:ext uri="{FF2B5EF4-FFF2-40B4-BE49-F238E27FC236}">
                <a16:creationId xmlns:a16="http://schemas.microsoft.com/office/drawing/2014/main" id="{75B0F7E4-1417-4F14-87B2-5CA1311D252D}"/>
              </a:ext>
            </a:extLst>
          </p:cNvPr>
          <p:cNvSpPr/>
          <p:nvPr/>
        </p:nvSpPr>
        <p:spPr>
          <a:xfrm rot="301049">
            <a:off x="-87257" y="5053559"/>
            <a:ext cx="3309110" cy="1938316"/>
          </a:xfrm>
          <a:custGeom>
            <a:avLst/>
            <a:gdLst>
              <a:gd name="connsiteX0" fmla="*/ 1403160 w 3309110"/>
              <a:gd name="connsiteY0" fmla="*/ 1120749 h 1938316"/>
              <a:gd name="connsiteX1" fmla="*/ 2112482 w 3309110"/>
              <a:gd name="connsiteY1" fmla="*/ 1493906 h 1938316"/>
              <a:gd name="connsiteX2" fmla="*/ 3308812 w 3309110"/>
              <a:gd name="connsiteY2" fmla="*/ 1340694 h 1938316"/>
              <a:gd name="connsiteX3" fmla="*/ 2771343 w 3309110"/>
              <a:gd name="connsiteY3" fmla="*/ 1674902 h 1938316"/>
              <a:gd name="connsiteX4" fmla="*/ 2640005 w 3309110"/>
              <a:gd name="connsiteY4" fmla="*/ 1721136 h 1938316"/>
              <a:gd name="connsiteX5" fmla="*/ 1855889 w 3309110"/>
              <a:gd name="connsiteY5" fmla="*/ 1789978 h 1938316"/>
              <a:gd name="connsiteX6" fmla="*/ 1750780 w 3309110"/>
              <a:gd name="connsiteY6" fmla="*/ 1725005 h 1938316"/>
              <a:gd name="connsiteX7" fmla="*/ 1362659 w 3309110"/>
              <a:gd name="connsiteY7" fmla="*/ 1144688 h 1938316"/>
              <a:gd name="connsiteX8" fmla="*/ 1403160 w 3309110"/>
              <a:gd name="connsiteY8" fmla="*/ 1120749 h 1938316"/>
              <a:gd name="connsiteX9" fmla="*/ 311300 w 3309110"/>
              <a:gd name="connsiteY9" fmla="*/ 491394 h 1938316"/>
              <a:gd name="connsiteX10" fmla="*/ 721846 w 3309110"/>
              <a:gd name="connsiteY10" fmla="*/ 567455 h 1938316"/>
              <a:gd name="connsiteX11" fmla="*/ 1622960 w 3309110"/>
              <a:gd name="connsiteY11" fmla="*/ 1799611 h 1938316"/>
              <a:gd name="connsiteX12" fmla="*/ 1639819 w 3309110"/>
              <a:gd name="connsiteY12" fmla="*/ 1808948 h 1938316"/>
              <a:gd name="connsiteX13" fmla="*/ 166316 w 3309110"/>
              <a:gd name="connsiteY13" fmla="*/ 1938316 h 1938316"/>
              <a:gd name="connsiteX14" fmla="*/ 44433 w 3309110"/>
              <a:gd name="connsiteY14" fmla="*/ 550065 h 1938316"/>
              <a:gd name="connsiteX15" fmla="*/ 45275 w 3309110"/>
              <a:gd name="connsiteY15" fmla="*/ 549688 h 1938316"/>
              <a:gd name="connsiteX16" fmla="*/ 311300 w 3309110"/>
              <a:gd name="connsiteY16" fmla="*/ 491394 h 1938316"/>
              <a:gd name="connsiteX17" fmla="*/ 286938 w 3309110"/>
              <a:gd name="connsiteY17" fmla="*/ 2853 h 1938316"/>
              <a:gd name="connsiteX18" fmla="*/ 657599 w 3309110"/>
              <a:gd name="connsiteY18" fmla="*/ 40812 h 1938316"/>
              <a:gd name="connsiteX19" fmla="*/ 1022437 w 3309110"/>
              <a:gd name="connsiteY19" fmla="*/ 453455 h 1938316"/>
              <a:gd name="connsiteX20" fmla="*/ 478226 w 3309110"/>
              <a:gd name="connsiteY20" fmla="*/ 312602 h 1938316"/>
              <a:gd name="connsiteX21" fmla="*/ 147435 w 3309110"/>
              <a:gd name="connsiteY21" fmla="*/ 341238 h 1938316"/>
              <a:gd name="connsiteX22" fmla="*/ 27713 w 3309110"/>
              <a:gd name="connsiteY22" fmla="*/ 359625 h 1938316"/>
              <a:gd name="connsiteX23" fmla="*/ 0 w 3309110"/>
              <a:gd name="connsiteY23" fmla="*/ 43970 h 1938316"/>
              <a:gd name="connsiteX24" fmla="*/ 10415 w 3309110"/>
              <a:gd name="connsiteY24" fmla="*/ 40788 h 1938316"/>
              <a:gd name="connsiteX25" fmla="*/ 156662 w 3309110"/>
              <a:gd name="connsiteY25" fmla="*/ 15140 h 1938316"/>
              <a:gd name="connsiteX26" fmla="*/ 286938 w 3309110"/>
              <a:gd name="connsiteY26" fmla="*/ 2853 h 193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09110" h="1938316">
                <a:moveTo>
                  <a:pt x="1403160" y="1120749"/>
                </a:moveTo>
                <a:cubicBezTo>
                  <a:pt x="1515046" y="1119986"/>
                  <a:pt x="1748964" y="1472319"/>
                  <a:pt x="2112482" y="1493906"/>
                </a:cubicBezTo>
                <a:cubicBezTo>
                  <a:pt x="2527931" y="1518577"/>
                  <a:pt x="3326782" y="1163748"/>
                  <a:pt x="3308812" y="1340694"/>
                </a:cubicBezTo>
                <a:cubicBezTo>
                  <a:pt x="3299828" y="1429167"/>
                  <a:pt x="3054735" y="1565135"/>
                  <a:pt x="2771343" y="1674902"/>
                </a:cubicBezTo>
                <a:lnTo>
                  <a:pt x="2640005" y="1721136"/>
                </a:lnTo>
                <a:lnTo>
                  <a:pt x="1855889" y="1789978"/>
                </a:lnTo>
                <a:lnTo>
                  <a:pt x="1750780" y="1725005"/>
                </a:lnTo>
                <a:cubicBezTo>
                  <a:pt x="1502816" y="1545410"/>
                  <a:pt x="1296511" y="1243776"/>
                  <a:pt x="1362659" y="1144688"/>
                </a:cubicBezTo>
                <a:cubicBezTo>
                  <a:pt x="1373684" y="1128173"/>
                  <a:pt x="1387177" y="1120858"/>
                  <a:pt x="1403160" y="1120749"/>
                </a:cubicBezTo>
                <a:close/>
                <a:moveTo>
                  <a:pt x="311300" y="491394"/>
                </a:moveTo>
                <a:cubicBezTo>
                  <a:pt x="456553" y="481474"/>
                  <a:pt x="601894" y="505966"/>
                  <a:pt x="721846" y="567455"/>
                </a:cubicBezTo>
                <a:cubicBezTo>
                  <a:pt x="1041717" y="731427"/>
                  <a:pt x="1247136" y="1541214"/>
                  <a:pt x="1622960" y="1799611"/>
                </a:cubicBezTo>
                <a:lnTo>
                  <a:pt x="1639819" y="1808948"/>
                </a:lnTo>
                <a:lnTo>
                  <a:pt x="166316" y="1938316"/>
                </a:lnTo>
                <a:lnTo>
                  <a:pt x="44433" y="550065"/>
                </a:lnTo>
                <a:lnTo>
                  <a:pt x="45275" y="549688"/>
                </a:lnTo>
                <a:cubicBezTo>
                  <a:pt x="129769" y="517236"/>
                  <a:pt x="220517" y="497594"/>
                  <a:pt x="311300" y="491394"/>
                </a:cubicBezTo>
                <a:close/>
                <a:moveTo>
                  <a:pt x="286938" y="2853"/>
                </a:moveTo>
                <a:cubicBezTo>
                  <a:pt x="421442" y="-5032"/>
                  <a:pt x="562723" y="2125"/>
                  <a:pt x="657599" y="40812"/>
                </a:cubicBezTo>
                <a:cubicBezTo>
                  <a:pt x="826270" y="109590"/>
                  <a:pt x="1052332" y="408157"/>
                  <a:pt x="1022437" y="453455"/>
                </a:cubicBezTo>
                <a:cubicBezTo>
                  <a:pt x="992541" y="498753"/>
                  <a:pt x="671673" y="325809"/>
                  <a:pt x="478226" y="312602"/>
                </a:cubicBezTo>
                <a:cubicBezTo>
                  <a:pt x="381503" y="305999"/>
                  <a:pt x="260709" y="323256"/>
                  <a:pt x="147435" y="341238"/>
                </a:cubicBezTo>
                <a:lnTo>
                  <a:pt x="27713" y="359625"/>
                </a:lnTo>
                <a:lnTo>
                  <a:pt x="0" y="43970"/>
                </a:lnTo>
                <a:lnTo>
                  <a:pt x="10415" y="40788"/>
                </a:lnTo>
                <a:cubicBezTo>
                  <a:pt x="51211" y="31319"/>
                  <a:pt x="101516" y="22287"/>
                  <a:pt x="156662" y="15140"/>
                </a:cubicBezTo>
                <a:cubicBezTo>
                  <a:pt x="198021" y="9780"/>
                  <a:pt x="242103" y="5481"/>
                  <a:pt x="286938" y="2853"/>
                </a:cubicBez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0" name="مربع نص 19">
            <a:extLst>
              <a:ext uri="{FF2B5EF4-FFF2-40B4-BE49-F238E27FC236}">
                <a16:creationId xmlns:a16="http://schemas.microsoft.com/office/drawing/2014/main" id="{C21CB125-BC0B-4E67-A174-A2BA8EC1B24B}"/>
              </a:ext>
            </a:extLst>
          </p:cNvPr>
          <p:cNvSpPr txBox="1"/>
          <p:nvPr/>
        </p:nvSpPr>
        <p:spPr>
          <a:xfrm>
            <a:off x="2296611" y="899154"/>
            <a:ext cx="7598778" cy="923330"/>
          </a:xfrm>
          <a:prstGeom prst="rect">
            <a:avLst/>
          </a:prstGeom>
          <a:noFill/>
        </p:spPr>
        <p:txBody>
          <a:bodyPr wrap="square">
            <a:spAutoFit/>
          </a:bodyPr>
          <a:lstStyle/>
          <a:p>
            <a:pPr algn="ctr"/>
            <a:r>
              <a:rPr lang="ar-SA" sz="5400" dirty="0">
                <a:solidFill>
                  <a:srgbClr val="210A06"/>
                </a:solidFill>
              </a:rPr>
              <a:t>مفهوم الثقة بالنفس</a:t>
            </a:r>
          </a:p>
        </p:txBody>
      </p:sp>
      <p:sp>
        <p:nvSpPr>
          <p:cNvPr id="22" name="مربع نص 21">
            <a:extLst>
              <a:ext uri="{FF2B5EF4-FFF2-40B4-BE49-F238E27FC236}">
                <a16:creationId xmlns:a16="http://schemas.microsoft.com/office/drawing/2014/main" id="{4D6666F3-34A0-44A7-B8F5-649FB337B7B7}"/>
              </a:ext>
            </a:extLst>
          </p:cNvPr>
          <p:cNvSpPr txBox="1"/>
          <p:nvPr/>
        </p:nvSpPr>
        <p:spPr>
          <a:xfrm>
            <a:off x="1984929" y="2919753"/>
            <a:ext cx="5474826" cy="2246769"/>
          </a:xfrm>
          <a:prstGeom prst="rect">
            <a:avLst/>
          </a:prstGeom>
          <a:noFill/>
        </p:spPr>
        <p:txBody>
          <a:bodyPr wrap="square">
            <a:spAutoFit/>
          </a:bodyPr>
          <a:lstStyle/>
          <a:p>
            <a:r>
              <a:rPr lang="ar-SA" sz="2800" dirty="0">
                <a:solidFill>
                  <a:srgbClr val="210A06"/>
                </a:solidFill>
              </a:rPr>
              <a:t>وهي عكس </a:t>
            </a:r>
            <a:r>
              <a:rPr lang="ar-SA" sz="2800" dirty="0">
                <a:solidFill>
                  <a:srgbClr val="FF6B6B"/>
                </a:solidFill>
              </a:rPr>
              <a:t>انعدام الثقة </a:t>
            </a:r>
            <a:r>
              <a:rPr lang="ar-SA" sz="2800" dirty="0">
                <a:solidFill>
                  <a:srgbClr val="210A06"/>
                </a:solidFill>
              </a:rPr>
              <a:t>التي تجعل الفرد يتصرف وكأنه مراقب ممن يحيط به، وتصبح تصرفاته وحركاته وآراءه مخالفة لطبيعته، ويكون القلق حليفه الأول في كل اتخاذ قرار أو اجتماع.</a:t>
            </a:r>
          </a:p>
        </p:txBody>
      </p:sp>
      <p:sp>
        <p:nvSpPr>
          <p:cNvPr id="24" name="شكل حر: شكل 23">
            <a:extLst>
              <a:ext uri="{FF2B5EF4-FFF2-40B4-BE49-F238E27FC236}">
                <a16:creationId xmlns:a16="http://schemas.microsoft.com/office/drawing/2014/main" id="{F6BDC6D0-8E11-4E83-8D86-3ADD932D5F48}"/>
              </a:ext>
            </a:extLst>
          </p:cNvPr>
          <p:cNvSpPr/>
          <p:nvPr/>
        </p:nvSpPr>
        <p:spPr>
          <a:xfrm flipH="1">
            <a:off x="4619455" y="1732635"/>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88" name="رسم 187" descr="الأحد مع تعبئة خالصة">
            <a:extLst>
              <a:ext uri="{FF2B5EF4-FFF2-40B4-BE49-F238E27FC236}">
                <a16:creationId xmlns:a16="http://schemas.microsoft.com/office/drawing/2014/main" id="{E03AC2B1-064E-4CD5-8D4A-557DEFEAE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31586">
            <a:off x="9854876" y="2698829"/>
            <a:ext cx="1094774" cy="1094774"/>
          </a:xfrm>
          <a:prstGeom prst="rect">
            <a:avLst/>
          </a:prstGeom>
        </p:spPr>
      </p:pic>
      <p:pic>
        <p:nvPicPr>
          <p:cNvPr id="189" name="رسم 188" descr="نظارات شمس مع تعبئة خالصة">
            <a:extLst>
              <a:ext uri="{FF2B5EF4-FFF2-40B4-BE49-F238E27FC236}">
                <a16:creationId xmlns:a16="http://schemas.microsoft.com/office/drawing/2014/main" id="{15AB8B68-B0A4-4CF0-8895-AFBD499DD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67889">
            <a:off x="1299281" y="5045642"/>
            <a:ext cx="647195" cy="647195"/>
          </a:xfrm>
          <a:prstGeom prst="rect">
            <a:avLst/>
          </a:prstGeom>
        </p:spPr>
      </p:pic>
      <p:pic>
        <p:nvPicPr>
          <p:cNvPr id="190" name="رسم 189" descr="نظارات شمس مع تعبئة خالصة">
            <a:extLst>
              <a:ext uri="{FF2B5EF4-FFF2-40B4-BE49-F238E27FC236}">
                <a16:creationId xmlns:a16="http://schemas.microsoft.com/office/drawing/2014/main" id="{380E82FD-E939-491D-B7DF-C2C6F46530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47089">
            <a:off x="3987309" y="6117033"/>
            <a:ext cx="647195" cy="647195"/>
          </a:xfrm>
          <a:prstGeom prst="rect">
            <a:avLst/>
          </a:prstGeom>
        </p:spPr>
      </p:pic>
      <p:pic>
        <p:nvPicPr>
          <p:cNvPr id="191" name="رسم 190" descr="نظارات شمس مع تعبئة خالصة">
            <a:extLst>
              <a:ext uri="{FF2B5EF4-FFF2-40B4-BE49-F238E27FC236}">
                <a16:creationId xmlns:a16="http://schemas.microsoft.com/office/drawing/2014/main" id="{4A370D51-60B0-4BBB-95CB-B3DE88326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67889">
            <a:off x="651099" y="554665"/>
            <a:ext cx="647195" cy="647195"/>
          </a:xfrm>
          <a:prstGeom prst="rect">
            <a:avLst/>
          </a:prstGeom>
        </p:spPr>
      </p:pic>
      <p:pic>
        <p:nvPicPr>
          <p:cNvPr id="19" name="صورة 18">
            <a:extLst>
              <a:ext uri="{FF2B5EF4-FFF2-40B4-BE49-F238E27FC236}">
                <a16:creationId xmlns:a16="http://schemas.microsoft.com/office/drawing/2014/main" id="{544EAE31-56F5-4C7E-A16B-27124C02283B}"/>
              </a:ext>
            </a:extLst>
          </p:cNvPr>
          <p:cNvPicPr>
            <a:picLocks noChangeAspect="1"/>
          </p:cNvPicPr>
          <p:nvPr/>
        </p:nvPicPr>
        <p:blipFill>
          <a:blip r:embed="rId9"/>
          <a:stretch>
            <a:fillRect/>
          </a:stretch>
        </p:blipFill>
        <p:spPr>
          <a:xfrm>
            <a:off x="7515260" y="2311182"/>
            <a:ext cx="2725442" cy="3378800"/>
          </a:xfrm>
          <a:prstGeom prst="rect">
            <a:avLst/>
          </a:prstGeom>
        </p:spPr>
      </p:pic>
    </p:spTree>
    <p:extLst>
      <p:ext uri="{BB962C8B-B14F-4D97-AF65-F5344CB8AC3E}">
        <p14:creationId xmlns:p14="http://schemas.microsoft.com/office/powerpoint/2010/main" val="222482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شكل حر: شكل 18">
            <a:extLst>
              <a:ext uri="{FF2B5EF4-FFF2-40B4-BE49-F238E27FC236}">
                <a16:creationId xmlns:a16="http://schemas.microsoft.com/office/drawing/2014/main" id="{2B5A46E5-3F19-4332-9309-BCC955DD8E6F}"/>
              </a:ext>
            </a:extLst>
          </p:cNvPr>
          <p:cNvSpPr/>
          <p:nvPr/>
        </p:nvSpPr>
        <p:spPr>
          <a:xfrm>
            <a:off x="9760894" y="3945714"/>
            <a:ext cx="2431106" cy="2912287"/>
          </a:xfrm>
          <a:custGeom>
            <a:avLst/>
            <a:gdLst>
              <a:gd name="connsiteX0" fmla="*/ 2431106 w 2431106"/>
              <a:gd name="connsiteY0" fmla="*/ 0 h 2912287"/>
              <a:gd name="connsiteX1" fmla="*/ 2431106 w 2431106"/>
              <a:gd name="connsiteY1" fmla="*/ 2912287 h 2912287"/>
              <a:gd name="connsiteX2" fmla="*/ 0 w 2431106"/>
              <a:gd name="connsiteY2" fmla="*/ 2912287 h 2912287"/>
              <a:gd name="connsiteX3" fmla="*/ 13715 w 2431106"/>
              <a:gd name="connsiteY3" fmla="*/ 2893550 h 2912287"/>
              <a:gd name="connsiteX4" fmla="*/ 1660177 w 2431106"/>
              <a:gd name="connsiteY4" fmla="*/ 2149431 h 2912287"/>
              <a:gd name="connsiteX5" fmla="*/ 1789668 w 2431106"/>
              <a:gd name="connsiteY5" fmla="*/ 645269 h 2912287"/>
              <a:gd name="connsiteX6" fmla="*/ 2346734 w 2431106"/>
              <a:gd name="connsiteY6" fmla="*/ 65978 h 291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06" h="2912287">
                <a:moveTo>
                  <a:pt x="2431106" y="0"/>
                </a:moveTo>
                <a:lnTo>
                  <a:pt x="2431106" y="2912287"/>
                </a:lnTo>
                <a:lnTo>
                  <a:pt x="0" y="2912287"/>
                </a:lnTo>
                <a:lnTo>
                  <a:pt x="13715" y="2893550"/>
                </a:lnTo>
                <a:cubicBezTo>
                  <a:pt x="266763" y="2644668"/>
                  <a:pt x="1393910" y="2493861"/>
                  <a:pt x="1660177" y="2149431"/>
                </a:cubicBezTo>
                <a:cubicBezTo>
                  <a:pt x="1964482" y="1755797"/>
                  <a:pt x="1481047" y="1076285"/>
                  <a:pt x="1789668" y="645269"/>
                </a:cubicBezTo>
                <a:cubicBezTo>
                  <a:pt x="1905401" y="483637"/>
                  <a:pt x="2110665" y="265724"/>
                  <a:pt x="2346734" y="65978"/>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5" name="شكل حر: شكل 24">
            <a:extLst>
              <a:ext uri="{FF2B5EF4-FFF2-40B4-BE49-F238E27FC236}">
                <a16:creationId xmlns:a16="http://schemas.microsoft.com/office/drawing/2014/main" id="{72DFAD0F-FD2A-440B-B6FE-11D5D50ECB89}"/>
              </a:ext>
            </a:extLst>
          </p:cNvPr>
          <p:cNvSpPr/>
          <p:nvPr/>
        </p:nvSpPr>
        <p:spPr>
          <a:xfrm>
            <a:off x="9121907" y="0"/>
            <a:ext cx="3070093" cy="1794526"/>
          </a:xfrm>
          <a:custGeom>
            <a:avLst/>
            <a:gdLst>
              <a:gd name="connsiteX0" fmla="*/ 2239359 w 3070093"/>
              <a:gd name="connsiteY0" fmla="*/ 749029 h 1794526"/>
              <a:gd name="connsiteX1" fmla="*/ 2454554 w 3070093"/>
              <a:gd name="connsiteY1" fmla="*/ 790992 h 1794526"/>
              <a:gd name="connsiteX2" fmla="*/ 3037265 w 3070093"/>
              <a:gd name="connsiteY2" fmla="*/ 1397935 h 1794526"/>
              <a:gd name="connsiteX3" fmla="*/ 3070093 w 3070093"/>
              <a:gd name="connsiteY3" fmla="*/ 1456565 h 1794526"/>
              <a:gd name="connsiteX4" fmla="*/ 3070093 w 3070093"/>
              <a:gd name="connsiteY4" fmla="*/ 1794526 h 1794526"/>
              <a:gd name="connsiteX5" fmla="*/ 3020104 w 3070093"/>
              <a:gd name="connsiteY5" fmla="*/ 1728311 h 1794526"/>
              <a:gd name="connsiteX6" fmla="*/ 2674689 w 3070093"/>
              <a:gd name="connsiteY6" fmla="*/ 1331963 h 1794526"/>
              <a:gd name="connsiteX7" fmla="*/ 1884792 w 3070093"/>
              <a:gd name="connsiteY7" fmla="*/ 962520 h 1794526"/>
              <a:gd name="connsiteX8" fmla="*/ 1742352 w 3070093"/>
              <a:gd name="connsiteY8" fmla="*/ 817381 h 1794526"/>
              <a:gd name="connsiteX9" fmla="*/ 2159405 w 3070093"/>
              <a:gd name="connsiteY9" fmla="*/ 749283 h 1794526"/>
              <a:gd name="connsiteX10" fmla="*/ 2239359 w 3070093"/>
              <a:gd name="connsiteY10" fmla="*/ 749029 h 1794526"/>
              <a:gd name="connsiteX11" fmla="*/ 0 w 3070093"/>
              <a:gd name="connsiteY11" fmla="*/ 0 h 1794526"/>
              <a:gd name="connsiteX12" fmla="*/ 3070093 w 3070093"/>
              <a:gd name="connsiteY12" fmla="*/ 0 h 1794526"/>
              <a:gd name="connsiteX13" fmla="*/ 3070093 w 3070093"/>
              <a:gd name="connsiteY13" fmla="*/ 1303965 h 1794526"/>
              <a:gd name="connsiteX14" fmla="*/ 3004083 w 3070093"/>
              <a:gd name="connsiteY14" fmla="*/ 1209915 h 1794526"/>
              <a:gd name="connsiteX15" fmla="*/ 2441605 w 3070093"/>
              <a:gd name="connsiteY15" fmla="*/ 659048 h 1794526"/>
              <a:gd name="connsiteX16" fmla="*/ 1159641 w 3070093"/>
              <a:gd name="connsiteY16" fmla="*/ 883353 h 1794526"/>
              <a:gd name="connsiteX17" fmla="*/ 525134 w 3070093"/>
              <a:gd name="connsiteY17" fmla="*/ 579882 h 1794526"/>
              <a:gd name="connsiteX18" fmla="*/ 8666 w 3070093"/>
              <a:gd name="connsiteY18" fmla="*/ 47536 h 17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0093" h="1794526">
                <a:moveTo>
                  <a:pt x="2239359" y="749029"/>
                </a:moveTo>
                <a:cubicBezTo>
                  <a:pt x="2318474" y="751699"/>
                  <a:pt x="2393855" y="763779"/>
                  <a:pt x="2454554" y="790992"/>
                </a:cubicBezTo>
                <a:cubicBezTo>
                  <a:pt x="2670372" y="887752"/>
                  <a:pt x="2922880" y="1219811"/>
                  <a:pt x="3037265" y="1397935"/>
                </a:cubicBezTo>
                <a:lnTo>
                  <a:pt x="3070093" y="1456565"/>
                </a:lnTo>
                <a:lnTo>
                  <a:pt x="3070093" y="1794526"/>
                </a:lnTo>
                <a:lnTo>
                  <a:pt x="3020104" y="1728311"/>
                </a:lnTo>
                <a:cubicBezTo>
                  <a:pt x="2929625" y="1604786"/>
                  <a:pt x="2805529" y="1425424"/>
                  <a:pt x="2674689" y="1331963"/>
                </a:cubicBezTo>
                <a:cubicBezTo>
                  <a:pt x="2465345" y="1182426"/>
                  <a:pt x="2040182" y="1048283"/>
                  <a:pt x="1884792" y="962520"/>
                </a:cubicBezTo>
                <a:cubicBezTo>
                  <a:pt x="1729402" y="876756"/>
                  <a:pt x="1647391" y="845969"/>
                  <a:pt x="1742352" y="817381"/>
                </a:cubicBezTo>
                <a:cubicBezTo>
                  <a:pt x="1801702" y="799514"/>
                  <a:pt x="1980764" y="755876"/>
                  <a:pt x="2159405" y="749283"/>
                </a:cubicBezTo>
                <a:cubicBezTo>
                  <a:pt x="2186201" y="748294"/>
                  <a:pt x="2212988" y="748139"/>
                  <a:pt x="2239359" y="749029"/>
                </a:cubicBezTo>
                <a:close/>
                <a:moveTo>
                  <a:pt x="0" y="0"/>
                </a:moveTo>
                <a:lnTo>
                  <a:pt x="3070093" y="0"/>
                </a:lnTo>
                <a:lnTo>
                  <a:pt x="3070093" y="1303965"/>
                </a:lnTo>
                <a:lnTo>
                  <a:pt x="3004083" y="1209915"/>
                </a:lnTo>
                <a:cubicBezTo>
                  <a:pt x="2829539" y="969667"/>
                  <a:pt x="2629367" y="734916"/>
                  <a:pt x="2441605" y="659048"/>
                </a:cubicBezTo>
                <a:cubicBezTo>
                  <a:pt x="2066080" y="507313"/>
                  <a:pt x="1479053" y="896548"/>
                  <a:pt x="1159641" y="883353"/>
                </a:cubicBezTo>
                <a:cubicBezTo>
                  <a:pt x="840230" y="870159"/>
                  <a:pt x="693473" y="753608"/>
                  <a:pt x="525134" y="579882"/>
                </a:cubicBezTo>
                <a:cubicBezTo>
                  <a:pt x="409401" y="460446"/>
                  <a:pt x="68230" y="230832"/>
                  <a:pt x="8666" y="47536"/>
                </a:cubicBez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0" name="شكل حر: شكل 29">
            <a:extLst>
              <a:ext uri="{FF2B5EF4-FFF2-40B4-BE49-F238E27FC236}">
                <a16:creationId xmlns:a16="http://schemas.microsoft.com/office/drawing/2014/main" id="{217FE5D6-3C47-425C-BF3E-D22B13FAF6F8}"/>
              </a:ext>
            </a:extLst>
          </p:cNvPr>
          <p:cNvSpPr/>
          <p:nvPr/>
        </p:nvSpPr>
        <p:spPr>
          <a:xfrm>
            <a:off x="1" y="1"/>
            <a:ext cx="2498573" cy="3331289"/>
          </a:xfrm>
          <a:custGeom>
            <a:avLst/>
            <a:gdLst>
              <a:gd name="connsiteX0" fmla="*/ 0 w 2498573"/>
              <a:gd name="connsiteY0" fmla="*/ 0 h 3331289"/>
              <a:gd name="connsiteX1" fmla="*/ 2383629 w 2498573"/>
              <a:gd name="connsiteY1" fmla="*/ 0 h 3331289"/>
              <a:gd name="connsiteX2" fmla="*/ 2422238 w 2498573"/>
              <a:gd name="connsiteY2" fmla="*/ 82618 h 3331289"/>
              <a:gd name="connsiteX3" fmla="*/ 2460276 w 2498573"/>
              <a:gd name="connsiteY3" fmla="*/ 461132 h 3331289"/>
              <a:gd name="connsiteX4" fmla="*/ 1398447 w 2498573"/>
              <a:gd name="connsiteY4" fmla="*/ 1068075 h 3331289"/>
              <a:gd name="connsiteX5" fmla="*/ 1022923 w 2498573"/>
              <a:gd name="connsiteY5" fmla="*/ 2559043 h 3331289"/>
              <a:gd name="connsiteX6" fmla="*/ 349568 w 2498573"/>
              <a:gd name="connsiteY6" fmla="*/ 3034042 h 3331289"/>
              <a:gd name="connsiteX7" fmla="*/ 17270 w 2498573"/>
              <a:gd name="connsiteY7" fmla="*/ 3326828 h 3331289"/>
              <a:gd name="connsiteX8" fmla="*/ 0 w 2498573"/>
              <a:gd name="connsiteY8" fmla="*/ 3331289 h 333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573" h="3331289">
                <a:moveTo>
                  <a:pt x="0" y="0"/>
                </a:moveTo>
                <a:lnTo>
                  <a:pt x="2383629" y="0"/>
                </a:lnTo>
                <a:lnTo>
                  <a:pt x="2422238" y="82618"/>
                </a:lnTo>
                <a:cubicBezTo>
                  <a:pt x="2485095" y="216486"/>
                  <a:pt x="2536892" y="344582"/>
                  <a:pt x="2460276" y="461132"/>
                </a:cubicBezTo>
                <a:cubicBezTo>
                  <a:pt x="2307044" y="694233"/>
                  <a:pt x="1638006" y="718423"/>
                  <a:pt x="1398447" y="1068075"/>
                </a:cubicBezTo>
                <a:cubicBezTo>
                  <a:pt x="1158889" y="1417727"/>
                  <a:pt x="1197736" y="2231382"/>
                  <a:pt x="1022923" y="2559043"/>
                </a:cubicBezTo>
                <a:cubicBezTo>
                  <a:pt x="848110" y="2886705"/>
                  <a:pt x="550280" y="2963671"/>
                  <a:pt x="349568" y="3034042"/>
                </a:cubicBezTo>
                <a:cubicBezTo>
                  <a:pt x="236668" y="3073625"/>
                  <a:pt x="118988" y="3281591"/>
                  <a:pt x="17270" y="3326828"/>
                </a:cubicBezTo>
                <a:lnTo>
                  <a:pt x="0" y="3331289"/>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7" name="شكل حر: شكل 26">
            <a:extLst>
              <a:ext uri="{FF2B5EF4-FFF2-40B4-BE49-F238E27FC236}">
                <a16:creationId xmlns:a16="http://schemas.microsoft.com/office/drawing/2014/main" id="{2026DF0A-F69D-4C24-BE87-B6789649FFAA}"/>
              </a:ext>
            </a:extLst>
          </p:cNvPr>
          <p:cNvSpPr/>
          <p:nvPr/>
        </p:nvSpPr>
        <p:spPr>
          <a:xfrm rot="20062602">
            <a:off x="-272648" y="4519253"/>
            <a:ext cx="3017169" cy="2854434"/>
          </a:xfrm>
          <a:custGeom>
            <a:avLst/>
            <a:gdLst>
              <a:gd name="connsiteX0" fmla="*/ 1480832 w 3017169"/>
              <a:gd name="connsiteY0" fmla="*/ 1641565 h 2854434"/>
              <a:gd name="connsiteX1" fmla="*/ 1900936 w 3017169"/>
              <a:gd name="connsiteY1" fmla="*/ 2324130 h 2854434"/>
              <a:gd name="connsiteX2" fmla="*/ 3008319 w 3017169"/>
              <a:gd name="connsiteY2" fmla="*/ 2802024 h 2854434"/>
              <a:gd name="connsiteX3" fmla="*/ 2375562 w 3017169"/>
              <a:gd name="connsiteY3" fmla="*/ 2815645 h 2854434"/>
              <a:gd name="connsiteX4" fmla="*/ 2238996 w 3017169"/>
              <a:gd name="connsiteY4" fmla="*/ 2788487 h 2854434"/>
              <a:gd name="connsiteX5" fmla="*/ 1529277 w 3017169"/>
              <a:gd name="connsiteY5" fmla="*/ 2448091 h 2854434"/>
              <a:gd name="connsiteX6" fmla="*/ 1471956 w 3017169"/>
              <a:gd name="connsiteY6" fmla="*/ 2338619 h 2854434"/>
              <a:gd name="connsiteX7" fmla="*/ 1433785 w 3017169"/>
              <a:gd name="connsiteY7" fmla="*/ 1641519 h 2854434"/>
              <a:gd name="connsiteX8" fmla="*/ 1480832 w 3017169"/>
              <a:gd name="connsiteY8" fmla="*/ 1641565 h 2854434"/>
              <a:gd name="connsiteX9" fmla="*/ 862171 w 3017169"/>
              <a:gd name="connsiteY9" fmla="*/ 543609 h 2854434"/>
              <a:gd name="connsiteX10" fmla="*/ 1176631 w 3017169"/>
              <a:gd name="connsiteY10" fmla="*/ 818287 h 2854434"/>
              <a:gd name="connsiteX11" fmla="*/ 1323958 w 3017169"/>
              <a:gd name="connsiteY11" fmla="*/ 2337666 h 2854434"/>
              <a:gd name="connsiteX12" fmla="*/ 1333704 w 3017169"/>
              <a:gd name="connsiteY12" fmla="*/ 2354291 h 2854434"/>
              <a:gd name="connsiteX13" fmla="*/ 0 w 3017169"/>
              <a:gd name="connsiteY13" fmla="*/ 1714620 h 2854434"/>
              <a:gd name="connsiteX14" fmla="*/ 602662 w 3017169"/>
              <a:gd name="connsiteY14" fmla="*/ 458079 h 2854434"/>
              <a:gd name="connsiteX15" fmla="*/ 603579 w 3017169"/>
              <a:gd name="connsiteY15" fmla="*/ 458184 h 2854434"/>
              <a:gd name="connsiteX16" fmla="*/ 862171 w 3017169"/>
              <a:gd name="connsiteY16" fmla="*/ 543609 h 2854434"/>
              <a:gd name="connsiteX17" fmla="*/ 1090197 w 3017169"/>
              <a:gd name="connsiteY17" fmla="*/ 110862 h 2854434"/>
              <a:gd name="connsiteX18" fmla="*/ 1389761 w 3017169"/>
              <a:gd name="connsiteY18" fmla="*/ 332431 h 2854434"/>
              <a:gd name="connsiteX19" fmla="*/ 1493354 w 3017169"/>
              <a:gd name="connsiteY19" fmla="*/ 873401 h 2854434"/>
              <a:gd name="connsiteX20" fmla="*/ 1096913 w 3017169"/>
              <a:gd name="connsiteY20" fmla="*/ 474855 h 2854434"/>
              <a:gd name="connsiteX21" fmla="*/ 797712 w 3017169"/>
              <a:gd name="connsiteY21" fmla="*/ 330904 h 2854434"/>
              <a:gd name="connsiteX22" fmla="*/ 685335 w 3017169"/>
              <a:gd name="connsiteY22" fmla="*/ 285707 h 2854434"/>
              <a:gd name="connsiteX23" fmla="*/ 822366 w 3017169"/>
              <a:gd name="connsiteY23" fmla="*/ 0 h 2854434"/>
              <a:gd name="connsiteX24" fmla="*/ 832948 w 3017169"/>
              <a:gd name="connsiteY24" fmla="*/ 2570 h 2854434"/>
              <a:gd name="connsiteX25" fmla="*/ 971848 w 3017169"/>
              <a:gd name="connsiteY25" fmla="*/ 55039 h 2854434"/>
              <a:gd name="connsiteX26" fmla="*/ 1090197 w 3017169"/>
              <a:gd name="connsiteY26" fmla="*/ 110862 h 28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7169" h="2854434">
                <a:moveTo>
                  <a:pt x="1480832" y="1641565"/>
                </a:moveTo>
                <a:cubicBezTo>
                  <a:pt x="1577484" y="1697931"/>
                  <a:pt x="1599175" y="2120288"/>
                  <a:pt x="1900936" y="2324130"/>
                </a:cubicBezTo>
                <a:cubicBezTo>
                  <a:pt x="2245807" y="2557091"/>
                  <a:pt x="3113961" y="2658941"/>
                  <a:pt x="3008319" y="2802024"/>
                </a:cubicBezTo>
                <a:cubicBezTo>
                  <a:pt x="2955499" y="2873565"/>
                  <a:pt x="2675329" y="2865637"/>
                  <a:pt x="2375562" y="2815645"/>
                </a:cubicBezTo>
                <a:lnTo>
                  <a:pt x="2238996" y="2788487"/>
                </a:lnTo>
                <a:lnTo>
                  <a:pt x="1529277" y="2448091"/>
                </a:lnTo>
                <a:lnTo>
                  <a:pt x="1471956" y="2338619"/>
                </a:lnTo>
                <a:cubicBezTo>
                  <a:pt x="1350144" y="2057724"/>
                  <a:pt x="1326372" y="1693060"/>
                  <a:pt x="1433785" y="1641519"/>
                </a:cubicBezTo>
                <a:cubicBezTo>
                  <a:pt x="1451687" y="1632929"/>
                  <a:pt x="1467024" y="1633512"/>
                  <a:pt x="1480832" y="1641565"/>
                </a:cubicBezTo>
                <a:close/>
                <a:moveTo>
                  <a:pt x="862171" y="543609"/>
                </a:moveTo>
                <a:cubicBezTo>
                  <a:pt x="992199" y="609103"/>
                  <a:pt x="1104766" y="704249"/>
                  <a:pt x="1176631" y="818287"/>
                </a:cubicBezTo>
                <a:cubicBezTo>
                  <a:pt x="1368273" y="1122389"/>
                  <a:pt x="1132300" y="1923805"/>
                  <a:pt x="1323958" y="2337666"/>
                </a:cubicBezTo>
                <a:lnTo>
                  <a:pt x="1333704" y="2354291"/>
                </a:lnTo>
                <a:lnTo>
                  <a:pt x="0" y="1714620"/>
                </a:lnTo>
                <a:lnTo>
                  <a:pt x="602662" y="458079"/>
                </a:lnTo>
                <a:lnTo>
                  <a:pt x="603579" y="458184"/>
                </a:lnTo>
                <a:cubicBezTo>
                  <a:pt x="692815" y="473325"/>
                  <a:pt x="780903" y="502676"/>
                  <a:pt x="862171" y="543609"/>
                </a:cubicBezTo>
                <a:close/>
                <a:moveTo>
                  <a:pt x="1090197" y="110862"/>
                </a:moveTo>
                <a:cubicBezTo>
                  <a:pt x="1209940" y="172629"/>
                  <a:pt x="1327848" y="250791"/>
                  <a:pt x="1389761" y="332431"/>
                </a:cubicBezTo>
                <a:cubicBezTo>
                  <a:pt x="1499828" y="477569"/>
                  <a:pt x="1542162" y="849664"/>
                  <a:pt x="1493354" y="873401"/>
                </a:cubicBezTo>
                <a:cubicBezTo>
                  <a:pt x="1444546" y="897138"/>
                  <a:pt x="1256619" y="584809"/>
                  <a:pt x="1096913" y="474855"/>
                </a:cubicBezTo>
                <a:cubicBezTo>
                  <a:pt x="1017060" y="419878"/>
                  <a:pt x="904335" y="373163"/>
                  <a:pt x="797712" y="330904"/>
                </a:cubicBezTo>
                <a:lnTo>
                  <a:pt x="685335" y="285707"/>
                </a:lnTo>
                <a:lnTo>
                  <a:pt x="822366" y="0"/>
                </a:lnTo>
                <a:lnTo>
                  <a:pt x="832948" y="2570"/>
                </a:lnTo>
                <a:cubicBezTo>
                  <a:pt x="872875" y="15215"/>
                  <a:pt x="920759" y="33083"/>
                  <a:pt x="971848" y="55039"/>
                </a:cubicBezTo>
                <a:cubicBezTo>
                  <a:pt x="1010164" y="71506"/>
                  <a:pt x="1050282" y="90274"/>
                  <a:pt x="1090197" y="110862"/>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grpSp>
        <p:nvGrpSpPr>
          <p:cNvPr id="32" name="مجموعة 31">
            <a:extLst>
              <a:ext uri="{FF2B5EF4-FFF2-40B4-BE49-F238E27FC236}">
                <a16:creationId xmlns:a16="http://schemas.microsoft.com/office/drawing/2014/main" id="{72D32A4C-3837-4696-9E20-DAD73BD778A7}"/>
              </a:ext>
            </a:extLst>
          </p:cNvPr>
          <p:cNvGrpSpPr/>
          <p:nvPr/>
        </p:nvGrpSpPr>
        <p:grpSpPr>
          <a:xfrm>
            <a:off x="2558004" y="642023"/>
            <a:ext cx="7268902" cy="1613497"/>
            <a:chOff x="2576078" y="1129703"/>
            <a:chExt cx="7375045" cy="4549624"/>
          </a:xfrm>
        </p:grpSpPr>
        <p:sp>
          <p:nvSpPr>
            <p:cNvPr id="33" name="شكل حر: شكل 32">
              <a:extLst>
                <a:ext uri="{FF2B5EF4-FFF2-40B4-BE49-F238E27FC236}">
                  <a16:creationId xmlns:a16="http://schemas.microsoft.com/office/drawing/2014/main" id="{EFDB52F9-6BD5-484B-9301-4C3B2AF293E8}"/>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34" name="شكل حر: شكل 33">
              <a:extLst>
                <a:ext uri="{FF2B5EF4-FFF2-40B4-BE49-F238E27FC236}">
                  <a16:creationId xmlns:a16="http://schemas.microsoft.com/office/drawing/2014/main" id="{7052EEFB-E9AC-4855-AB56-DF112C2697CF}"/>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5" name="شكل حر: شكل 34">
              <a:extLst>
                <a:ext uri="{FF2B5EF4-FFF2-40B4-BE49-F238E27FC236}">
                  <a16:creationId xmlns:a16="http://schemas.microsoft.com/office/drawing/2014/main" id="{6B06A06E-69C4-4C6F-890A-E8D464F47854}"/>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شكل حر: شكل 35">
              <a:extLst>
                <a:ext uri="{FF2B5EF4-FFF2-40B4-BE49-F238E27FC236}">
                  <a16:creationId xmlns:a16="http://schemas.microsoft.com/office/drawing/2014/main" id="{C3F9F47D-A50C-43B2-BB5A-C0BAAE7DE9D0}"/>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شكل حر: شكل 36">
              <a:extLst>
                <a:ext uri="{FF2B5EF4-FFF2-40B4-BE49-F238E27FC236}">
                  <a16:creationId xmlns:a16="http://schemas.microsoft.com/office/drawing/2014/main" id="{5C9BA268-7BD2-4E31-A602-A9DF202A5CEC}"/>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8" name="مربع نص 37">
            <a:extLst>
              <a:ext uri="{FF2B5EF4-FFF2-40B4-BE49-F238E27FC236}">
                <a16:creationId xmlns:a16="http://schemas.microsoft.com/office/drawing/2014/main" id="{D55BACF5-99B8-4238-96D7-AA5DC764820C}"/>
              </a:ext>
            </a:extLst>
          </p:cNvPr>
          <p:cNvSpPr txBox="1"/>
          <p:nvPr/>
        </p:nvSpPr>
        <p:spPr>
          <a:xfrm>
            <a:off x="2296611" y="899154"/>
            <a:ext cx="7598778" cy="923330"/>
          </a:xfrm>
          <a:prstGeom prst="rect">
            <a:avLst/>
          </a:prstGeom>
          <a:noFill/>
        </p:spPr>
        <p:txBody>
          <a:bodyPr wrap="square">
            <a:spAutoFit/>
          </a:bodyPr>
          <a:lstStyle/>
          <a:p>
            <a:pPr algn="ctr"/>
            <a:r>
              <a:rPr lang="ar-SA" sz="5400" dirty="0">
                <a:effectLst/>
              </a:rPr>
              <a:t>أسباب انعدام الثقة بالنفس</a:t>
            </a:r>
            <a:endParaRPr lang="en-US" sz="5400" dirty="0">
              <a:effectLst/>
            </a:endParaRPr>
          </a:p>
        </p:txBody>
      </p:sp>
      <p:sp>
        <p:nvSpPr>
          <p:cNvPr id="39" name="شكل حر: شكل 38">
            <a:extLst>
              <a:ext uri="{FF2B5EF4-FFF2-40B4-BE49-F238E27FC236}">
                <a16:creationId xmlns:a16="http://schemas.microsoft.com/office/drawing/2014/main" id="{96B1BD3D-B9F2-4D21-B2CA-B3B9B4F276C1}"/>
              </a:ext>
            </a:extLst>
          </p:cNvPr>
          <p:cNvSpPr/>
          <p:nvPr/>
        </p:nvSpPr>
        <p:spPr>
          <a:xfrm flipH="1">
            <a:off x="4796485" y="1732635"/>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شكل حر: شكل 40">
            <a:extLst>
              <a:ext uri="{FF2B5EF4-FFF2-40B4-BE49-F238E27FC236}">
                <a16:creationId xmlns:a16="http://schemas.microsoft.com/office/drawing/2014/main" id="{20AD86B7-A317-4597-992B-83BCFE52275B}"/>
              </a:ext>
            </a:extLst>
          </p:cNvPr>
          <p:cNvSpPr/>
          <p:nvPr/>
        </p:nvSpPr>
        <p:spPr>
          <a:xfrm>
            <a:off x="10642000" y="2669026"/>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01</a:t>
            </a:r>
            <a:endParaRPr lang="ar-SA" sz="6000" dirty="0">
              <a:solidFill>
                <a:srgbClr val="4D6D81"/>
              </a:solidFill>
            </a:endParaRPr>
          </a:p>
        </p:txBody>
      </p:sp>
      <p:sp>
        <p:nvSpPr>
          <p:cNvPr id="42" name="مربع نص 41">
            <a:extLst>
              <a:ext uri="{FF2B5EF4-FFF2-40B4-BE49-F238E27FC236}">
                <a16:creationId xmlns:a16="http://schemas.microsoft.com/office/drawing/2014/main" id="{82780E12-40E9-48E9-9D8C-DC6FB6C9F1AD}"/>
              </a:ext>
            </a:extLst>
          </p:cNvPr>
          <p:cNvSpPr txBox="1"/>
          <p:nvPr/>
        </p:nvSpPr>
        <p:spPr>
          <a:xfrm>
            <a:off x="8024364" y="2581684"/>
            <a:ext cx="2583833" cy="1815882"/>
          </a:xfrm>
          <a:prstGeom prst="rect">
            <a:avLst/>
          </a:prstGeom>
          <a:noFill/>
        </p:spPr>
        <p:txBody>
          <a:bodyPr wrap="square">
            <a:spAutoFit/>
          </a:bodyPr>
          <a:lstStyle/>
          <a:p>
            <a:r>
              <a:rPr lang="ar-SA" sz="3200" dirty="0">
                <a:solidFill>
                  <a:srgbClr val="FF6B6B"/>
                </a:solidFill>
                <a:effectLst/>
              </a:rPr>
              <a:t>التنشئة الاجتماعية</a:t>
            </a:r>
          </a:p>
          <a:p>
            <a:r>
              <a:rPr lang="ar-SA" sz="2000" dirty="0">
                <a:effectLst/>
              </a:rPr>
              <a:t>تؤثر البيئة بشكل وكبير في مرونته، وتصرفاته، ومدى تطور ثقته بنفسه خلال مراحل حياته القادمة</a:t>
            </a:r>
            <a:endParaRPr lang="en-US" sz="2000" dirty="0">
              <a:effectLst/>
            </a:endParaRPr>
          </a:p>
        </p:txBody>
      </p:sp>
      <p:sp>
        <p:nvSpPr>
          <p:cNvPr id="50" name="شكل حر: شكل 49">
            <a:extLst>
              <a:ext uri="{FF2B5EF4-FFF2-40B4-BE49-F238E27FC236}">
                <a16:creationId xmlns:a16="http://schemas.microsoft.com/office/drawing/2014/main" id="{914ECEB3-8012-42A7-98E8-D81FF12F006C}"/>
              </a:ext>
            </a:extLst>
          </p:cNvPr>
          <p:cNvSpPr/>
          <p:nvPr/>
        </p:nvSpPr>
        <p:spPr>
          <a:xfrm>
            <a:off x="6718182" y="2669026"/>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02</a:t>
            </a:r>
            <a:endParaRPr lang="ar-SA" sz="6000" dirty="0">
              <a:solidFill>
                <a:srgbClr val="4D6D81"/>
              </a:solidFill>
            </a:endParaRPr>
          </a:p>
        </p:txBody>
      </p:sp>
      <p:sp>
        <p:nvSpPr>
          <p:cNvPr id="51" name="مربع نص 50">
            <a:extLst>
              <a:ext uri="{FF2B5EF4-FFF2-40B4-BE49-F238E27FC236}">
                <a16:creationId xmlns:a16="http://schemas.microsoft.com/office/drawing/2014/main" id="{8E0F3258-669E-4438-8901-B5BEE5568B53}"/>
              </a:ext>
            </a:extLst>
          </p:cNvPr>
          <p:cNvSpPr txBox="1"/>
          <p:nvPr/>
        </p:nvSpPr>
        <p:spPr>
          <a:xfrm>
            <a:off x="4100546" y="2581684"/>
            <a:ext cx="2583833" cy="1508105"/>
          </a:xfrm>
          <a:prstGeom prst="rect">
            <a:avLst/>
          </a:prstGeom>
          <a:noFill/>
        </p:spPr>
        <p:txBody>
          <a:bodyPr wrap="square">
            <a:spAutoFit/>
          </a:bodyPr>
          <a:lstStyle/>
          <a:p>
            <a:r>
              <a:rPr lang="ar-SA" sz="3200" dirty="0">
                <a:solidFill>
                  <a:srgbClr val="FF6B6B"/>
                </a:solidFill>
                <a:effectLst/>
              </a:rPr>
              <a:t>الطباع</a:t>
            </a:r>
          </a:p>
          <a:p>
            <a:r>
              <a:rPr lang="ar-SA" sz="2000" dirty="0">
                <a:effectLst/>
              </a:rPr>
              <a:t>طباع الإنسان تؤثر في سلوكه بشكل كبير</a:t>
            </a:r>
            <a:br>
              <a:rPr lang="ar-SA" sz="2000" dirty="0">
                <a:effectLst/>
              </a:rPr>
            </a:br>
            <a:endParaRPr lang="en-US" sz="2000" dirty="0">
              <a:effectLst/>
            </a:endParaRPr>
          </a:p>
        </p:txBody>
      </p:sp>
      <p:sp>
        <p:nvSpPr>
          <p:cNvPr id="52" name="شكل حر: شكل 51">
            <a:extLst>
              <a:ext uri="{FF2B5EF4-FFF2-40B4-BE49-F238E27FC236}">
                <a16:creationId xmlns:a16="http://schemas.microsoft.com/office/drawing/2014/main" id="{2394FCD9-D2AE-40F7-BA09-9E50DEA62EF1}"/>
              </a:ext>
            </a:extLst>
          </p:cNvPr>
          <p:cNvSpPr/>
          <p:nvPr/>
        </p:nvSpPr>
        <p:spPr>
          <a:xfrm>
            <a:off x="3095306" y="2669026"/>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r>
              <a:rPr lang="en-US" sz="6600" dirty="0">
                <a:solidFill>
                  <a:srgbClr val="4D6D81"/>
                </a:solidFill>
              </a:rPr>
              <a:t>03</a:t>
            </a:r>
            <a:endParaRPr lang="ar-SA" sz="6000" dirty="0">
              <a:solidFill>
                <a:srgbClr val="4D6D81"/>
              </a:solidFill>
            </a:endParaRPr>
          </a:p>
        </p:txBody>
      </p:sp>
      <p:sp>
        <p:nvSpPr>
          <p:cNvPr id="53" name="مربع نص 52">
            <a:extLst>
              <a:ext uri="{FF2B5EF4-FFF2-40B4-BE49-F238E27FC236}">
                <a16:creationId xmlns:a16="http://schemas.microsoft.com/office/drawing/2014/main" id="{3E4E68DC-015A-4A24-A643-55716708D0C5}"/>
              </a:ext>
            </a:extLst>
          </p:cNvPr>
          <p:cNvSpPr txBox="1"/>
          <p:nvPr/>
        </p:nvSpPr>
        <p:spPr>
          <a:xfrm>
            <a:off x="477670" y="2581684"/>
            <a:ext cx="2583833" cy="1508105"/>
          </a:xfrm>
          <a:prstGeom prst="rect">
            <a:avLst/>
          </a:prstGeom>
          <a:noFill/>
        </p:spPr>
        <p:txBody>
          <a:bodyPr wrap="square">
            <a:spAutoFit/>
          </a:bodyPr>
          <a:lstStyle/>
          <a:p>
            <a:pPr rtl="0"/>
            <a:r>
              <a:rPr lang="ar-SA" sz="3200" dirty="0">
                <a:solidFill>
                  <a:srgbClr val="FF6B6B"/>
                </a:solidFill>
                <a:effectLst/>
              </a:rPr>
              <a:t>المؤثرات الخارجية</a:t>
            </a:r>
          </a:p>
          <a:p>
            <a:r>
              <a:rPr lang="ar-SA" sz="2000" dirty="0">
                <a:effectLst/>
              </a:rPr>
              <a:t>الدخول في علاقات شخصية سيئة و التعرض للتنمر</a:t>
            </a:r>
            <a:br>
              <a:rPr lang="ar-SA" sz="2000" dirty="0">
                <a:effectLst/>
              </a:rPr>
            </a:br>
            <a:endParaRPr lang="en-US" sz="2000" dirty="0">
              <a:effectLst/>
            </a:endParaRPr>
          </a:p>
        </p:txBody>
      </p:sp>
      <p:sp>
        <p:nvSpPr>
          <p:cNvPr id="110" name="شكل حر: شكل 109">
            <a:extLst>
              <a:ext uri="{FF2B5EF4-FFF2-40B4-BE49-F238E27FC236}">
                <a16:creationId xmlns:a16="http://schemas.microsoft.com/office/drawing/2014/main" id="{5AEE741D-73DF-42AE-A882-E48AFE2E463B}"/>
              </a:ext>
            </a:extLst>
          </p:cNvPr>
          <p:cNvSpPr/>
          <p:nvPr/>
        </p:nvSpPr>
        <p:spPr>
          <a:xfrm>
            <a:off x="10642000" y="4764044"/>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04</a:t>
            </a:r>
            <a:endParaRPr lang="ar-SA" sz="6000" dirty="0">
              <a:solidFill>
                <a:srgbClr val="4D6D81"/>
              </a:solidFill>
            </a:endParaRPr>
          </a:p>
        </p:txBody>
      </p:sp>
      <p:sp>
        <p:nvSpPr>
          <p:cNvPr id="111" name="مربع نص 110">
            <a:extLst>
              <a:ext uri="{FF2B5EF4-FFF2-40B4-BE49-F238E27FC236}">
                <a16:creationId xmlns:a16="http://schemas.microsoft.com/office/drawing/2014/main" id="{1B851062-A4A7-41AF-A64E-B006BF8DB4FB}"/>
              </a:ext>
            </a:extLst>
          </p:cNvPr>
          <p:cNvSpPr txBox="1"/>
          <p:nvPr/>
        </p:nvSpPr>
        <p:spPr>
          <a:xfrm>
            <a:off x="8024364" y="4676702"/>
            <a:ext cx="2583833" cy="1508105"/>
          </a:xfrm>
          <a:prstGeom prst="rect">
            <a:avLst/>
          </a:prstGeom>
          <a:noFill/>
        </p:spPr>
        <p:txBody>
          <a:bodyPr wrap="square">
            <a:spAutoFit/>
          </a:bodyPr>
          <a:lstStyle/>
          <a:p>
            <a:r>
              <a:rPr lang="ar-SA" sz="3200" dirty="0">
                <a:solidFill>
                  <a:srgbClr val="FF6B6B"/>
                </a:solidFill>
                <a:effectLst/>
              </a:rPr>
              <a:t>عدم تقدير الذات</a:t>
            </a:r>
          </a:p>
          <a:p>
            <a:r>
              <a:rPr lang="ar-SA" sz="2000" dirty="0">
                <a:effectLst/>
              </a:rPr>
              <a:t>الميل إلى كثرة لوم النفس على أيّ خطأ</a:t>
            </a:r>
            <a:r>
              <a:rPr lang="ar-SA" sz="2000" dirty="0"/>
              <a:t> و كثرة الأفكار الخاطئة</a:t>
            </a:r>
            <a:endParaRPr lang="en-US" sz="2000" dirty="0">
              <a:effectLst/>
            </a:endParaRPr>
          </a:p>
        </p:txBody>
      </p:sp>
      <p:sp>
        <p:nvSpPr>
          <p:cNvPr id="112" name="شكل حر: شكل 111">
            <a:extLst>
              <a:ext uri="{FF2B5EF4-FFF2-40B4-BE49-F238E27FC236}">
                <a16:creationId xmlns:a16="http://schemas.microsoft.com/office/drawing/2014/main" id="{AE3410C9-D005-4625-879F-D29F183BC45B}"/>
              </a:ext>
            </a:extLst>
          </p:cNvPr>
          <p:cNvSpPr/>
          <p:nvPr/>
        </p:nvSpPr>
        <p:spPr>
          <a:xfrm>
            <a:off x="3072157" y="4764044"/>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05</a:t>
            </a:r>
            <a:endParaRPr lang="ar-SA" sz="6000" dirty="0">
              <a:solidFill>
                <a:srgbClr val="4D6D81"/>
              </a:solidFill>
            </a:endParaRPr>
          </a:p>
        </p:txBody>
      </p:sp>
      <p:sp>
        <p:nvSpPr>
          <p:cNvPr id="113" name="مربع نص 112">
            <a:extLst>
              <a:ext uri="{FF2B5EF4-FFF2-40B4-BE49-F238E27FC236}">
                <a16:creationId xmlns:a16="http://schemas.microsoft.com/office/drawing/2014/main" id="{FD694BB8-6274-4C74-A91C-8DF9C5ED5871}"/>
              </a:ext>
            </a:extLst>
          </p:cNvPr>
          <p:cNvSpPr txBox="1"/>
          <p:nvPr/>
        </p:nvSpPr>
        <p:spPr>
          <a:xfrm>
            <a:off x="729204" y="4676702"/>
            <a:ext cx="2309150" cy="1200329"/>
          </a:xfrm>
          <a:prstGeom prst="rect">
            <a:avLst/>
          </a:prstGeom>
          <a:noFill/>
        </p:spPr>
        <p:txBody>
          <a:bodyPr wrap="square">
            <a:spAutoFit/>
          </a:bodyPr>
          <a:lstStyle/>
          <a:p>
            <a:r>
              <a:rPr lang="ar-SA" sz="3200" dirty="0">
                <a:solidFill>
                  <a:srgbClr val="FF6B6B"/>
                </a:solidFill>
                <a:effectLst/>
              </a:rPr>
              <a:t>الفشل الدراسي</a:t>
            </a:r>
          </a:p>
          <a:p>
            <a:r>
              <a:rPr lang="ar-SA" sz="2000" dirty="0">
                <a:effectLst/>
              </a:rPr>
              <a:t>عدم تناسب مجال الدراسة مع مهارات الشخص </a:t>
            </a:r>
            <a:endParaRPr lang="en-US" sz="2000" dirty="0">
              <a:effectLst/>
            </a:endParaRPr>
          </a:p>
        </p:txBody>
      </p:sp>
      <p:pic>
        <p:nvPicPr>
          <p:cNvPr id="114" name="رسم 113" descr="الأحد مع تعبئة خالصة">
            <a:extLst>
              <a:ext uri="{FF2B5EF4-FFF2-40B4-BE49-F238E27FC236}">
                <a16:creationId xmlns:a16="http://schemas.microsoft.com/office/drawing/2014/main" id="{881535B9-5825-4CEE-9CF5-70E921A97D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31586">
            <a:off x="1247144" y="1699905"/>
            <a:ext cx="578749" cy="578749"/>
          </a:xfrm>
          <a:prstGeom prst="rect">
            <a:avLst/>
          </a:prstGeom>
        </p:spPr>
      </p:pic>
      <p:pic>
        <p:nvPicPr>
          <p:cNvPr id="115" name="رسم 114" descr="نظارات شمس مع تعبئة خالصة">
            <a:extLst>
              <a:ext uri="{FF2B5EF4-FFF2-40B4-BE49-F238E27FC236}">
                <a16:creationId xmlns:a16="http://schemas.microsoft.com/office/drawing/2014/main" id="{57DD3750-0A5C-4B1D-A6FC-03F15095CD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47089">
            <a:off x="3987309" y="6117033"/>
            <a:ext cx="647195" cy="647195"/>
          </a:xfrm>
          <a:prstGeom prst="rect">
            <a:avLst/>
          </a:prstGeom>
        </p:spPr>
      </p:pic>
      <p:pic>
        <p:nvPicPr>
          <p:cNvPr id="116" name="رسم 115" descr="نظارات شمس مع تعبئة خالصة">
            <a:extLst>
              <a:ext uri="{FF2B5EF4-FFF2-40B4-BE49-F238E27FC236}">
                <a16:creationId xmlns:a16="http://schemas.microsoft.com/office/drawing/2014/main" id="{242FB54F-61BA-475F-B5AD-A6AC38C5AB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67889">
            <a:off x="651099" y="554665"/>
            <a:ext cx="647195" cy="647195"/>
          </a:xfrm>
          <a:prstGeom prst="rect">
            <a:avLst/>
          </a:prstGeom>
        </p:spPr>
      </p:pic>
      <p:pic>
        <p:nvPicPr>
          <p:cNvPr id="117" name="صورة 116">
            <a:extLst>
              <a:ext uri="{FF2B5EF4-FFF2-40B4-BE49-F238E27FC236}">
                <a16:creationId xmlns:a16="http://schemas.microsoft.com/office/drawing/2014/main" id="{A65B1BDC-0675-47E1-A5A6-55FE14C78E3F}"/>
              </a:ext>
            </a:extLst>
          </p:cNvPr>
          <p:cNvPicPr>
            <a:picLocks noChangeAspect="1"/>
          </p:cNvPicPr>
          <p:nvPr/>
        </p:nvPicPr>
        <p:blipFill>
          <a:blip r:embed="rId9"/>
          <a:stretch>
            <a:fillRect/>
          </a:stretch>
        </p:blipFill>
        <p:spPr>
          <a:xfrm>
            <a:off x="4747847" y="3806870"/>
            <a:ext cx="2314015" cy="2868745"/>
          </a:xfrm>
          <a:prstGeom prst="rect">
            <a:avLst/>
          </a:prstGeom>
        </p:spPr>
      </p:pic>
    </p:spTree>
    <p:extLst>
      <p:ext uri="{BB962C8B-B14F-4D97-AF65-F5344CB8AC3E}">
        <p14:creationId xmlns:p14="http://schemas.microsoft.com/office/powerpoint/2010/main" val="393368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شكل حر: شكل 27">
            <a:extLst>
              <a:ext uri="{FF2B5EF4-FFF2-40B4-BE49-F238E27FC236}">
                <a16:creationId xmlns:a16="http://schemas.microsoft.com/office/drawing/2014/main" id="{BD53D485-C4B6-4DF9-B856-95C863EFDB4D}"/>
              </a:ext>
            </a:extLst>
          </p:cNvPr>
          <p:cNvSpPr/>
          <p:nvPr/>
        </p:nvSpPr>
        <p:spPr>
          <a:xfrm rot="21448040" flipH="1">
            <a:off x="8643171" y="4886572"/>
            <a:ext cx="3595833" cy="2047875"/>
          </a:xfrm>
          <a:custGeom>
            <a:avLst/>
            <a:gdLst>
              <a:gd name="connsiteX0" fmla="*/ 1397849 w 3595833"/>
              <a:gd name="connsiteY0" fmla="*/ 1483445 h 2047875"/>
              <a:gd name="connsiteX1" fmla="*/ 1320154 w 3595833"/>
              <a:gd name="connsiteY1" fmla="*/ 1747333 h 2047875"/>
              <a:gd name="connsiteX2" fmla="*/ 1561193 w 3595833"/>
              <a:gd name="connsiteY2" fmla="*/ 1923197 h 2047875"/>
              <a:gd name="connsiteX3" fmla="*/ 1654516 w 3595833"/>
              <a:gd name="connsiteY3" fmla="*/ 1978699 h 2047875"/>
              <a:gd name="connsiteX4" fmla="*/ 3559680 w 3595833"/>
              <a:gd name="connsiteY4" fmla="*/ 1894429 h 2047875"/>
              <a:gd name="connsiteX5" fmla="*/ 3574980 w 3595833"/>
              <a:gd name="connsiteY5" fmla="*/ 1882005 h 2047875"/>
              <a:gd name="connsiteX6" fmla="*/ 3427823 w 3595833"/>
              <a:gd name="connsiteY6" fmla="*/ 1722631 h 2047875"/>
              <a:gd name="connsiteX7" fmla="*/ 2394931 w 3595833"/>
              <a:gd name="connsiteY7" fmla="*/ 1813306 h 2047875"/>
              <a:gd name="connsiteX8" fmla="*/ 1397849 w 3595833"/>
              <a:gd name="connsiteY8" fmla="*/ 1483445 h 2047875"/>
              <a:gd name="connsiteX9" fmla="*/ 22421 w 3595833"/>
              <a:gd name="connsiteY9" fmla="*/ 506889 h 2047875"/>
              <a:gd name="connsiteX10" fmla="*/ 90582 w 3595833"/>
              <a:gd name="connsiteY10" fmla="*/ 2047875 h 2047875"/>
              <a:gd name="connsiteX11" fmla="*/ 1316100 w 3595833"/>
              <a:gd name="connsiteY11" fmla="*/ 1993667 h 2047875"/>
              <a:gd name="connsiteX12" fmla="*/ 1161435 w 3595833"/>
              <a:gd name="connsiteY12" fmla="*/ 1927681 h 2047875"/>
              <a:gd name="connsiteX13" fmla="*/ 1008788 w 3595833"/>
              <a:gd name="connsiteY13" fmla="*/ 1834269 h 2047875"/>
              <a:gd name="connsiteX14" fmla="*/ 161940 w 3595833"/>
              <a:gd name="connsiteY14" fmla="*/ 564204 h 2047875"/>
              <a:gd name="connsiteX15" fmla="*/ 69403 w 3595833"/>
              <a:gd name="connsiteY15" fmla="*/ 520931 h 2047875"/>
              <a:gd name="connsiteX16" fmla="*/ 0 w 3595833"/>
              <a:gd name="connsiteY16" fmla="*/ 0 h 2047875"/>
              <a:gd name="connsiteX17" fmla="*/ 13992 w 3595833"/>
              <a:gd name="connsiteY17" fmla="*/ 316339 h 2047875"/>
              <a:gd name="connsiteX18" fmla="*/ 90413 w 3595833"/>
              <a:gd name="connsiteY18" fmla="*/ 339989 h 2047875"/>
              <a:gd name="connsiteX19" fmla="*/ 467191 w 3595833"/>
              <a:gd name="connsiteY19" fmla="*/ 463343 h 2047875"/>
              <a:gd name="connsiteX20" fmla="*/ 120587 w 3595833"/>
              <a:gd name="connsiteY20" fmla="*/ 35271 h 2047875"/>
              <a:gd name="connsiteX21" fmla="*/ 13562 w 3595833"/>
              <a:gd name="connsiteY21" fmla="*/ 1811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5833" h="2047875">
                <a:moveTo>
                  <a:pt x="1397849" y="1483445"/>
                </a:moveTo>
                <a:cubicBezTo>
                  <a:pt x="1218719" y="1472450"/>
                  <a:pt x="1187163" y="1632676"/>
                  <a:pt x="1320154" y="1747333"/>
                </a:cubicBezTo>
                <a:cubicBezTo>
                  <a:pt x="1370026" y="1790330"/>
                  <a:pt x="1455250" y="1856073"/>
                  <a:pt x="1561193" y="1923197"/>
                </a:cubicBezTo>
                <a:lnTo>
                  <a:pt x="1654516" y="1978699"/>
                </a:lnTo>
                <a:lnTo>
                  <a:pt x="3559680" y="1894429"/>
                </a:lnTo>
                <a:lnTo>
                  <a:pt x="3574980" y="1882005"/>
                </a:lnTo>
                <a:cubicBezTo>
                  <a:pt x="3634060" y="1814030"/>
                  <a:pt x="3562170" y="1739124"/>
                  <a:pt x="3427823" y="1722631"/>
                </a:cubicBezTo>
                <a:cubicBezTo>
                  <a:pt x="3248694" y="1700641"/>
                  <a:pt x="2733260" y="1853171"/>
                  <a:pt x="2394931" y="1813306"/>
                </a:cubicBezTo>
                <a:cubicBezTo>
                  <a:pt x="2056602" y="1773441"/>
                  <a:pt x="1576979" y="1494441"/>
                  <a:pt x="1397849" y="1483445"/>
                </a:cubicBezTo>
                <a:close/>
                <a:moveTo>
                  <a:pt x="22421" y="506889"/>
                </a:moveTo>
                <a:lnTo>
                  <a:pt x="90582" y="2047875"/>
                </a:lnTo>
                <a:lnTo>
                  <a:pt x="1316100" y="1993667"/>
                </a:lnTo>
                <a:lnTo>
                  <a:pt x="1161435" y="1927681"/>
                </a:lnTo>
                <a:cubicBezTo>
                  <a:pt x="1105785" y="1899592"/>
                  <a:pt x="1054321" y="1868575"/>
                  <a:pt x="1008788" y="1834269"/>
                </a:cubicBezTo>
                <a:cubicBezTo>
                  <a:pt x="644520" y="1559821"/>
                  <a:pt x="474402" y="741889"/>
                  <a:pt x="161940" y="564204"/>
                </a:cubicBezTo>
                <a:cubicBezTo>
                  <a:pt x="132647" y="547546"/>
                  <a:pt x="101668" y="533129"/>
                  <a:pt x="69403" y="520931"/>
                </a:cubicBezTo>
                <a:close/>
                <a:moveTo>
                  <a:pt x="0" y="0"/>
                </a:moveTo>
                <a:lnTo>
                  <a:pt x="13992" y="316339"/>
                </a:lnTo>
                <a:lnTo>
                  <a:pt x="90413" y="339989"/>
                </a:lnTo>
                <a:cubicBezTo>
                  <a:pt x="261248" y="399540"/>
                  <a:pt x="443318" y="496312"/>
                  <a:pt x="467191" y="463343"/>
                </a:cubicBezTo>
                <a:cubicBezTo>
                  <a:pt x="499022" y="419384"/>
                  <a:pt x="286117" y="111296"/>
                  <a:pt x="120587" y="35271"/>
                </a:cubicBezTo>
                <a:cubicBezTo>
                  <a:pt x="89550" y="21016"/>
                  <a:pt x="53210" y="10038"/>
                  <a:pt x="13562" y="1811"/>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0" name="شكل حر: شكل 29">
            <a:extLst>
              <a:ext uri="{FF2B5EF4-FFF2-40B4-BE49-F238E27FC236}">
                <a16:creationId xmlns:a16="http://schemas.microsoft.com/office/drawing/2014/main" id="{7CE4333E-4EC4-4132-89E1-4C60ACF9308F}"/>
              </a:ext>
            </a:extLst>
          </p:cNvPr>
          <p:cNvSpPr/>
          <p:nvPr/>
        </p:nvSpPr>
        <p:spPr>
          <a:xfrm flipH="1">
            <a:off x="0" y="0"/>
            <a:ext cx="2555487" cy="1138036"/>
          </a:xfrm>
          <a:custGeom>
            <a:avLst/>
            <a:gdLst>
              <a:gd name="connsiteX0" fmla="*/ 2152357 w 2555487"/>
              <a:gd name="connsiteY0" fmla="*/ 575409 h 1138036"/>
              <a:gd name="connsiteX1" fmla="*/ 2072403 w 2555487"/>
              <a:gd name="connsiteY1" fmla="*/ 575663 h 1138036"/>
              <a:gd name="connsiteX2" fmla="*/ 1655350 w 2555487"/>
              <a:gd name="connsiteY2" fmla="*/ 643761 h 1138036"/>
              <a:gd name="connsiteX3" fmla="*/ 1797790 w 2555487"/>
              <a:gd name="connsiteY3" fmla="*/ 788900 h 1138036"/>
              <a:gd name="connsiteX4" fmla="*/ 2500015 w 2555487"/>
              <a:gd name="connsiteY4" fmla="*/ 1103053 h 1138036"/>
              <a:gd name="connsiteX5" fmla="*/ 2555487 w 2555487"/>
              <a:gd name="connsiteY5" fmla="*/ 1138036 h 1138036"/>
              <a:gd name="connsiteX6" fmla="*/ 2555487 w 2555487"/>
              <a:gd name="connsiteY6" fmla="*/ 748304 h 1138036"/>
              <a:gd name="connsiteX7" fmla="*/ 2533563 w 2555487"/>
              <a:gd name="connsiteY7" fmla="*/ 727979 h 1138036"/>
              <a:gd name="connsiteX8" fmla="*/ 2367552 w 2555487"/>
              <a:gd name="connsiteY8" fmla="*/ 617372 h 1138036"/>
              <a:gd name="connsiteX9" fmla="*/ 2152357 w 2555487"/>
              <a:gd name="connsiteY9" fmla="*/ 575409 h 1138036"/>
              <a:gd name="connsiteX10" fmla="*/ 2555487 w 2555487"/>
              <a:gd name="connsiteY10" fmla="*/ 0 h 1138036"/>
              <a:gd name="connsiteX11" fmla="*/ 0 w 2555487"/>
              <a:gd name="connsiteY11" fmla="*/ 0 h 1138036"/>
              <a:gd name="connsiteX12" fmla="*/ 22950 w 2555487"/>
              <a:gd name="connsiteY12" fmla="*/ 31046 h 1138036"/>
              <a:gd name="connsiteX13" fmla="*/ 438132 w 2555487"/>
              <a:gd name="connsiteY13" fmla="*/ 406262 h 1138036"/>
              <a:gd name="connsiteX14" fmla="*/ 1072639 w 2555487"/>
              <a:gd name="connsiteY14" fmla="*/ 709733 h 1138036"/>
              <a:gd name="connsiteX15" fmla="*/ 2354603 w 2555487"/>
              <a:gd name="connsiteY15" fmla="*/ 485428 h 1138036"/>
              <a:gd name="connsiteX16" fmla="*/ 2497157 w 2555487"/>
              <a:gd name="connsiteY16" fmla="*/ 569723 h 1138036"/>
              <a:gd name="connsiteX17" fmla="*/ 2555487 w 2555487"/>
              <a:gd name="connsiteY17" fmla="*/ 618391 h 11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5487" h="1138036">
                <a:moveTo>
                  <a:pt x="2152357" y="575409"/>
                </a:moveTo>
                <a:cubicBezTo>
                  <a:pt x="2125985" y="574519"/>
                  <a:pt x="2099199" y="574674"/>
                  <a:pt x="2072403" y="575663"/>
                </a:cubicBezTo>
                <a:cubicBezTo>
                  <a:pt x="1893762" y="582256"/>
                  <a:pt x="1714700" y="625894"/>
                  <a:pt x="1655350" y="643761"/>
                </a:cubicBezTo>
                <a:cubicBezTo>
                  <a:pt x="1560389" y="672349"/>
                  <a:pt x="1642401" y="703136"/>
                  <a:pt x="1797790" y="788900"/>
                </a:cubicBezTo>
                <a:cubicBezTo>
                  <a:pt x="1933756" y="863943"/>
                  <a:pt x="2276267" y="976026"/>
                  <a:pt x="2500015" y="1103053"/>
                </a:cubicBezTo>
                <a:lnTo>
                  <a:pt x="2555487" y="1138036"/>
                </a:lnTo>
                <a:lnTo>
                  <a:pt x="2555487" y="748304"/>
                </a:lnTo>
                <a:lnTo>
                  <a:pt x="2533563" y="727979"/>
                </a:lnTo>
                <a:cubicBezTo>
                  <a:pt x="2477754" y="680458"/>
                  <a:pt x="2421506" y="641562"/>
                  <a:pt x="2367552" y="617372"/>
                </a:cubicBezTo>
                <a:cubicBezTo>
                  <a:pt x="2306853" y="590159"/>
                  <a:pt x="2231472" y="578079"/>
                  <a:pt x="2152357" y="575409"/>
                </a:cubicBezTo>
                <a:close/>
                <a:moveTo>
                  <a:pt x="2555487" y="0"/>
                </a:moveTo>
                <a:lnTo>
                  <a:pt x="0" y="0"/>
                </a:lnTo>
                <a:lnTo>
                  <a:pt x="22950" y="31046"/>
                </a:lnTo>
                <a:cubicBezTo>
                  <a:pt x="150553" y="174261"/>
                  <a:pt x="353962" y="319399"/>
                  <a:pt x="438132" y="406262"/>
                </a:cubicBezTo>
                <a:cubicBezTo>
                  <a:pt x="606471" y="579988"/>
                  <a:pt x="753228" y="696539"/>
                  <a:pt x="1072639" y="709733"/>
                </a:cubicBezTo>
                <a:cubicBezTo>
                  <a:pt x="1392051" y="722928"/>
                  <a:pt x="1979078" y="333693"/>
                  <a:pt x="2354603" y="485428"/>
                </a:cubicBezTo>
                <a:cubicBezTo>
                  <a:pt x="2401543" y="504395"/>
                  <a:pt x="2449259" y="533292"/>
                  <a:pt x="2497157" y="569723"/>
                </a:cubicBezTo>
                <a:lnTo>
                  <a:pt x="2555487" y="618391"/>
                </a:ln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2" name="شكل حر: شكل 31">
            <a:extLst>
              <a:ext uri="{FF2B5EF4-FFF2-40B4-BE49-F238E27FC236}">
                <a16:creationId xmlns:a16="http://schemas.microsoft.com/office/drawing/2014/main" id="{79B41461-D30E-4227-9771-59E92E30AF69}"/>
              </a:ext>
            </a:extLst>
          </p:cNvPr>
          <p:cNvSpPr/>
          <p:nvPr/>
        </p:nvSpPr>
        <p:spPr>
          <a:xfrm flipH="1">
            <a:off x="0" y="4059994"/>
            <a:ext cx="1829372" cy="2798006"/>
          </a:xfrm>
          <a:custGeom>
            <a:avLst/>
            <a:gdLst>
              <a:gd name="connsiteX0" fmla="*/ 1829372 w 1829372"/>
              <a:gd name="connsiteY0" fmla="*/ 0 h 2798006"/>
              <a:gd name="connsiteX1" fmla="*/ 1734075 w 1829372"/>
              <a:gd name="connsiteY1" fmla="*/ 49902 h 2798006"/>
              <a:gd name="connsiteX2" fmla="*/ 681199 w 1829372"/>
              <a:gd name="connsiteY2" fmla="*/ 982401 h 2798006"/>
              <a:gd name="connsiteX3" fmla="*/ 551708 w 1829372"/>
              <a:gd name="connsiteY3" fmla="*/ 2486563 h 2798006"/>
              <a:gd name="connsiteX4" fmla="*/ 153117 w 1829372"/>
              <a:gd name="connsiteY4" fmla="*/ 2741174 h 2798006"/>
              <a:gd name="connsiteX5" fmla="*/ 0 w 1829372"/>
              <a:gd name="connsiteY5" fmla="*/ 2798006 h 2798006"/>
              <a:gd name="connsiteX6" fmla="*/ 1829372 w 1829372"/>
              <a:gd name="connsiteY6" fmla="*/ 2798006 h 27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372" h="2798006">
                <a:moveTo>
                  <a:pt x="1829372" y="0"/>
                </a:moveTo>
                <a:lnTo>
                  <a:pt x="1734075" y="49902"/>
                </a:lnTo>
                <a:cubicBezTo>
                  <a:pt x="1315673" y="287289"/>
                  <a:pt x="874087" y="713015"/>
                  <a:pt x="681199" y="982401"/>
                </a:cubicBezTo>
                <a:cubicBezTo>
                  <a:pt x="372578" y="1413417"/>
                  <a:pt x="856012" y="2092929"/>
                  <a:pt x="551708" y="2486563"/>
                </a:cubicBezTo>
                <a:cubicBezTo>
                  <a:pt x="475632" y="2584972"/>
                  <a:pt x="329280" y="2667574"/>
                  <a:pt x="153117" y="2741174"/>
                </a:cubicBezTo>
                <a:lnTo>
                  <a:pt x="0" y="2798006"/>
                </a:lnTo>
                <a:lnTo>
                  <a:pt x="1829372" y="2798006"/>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6" name="شكل حر: شكل 25">
            <a:extLst>
              <a:ext uri="{FF2B5EF4-FFF2-40B4-BE49-F238E27FC236}">
                <a16:creationId xmlns:a16="http://schemas.microsoft.com/office/drawing/2014/main" id="{794DF743-AEAF-42CD-A396-F570D19DE560}"/>
              </a:ext>
            </a:extLst>
          </p:cNvPr>
          <p:cNvSpPr/>
          <p:nvPr/>
        </p:nvSpPr>
        <p:spPr>
          <a:xfrm flipH="1">
            <a:off x="10033762" y="0"/>
            <a:ext cx="2158239" cy="3758320"/>
          </a:xfrm>
          <a:custGeom>
            <a:avLst/>
            <a:gdLst>
              <a:gd name="connsiteX0" fmla="*/ 2158239 w 2158239"/>
              <a:gd name="connsiteY0" fmla="*/ 0 h 3758320"/>
              <a:gd name="connsiteX1" fmla="*/ 0 w 2158239"/>
              <a:gd name="connsiteY1" fmla="*/ 0 h 3758320"/>
              <a:gd name="connsiteX2" fmla="*/ 0 w 2158239"/>
              <a:gd name="connsiteY2" fmla="*/ 3758320 h 3758320"/>
              <a:gd name="connsiteX3" fmla="*/ 63031 w 2158239"/>
              <a:gd name="connsiteY3" fmla="*/ 3726403 h 3758320"/>
              <a:gd name="connsiteX4" fmla="*/ 389997 w 2158239"/>
              <a:gd name="connsiteY4" fmla="*/ 3392420 h 3758320"/>
              <a:gd name="connsiteX5" fmla="*/ 765521 w 2158239"/>
              <a:gd name="connsiteY5" fmla="*/ 1901452 h 3758320"/>
              <a:gd name="connsiteX6" fmla="*/ 1827350 w 2158239"/>
              <a:gd name="connsiteY6" fmla="*/ 1294509 h 3758320"/>
              <a:gd name="connsiteX7" fmla="*/ 1684909 w 2158239"/>
              <a:gd name="connsiteY7" fmla="*/ 502845 h 3758320"/>
              <a:gd name="connsiteX8" fmla="*/ 2140557 w 2158239"/>
              <a:gd name="connsiteY8" fmla="*/ 17950 h 37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39" h="3758320">
                <a:moveTo>
                  <a:pt x="2158239" y="0"/>
                </a:moveTo>
                <a:lnTo>
                  <a:pt x="0" y="0"/>
                </a:lnTo>
                <a:lnTo>
                  <a:pt x="0" y="3758320"/>
                </a:lnTo>
                <a:lnTo>
                  <a:pt x="63031" y="3726403"/>
                </a:lnTo>
                <a:cubicBezTo>
                  <a:pt x="184429" y="3657408"/>
                  <a:pt x="302590" y="3556251"/>
                  <a:pt x="389997" y="3392420"/>
                </a:cubicBezTo>
                <a:cubicBezTo>
                  <a:pt x="564810" y="3064758"/>
                  <a:pt x="525962" y="2251104"/>
                  <a:pt x="765521" y="1901452"/>
                </a:cubicBezTo>
                <a:cubicBezTo>
                  <a:pt x="1005080" y="1551800"/>
                  <a:pt x="1674118" y="1527610"/>
                  <a:pt x="1827350" y="1294509"/>
                </a:cubicBezTo>
                <a:cubicBezTo>
                  <a:pt x="1980582" y="1061409"/>
                  <a:pt x="1620164" y="782126"/>
                  <a:pt x="1684909" y="502845"/>
                </a:cubicBezTo>
                <a:cubicBezTo>
                  <a:pt x="1717282" y="363204"/>
                  <a:pt x="1960618" y="183430"/>
                  <a:pt x="2140557" y="17950"/>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grpSp>
        <p:nvGrpSpPr>
          <p:cNvPr id="33" name="مجموعة 32">
            <a:extLst>
              <a:ext uri="{FF2B5EF4-FFF2-40B4-BE49-F238E27FC236}">
                <a16:creationId xmlns:a16="http://schemas.microsoft.com/office/drawing/2014/main" id="{E4357559-20DA-48E4-B575-413C15AD8658}"/>
              </a:ext>
            </a:extLst>
          </p:cNvPr>
          <p:cNvGrpSpPr/>
          <p:nvPr/>
        </p:nvGrpSpPr>
        <p:grpSpPr>
          <a:xfrm>
            <a:off x="2558004" y="642023"/>
            <a:ext cx="7268902" cy="1613497"/>
            <a:chOff x="2576078" y="1129703"/>
            <a:chExt cx="7375045" cy="4549624"/>
          </a:xfrm>
        </p:grpSpPr>
        <p:sp>
          <p:nvSpPr>
            <p:cNvPr id="34" name="شكل حر: شكل 33">
              <a:extLst>
                <a:ext uri="{FF2B5EF4-FFF2-40B4-BE49-F238E27FC236}">
                  <a16:creationId xmlns:a16="http://schemas.microsoft.com/office/drawing/2014/main" id="{855C96EE-0860-4F0E-8B19-49676BE70678}"/>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35" name="شكل حر: شكل 34">
              <a:extLst>
                <a:ext uri="{FF2B5EF4-FFF2-40B4-BE49-F238E27FC236}">
                  <a16:creationId xmlns:a16="http://schemas.microsoft.com/office/drawing/2014/main" id="{9892EB89-9D31-4DCB-B866-168C37DE65AD}"/>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شكل حر: شكل 35">
              <a:extLst>
                <a:ext uri="{FF2B5EF4-FFF2-40B4-BE49-F238E27FC236}">
                  <a16:creationId xmlns:a16="http://schemas.microsoft.com/office/drawing/2014/main" id="{53ABFEAD-73F6-4731-9427-9F65A7D34524}"/>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شكل حر: شكل 36">
              <a:extLst>
                <a:ext uri="{FF2B5EF4-FFF2-40B4-BE49-F238E27FC236}">
                  <a16:creationId xmlns:a16="http://schemas.microsoft.com/office/drawing/2014/main" id="{7A799DD5-9EAA-4112-A048-06D16BEA26B3}"/>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شكل حر: شكل 37">
              <a:extLst>
                <a:ext uri="{FF2B5EF4-FFF2-40B4-BE49-F238E27FC236}">
                  <a16:creationId xmlns:a16="http://schemas.microsoft.com/office/drawing/2014/main" id="{5E336CBD-B76C-44BB-B97B-F9BE6643699A}"/>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9" name="مربع نص 38">
            <a:extLst>
              <a:ext uri="{FF2B5EF4-FFF2-40B4-BE49-F238E27FC236}">
                <a16:creationId xmlns:a16="http://schemas.microsoft.com/office/drawing/2014/main" id="{84584B1D-C8E7-4C6A-8409-19F9D466C911}"/>
              </a:ext>
            </a:extLst>
          </p:cNvPr>
          <p:cNvSpPr txBox="1"/>
          <p:nvPr/>
        </p:nvSpPr>
        <p:spPr>
          <a:xfrm>
            <a:off x="2296611" y="899154"/>
            <a:ext cx="7598778" cy="923330"/>
          </a:xfrm>
          <a:prstGeom prst="rect">
            <a:avLst/>
          </a:prstGeom>
          <a:noFill/>
        </p:spPr>
        <p:txBody>
          <a:bodyPr wrap="square">
            <a:spAutoFit/>
          </a:bodyPr>
          <a:lstStyle/>
          <a:p>
            <a:pPr algn="ctr"/>
            <a:r>
              <a:rPr lang="ar-SA" sz="5400" dirty="0">
                <a:effectLst/>
              </a:rPr>
              <a:t>علامات ضعف الثقة بالنفس</a:t>
            </a:r>
            <a:endParaRPr lang="en-US" sz="5400" dirty="0">
              <a:effectLst/>
            </a:endParaRPr>
          </a:p>
        </p:txBody>
      </p:sp>
      <p:sp>
        <p:nvSpPr>
          <p:cNvPr id="40" name="شكل حر: شكل 39">
            <a:extLst>
              <a:ext uri="{FF2B5EF4-FFF2-40B4-BE49-F238E27FC236}">
                <a16:creationId xmlns:a16="http://schemas.microsoft.com/office/drawing/2014/main" id="{C60C506F-7A22-421D-8DE3-10AE720443D1}"/>
              </a:ext>
            </a:extLst>
          </p:cNvPr>
          <p:cNvSpPr/>
          <p:nvPr/>
        </p:nvSpPr>
        <p:spPr>
          <a:xfrm flipH="1">
            <a:off x="4796485" y="1732635"/>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8" name="مربع نص 207">
            <a:extLst>
              <a:ext uri="{FF2B5EF4-FFF2-40B4-BE49-F238E27FC236}">
                <a16:creationId xmlns:a16="http://schemas.microsoft.com/office/drawing/2014/main" id="{04A23281-BF98-4BCB-B827-3DBC9C94F95F}"/>
              </a:ext>
            </a:extLst>
          </p:cNvPr>
          <p:cNvSpPr txBox="1"/>
          <p:nvPr/>
        </p:nvSpPr>
        <p:spPr>
          <a:xfrm>
            <a:off x="4650074" y="5235152"/>
            <a:ext cx="3067049" cy="646331"/>
          </a:xfrm>
          <a:prstGeom prst="rect">
            <a:avLst/>
          </a:prstGeom>
          <a:noFill/>
        </p:spPr>
        <p:txBody>
          <a:bodyPr wrap="square">
            <a:spAutoFit/>
          </a:bodyPr>
          <a:lstStyle/>
          <a:p>
            <a:r>
              <a:rPr lang="ar-SA" dirty="0"/>
              <a:t>عدم إيمان الشخص بقدرته على النجاح</a:t>
            </a:r>
            <a:r>
              <a:rPr lang="ar-SA" dirty="0">
                <a:effectLst/>
              </a:rPr>
              <a:t> انخفاض التحصيل المدرسيّ</a:t>
            </a:r>
            <a:endParaRPr lang="ar-EG" dirty="0"/>
          </a:p>
        </p:txBody>
      </p:sp>
      <p:sp>
        <p:nvSpPr>
          <p:cNvPr id="209" name="مربع نص 208">
            <a:extLst>
              <a:ext uri="{FF2B5EF4-FFF2-40B4-BE49-F238E27FC236}">
                <a16:creationId xmlns:a16="http://schemas.microsoft.com/office/drawing/2014/main" id="{956B2509-347C-46FB-93AB-B332BA6FDB9F}"/>
              </a:ext>
            </a:extLst>
          </p:cNvPr>
          <p:cNvSpPr txBox="1"/>
          <p:nvPr/>
        </p:nvSpPr>
        <p:spPr>
          <a:xfrm>
            <a:off x="4340506" y="4029433"/>
            <a:ext cx="3194377" cy="646331"/>
          </a:xfrm>
          <a:prstGeom prst="rect">
            <a:avLst/>
          </a:prstGeom>
          <a:noFill/>
        </p:spPr>
        <p:txBody>
          <a:bodyPr wrap="square">
            <a:spAutoFit/>
          </a:bodyPr>
          <a:lstStyle/>
          <a:p>
            <a:r>
              <a:rPr lang="ar-SA" dirty="0">
                <a:effectLst/>
              </a:rPr>
              <a:t>الاضطراب في الحالة المزاجية و </a:t>
            </a:r>
            <a:r>
              <a:rPr lang="ar-SA" dirty="0"/>
              <a:t>التردد المبالغ فيه في اتخاذ القرارات</a:t>
            </a:r>
            <a:endParaRPr lang="ar-EG" dirty="0"/>
          </a:p>
        </p:txBody>
      </p:sp>
      <p:sp>
        <p:nvSpPr>
          <p:cNvPr id="210" name="مربع نص 209">
            <a:extLst>
              <a:ext uri="{FF2B5EF4-FFF2-40B4-BE49-F238E27FC236}">
                <a16:creationId xmlns:a16="http://schemas.microsoft.com/office/drawing/2014/main" id="{72B72A89-BDBD-4922-AACB-8311B97F68AC}"/>
              </a:ext>
            </a:extLst>
          </p:cNvPr>
          <p:cNvSpPr txBox="1"/>
          <p:nvPr/>
        </p:nvSpPr>
        <p:spPr>
          <a:xfrm>
            <a:off x="4710896" y="2702293"/>
            <a:ext cx="2795349" cy="923330"/>
          </a:xfrm>
          <a:prstGeom prst="rect">
            <a:avLst/>
          </a:prstGeom>
          <a:noFill/>
        </p:spPr>
        <p:txBody>
          <a:bodyPr wrap="square">
            <a:spAutoFit/>
          </a:bodyPr>
          <a:lstStyle/>
          <a:p>
            <a:r>
              <a:rPr lang="ar-SA" dirty="0"/>
              <a:t>القاء الّلوم على الآخرين وعدم تحمّل مسؤولية أخطائه و</a:t>
            </a:r>
            <a:r>
              <a:rPr lang="ar-SA" dirty="0">
                <a:effectLst/>
              </a:rPr>
              <a:t>الكذب على الآخرين وخداعهم.</a:t>
            </a:r>
            <a:endParaRPr lang="ar-EG" dirty="0"/>
          </a:p>
        </p:txBody>
      </p:sp>
      <p:sp>
        <p:nvSpPr>
          <p:cNvPr id="211" name="مربع نص 210">
            <a:extLst>
              <a:ext uri="{FF2B5EF4-FFF2-40B4-BE49-F238E27FC236}">
                <a16:creationId xmlns:a16="http://schemas.microsoft.com/office/drawing/2014/main" id="{A2165998-B7C4-4C91-AF27-26ADA72BEB7A}"/>
              </a:ext>
            </a:extLst>
          </p:cNvPr>
          <p:cNvSpPr txBox="1"/>
          <p:nvPr/>
        </p:nvSpPr>
        <p:spPr>
          <a:xfrm>
            <a:off x="665196" y="5276450"/>
            <a:ext cx="2604680" cy="646331"/>
          </a:xfrm>
          <a:prstGeom prst="rect">
            <a:avLst/>
          </a:prstGeom>
          <a:noFill/>
        </p:spPr>
        <p:txBody>
          <a:bodyPr wrap="square">
            <a:spAutoFit/>
          </a:bodyPr>
          <a:lstStyle/>
          <a:p>
            <a:r>
              <a:rPr lang="ar-SA" dirty="0">
                <a:effectLst/>
              </a:rPr>
              <a:t>القيام ببعض التصرّفات اللاأخلاقية</a:t>
            </a:r>
            <a:endParaRPr lang="ar-EG" dirty="0"/>
          </a:p>
        </p:txBody>
      </p:sp>
      <p:sp>
        <p:nvSpPr>
          <p:cNvPr id="212" name="مربع نص 211">
            <a:extLst>
              <a:ext uri="{FF2B5EF4-FFF2-40B4-BE49-F238E27FC236}">
                <a16:creationId xmlns:a16="http://schemas.microsoft.com/office/drawing/2014/main" id="{510E70F7-08D3-42B4-AB78-51B810290B95}"/>
              </a:ext>
            </a:extLst>
          </p:cNvPr>
          <p:cNvSpPr txBox="1"/>
          <p:nvPr/>
        </p:nvSpPr>
        <p:spPr>
          <a:xfrm>
            <a:off x="678411" y="2695471"/>
            <a:ext cx="2604680" cy="646331"/>
          </a:xfrm>
          <a:prstGeom prst="rect">
            <a:avLst/>
          </a:prstGeom>
          <a:noFill/>
        </p:spPr>
        <p:txBody>
          <a:bodyPr wrap="square">
            <a:spAutoFit/>
          </a:bodyPr>
          <a:lstStyle/>
          <a:p>
            <a:r>
              <a:rPr lang="ar-SA" dirty="0"/>
              <a:t>الخوف من الفشل، وذلك بتجنّب القيام بالمهام الصّعبة</a:t>
            </a:r>
            <a:endParaRPr lang="ar-EG" dirty="0"/>
          </a:p>
        </p:txBody>
      </p:sp>
      <p:sp>
        <p:nvSpPr>
          <p:cNvPr id="213" name="مربع نص 212">
            <a:extLst>
              <a:ext uri="{FF2B5EF4-FFF2-40B4-BE49-F238E27FC236}">
                <a16:creationId xmlns:a16="http://schemas.microsoft.com/office/drawing/2014/main" id="{385DADE3-8543-4BB8-9F35-2FCAAE1D683D}"/>
              </a:ext>
            </a:extLst>
          </p:cNvPr>
          <p:cNvSpPr txBox="1"/>
          <p:nvPr/>
        </p:nvSpPr>
        <p:spPr>
          <a:xfrm>
            <a:off x="682906" y="3967802"/>
            <a:ext cx="2662177" cy="923330"/>
          </a:xfrm>
          <a:prstGeom prst="rect">
            <a:avLst/>
          </a:prstGeom>
          <a:noFill/>
        </p:spPr>
        <p:txBody>
          <a:bodyPr wrap="square">
            <a:spAutoFit/>
          </a:bodyPr>
          <a:lstStyle/>
          <a:p>
            <a:r>
              <a:rPr lang="ar-SA" dirty="0"/>
              <a:t>إهمال الشخص لنفسه ولحاجاته الأساسية </a:t>
            </a:r>
            <a:r>
              <a:rPr lang="ar-SA" dirty="0">
                <a:effectLst/>
              </a:rPr>
              <a:t>وفقدان الاهتمام بالأنشطة المعتادة</a:t>
            </a:r>
            <a:endParaRPr lang="ar-EG" dirty="0"/>
          </a:p>
        </p:txBody>
      </p:sp>
      <p:grpSp>
        <p:nvGrpSpPr>
          <p:cNvPr id="214" name="مجموعة 213">
            <a:extLst>
              <a:ext uri="{FF2B5EF4-FFF2-40B4-BE49-F238E27FC236}">
                <a16:creationId xmlns:a16="http://schemas.microsoft.com/office/drawing/2014/main" id="{D12D1C2F-070F-4029-9D92-C41FDFD29F69}"/>
              </a:ext>
            </a:extLst>
          </p:cNvPr>
          <p:cNvGrpSpPr/>
          <p:nvPr/>
        </p:nvGrpSpPr>
        <p:grpSpPr>
          <a:xfrm>
            <a:off x="7516235" y="3695862"/>
            <a:ext cx="1174640" cy="1167369"/>
            <a:chOff x="5502209" y="2097289"/>
            <a:chExt cx="938548" cy="932739"/>
          </a:xfrm>
        </p:grpSpPr>
        <p:pic>
          <p:nvPicPr>
            <p:cNvPr id="215" name="رسم 214" descr="انعكاس مع تعبئة خالصة">
              <a:extLst>
                <a:ext uri="{FF2B5EF4-FFF2-40B4-BE49-F238E27FC236}">
                  <a16:creationId xmlns:a16="http://schemas.microsoft.com/office/drawing/2014/main" id="{51DD5458-05BE-4FCF-B632-7DC547FF96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6357" y="2115628"/>
              <a:ext cx="914400" cy="914400"/>
            </a:xfrm>
            <a:prstGeom prst="rect">
              <a:avLst/>
            </a:prstGeom>
          </p:spPr>
        </p:pic>
        <p:pic>
          <p:nvPicPr>
            <p:cNvPr id="216" name="رسم 215" descr="انعكاس خطوط عريضة">
              <a:extLst>
                <a:ext uri="{FF2B5EF4-FFF2-40B4-BE49-F238E27FC236}">
                  <a16:creationId xmlns:a16="http://schemas.microsoft.com/office/drawing/2014/main" id="{0CB5989E-62F6-4ED2-85FE-11E779BA58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2209" y="2097289"/>
              <a:ext cx="914400" cy="914400"/>
            </a:xfrm>
            <a:prstGeom prst="rect">
              <a:avLst/>
            </a:prstGeom>
          </p:spPr>
        </p:pic>
      </p:grpSp>
      <p:grpSp>
        <p:nvGrpSpPr>
          <p:cNvPr id="217" name="مجموعة 216">
            <a:extLst>
              <a:ext uri="{FF2B5EF4-FFF2-40B4-BE49-F238E27FC236}">
                <a16:creationId xmlns:a16="http://schemas.microsoft.com/office/drawing/2014/main" id="{45F8C57F-BE04-408B-B94C-1568FE779E2C}"/>
              </a:ext>
            </a:extLst>
          </p:cNvPr>
          <p:cNvGrpSpPr/>
          <p:nvPr/>
        </p:nvGrpSpPr>
        <p:grpSpPr>
          <a:xfrm>
            <a:off x="7450840" y="2475144"/>
            <a:ext cx="1221272" cy="1217388"/>
            <a:chOff x="9676782" y="2310830"/>
            <a:chExt cx="961143" cy="958086"/>
          </a:xfrm>
        </p:grpSpPr>
        <p:pic>
          <p:nvPicPr>
            <p:cNvPr id="218" name="رسم 217" descr="دردشة مع تعبئة خالصة">
              <a:extLst>
                <a:ext uri="{FF2B5EF4-FFF2-40B4-BE49-F238E27FC236}">
                  <a16:creationId xmlns:a16="http://schemas.microsoft.com/office/drawing/2014/main" id="{51E99CC8-CFD8-4046-B67A-4488EFEE91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23525" y="2310830"/>
              <a:ext cx="914400" cy="914400"/>
            </a:xfrm>
            <a:prstGeom prst="rect">
              <a:avLst/>
            </a:prstGeom>
          </p:spPr>
        </p:pic>
        <p:pic>
          <p:nvPicPr>
            <p:cNvPr id="219" name="رسم 218" descr="دردشة خطوط عريضة">
              <a:extLst>
                <a:ext uri="{FF2B5EF4-FFF2-40B4-BE49-F238E27FC236}">
                  <a16:creationId xmlns:a16="http://schemas.microsoft.com/office/drawing/2014/main" id="{3E31B5D4-6B63-4154-A192-8A0EEC65C3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76782" y="2354516"/>
              <a:ext cx="914400" cy="914400"/>
            </a:xfrm>
            <a:prstGeom prst="rect">
              <a:avLst/>
            </a:prstGeom>
          </p:spPr>
        </p:pic>
      </p:grpSp>
      <p:grpSp>
        <p:nvGrpSpPr>
          <p:cNvPr id="220" name="مجموعة 219">
            <a:extLst>
              <a:ext uri="{FF2B5EF4-FFF2-40B4-BE49-F238E27FC236}">
                <a16:creationId xmlns:a16="http://schemas.microsoft.com/office/drawing/2014/main" id="{40F28B3D-6FD6-4DE9-9B62-B1781E82684F}"/>
              </a:ext>
            </a:extLst>
          </p:cNvPr>
          <p:cNvGrpSpPr/>
          <p:nvPr/>
        </p:nvGrpSpPr>
        <p:grpSpPr>
          <a:xfrm>
            <a:off x="7492194" y="4886090"/>
            <a:ext cx="1133625" cy="1145733"/>
            <a:chOff x="8901602" y="4100179"/>
            <a:chExt cx="925984" cy="935875"/>
          </a:xfrm>
        </p:grpSpPr>
        <p:pic>
          <p:nvPicPr>
            <p:cNvPr id="221" name="رسم 220" descr="أُذن مع تعبئة خالصة">
              <a:extLst>
                <a:ext uri="{FF2B5EF4-FFF2-40B4-BE49-F238E27FC236}">
                  <a16:creationId xmlns:a16="http://schemas.microsoft.com/office/drawing/2014/main" id="{05EA48BF-5DF5-4673-BDE4-6838B9B3BC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01602" y="4100179"/>
              <a:ext cx="914400" cy="914400"/>
            </a:xfrm>
            <a:prstGeom prst="rect">
              <a:avLst/>
            </a:prstGeom>
          </p:spPr>
        </p:pic>
        <p:pic>
          <p:nvPicPr>
            <p:cNvPr id="222" name="رسم 221" descr="أُذن خطوط عريضة">
              <a:extLst>
                <a:ext uri="{FF2B5EF4-FFF2-40B4-BE49-F238E27FC236}">
                  <a16:creationId xmlns:a16="http://schemas.microsoft.com/office/drawing/2014/main" id="{B336CCE8-D3C6-4332-A88A-6B340891E45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13186" y="4121654"/>
              <a:ext cx="914400" cy="914400"/>
            </a:xfrm>
            <a:prstGeom prst="rect">
              <a:avLst/>
            </a:prstGeom>
          </p:spPr>
        </p:pic>
      </p:grpSp>
      <p:grpSp>
        <p:nvGrpSpPr>
          <p:cNvPr id="223" name="مجموعة 222">
            <a:extLst>
              <a:ext uri="{FF2B5EF4-FFF2-40B4-BE49-F238E27FC236}">
                <a16:creationId xmlns:a16="http://schemas.microsoft.com/office/drawing/2014/main" id="{193BCE96-8E4F-452A-8C95-ED0DDCBF5572}"/>
              </a:ext>
            </a:extLst>
          </p:cNvPr>
          <p:cNvGrpSpPr/>
          <p:nvPr/>
        </p:nvGrpSpPr>
        <p:grpSpPr>
          <a:xfrm>
            <a:off x="3201015" y="2482193"/>
            <a:ext cx="1086544" cy="1112249"/>
            <a:chOff x="1125030" y="2325146"/>
            <a:chExt cx="914410" cy="936042"/>
          </a:xfrm>
        </p:grpSpPr>
        <p:pic>
          <p:nvPicPr>
            <p:cNvPr id="224" name="رسم 223" descr="رأس بتروس مع تعبئة خالصة">
              <a:extLst>
                <a:ext uri="{FF2B5EF4-FFF2-40B4-BE49-F238E27FC236}">
                  <a16:creationId xmlns:a16="http://schemas.microsoft.com/office/drawing/2014/main" id="{4AC60B11-4EEC-4B03-A189-C2AB7608D70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5040" y="2325146"/>
              <a:ext cx="914400" cy="914400"/>
            </a:xfrm>
            <a:prstGeom prst="rect">
              <a:avLst/>
            </a:prstGeom>
          </p:spPr>
        </p:pic>
        <p:pic>
          <p:nvPicPr>
            <p:cNvPr id="225" name="رسم 224" descr="رأس بتروس خطوط عريضة">
              <a:extLst>
                <a:ext uri="{FF2B5EF4-FFF2-40B4-BE49-F238E27FC236}">
                  <a16:creationId xmlns:a16="http://schemas.microsoft.com/office/drawing/2014/main" id="{75A35B3B-24C1-4251-9C46-D36420674AF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5030" y="2346788"/>
              <a:ext cx="914400" cy="914400"/>
            </a:xfrm>
            <a:prstGeom prst="rect">
              <a:avLst/>
            </a:prstGeom>
          </p:spPr>
        </p:pic>
      </p:grpSp>
      <p:grpSp>
        <p:nvGrpSpPr>
          <p:cNvPr id="226" name="مجموعة 225">
            <a:extLst>
              <a:ext uri="{FF2B5EF4-FFF2-40B4-BE49-F238E27FC236}">
                <a16:creationId xmlns:a16="http://schemas.microsoft.com/office/drawing/2014/main" id="{DE7429C9-B3B4-4790-8719-56CE5A3202F6}"/>
              </a:ext>
            </a:extLst>
          </p:cNvPr>
          <p:cNvGrpSpPr/>
          <p:nvPr/>
        </p:nvGrpSpPr>
        <p:grpSpPr>
          <a:xfrm>
            <a:off x="3249666" y="3877919"/>
            <a:ext cx="1035543" cy="1049343"/>
            <a:chOff x="5527286" y="4245150"/>
            <a:chExt cx="928126" cy="940494"/>
          </a:xfrm>
        </p:grpSpPr>
        <p:pic>
          <p:nvPicPr>
            <p:cNvPr id="227" name="رسم 226" descr="ساعة توقيت 75% مع تعبئة خالصة">
              <a:extLst>
                <a:ext uri="{FF2B5EF4-FFF2-40B4-BE49-F238E27FC236}">
                  <a16:creationId xmlns:a16="http://schemas.microsoft.com/office/drawing/2014/main" id="{C70E8987-B3C5-456C-8274-D73D04AD3D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27286" y="4245150"/>
              <a:ext cx="914400" cy="914400"/>
            </a:xfrm>
            <a:prstGeom prst="rect">
              <a:avLst/>
            </a:prstGeom>
          </p:spPr>
        </p:pic>
        <p:pic>
          <p:nvPicPr>
            <p:cNvPr id="228" name="رسم 227" descr="ساعة توقيت 75% خطوط عريضة">
              <a:extLst>
                <a:ext uri="{FF2B5EF4-FFF2-40B4-BE49-F238E27FC236}">
                  <a16:creationId xmlns:a16="http://schemas.microsoft.com/office/drawing/2014/main" id="{C8F615D2-030E-469B-BF89-4E5C2D9A296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541012" y="4271244"/>
              <a:ext cx="914400" cy="914400"/>
            </a:xfrm>
            <a:prstGeom prst="rect">
              <a:avLst/>
            </a:prstGeom>
          </p:spPr>
        </p:pic>
      </p:grpSp>
      <p:grpSp>
        <p:nvGrpSpPr>
          <p:cNvPr id="229" name="مجموعة 228">
            <a:extLst>
              <a:ext uri="{FF2B5EF4-FFF2-40B4-BE49-F238E27FC236}">
                <a16:creationId xmlns:a16="http://schemas.microsoft.com/office/drawing/2014/main" id="{FEE54A77-D607-4D01-8C08-E2A14A425F9D}"/>
              </a:ext>
            </a:extLst>
          </p:cNvPr>
          <p:cNvGrpSpPr/>
          <p:nvPr/>
        </p:nvGrpSpPr>
        <p:grpSpPr>
          <a:xfrm>
            <a:off x="3314517" y="5088054"/>
            <a:ext cx="924360" cy="929744"/>
            <a:chOff x="864190" y="4437679"/>
            <a:chExt cx="924360" cy="929744"/>
          </a:xfrm>
        </p:grpSpPr>
        <p:pic>
          <p:nvPicPr>
            <p:cNvPr id="230" name="رسم 229" descr="رقص مع تعبئة خالصة">
              <a:extLst>
                <a:ext uri="{FF2B5EF4-FFF2-40B4-BE49-F238E27FC236}">
                  <a16:creationId xmlns:a16="http://schemas.microsoft.com/office/drawing/2014/main" id="{365BC739-317A-4AFC-8531-B30C9941A2B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64190" y="4437679"/>
              <a:ext cx="914400" cy="914400"/>
            </a:xfrm>
            <a:prstGeom prst="rect">
              <a:avLst/>
            </a:prstGeom>
          </p:spPr>
        </p:pic>
        <p:pic>
          <p:nvPicPr>
            <p:cNvPr id="231" name="رسم 230" descr="رقص خطوط عريضة">
              <a:extLst>
                <a:ext uri="{FF2B5EF4-FFF2-40B4-BE49-F238E27FC236}">
                  <a16:creationId xmlns:a16="http://schemas.microsoft.com/office/drawing/2014/main" id="{C9D789EC-A800-41F0-B25F-48AEA5B5E2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4150" y="4453023"/>
              <a:ext cx="914400" cy="914400"/>
            </a:xfrm>
            <a:prstGeom prst="rect">
              <a:avLst/>
            </a:prstGeom>
          </p:spPr>
        </p:pic>
      </p:grpSp>
      <p:pic>
        <p:nvPicPr>
          <p:cNvPr id="232" name="رسم 231" descr="دوار الشمس مع تعبئة خالصة">
            <a:extLst>
              <a:ext uri="{FF2B5EF4-FFF2-40B4-BE49-F238E27FC236}">
                <a16:creationId xmlns:a16="http://schemas.microsoft.com/office/drawing/2014/main" id="{A96DFEEB-BDEF-4D14-991F-D6FF66B55F1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2522197">
            <a:off x="10073597" y="2459312"/>
            <a:ext cx="569963" cy="569963"/>
          </a:xfrm>
          <a:prstGeom prst="rect">
            <a:avLst/>
          </a:prstGeom>
        </p:spPr>
      </p:pic>
      <p:pic>
        <p:nvPicPr>
          <p:cNvPr id="233" name="رسم 232" descr="نظارات شمس مع تعبئة خالصة">
            <a:extLst>
              <a:ext uri="{FF2B5EF4-FFF2-40B4-BE49-F238E27FC236}">
                <a16:creationId xmlns:a16="http://schemas.microsoft.com/office/drawing/2014/main" id="{19BCB5FF-A46A-4E65-9231-8F4DF5DE352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667889">
            <a:off x="1148809" y="74846"/>
            <a:ext cx="647195" cy="647195"/>
          </a:xfrm>
          <a:prstGeom prst="rect">
            <a:avLst/>
          </a:prstGeom>
        </p:spPr>
      </p:pic>
      <p:pic>
        <p:nvPicPr>
          <p:cNvPr id="234" name="رسم 233" descr="نظارات شمس مع تعبئة خالصة">
            <a:extLst>
              <a:ext uri="{FF2B5EF4-FFF2-40B4-BE49-F238E27FC236}">
                <a16:creationId xmlns:a16="http://schemas.microsoft.com/office/drawing/2014/main" id="{A0C36369-D2E4-404B-9255-6FF86221128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247089">
            <a:off x="3987309" y="6117033"/>
            <a:ext cx="647195" cy="647195"/>
          </a:xfrm>
          <a:prstGeom prst="rect">
            <a:avLst/>
          </a:prstGeom>
        </p:spPr>
      </p:pic>
      <p:pic>
        <p:nvPicPr>
          <p:cNvPr id="237" name="صورة 236">
            <a:extLst>
              <a:ext uri="{FF2B5EF4-FFF2-40B4-BE49-F238E27FC236}">
                <a16:creationId xmlns:a16="http://schemas.microsoft.com/office/drawing/2014/main" id="{1DC53371-0C0C-493F-81C5-4F828C2C1293}"/>
              </a:ext>
            </a:extLst>
          </p:cNvPr>
          <p:cNvPicPr>
            <a:picLocks noChangeAspect="1"/>
          </p:cNvPicPr>
          <p:nvPr/>
        </p:nvPicPr>
        <p:blipFill>
          <a:blip r:embed="rId33"/>
          <a:stretch>
            <a:fillRect/>
          </a:stretch>
        </p:blipFill>
        <p:spPr>
          <a:xfrm>
            <a:off x="8767961" y="3165752"/>
            <a:ext cx="2743438" cy="2395936"/>
          </a:xfrm>
          <a:prstGeom prst="rect">
            <a:avLst/>
          </a:prstGeom>
        </p:spPr>
      </p:pic>
    </p:spTree>
    <p:extLst>
      <p:ext uri="{BB962C8B-B14F-4D97-AF65-F5344CB8AC3E}">
        <p14:creationId xmlns:p14="http://schemas.microsoft.com/office/powerpoint/2010/main" val="99750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صورة 21">
            <a:extLst>
              <a:ext uri="{FF2B5EF4-FFF2-40B4-BE49-F238E27FC236}">
                <a16:creationId xmlns:a16="http://schemas.microsoft.com/office/drawing/2014/main" id="{3FF9651D-5918-405C-A2C6-33EED10F336F}"/>
              </a:ext>
            </a:extLst>
          </p:cNvPr>
          <p:cNvPicPr>
            <a:picLocks noChangeAspect="1"/>
          </p:cNvPicPr>
          <p:nvPr/>
        </p:nvPicPr>
        <p:blipFill>
          <a:blip r:embed="rId3"/>
          <a:stretch>
            <a:fillRect/>
          </a:stretch>
        </p:blipFill>
        <p:spPr>
          <a:xfrm>
            <a:off x="0" y="1"/>
            <a:ext cx="12192000" cy="6857999"/>
          </a:xfrm>
          <a:prstGeom prst="rect">
            <a:avLst/>
          </a:prstGeom>
        </p:spPr>
      </p:pic>
      <p:sp>
        <p:nvSpPr>
          <p:cNvPr id="7" name="شكل حر: شكل 6">
            <a:extLst>
              <a:ext uri="{FF2B5EF4-FFF2-40B4-BE49-F238E27FC236}">
                <a16:creationId xmlns:a16="http://schemas.microsoft.com/office/drawing/2014/main" id="{4F8FA67C-02AB-4A06-86B5-C0DF071F54F6}"/>
              </a:ext>
            </a:extLst>
          </p:cNvPr>
          <p:cNvSpPr/>
          <p:nvPr/>
        </p:nvSpPr>
        <p:spPr>
          <a:xfrm>
            <a:off x="9121907" y="0"/>
            <a:ext cx="3070093" cy="1794526"/>
          </a:xfrm>
          <a:custGeom>
            <a:avLst/>
            <a:gdLst>
              <a:gd name="connsiteX0" fmla="*/ 2239359 w 3070093"/>
              <a:gd name="connsiteY0" fmla="*/ 749029 h 1794526"/>
              <a:gd name="connsiteX1" fmla="*/ 2454554 w 3070093"/>
              <a:gd name="connsiteY1" fmla="*/ 790992 h 1794526"/>
              <a:gd name="connsiteX2" fmla="*/ 3037265 w 3070093"/>
              <a:gd name="connsiteY2" fmla="*/ 1397935 h 1794526"/>
              <a:gd name="connsiteX3" fmla="*/ 3070093 w 3070093"/>
              <a:gd name="connsiteY3" fmla="*/ 1456565 h 1794526"/>
              <a:gd name="connsiteX4" fmla="*/ 3070093 w 3070093"/>
              <a:gd name="connsiteY4" fmla="*/ 1794526 h 1794526"/>
              <a:gd name="connsiteX5" fmla="*/ 3020104 w 3070093"/>
              <a:gd name="connsiteY5" fmla="*/ 1728311 h 1794526"/>
              <a:gd name="connsiteX6" fmla="*/ 2674689 w 3070093"/>
              <a:gd name="connsiteY6" fmla="*/ 1331963 h 1794526"/>
              <a:gd name="connsiteX7" fmla="*/ 1884792 w 3070093"/>
              <a:gd name="connsiteY7" fmla="*/ 962520 h 1794526"/>
              <a:gd name="connsiteX8" fmla="*/ 1742352 w 3070093"/>
              <a:gd name="connsiteY8" fmla="*/ 817381 h 1794526"/>
              <a:gd name="connsiteX9" fmla="*/ 2159405 w 3070093"/>
              <a:gd name="connsiteY9" fmla="*/ 749283 h 1794526"/>
              <a:gd name="connsiteX10" fmla="*/ 2239359 w 3070093"/>
              <a:gd name="connsiteY10" fmla="*/ 749029 h 1794526"/>
              <a:gd name="connsiteX11" fmla="*/ 0 w 3070093"/>
              <a:gd name="connsiteY11" fmla="*/ 0 h 1794526"/>
              <a:gd name="connsiteX12" fmla="*/ 3070093 w 3070093"/>
              <a:gd name="connsiteY12" fmla="*/ 0 h 1794526"/>
              <a:gd name="connsiteX13" fmla="*/ 3070093 w 3070093"/>
              <a:gd name="connsiteY13" fmla="*/ 1303965 h 1794526"/>
              <a:gd name="connsiteX14" fmla="*/ 3004083 w 3070093"/>
              <a:gd name="connsiteY14" fmla="*/ 1209915 h 1794526"/>
              <a:gd name="connsiteX15" fmla="*/ 2441605 w 3070093"/>
              <a:gd name="connsiteY15" fmla="*/ 659048 h 1794526"/>
              <a:gd name="connsiteX16" fmla="*/ 1159641 w 3070093"/>
              <a:gd name="connsiteY16" fmla="*/ 883353 h 1794526"/>
              <a:gd name="connsiteX17" fmla="*/ 525134 w 3070093"/>
              <a:gd name="connsiteY17" fmla="*/ 579882 h 1794526"/>
              <a:gd name="connsiteX18" fmla="*/ 8666 w 3070093"/>
              <a:gd name="connsiteY18" fmla="*/ 47536 h 17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0093" h="1794526">
                <a:moveTo>
                  <a:pt x="2239359" y="749029"/>
                </a:moveTo>
                <a:cubicBezTo>
                  <a:pt x="2318474" y="751699"/>
                  <a:pt x="2393855" y="763779"/>
                  <a:pt x="2454554" y="790992"/>
                </a:cubicBezTo>
                <a:cubicBezTo>
                  <a:pt x="2670372" y="887752"/>
                  <a:pt x="2922880" y="1219811"/>
                  <a:pt x="3037265" y="1397935"/>
                </a:cubicBezTo>
                <a:lnTo>
                  <a:pt x="3070093" y="1456565"/>
                </a:lnTo>
                <a:lnTo>
                  <a:pt x="3070093" y="1794526"/>
                </a:lnTo>
                <a:lnTo>
                  <a:pt x="3020104" y="1728311"/>
                </a:lnTo>
                <a:cubicBezTo>
                  <a:pt x="2929625" y="1604786"/>
                  <a:pt x="2805529" y="1425424"/>
                  <a:pt x="2674689" y="1331963"/>
                </a:cubicBezTo>
                <a:cubicBezTo>
                  <a:pt x="2465345" y="1182426"/>
                  <a:pt x="2040182" y="1048283"/>
                  <a:pt x="1884792" y="962520"/>
                </a:cubicBezTo>
                <a:cubicBezTo>
                  <a:pt x="1729402" y="876756"/>
                  <a:pt x="1647391" y="845969"/>
                  <a:pt x="1742352" y="817381"/>
                </a:cubicBezTo>
                <a:cubicBezTo>
                  <a:pt x="1801702" y="799514"/>
                  <a:pt x="1980764" y="755876"/>
                  <a:pt x="2159405" y="749283"/>
                </a:cubicBezTo>
                <a:cubicBezTo>
                  <a:pt x="2186201" y="748294"/>
                  <a:pt x="2212988" y="748139"/>
                  <a:pt x="2239359" y="749029"/>
                </a:cubicBezTo>
                <a:close/>
                <a:moveTo>
                  <a:pt x="0" y="0"/>
                </a:moveTo>
                <a:lnTo>
                  <a:pt x="3070093" y="0"/>
                </a:lnTo>
                <a:lnTo>
                  <a:pt x="3070093" y="1303965"/>
                </a:lnTo>
                <a:lnTo>
                  <a:pt x="3004083" y="1209915"/>
                </a:lnTo>
                <a:cubicBezTo>
                  <a:pt x="2829539" y="969667"/>
                  <a:pt x="2629367" y="734916"/>
                  <a:pt x="2441605" y="659048"/>
                </a:cubicBezTo>
                <a:cubicBezTo>
                  <a:pt x="2066080" y="507313"/>
                  <a:pt x="1479053" y="896548"/>
                  <a:pt x="1159641" y="883353"/>
                </a:cubicBezTo>
                <a:cubicBezTo>
                  <a:pt x="840230" y="870159"/>
                  <a:pt x="693473" y="753608"/>
                  <a:pt x="525134" y="579882"/>
                </a:cubicBezTo>
                <a:cubicBezTo>
                  <a:pt x="409401" y="460446"/>
                  <a:pt x="68230" y="230832"/>
                  <a:pt x="8666" y="47536"/>
                </a:cubicBez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8" name="شكل حر: شكل 7">
            <a:extLst>
              <a:ext uri="{FF2B5EF4-FFF2-40B4-BE49-F238E27FC236}">
                <a16:creationId xmlns:a16="http://schemas.microsoft.com/office/drawing/2014/main" id="{81FCE95C-B275-430B-984D-C3EEEE2A002A}"/>
              </a:ext>
            </a:extLst>
          </p:cNvPr>
          <p:cNvSpPr/>
          <p:nvPr/>
        </p:nvSpPr>
        <p:spPr>
          <a:xfrm rot="20062602">
            <a:off x="-272648" y="4519253"/>
            <a:ext cx="3017169" cy="2854434"/>
          </a:xfrm>
          <a:custGeom>
            <a:avLst/>
            <a:gdLst>
              <a:gd name="connsiteX0" fmla="*/ 1480832 w 3017169"/>
              <a:gd name="connsiteY0" fmla="*/ 1641565 h 2854434"/>
              <a:gd name="connsiteX1" fmla="*/ 1900936 w 3017169"/>
              <a:gd name="connsiteY1" fmla="*/ 2324130 h 2854434"/>
              <a:gd name="connsiteX2" fmla="*/ 3008319 w 3017169"/>
              <a:gd name="connsiteY2" fmla="*/ 2802024 h 2854434"/>
              <a:gd name="connsiteX3" fmla="*/ 2375562 w 3017169"/>
              <a:gd name="connsiteY3" fmla="*/ 2815645 h 2854434"/>
              <a:gd name="connsiteX4" fmla="*/ 2238996 w 3017169"/>
              <a:gd name="connsiteY4" fmla="*/ 2788487 h 2854434"/>
              <a:gd name="connsiteX5" fmla="*/ 1529277 w 3017169"/>
              <a:gd name="connsiteY5" fmla="*/ 2448091 h 2854434"/>
              <a:gd name="connsiteX6" fmla="*/ 1471956 w 3017169"/>
              <a:gd name="connsiteY6" fmla="*/ 2338619 h 2854434"/>
              <a:gd name="connsiteX7" fmla="*/ 1433785 w 3017169"/>
              <a:gd name="connsiteY7" fmla="*/ 1641519 h 2854434"/>
              <a:gd name="connsiteX8" fmla="*/ 1480832 w 3017169"/>
              <a:gd name="connsiteY8" fmla="*/ 1641565 h 2854434"/>
              <a:gd name="connsiteX9" fmla="*/ 862171 w 3017169"/>
              <a:gd name="connsiteY9" fmla="*/ 543609 h 2854434"/>
              <a:gd name="connsiteX10" fmla="*/ 1176631 w 3017169"/>
              <a:gd name="connsiteY10" fmla="*/ 818287 h 2854434"/>
              <a:gd name="connsiteX11" fmla="*/ 1323958 w 3017169"/>
              <a:gd name="connsiteY11" fmla="*/ 2337666 h 2854434"/>
              <a:gd name="connsiteX12" fmla="*/ 1333704 w 3017169"/>
              <a:gd name="connsiteY12" fmla="*/ 2354291 h 2854434"/>
              <a:gd name="connsiteX13" fmla="*/ 0 w 3017169"/>
              <a:gd name="connsiteY13" fmla="*/ 1714620 h 2854434"/>
              <a:gd name="connsiteX14" fmla="*/ 602662 w 3017169"/>
              <a:gd name="connsiteY14" fmla="*/ 458079 h 2854434"/>
              <a:gd name="connsiteX15" fmla="*/ 603579 w 3017169"/>
              <a:gd name="connsiteY15" fmla="*/ 458184 h 2854434"/>
              <a:gd name="connsiteX16" fmla="*/ 862171 w 3017169"/>
              <a:gd name="connsiteY16" fmla="*/ 543609 h 2854434"/>
              <a:gd name="connsiteX17" fmla="*/ 1090197 w 3017169"/>
              <a:gd name="connsiteY17" fmla="*/ 110862 h 2854434"/>
              <a:gd name="connsiteX18" fmla="*/ 1389761 w 3017169"/>
              <a:gd name="connsiteY18" fmla="*/ 332431 h 2854434"/>
              <a:gd name="connsiteX19" fmla="*/ 1493354 w 3017169"/>
              <a:gd name="connsiteY19" fmla="*/ 873401 h 2854434"/>
              <a:gd name="connsiteX20" fmla="*/ 1096913 w 3017169"/>
              <a:gd name="connsiteY20" fmla="*/ 474855 h 2854434"/>
              <a:gd name="connsiteX21" fmla="*/ 797712 w 3017169"/>
              <a:gd name="connsiteY21" fmla="*/ 330904 h 2854434"/>
              <a:gd name="connsiteX22" fmla="*/ 685335 w 3017169"/>
              <a:gd name="connsiteY22" fmla="*/ 285707 h 2854434"/>
              <a:gd name="connsiteX23" fmla="*/ 822366 w 3017169"/>
              <a:gd name="connsiteY23" fmla="*/ 0 h 2854434"/>
              <a:gd name="connsiteX24" fmla="*/ 832948 w 3017169"/>
              <a:gd name="connsiteY24" fmla="*/ 2570 h 2854434"/>
              <a:gd name="connsiteX25" fmla="*/ 971848 w 3017169"/>
              <a:gd name="connsiteY25" fmla="*/ 55039 h 2854434"/>
              <a:gd name="connsiteX26" fmla="*/ 1090197 w 3017169"/>
              <a:gd name="connsiteY26" fmla="*/ 110862 h 28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7169" h="2854434">
                <a:moveTo>
                  <a:pt x="1480832" y="1641565"/>
                </a:moveTo>
                <a:cubicBezTo>
                  <a:pt x="1577484" y="1697931"/>
                  <a:pt x="1599175" y="2120288"/>
                  <a:pt x="1900936" y="2324130"/>
                </a:cubicBezTo>
                <a:cubicBezTo>
                  <a:pt x="2245807" y="2557091"/>
                  <a:pt x="3113961" y="2658941"/>
                  <a:pt x="3008319" y="2802024"/>
                </a:cubicBezTo>
                <a:cubicBezTo>
                  <a:pt x="2955499" y="2873565"/>
                  <a:pt x="2675329" y="2865637"/>
                  <a:pt x="2375562" y="2815645"/>
                </a:cubicBezTo>
                <a:lnTo>
                  <a:pt x="2238996" y="2788487"/>
                </a:lnTo>
                <a:lnTo>
                  <a:pt x="1529277" y="2448091"/>
                </a:lnTo>
                <a:lnTo>
                  <a:pt x="1471956" y="2338619"/>
                </a:lnTo>
                <a:cubicBezTo>
                  <a:pt x="1350144" y="2057724"/>
                  <a:pt x="1326372" y="1693060"/>
                  <a:pt x="1433785" y="1641519"/>
                </a:cubicBezTo>
                <a:cubicBezTo>
                  <a:pt x="1451687" y="1632929"/>
                  <a:pt x="1467024" y="1633512"/>
                  <a:pt x="1480832" y="1641565"/>
                </a:cubicBezTo>
                <a:close/>
                <a:moveTo>
                  <a:pt x="862171" y="543609"/>
                </a:moveTo>
                <a:cubicBezTo>
                  <a:pt x="992199" y="609103"/>
                  <a:pt x="1104766" y="704249"/>
                  <a:pt x="1176631" y="818287"/>
                </a:cubicBezTo>
                <a:cubicBezTo>
                  <a:pt x="1368273" y="1122389"/>
                  <a:pt x="1132300" y="1923805"/>
                  <a:pt x="1323958" y="2337666"/>
                </a:cubicBezTo>
                <a:lnTo>
                  <a:pt x="1333704" y="2354291"/>
                </a:lnTo>
                <a:lnTo>
                  <a:pt x="0" y="1714620"/>
                </a:lnTo>
                <a:lnTo>
                  <a:pt x="602662" y="458079"/>
                </a:lnTo>
                <a:lnTo>
                  <a:pt x="603579" y="458184"/>
                </a:lnTo>
                <a:cubicBezTo>
                  <a:pt x="692815" y="473325"/>
                  <a:pt x="780903" y="502676"/>
                  <a:pt x="862171" y="543609"/>
                </a:cubicBezTo>
                <a:close/>
                <a:moveTo>
                  <a:pt x="1090197" y="110862"/>
                </a:moveTo>
                <a:cubicBezTo>
                  <a:pt x="1209940" y="172629"/>
                  <a:pt x="1327848" y="250791"/>
                  <a:pt x="1389761" y="332431"/>
                </a:cubicBezTo>
                <a:cubicBezTo>
                  <a:pt x="1499828" y="477569"/>
                  <a:pt x="1542162" y="849664"/>
                  <a:pt x="1493354" y="873401"/>
                </a:cubicBezTo>
                <a:cubicBezTo>
                  <a:pt x="1444546" y="897138"/>
                  <a:pt x="1256619" y="584809"/>
                  <a:pt x="1096913" y="474855"/>
                </a:cubicBezTo>
                <a:cubicBezTo>
                  <a:pt x="1017060" y="419878"/>
                  <a:pt x="904335" y="373163"/>
                  <a:pt x="797712" y="330904"/>
                </a:cubicBezTo>
                <a:lnTo>
                  <a:pt x="685335" y="285707"/>
                </a:lnTo>
                <a:lnTo>
                  <a:pt x="822366" y="0"/>
                </a:lnTo>
                <a:lnTo>
                  <a:pt x="832948" y="2570"/>
                </a:lnTo>
                <a:cubicBezTo>
                  <a:pt x="872875" y="15215"/>
                  <a:pt x="920759" y="33083"/>
                  <a:pt x="971848" y="55039"/>
                </a:cubicBezTo>
                <a:cubicBezTo>
                  <a:pt x="1010164" y="71506"/>
                  <a:pt x="1050282" y="90274"/>
                  <a:pt x="1090197" y="110862"/>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grpSp>
        <p:nvGrpSpPr>
          <p:cNvPr id="16" name="مجموعة 15">
            <a:extLst>
              <a:ext uri="{FF2B5EF4-FFF2-40B4-BE49-F238E27FC236}">
                <a16:creationId xmlns:a16="http://schemas.microsoft.com/office/drawing/2014/main" id="{18346C00-2D10-4B54-A6F4-ED85B42FC8B5}"/>
              </a:ext>
            </a:extLst>
          </p:cNvPr>
          <p:cNvGrpSpPr/>
          <p:nvPr/>
        </p:nvGrpSpPr>
        <p:grpSpPr>
          <a:xfrm>
            <a:off x="6562844" y="4247560"/>
            <a:ext cx="5629156" cy="2297924"/>
            <a:chOff x="6562844" y="4247560"/>
            <a:chExt cx="5629156" cy="2297924"/>
          </a:xfrm>
        </p:grpSpPr>
        <p:grpSp>
          <p:nvGrpSpPr>
            <p:cNvPr id="9" name="مجموعة 8">
              <a:extLst>
                <a:ext uri="{FF2B5EF4-FFF2-40B4-BE49-F238E27FC236}">
                  <a16:creationId xmlns:a16="http://schemas.microsoft.com/office/drawing/2014/main" id="{1912942D-E289-4934-9439-789D6B064FA7}"/>
                </a:ext>
              </a:extLst>
            </p:cNvPr>
            <p:cNvGrpSpPr/>
            <p:nvPr/>
          </p:nvGrpSpPr>
          <p:grpSpPr>
            <a:xfrm>
              <a:off x="6690167" y="4247560"/>
              <a:ext cx="5501833" cy="2297924"/>
              <a:chOff x="2576078" y="1129703"/>
              <a:chExt cx="7375045" cy="4549624"/>
            </a:xfrm>
          </p:grpSpPr>
          <p:sp>
            <p:nvSpPr>
              <p:cNvPr id="10" name="شكل حر: شكل 9">
                <a:extLst>
                  <a:ext uri="{FF2B5EF4-FFF2-40B4-BE49-F238E27FC236}">
                    <a16:creationId xmlns:a16="http://schemas.microsoft.com/office/drawing/2014/main" id="{A92E2818-9CA2-4D25-B3F2-F8379AE6BF93}"/>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11" name="شكل حر: شكل 10">
                <a:extLst>
                  <a:ext uri="{FF2B5EF4-FFF2-40B4-BE49-F238E27FC236}">
                    <a16:creationId xmlns:a16="http://schemas.microsoft.com/office/drawing/2014/main" id="{B8785849-75FB-4CDB-A9F5-2344E649E50B}"/>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حر: شكل 11">
                <a:extLst>
                  <a:ext uri="{FF2B5EF4-FFF2-40B4-BE49-F238E27FC236}">
                    <a16:creationId xmlns:a16="http://schemas.microsoft.com/office/drawing/2014/main" id="{D3BDEB80-8AD8-4FBA-A70F-35AA621EABC9}"/>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حر: شكل 12">
                <a:extLst>
                  <a:ext uri="{FF2B5EF4-FFF2-40B4-BE49-F238E27FC236}">
                    <a16:creationId xmlns:a16="http://schemas.microsoft.com/office/drawing/2014/main" id="{14952FF3-F584-40A1-88D4-B1208AFD1D56}"/>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حر: شكل 13">
                <a:extLst>
                  <a:ext uri="{FF2B5EF4-FFF2-40B4-BE49-F238E27FC236}">
                    <a16:creationId xmlns:a16="http://schemas.microsoft.com/office/drawing/2014/main" id="{B7AEFEAC-4F72-4378-A2C9-44090C4A75BD}"/>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ربع نص 14">
              <a:extLst>
                <a:ext uri="{FF2B5EF4-FFF2-40B4-BE49-F238E27FC236}">
                  <a16:creationId xmlns:a16="http://schemas.microsoft.com/office/drawing/2014/main" id="{6CF7AFA6-0696-44B6-80D5-652009D6BBE4}"/>
                </a:ext>
              </a:extLst>
            </p:cNvPr>
            <p:cNvSpPr txBox="1"/>
            <p:nvPr/>
          </p:nvSpPr>
          <p:spPr>
            <a:xfrm>
              <a:off x="6562844" y="4679202"/>
              <a:ext cx="5467109" cy="1323439"/>
            </a:xfrm>
            <a:prstGeom prst="rect">
              <a:avLst/>
            </a:prstGeom>
            <a:noFill/>
          </p:spPr>
          <p:txBody>
            <a:bodyPr wrap="square">
              <a:spAutoFit/>
            </a:bodyPr>
            <a:lstStyle/>
            <a:p>
              <a:pPr algn="ctr"/>
              <a:r>
                <a:rPr lang="ar-SA" sz="4000" dirty="0">
                  <a:solidFill>
                    <a:srgbClr val="281729"/>
                  </a:solidFill>
                </a:rPr>
                <a:t>علامات جسدية </a:t>
              </a:r>
            </a:p>
            <a:p>
              <a:pPr algn="ctr"/>
              <a:r>
                <a:rPr lang="ar-SA" sz="4000" dirty="0">
                  <a:solidFill>
                    <a:srgbClr val="281729"/>
                  </a:solidFill>
                </a:rPr>
                <a:t>متعلقة بعدم الثقة بالنفس</a:t>
              </a:r>
              <a:endParaRPr lang="en-US" sz="4000" dirty="0">
                <a:solidFill>
                  <a:srgbClr val="281729"/>
                </a:solidFill>
                <a:effectLst/>
              </a:endParaRPr>
            </a:p>
          </p:txBody>
        </p:sp>
      </p:grpSp>
      <p:pic>
        <p:nvPicPr>
          <p:cNvPr id="17" name="رسم 16" descr="الأحد مع تعبئة خالصة">
            <a:extLst>
              <a:ext uri="{FF2B5EF4-FFF2-40B4-BE49-F238E27FC236}">
                <a16:creationId xmlns:a16="http://schemas.microsoft.com/office/drawing/2014/main" id="{98679E9B-426F-4D7C-B90D-8D369EB7C6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7070" y="4039564"/>
            <a:ext cx="656864" cy="656864"/>
          </a:xfrm>
          <a:prstGeom prst="rect">
            <a:avLst/>
          </a:prstGeom>
        </p:spPr>
      </p:pic>
      <p:pic>
        <p:nvPicPr>
          <p:cNvPr id="18" name="رسم 17" descr="دوار الشمس مع تعبئة خالصة">
            <a:extLst>
              <a:ext uri="{FF2B5EF4-FFF2-40B4-BE49-F238E27FC236}">
                <a16:creationId xmlns:a16="http://schemas.microsoft.com/office/drawing/2014/main" id="{7BEF6A02-080F-45AE-B4FF-591D28FF17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50597">
            <a:off x="10249155" y="3780495"/>
            <a:ext cx="699476" cy="699476"/>
          </a:xfrm>
          <a:prstGeom prst="rect">
            <a:avLst/>
          </a:prstGeom>
        </p:spPr>
      </p:pic>
      <p:pic>
        <p:nvPicPr>
          <p:cNvPr id="19" name="رسم 18" descr="نظارات شمس مع تعبئة خالصة">
            <a:extLst>
              <a:ext uri="{FF2B5EF4-FFF2-40B4-BE49-F238E27FC236}">
                <a16:creationId xmlns:a16="http://schemas.microsoft.com/office/drawing/2014/main" id="{5F6BA15F-9E66-4BF5-9F2D-A932C648B5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47089">
            <a:off x="6464292" y="6201567"/>
            <a:ext cx="647195" cy="647195"/>
          </a:xfrm>
          <a:prstGeom prst="rect">
            <a:avLst/>
          </a:prstGeom>
        </p:spPr>
      </p:pic>
      <p:pic>
        <p:nvPicPr>
          <p:cNvPr id="20" name="رسم 19" descr="نظارات شمس مع تعبئة خالصة">
            <a:extLst>
              <a:ext uri="{FF2B5EF4-FFF2-40B4-BE49-F238E27FC236}">
                <a16:creationId xmlns:a16="http://schemas.microsoft.com/office/drawing/2014/main" id="{1AB311C3-22CE-4B4C-A5DA-8814E8739A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67889">
            <a:off x="6913005" y="3645106"/>
            <a:ext cx="647195" cy="647195"/>
          </a:xfrm>
          <a:prstGeom prst="rect">
            <a:avLst/>
          </a:prstGeom>
        </p:spPr>
      </p:pic>
      <p:sp>
        <p:nvSpPr>
          <p:cNvPr id="21" name="شكل حر: شكل 20">
            <a:extLst>
              <a:ext uri="{FF2B5EF4-FFF2-40B4-BE49-F238E27FC236}">
                <a16:creationId xmlns:a16="http://schemas.microsoft.com/office/drawing/2014/main" id="{3A99C753-7B7B-4398-A36A-02BC0CADACFF}"/>
              </a:ext>
            </a:extLst>
          </p:cNvPr>
          <p:cNvSpPr/>
          <p:nvPr/>
        </p:nvSpPr>
        <p:spPr>
          <a:xfrm flipH="1">
            <a:off x="7933225" y="5957394"/>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4420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شكل حر: شكل 27">
            <a:extLst>
              <a:ext uri="{FF2B5EF4-FFF2-40B4-BE49-F238E27FC236}">
                <a16:creationId xmlns:a16="http://schemas.microsoft.com/office/drawing/2014/main" id="{BD53D485-C4B6-4DF9-B856-95C863EFDB4D}"/>
              </a:ext>
            </a:extLst>
          </p:cNvPr>
          <p:cNvSpPr/>
          <p:nvPr/>
        </p:nvSpPr>
        <p:spPr>
          <a:xfrm rot="21448040" flipH="1">
            <a:off x="8643171" y="4886572"/>
            <a:ext cx="3595833" cy="2047875"/>
          </a:xfrm>
          <a:custGeom>
            <a:avLst/>
            <a:gdLst>
              <a:gd name="connsiteX0" fmla="*/ 1397849 w 3595833"/>
              <a:gd name="connsiteY0" fmla="*/ 1483445 h 2047875"/>
              <a:gd name="connsiteX1" fmla="*/ 1320154 w 3595833"/>
              <a:gd name="connsiteY1" fmla="*/ 1747333 h 2047875"/>
              <a:gd name="connsiteX2" fmla="*/ 1561193 w 3595833"/>
              <a:gd name="connsiteY2" fmla="*/ 1923197 h 2047875"/>
              <a:gd name="connsiteX3" fmla="*/ 1654516 w 3595833"/>
              <a:gd name="connsiteY3" fmla="*/ 1978699 h 2047875"/>
              <a:gd name="connsiteX4" fmla="*/ 3559680 w 3595833"/>
              <a:gd name="connsiteY4" fmla="*/ 1894429 h 2047875"/>
              <a:gd name="connsiteX5" fmla="*/ 3574980 w 3595833"/>
              <a:gd name="connsiteY5" fmla="*/ 1882005 h 2047875"/>
              <a:gd name="connsiteX6" fmla="*/ 3427823 w 3595833"/>
              <a:gd name="connsiteY6" fmla="*/ 1722631 h 2047875"/>
              <a:gd name="connsiteX7" fmla="*/ 2394931 w 3595833"/>
              <a:gd name="connsiteY7" fmla="*/ 1813306 h 2047875"/>
              <a:gd name="connsiteX8" fmla="*/ 1397849 w 3595833"/>
              <a:gd name="connsiteY8" fmla="*/ 1483445 h 2047875"/>
              <a:gd name="connsiteX9" fmla="*/ 22421 w 3595833"/>
              <a:gd name="connsiteY9" fmla="*/ 506889 h 2047875"/>
              <a:gd name="connsiteX10" fmla="*/ 90582 w 3595833"/>
              <a:gd name="connsiteY10" fmla="*/ 2047875 h 2047875"/>
              <a:gd name="connsiteX11" fmla="*/ 1316100 w 3595833"/>
              <a:gd name="connsiteY11" fmla="*/ 1993667 h 2047875"/>
              <a:gd name="connsiteX12" fmla="*/ 1161435 w 3595833"/>
              <a:gd name="connsiteY12" fmla="*/ 1927681 h 2047875"/>
              <a:gd name="connsiteX13" fmla="*/ 1008788 w 3595833"/>
              <a:gd name="connsiteY13" fmla="*/ 1834269 h 2047875"/>
              <a:gd name="connsiteX14" fmla="*/ 161940 w 3595833"/>
              <a:gd name="connsiteY14" fmla="*/ 564204 h 2047875"/>
              <a:gd name="connsiteX15" fmla="*/ 69403 w 3595833"/>
              <a:gd name="connsiteY15" fmla="*/ 520931 h 2047875"/>
              <a:gd name="connsiteX16" fmla="*/ 0 w 3595833"/>
              <a:gd name="connsiteY16" fmla="*/ 0 h 2047875"/>
              <a:gd name="connsiteX17" fmla="*/ 13992 w 3595833"/>
              <a:gd name="connsiteY17" fmla="*/ 316339 h 2047875"/>
              <a:gd name="connsiteX18" fmla="*/ 90413 w 3595833"/>
              <a:gd name="connsiteY18" fmla="*/ 339989 h 2047875"/>
              <a:gd name="connsiteX19" fmla="*/ 467191 w 3595833"/>
              <a:gd name="connsiteY19" fmla="*/ 463343 h 2047875"/>
              <a:gd name="connsiteX20" fmla="*/ 120587 w 3595833"/>
              <a:gd name="connsiteY20" fmla="*/ 35271 h 2047875"/>
              <a:gd name="connsiteX21" fmla="*/ 13562 w 3595833"/>
              <a:gd name="connsiteY21" fmla="*/ 1811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5833" h="2047875">
                <a:moveTo>
                  <a:pt x="1397849" y="1483445"/>
                </a:moveTo>
                <a:cubicBezTo>
                  <a:pt x="1218719" y="1472450"/>
                  <a:pt x="1187163" y="1632676"/>
                  <a:pt x="1320154" y="1747333"/>
                </a:cubicBezTo>
                <a:cubicBezTo>
                  <a:pt x="1370026" y="1790330"/>
                  <a:pt x="1455250" y="1856073"/>
                  <a:pt x="1561193" y="1923197"/>
                </a:cubicBezTo>
                <a:lnTo>
                  <a:pt x="1654516" y="1978699"/>
                </a:lnTo>
                <a:lnTo>
                  <a:pt x="3559680" y="1894429"/>
                </a:lnTo>
                <a:lnTo>
                  <a:pt x="3574980" y="1882005"/>
                </a:lnTo>
                <a:cubicBezTo>
                  <a:pt x="3634060" y="1814030"/>
                  <a:pt x="3562170" y="1739124"/>
                  <a:pt x="3427823" y="1722631"/>
                </a:cubicBezTo>
                <a:cubicBezTo>
                  <a:pt x="3248694" y="1700641"/>
                  <a:pt x="2733260" y="1853171"/>
                  <a:pt x="2394931" y="1813306"/>
                </a:cubicBezTo>
                <a:cubicBezTo>
                  <a:pt x="2056602" y="1773441"/>
                  <a:pt x="1576979" y="1494441"/>
                  <a:pt x="1397849" y="1483445"/>
                </a:cubicBezTo>
                <a:close/>
                <a:moveTo>
                  <a:pt x="22421" y="506889"/>
                </a:moveTo>
                <a:lnTo>
                  <a:pt x="90582" y="2047875"/>
                </a:lnTo>
                <a:lnTo>
                  <a:pt x="1316100" y="1993667"/>
                </a:lnTo>
                <a:lnTo>
                  <a:pt x="1161435" y="1927681"/>
                </a:lnTo>
                <a:cubicBezTo>
                  <a:pt x="1105785" y="1899592"/>
                  <a:pt x="1054321" y="1868575"/>
                  <a:pt x="1008788" y="1834269"/>
                </a:cubicBezTo>
                <a:cubicBezTo>
                  <a:pt x="644520" y="1559821"/>
                  <a:pt x="474402" y="741889"/>
                  <a:pt x="161940" y="564204"/>
                </a:cubicBezTo>
                <a:cubicBezTo>
                  <a:pt x="132647" y="547546"/>
                  <a:pt x="101668" y="533129"/>
                  <a:pt x="69403" y="520931"/>
                </a:cubicBezTo>
                <a:close/>
                <a:moveTo>
                  <a:pt x="0" y="0"/>
                </a:moveTo>
                <a:lnTo>
                  <a:pt x="13992" y="316339"/>
                </a:lnTo>
                <a:lnTo>
                  <a:pt x="90413" y="339989"/>
                </a:lnTo>
                <a:cubicBezTo>
                  <a:pt x="261248" y="399540"/>
                  <a:pt x="443318" y="496312"/>
                  <a:pt x="467191" y="463343"/>
                </a:cubicBezTo>
                <a:cubicBezTo>
                  <a:pt x="499022" y="419384"/>
                  <a:pt x="286117" y="111296"/>
                  <a:pt x="120587" y="35271"/>
                </a:cubicBezTo>
                <a:cubicBezTo>
                  <a:pt x="89550" y="21016"/>
                  <a:pt x="53210" y="10038"/>
                  <a:pt x="13562" y="1811"/>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0" name="شكل حر: شكل 29">
            <a:extLst>
              <a:ext uri="{FF2B5EF4-FFF2-40B4-BE49-F238E27FC236}">
                <a16:creationId xmlns:a16="http://schemas.microsoft.com/office/drawing/2014/main" id="{7CE4333E-4EC4-4132-89E1-4C60ACF9308F}"/>
              </a:ext>
            </a:extLst>
          </p:cNvPr>
          <p:cNvSpPr/>
          <p:nvPr/>
        </p:nvSpPr>
        <p:spPr>
          <a:xfrm flipH="1">
            <a:off x="0" y="0"/>
            <a:ext cx="2555487" cy="1138036"/>
          </a:xfrm>
          <a:custGeom>
            <a:avLst/>
            <a:gdLst>
              <a:gd name="connsiteX0" fmla="*/ 2152357 w 2555487"/>
              <a:gd name="connsiteY0" fmla="*/ 575409 h 1138036"/>
              <a:gd name="connsiteX1" fmla="*/ 2072403 w 2555487"/>
              <a:gd name="connsiteY1" fmla="*/ 575663 h 1138036"/>
              <a:gd name="connsiteX2" fmla="*/ 1655350 w 2555487"/>
              <a:gd name="connsiteY2" fmla="*/ 643761 h 1138036"/>
              <a:gd name="connsiteX3" fmla="*/ 1797790 w 2555487"/>
              <a:gd name="connsiteY3" fmla="*/ 788900 h 1138036"/>
              <a:gd name="connsiteX4" fmla="*/ 2500015 w 2555487"/>
              <a:gd name="connsiteY4" fmla="*/ 1103053 h 1138036"/>
              <a:gd name="connsiteX5" fmla="*/ 2555487 w 2555487"/>
              <a:gd name="connsiteY5" fmla="*/ 1138036 h 1138036"/>
              <a:gd name="connsiteX6" fmla="*/ 2555487 w 2555487"/>
              <a:gd name="connsiteY6" fmla="*/ 748304 h 1138036"/>
              <a:gd name="connsiteX7" fmla="*/ 2533563 w 2555487"/>
              <a:gd name="connsiteY7" fmla="*/ 727979 h 1138036"/>
              <a:gd name="connsiteX8" fmla="*/ 2367552 w 2555487"/>
              <a:gd name="connsiteY8" fmla="*/ 617372 h 1138036"/>
              <a:gd name="connsiteX9" fmla="*/ 2152357 w 2555487"/>
              <a:gd name="connsiteY9" fmla="*/ 575409 h 1138036"/>
              <a:gd name="connsiteX10" fmla="*/ 2555487 w 2555487"/>
              <a:gd name="connsiteY10" fmla="*/ 0 h 1138036"/>
              <a:gd name="connsiteX11" fmla="*/ 0 w 2555487"/>
              <a:gd name="connsiteY11" fmla="*/ 0 h 1138036"/>
              <a:gd name="connsiteX12" fmla="*/ 22950 w 2555487"/>
              <a:gd name="connsiteY12" fmla="*/ 31046 h 1138036"/>
              <a:gd name="connsiteX13" fmla="*/ 438132 w 2555487"/>
              <a:gd name="connsiteY13" fmla="*/ 406262 h 1138036"/>
              <a:gd name="connsiteX14" fmla="*/ 1072639 w 2555487"/>
              <a:gd name="connsiteY14" fmla="*/ 709733 h 1138036"/>
              <a:gd name="connsiteX15" fmla="*/ 2354603 w 2555487"/>
              <a:gd name="connsiteY15" fmla="*/ 485428 h 1138036"/>
              <a:gd name="connsiteX16" fmla="*/ 2497157 w 2555487"/>
              <a:gd name="connsiteY16" fmla="*/ 569723 h 1138036"/>
              <a:gd name="connsiteX17" fmla="*/ 2555487 w 2555487"/>
              <a:gd name="connsiteY17" fmla="*/ 618391 h 11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5487" h="1138036">
                <a:moveTo>
                  <a:pt x="2152357" y="575409"/>
                </a:moveTo>
                <a:cubicBezTo>
                  <a:pt x="2125985" y="574519"/>
                  <a:pt x="2099199" y="574674"/>
                  <a:pt x="2072403" y="575663"/>
                </a:cubicBezTo>
                <a:cubicBezTo>
                  <a:pt x="1893762" y="582256"/>
                  <a:pt x="1714700" y="625894"/>
                  <a:pt x="1655350" y="643761"/>
                </a:cubicBezTo>
                <a:cubicBezTo>
                  <a:pt x="1560389" y="672349"/>
                  <a:pt x="1642401" y="703136"/>
                  <a:pt x="1797790" y="788900"/>
                </a:cubicBezTo>
                <a:cubicBezTo>
                  <a:pt x="1933756" y="863943"/>
                  <a:pt x="2276267" y="976026"/>
                  <a:pt x="2500015" y="1103053"/>
                </a:cubicBezTo>
                <a:lnTo>
                  <a:pt x="2555487" y="1138036"/>
                </a:lnTo>
                <a:lnTo>
                  <a:pt x="2555487" y="748304"/>
                </a:lnTo>
                <a:lnTo>
                  <a:pt x="2533563" y="727979"/>
                </a:lnTo>
                <a:cubicBezTo>
                  <a:pt x="2477754" y="680458"/>
                  <a:pt x="2421506" y="641562"/>
                  <a:pt x="2367552" y="617372"/>
                </a:cubicBezTo>
                <a:cubicBezTo>
                  <a:pt x="2306853" y="590159"/>
                  <a:pt x="2231472" y="578079"/>
                  <a:pt x="2152357" y="575409"/>
                </a:cubicBezTo>
                <a:close/>
                <a:moveTo>
                  <a:pt x="2555487" y="0"/>
                </a:moveTo>
                <a:lnTo>
                  <a:pt x="0" y="0"/>
                </a:lnTo>
                <a:lnTo>
                  <a:pt x="22950" y="31046"/>
                </a:lnTo>
                <a:cubicBezTo>
                  <a:pt x="150553" y="174261"/>
                  <a:pt x="353962" y="319399"/>
                  <a:pt x="438132" y="406262"/>
                </a:cubicBezTo>
                <a:cubicBezTo>
                  <a:pt x="606471" y="579988"/>
                  <a:pt x="753228" y="696539"/>
                  <a:pt x="1072639" y="709733"/>
                </a:cubicBezTo>
                <a:cubicBezTo>
                  <a:pt x="1392051" y="722928"/>
                  <a:pt x="1979078" y="333693"/>
                  <a:pt x="2354603" y="485428"/>
                </a:cubicBezTo>
                <a:cubicBezTo>
                  <a:pt x="2401543" y="504395"/>
                  <a:pt x="2449259" y="533292"/>
                  <a:pt x="2497157" y="569723"/>
                </a:cubicBezTo>
                <a:lnTo>
                  <a:pt x="2555487" y="618391"/>
                </a:ln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2" name="شكل حر: شكل 31">
            <a:extLst>
              <a:ext uri="{FF2B5EF4-FFF2-40B4-BE49-F238E27FC236}">
                <a16:creationId xmlns:a16="http://schemas.microsoft.com/office/drawing/2014/main" id="{79B41461-D30E-4227-9771-59E92E30AF69}"/>
              </a:ext>
            </a:extLst>
          </p:cNvPr>
          <p:cNvSpPr/>
          <p:nvPr/>
        </p:nvSpPr>
        <p:spPr>
          <a:xfrm flipH="1">
            <a:off x="0" y="4059994"/>
            <a:ext cx="1829372" cy="2798006"/>
          </a:xfrm>
          <a:custGeom>
            <a:avLst/>
            <a:gdLst>
              <a:gd name="connsiteX0" fmla="*/ 1829372 w 1829372"/>
              <a:gd name="connsiteY0" fmla="*/ 0 h 2798006"/>
              <a:gd name="connsiteX1" fmla="*/ 1734075 w 1829372"/>
              <a:gd name="connsiteY1" fmla="*/ 49902 h 2798006"/>
              <a:gd name="connsiteX2" fmla="*/ 681199 w 1829372"/>
              <a:gd name="connsiteY2" fmla="*/ 982401 h 2798006"/>
              <a:gd name="connsiteX3" fmla="*/ 551708 w 1829372"/>
              <a:gd name="connsiteY3" fmla="*/ 2486563 h 2798006"/>
              <a:gd name="connsiteX4" fmla="*/ 153117 w 1829372"/>
              <a:gd name="connsiteY4" fmla="*/ 2741174 h 2798006"/>
              <a:gd name="connsiteX5" fmla="*/ 0 w 1829372"/>
              <a:gd name="connsiteY5" fmla="*/ 2798006 h 2798006"/>
              <a:gd name="connsiteX6" fmla="*/ 1829372 w 1829372"/>
              <a:gd name="connsiteY6" fmla="*/ 2798006 h 27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372" h="2798006">
                <a:moveTo>
                  <a:pt x="1829372" y="0"/>
                </a:moveTo>
                <a:lnTo>
                  <a:pt x="1734075" y="49902"/>
                </a:lnTo>
                <a:cubicBezTo>
                  <a:pt x="1315673" y="287289"/>
                  <a:pt x="874087" y="713015"/>
                  <a:pt x="681199" y="982401"/>
                </a:cubicBezTo>
                <a:cubicBezTo>
                  <a:pt x="372578" y="1413417"/>
                  <a:pt x="856012" y="2092929"/>
                  <a:pt x="551708" y="2486563"/>
                </a:cubicBezTo>
                <a:cubicBezTo>
                  <a:pt x="475632" y="2584972"/>
                  <a:pt x="329280" y="2667574"/>
                  <a:pt x="153117" y="2741174"/>
                </a:cubicBezTo>
                <a:lnTo>
                  <a:pt x="0" y="2798006"/>
                </a:lnTo>
                <a:lnTo>
                  <a:pt x="1829372" y="2798006"/>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26" name="شكل حر: شكل 25">
            <a:extLst>
              <a:ext uri="{FF2B5EF4-FFF2-40B4-BE49-F238E27FC236}">
                <a16:creationId xmlns:a16="http://schemas.microsoft.com/office/drawing/2014/main" id="{794DF743-AEAF-42CD-A396-F570D19DE560}"/>
              </a:ext>
            </a:extLst>
          </p:cNvPr>
          <p:cNvSpPr/>
          <p:nvPr/>
        </p:nvSpPr>
        <p:spPr>
          <a:xfrm flipH="1">
            <a:off x="10033762" y="0"/>
            <a:ext cx="2158239" cy="3758320"/>
          </a:xfrm>
          <a:custGeom>
            <a:avLst/>
            <a:gdLst>
              <a:gd name="connsiteX0" fmla="*/ 2158239 w 2158239"/>
              <a:gd name="connsiteY0" fmla="*/ 0 h 3758320"/>
              <a:gd name="connsiteX1" fmla="*/ 0 w 2158239"/>
              <a:gd name="connsiteY1" fmla="*/ 0 h 3758320"/>
              <a:gd name="connsiteX2" fmla="*/ 0 w 2158239"/>
              <a:gd name="connsiteY2" fmla="*/ 3758320 h 3758320"/>
              <a:gd name="connsiteX3" fmla="*/ 63031 w 2158239"/>
              <a:gd name="connsiteY3" fmla="*/ 3726403 h 3758320"/>
              <a:gd name="connsiteX4" fmla="*/ 389997 w 2158239"/>
              <a:gd name="connsiteY4" fmla="*/ 3392420 h 3758320"/>
              <a:gd name="connsiteX5" fmla="*/ 765521 w 2158239"/>
              <a:gd name="connsiteY5" fmla="*/ 1901452 h 3758320"/>
              <a:gd name="connsiteX6" fmla="*/ 1827350 w 2158239"/>
              <a:gd name="connsiteY6" fmla="*/ 1294509 h 3758320"/>
              <a:gd name="connsiteX7" fmla="*/ 1684909 w 2158239"/>
              <a:gd name="connsiteY7" fmla="*/ 502845 h 3758320"/>
              <a:gd name="connsiteX8" fmla="*/ 2140557 w 2158239"/>
              <a:gd name="connsiteY8" fmla="*/ 17950 h 37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39" h="3758320">
                <a:moveTo>
                  <a:pt x="2158239" y="0"/>
                </a:moveTo>
                <a:lnTo>
                  <a:pt x="0" y="0"/>
                </a:lnTo>
                <a:lnTo>
                  <a:pt x="0" y="3758320"/>
                </a:lnTo>
                <a:lnTo>
                  <a:pt x="63031" y="3726403"/>
                </a:lnTo>
                <a:cubicBezTo>
                  <a:pt x="184429" y="3657408"/>
                  <a:pt x="302590" y="3556251"/>
                  <a:pt x="389997" y="3392420"/>
                </a:cubicBezTo>
                <a:cubicBezTo>
                  <a:pt x="564810" y="3064758"/>
                  <a:pt x="525962" y="2251104"/>
                  <a:pt x="765521" y="1901452"/>
                </a:cubicBezTo>
                <a:cubicBezTo>
                  <a:pt x="1005080" y="1551800"/>
                  <a:pt x="1674118" y="1527610"/>
                  <a:pt x="1827350" y="1294509"/>
                </a:cubicBezTo>
                <a:cubicBezTo>
                  <a:pt x="1980582" y="1061409"/>
                  <a:pt x="1620164" y="782126"/>
                  <a:pt x="1684909" y="502845"/>
                </a:cubicBezTo>
                <a:cubicBezTo>
                  <a:pt x="1717282" y="363204"/>
                  <a:pt x="1960618" y="183430"/>
                  <a:pt x="2140557" y="17950"/>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grpSp>
        <p:nvGrpSpPr>
          <p:cNvPr id="33" name="مجموعة 32">
            <a:extLst>
              <a:ext uri="{FF2B5EF4-FFF2-40B4-BE49-F238E27FC236}">
                <a16:creationId xmlns:a16="http://schemas.microsoft.com/office/drawing/2014/main" id="{E4357559-20DA-48E4-B575-413C15AD8658}"/>
              </a:ext>
            </a:extLst>
          </p:cNvPr>
          <p:cNvGrpSpPr/>
          <p:nvPr/>
        </p:nvGrpSpPr>
        <p:grpSpPr>
          <a:xfrm>
            <a:off x="2558004" y="213759"/>
            <a:ext cx="7268902" cy="2911405"/>
            <a:chOff x="2576078" y="1129703"/>
            <a:chExt cx="7375045" cy="4549624"/>
          </a:xfrm>
        </p:grpSpPr>
        <p:sp>
          <p:nvSpPr>
            <p:cNvPr id="34" name="شكل حر: شكل 33">
              <a:extLst>
                <a:ext uri="{FF2B5EF4-FFF2-40B4-BE49-F238E27FC236}">
                  <a16:creationId xmlns:a16="http://schemas.microsoft.com/office/drawing/2014/main" id="{855C96EE-0860-4F0E-8B19-49676BE70678}"/>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35" name="شكل حر: شكل 34">
              <a:extLst>
                <a:ext uri="{FF2B5EF4-FFF2-40B4-BE49-F238E27FC236}">
                  <a16:creationId xmlns:a16="http://schemas.microsoft.com/office/drawing/2014/main" id="{9892EB89-9D31-4DCB-B866-168C37DE65AD}"/>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شكل حر: شكل 35">
              <a:extLst>
                <a:ext uri="{FF2B5EF4-FFF2-40B4-BE49-F238E27FC236}">
                  <a16:creationId xmlns:a16="http://schemas.microsoft.com/office/drawing/2014/main" id="{53ABFEAD-73F6-4731-9427-9F65A7D34524}"/>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شكل حر: شكل 36">
              <a:extLst>
                <a:ext uri="{FF2B5EF4-FFF2-40B4-BE49-F238E27FC236}">
                  <a16:creationId xmlns:a16="http://schemas.microsoft.com/office/drawing/2014/main" id="{7A799DD5-9EAA-4112-A048-06D16BEA26B3}"/>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شكل حر: شكل 37">
              <a:extLst>
                <a:ext uri="{FF2B5EF4-FFF2-40B4-BE49-F238E27FC236}">
                  <a16:creationId xmlns:a16="http://schemas.microsoft.com/office/drawing/2014/main" id="{5E336CBD-B76C-44BB-B97B-F9BE6643699A}"/>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9" name="مربع نص 38">
            <a:extLst>
              <a:ext uri="{FF2B5EF4-FFF2-40B4-BE49-F238E27FC236}">
                <a16:creationId xmlns:a16="http://schemas.microsoft.com/office/drawing/2014/main" id="{84584B1D-C8E7-4C6A-8409-19F9D466C911}"/>
              </a:ext>
            </a:extLst>
          </p:cNvPr>
          <p:cNvSpPr txBox="1"/>
          <p:nvPr/>
        </p:nvSpPr>
        <p:spPr>
          <a:xfrm>
            <a:off x="2296611" y="899154"/>
            <a:ext cx="7598778" cy="1754326"/>
          </a:xfrm>
          <a:prstGeom prst="rect">
            <a:avLst/>
          </a:prstGeom>
          <a:noFill/>
        </p:spPr>
        <p:txBody>
          <a:bodyPr wrap="square">
            <a:spAutoFit/>
          </a:bodyPr>
          <a:lstStyle/>
          <a:p>
            <a:pPr algn="ctr"/>
            <a:r>
              <a:rPr lang="ar-SA" sz="5400" dirty="0"/>
              <a:t>علامات جسدية متعلقة بعدم الثقة بالنفس</a:t>
            </a:r>
            <a:endParaRPr lang="en-US" sz="5400" dirty="0">
              <a:effectLst/>
            </a:endParaRPr>
          </a:p>
        </p:txBody>
      </p:sp>
      <p:sp>
        <p:nvSpPr>
          <p:cNvPr id="40" name="شكل حر: شكل 39">
            <a:extLst>
              <a:ext uri="{FF2B5EF4-FFF2-40B4-BE49-F238E27FC236}">
                <a16:creationId xmlns:a16="http://schemas.microsoft.com/office/drawing/2014/main" id="{C60C506F-7A22-421D-8DE3-10AE720443D1}"/>
              </a:ext>
            </a:extLst>
          </p:cNvPr>
          <p:cNvSpPr/>
          <p:nvPr/>
        </p:nvSpPr>
        <p:spPr>
          <a:xfrm flipH="1">
            <a:off x="4796485" y="2566012"/>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1" name="شكل حر: شكل 60">
            <a:extLst>
              <a:ext uri="{FF2B5EF4-FFF2-40B4-BE49-F238E27FC236}">
                <a16:creationId xmlns:a16="http://schemas.microsoft.com/office/drawing/2014/main" id="{D15E89DB-A43A-4235-9F23-19C2707828AE}"/>
              </a:ext>
            </a:extLst>
          </p:cNvPr>
          <p:cNvSpPr/>
          <p:nvPr/>
        </p:nvSpPr>
        <p:spPr>
          <a:xfrm>
            <a:off x="10642000" y="2669026"/>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01</a:t>
            </a:r>
            <a:endParaRPr lang="ar-SA" sz="6000" dirty="0">
              <a:solidFill>
                <a:srgbClr val="4D6D81"/>
              </a:solidFill>
            </a:endParaRPr>
          </a:p>
        </p:txBody>
      </p:sp>
      <p:sp>
        <p:nvSpPr>
          <p:cNvPr id="63" name="مربع نص 62">
            <a:extLst>
              <a:ext uri="{FF2B5EF4-FFF2-40B4-BE49-F238E27FC236}">
                <a16:creationId xmlns:a16="http://schemas.microsoft.com/office/drawing/2014/main" id="{68EABA4F-5ABF-43D4-B14A-782BB9BD658A}"/>
              </a:ext>
            </a:extLst>
          </p:cNvPr>
          <p:cNvSpPr txBox="1"/>
          <p:nvPr/>
        </p:nvSpPr>
        <p:spPr>
          <a:xfrm>
            <a:off x="5567424" y="2720580"/>
            <a:ext cx="5040774" cy="892552"/>
          </a:xfrm>
          <a:prstGeom prst="rect">
            <a:avLst/>
          </a:prstGeom>
          <a:noFill/>
        </p:spPr>
        <p:txBody>
          <a:bodyPr wrap="square">
            <a:spAutoFit/>
          </a:bodyPr>
          <a:lstStyle/>
          <a:p>
            <a:r>
              <a:rPr lang="ar-SA" sz="3200" dirty="0">
                <a:solidFill>
                  <a:srgbClr val="FF6B6B"/>
                </a:solidFill>
                <a:effectLst/>
              </a:rPr>
              <a:t>لغة جسد دفاعية </a:t>
            </a:r>
          </a:p>
          <a:p>
            <a:r>
              <a:rPr lang="ar-SA" sz="2000" dirty="0">
                <a:effectLst/>
              </a:rPr>
              <a:t>تتمثّل بشبك الذراعين وإظهار تعابير وجه صارمة.</a:t>
            </a:r>
          </a:p>
        </p:txBody>
      </p:sp>
      <p:sp>
        <p:nvSpPr>
          <p:cNvPr id="65" name="شكل حر: شكل 64">
            <a:extLst>
              <a:ext uri="{FF2B5EF4-FFF2-40B4-BE49-F238E27FC236}">
                <a16:creationId xmlns:a16="http://schemas.microsoft.com/office/drawing/2014/main" id="{3A38F169-DECB-480D-92C8-11901BD4D994}"/>
              </a:ext>
            </a:extLst>
          </p:cNvPr>
          <p:cNvSpPr/>
          <p:nvPr/>
        </p:nvSpPr>
        <p:spPr>
          <a:xfrm>
            <a:off x="10642000" y="3907519"/>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02</a:t>
            </a:r>
            <a:endParaRPr lang="ar-SA" sz="6000" dirty="0">
              <a:solidFill>
                <a:srgbClr val="4D6D81"/>
              </a:solidFill>
            </a:endParaRPr>
          </a:p>
        </p:txBody>
      </p:sp>
      <p:sp>
        <p:nvSpPr>
          <p:cNvPr id="66" name="مربع نص 65">
            <a:extLst>
              <a:ext uri="{FF2B5EF4-FFF2-40B4-BE49-F238E27FC236}">
                <a16:creationId xmlns:a16="http://schemas.microsoft.com/office/drawing/2014/main" id="{C0EDFE45-FD3D-4869-864A-053604B68AAC}"/>
              </a:ext>
            </a:extLst>
          </p:cNvPr>
          <p:cNvSpPr txBox="1"/>
          <p:nvPr/>
        </p:nvSpPr>
        <p:spPr>
          <a:xfrm>
            <a:off x="5567424" y="3854902"/>
            <a:ext cx="5040774" cy="1200329"/>
          </a:xfrm>
          <a:prstGeom prst="rect">
            <a:avLst/>
          </a:prstGeom>
          <a:noFill/>
        </p:spPr>
        <p:txBody>
          <a:bodyPr wrap="square">
            <a:spAutoFit/>
          </a:bodyPr>
          <a:lstStyle/>
          <a:p>
            <a:r>
              <a:rPr lang="ar-SA" sz="3200" dirty="0">
                <a:solidFill>
                  <a:srgbClr val="FF6B6B"/>
                </a:solidFill>
                <a:effectLst/>
              </a:rPr>
              <a:t>تجنّب التواصل المباشر بالعيون</a:t>
            </a:r>
          </a:p>
          <a:p>
            <a:r>
              <a:rPr lang="ar-SA" sz="2000" dirty="0">
                <a:effectLst/>
              </a:rPr>
              <a:t>خوفاً من ملاحظة الآخرين للعيوب التي يتخيّلها عديم الثقة بالنفس أنّها موجودة فيه.</a:t>
            </a:r>
          </a:p>
        </p:txBody>
      </p:sp>
      <p:sp>
        <p:nvSpPr>
          <p:cNvPr id="67" name="شكل حر: شكل 66">
            <a:extLst>
              <a:ext uri="{FF2B5EF4-FFF2-40B4-BE49-F238E27FC236}">
                <a16:creationId xmlns:a16="http://schemas.microsoft.com/office/drawing/2014/main" id="{2B4C41CE-52AB-460A-9753-EEF5154B9BC8}"/>
              </a:ext>
            </a:extLst>
          </p:cNvPr>
          <p:cNvSpPr/>
          <p:nvPr/>
        </p:nvSpPr>
        <p:spPr>
          <a:xfrm>
            <a:off x="10642000" y="5122860"/>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r>
              <a:rPr lang="en-US" sz="6600" dirty="0">
                <a:solidFill>
                  <a:srgbClr val="4D6D81"/>
                </a:solidFill>
              </a:rPr>
              <a:t>03</a:t>
            </a:r>
            <a:endParaRPr lang="ar-SA" sz="6000" dirty="0">
              <a:solidFill>
                <a:srgbClr val="4D6D81"/>
              </a:solidFill>
            </a:endParaRPr>
          </a:p>
        </p:txBody>
      </p:sp>
      <p:sp>
        <p:nvSpPr>
          <p:cNvPr id="68" name="مربع نص 67">
            <a:extLst>
              <a:ext uri="{FF2B5EF4-FFF2-40B4-BE49-F238E27FC236}">
                <a16:creationId xmlns:a16="http://schemas.microsoft.com/office/drawing/2014/main" id="{7B3A07AA-E77E-4BA8-B14D-DC0E81772B69}"/>
              </a:ext>
            </a:extLst>
          </p:cNvPr>
          <p:cNvSpPr txBox="1"/>
          <p:nvPr/>
        </p:nvSpPr>
        <p:spPr>
          <a:xfrm>
            <a:off x="5567424" y="5209139"/>
            <a:ext cx="5040774" cy="892552"/>
          </a:xfrm>
          <a:prstGeom prst="rect">
            <a:avLst/>
          </a:prstGeom>
          <a:noFill/>
        </p:spPr>
        <p:txBody>
          <a:bodyPr wrap="square">
            <a:spAutoFit/>
          </a:bodyPr>
          <a:lstStyle/>
          <a:p>
            <a:pPr rtl="0"/>
            <a:r>
              <a:rPr lang="ar-SA" sz="3200" dirty="0">
                <a:solidFill>
                  <a:srgbClr val="FF6B6B"/>
                </a:solidFill>
                <a:effectLst/>
              </a:rPr>
              <a:t>عدم انتصاب القامة أثناء الوقوف</a:t>
            </a:r>
          </a:p>
          <a:p>
            <a:r>
              <a:rPr lang="ar-SA" sz="2000" dirty="0">
                <a:effectLst/>
              </a:rPr>
              <a:t>يُظهر الشخص بمظهر الإنسان الذي لا يفتخر بنفسه.</a:t>
            </a:r>
          </a:p>
        </p:txBody>
      </p:sp>
      <p:pic>
        <p:nvPicPr>
          <p:cNvPr id="69" name="رسم 68" descr="الأحد مع تعبئة خالصة">
            <a:extLst>
              <a:ext uri="{FF2B5EF4-FFF2-40B4-BE49-F238E27FC236}">
                <a16:creationId xmlns:a16="http://schemas.microsoft.com/office/drawing/2014/main" id="{A0CB0241-B7F6-435A-84A3-0F4CD9A743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31586">
            <a:off x="1185112" y="2805734"/>
            <a:ext cx="641329" cy="641329"/>
          </a:xfrm>
          <a:prstGeom prst="rect">
            <a:avLst/>
          </a:prstGeom>
        </p:spPr>
      </p:pic>
      <p:pic>
        <p:nvPicPr>
          <p:cNvPr id="70" name="رسم 69" descr="فقاعة فكرة مع تعبئة خالصة">
            <a:extLst>
              <a:ext uri="{FF2B5EF4-FFF2-40B4-BE49-F238E27FC236}">
                <a16:creationId xmlns:a16="http://schemas.microsoft.com/office/drawing/2014/main" id="{C0F374E4-766D-404D-ADE1-6A4411EE34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44880" y="3002280"/>
            <a:ext cx="1178560" cy="1178560"/>
          </a:xfrm>
          <a:prstGeom prst="rect">
            <a:avLst/>
          </a:prstGeom>
        </p:spPr>
      </p:pic>
      <p:pic>
        <p:nvPicPr>
          <p:cNvPr id="3" name="صورة 2">
            <a:extLst>
              <a:ext uri="{FF2B5EF4-FFF2-40B4-BE49-F238E27FC236}">
                <a16:creationId xmlns:a16="http://schemas.microsoft.com/office/drawing/2014/main" id="{A7A3C0F5-3B24-4362-9422-9A7BEB53EBBB}"/>
              </a:ext>
            </a:extLst>
          </p:cNvPr>
          <p:cNvPicPr>
            <a:picLocks noChangeAspect="1"/>
          </p:cNvPicPr>
          <p:nvPr/>
        </p:nvPicPr>
        <p:blipFill>
          <a:blip r:embed="rId7"/>
          <a:stretch>
            <a:fillRect/>
          </a:stretch>
        </p:blipFill>
        <p:spPr>
          <a:xfrm>
            <a:off x="-1421673" y="3232742"/>
            <a:ext cx="6663506" cy="3907875"/>
          </a:xfrm>
          <a:prstGeom prst="rect">
            <a:avLst/>
          </a:prstGeom>
        </p:spPr>
      </p:pic>
    </p:spTree>
    <p:extLst>
      <p:ext uri="{BB962C8B-B14F-4D97-AF65-F5344CB8AC3E}">
        <p14:creationId xmlns:p14="http://schemas.microsoft.com/office/powerpoint/2010/main" val="298376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شكل حر: شكل 138">
            <a:extLst>
              <a:ext uri="{FF2B5EF4-FFF2-40B4-BE49-F238E27FC236}">
                <a16:creationId xmlns:a16="http://schemas.microsoft.com/office/drawing/2014/main" id="{8F1827B1-7E43-4FA1-94B4-59081D48966E}"/>
              </a:ext>
            </a:extLst>
          </p:cNvPr>
          <p:cNvSpPr/>
          <p:nvPr/>
        </p:nvSpPr>
        <p:spPr>
          <a:xfrm>
            <a:off x="9760894" y="3945714"/>
            <a:ext cx="2431106" cy="2912287"/>
          </a:xfrm>
          <a:custGeom>
            <a:avLst/>
            <a:gdLst>
              <a:gd name="connsiteX0" fmla="*/ 2431106 w 2431106"/>
              <a:gd name="connsiteY0" fmla="*/ 0 h 2912287"/>
              <a:gd name="connsiteX1" fmla="*/ 2431106 w 2431106"/>
              <a:gd name="connsiteY1" fmla="*/ 2912287 h 2912287"/>
              <a:gd name="connsiteX2" fmla="*/ 0 w 2431106"/>
              <a:gd name="connsiteY2" fmla="*/ 2912287 h 2912287"/>
              <a:gd name="connsiteX3" fmla="*/ 13715 w 2431106"/>
              <a:gd name="connsiteY3" fmla="*/ 2893550 h 2912287"/>
              <a:gd name="connsiteX4" fmla="*/ 1660177 w 2431106"/>
              <a:gd name="connsiteY4" fmla="*/ 2149431 h 2912287"/>
              <a:gd name="connsiteX5" fmla="*/ 1789668 w 2431106"/>
              <a:gd name="connsiteY5" fmla="*/ 645269 h 2912287"/>
              <a:gd name="connsiteX6" fmla="*/ 2346734 w 2431106"/>
              <a:gd name="connsiteY6" fmla="*/ 65978 h 291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06" h="2912287">
                <a:moveTo>
                  <a:pt x="2431106" y="0"/>
                </a:moveTo>
                <a:lnTo>
                  <a:pt x="2431106" y="2912287"/>
                </a:lnTo>
                <a:lnTo>
                  <a:pt x="0" y="2912287"/>
                </a:lnTo>
                <a:lnTo>
                  <a:pt x="13715" y="2893550"/>
                </a:lnTo>
                <a:cubicBezTo>
                  <a:pt x="266763" y="2644668"/>
                  <a:pt x="1393910" y="2493861"/>
                  <a:pt x="1660177" y="2149431"/>
                </a:cubicBezTo>
                <a:cubicBezTo>
                  <a:pt x="1964482" y="1755797"/>
                  <a:pt x="1481047" y="1076285"/>
                  <a:pt x="1789668" y="645269"/>
                </a:cubicBezTo>
                <a:cubicBezTo>
                  <a:pt x="1905401" y="483637"/>
                  <a:pt x="2110665" y="265724"/>
                  <a:pt x="2346734" y="65978"/>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40" name="شكل حر: شكل 139">
            <a:extLst>
              <a:ext uri="{FF2B5EF4-FFF2-40B4-BE49-F238E27FC236}">
                <a16:creationId xmlns:a16="http://schemas.microsoft.com/office/drawing/2014/main" id="{A917E961-9BF8-4E04-9AE8-4893438CE9A8}"/>
              </a:ext>
            </a:extLst>
          </p:cNvPr>
          <p:cNvSpPr/>
          <p:nvPr/>
        </p:nvSpPr>
        <p:spPr>
          <a:xfrm>
            <a:off x="9121907" y="0"/>
            <a:ext cx="3070093" cy="1794526"/>
          </a:xfrm>
          <a:custGeom>
            <a:avLst/>
            <a:gdLst>
              <a:gd name="connsiteX0" fmla="*/ 2239359 w 3070093"/>
              <a:gd name="connsiteY0" fmla="*/ 749029 h 1794526"/>
              <a:gd name="connsiteX1" fmla="*/ 2454554 w 3070093"/>
              <a:gd name="connsiteY1" fmla="*/ 790992 h 1794526"/>
              <a:gd name="connsiteX2" fmla="*/ 3037265 w 3070093"/>
              <a:gd name="connsiteY2" fmla="*/ 1397935 h 1794526"/>
              <a:gd name="connsiteX3" fmla="*/ 3070093 w 3070093"/>
              <a:gd name="connsiteY3" fmla="*/ 1456565 h 1794526"/>
              <a:gd name="connsiteX4" fmla="*/ 3070093 w 3070093"/>
              <a:gd name="connsiteY4" fmla="*/ 1794526 h 1794526"/>
              <a:gd name="connsiteX5" fmla="*/ 3020104 w 3070093"/>
              <a:gd name="connsiteY5" fmla="*/ 1728311 h 1794526"/>
              <a:gd name="connsiteX6" fmla="*/ 2674689 w 3070093"/>
              <a:gd name="connsiteY6" fmla="*/ 1331963 h 1794526"/>
              <a:gd name="connsiteX7" fmla="*/ 1884792 w 3070093"/>
              <a:gd name="connsiteY7" fmla="*/ 962520 h 1794526"/>
              <a:gd name="connsiteX8" fmla="*/ 1742352 w 3070093"/>
              <a:gd name="connsiteY8" fmla="*/ 817381 h 1794526"/>
              <a:gd name="connsiteX9" fmla="*/ 2159405 w 3070093"/>
              <a:gd name="connsiteY9" fmla="*/ 749283 h 1794526"/>
              <a:gd name="connsiteX10" fmla="*/ 2239359 w 3070093"/>
              <a:gd name="connsiteY10" fmla="*/ 749029 h 1794526"/>
              <a:gd name="connsiteX11" fmla="*/ 0 w 3070093"/>
              <a:gd name="connsiteY11" fmla="*/ 0 h 1794526"/>
              <a:gd name="connsiteX12" fmla="*/ 3070093 w 3070093"/>
              <a:gd name="connsiteY12" fmla="*/ 0 h 1794526"/>
              <a:gd name="connsiteX13" fmla="*/ 3070093 w 3070093"/>
              <a:gd name="connsiteY13" fmla="*/ 1303965 h 1794526"/>
              <a:gd name="connsiteX14" fmla="*/ 3004083 w 3070093"/>
              <a:gd name="connsiteY14" fmla="*/ 1209915 h 1794526"/>
              <a:gd name="connsiteX15" fmla="*/ 2441605 w 3070093"/>
              <a:gd name="connsiteY15" fmla="*/ 659048 h 1794526"/>
              <a:gd name="connsiteX16" fmla="*/ 1159641 w 3070093"/>
              <a:gd name="connsiteY16" fmla="*/ 883353 h 1794526"/>
              <a:gd name="connsiteX17" fmla="*/ 525134 w 3070093"/>
              <a:gd name="connsiteY17" fmla="*/ 579882 h 1794526"/>
              <a:gd name="connsiteX18" fmla="*/ 8666 w 3070093"/>
              <a:gd name="connsiteY18" fmla="*/ 47536 h 17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0093" h="1794526">
                <a:moveTo>
                  <a:pt x="2239359" y="749029"/>
                </a:moveTo>
                <a:cubicBezTo>
                  <a:pt x="2318474" y="751699"/>
                  <a:pt x="2393855" y="763779"/>
                  <a:pt x="2454554" y="790992"/>
                </a:cubicBezTo>
                <a:cubicBezTo>
                  <a:pt x="2670372" y="887752"/>
                  <a:pt x="2922880" y="1219811"/>
                  <a:pt x="3037265" y="1397935"/>
                </a:cubicBezTo>
                <a:lnTo>
                  <a:pt x="3070093" y="1456565"/>
                </a:lnTo>
                <a:lnTo>
                  <a:pt x="3070093" y="1794526"/>
                </a:lnTo>
                <a:lnTo>
                  <a:pt x="3020104" y="1728311"/>
                </a:lnTo>
                <a:cubicBezTo>
                  <a:pt x="2929625" y="1604786"/>
                  <a:pt x="2805529" y="1425424"/>
                  <a:pt x="2674689" y="1331963"/>
                </a:cubicBezTo>
                <a:cubicBezTo>
                  <a:pt x="2465345" y="1182426"/>
                  <a:pt x="2040182" y="1048283"/>
                  <a:pt x="1884792" y="962520"/>
                </a:cubicBezTo>
                <a:cubicBezTo>
                  <a:pt x="1729402" y="876756"/>
                  <a:pt x="1647391" y="845969"/>
                  <a:pt x="1742352" y="817381"/>
                </a:cubicBezTo>
                <a:cubicBezTo>
                  <a:pt x="1801702" y="799514"/>
                  <a:pt x="1980764" y="755876"/>
                  <a:pt x="2159405" y="749283"/>
                </a:cubicBezTo>
                <a:cubicBezTo>
                  <a:pt x="2186201" y="748294"/>
                  <a:pt x="2212988" y="748139"/>
                  <a:pt x="2239359" y="749029"/>
                </a:cubicBezTo>
                <a:close/>
                <a:moveTo>
                  <a:pt x="0" y="0"/>
                </a:moveTo>
                <a:lnTo>
                  <a:pt x="3070093" y="0"/>
                </a:lnTo>
                <a:lnTo>
                  <a:pt x="3070093" y="1303965"/>
                </a:lnTo>
                <a:lnTo>
                  <a:pt x="3004083" y="1209915"/>
                </a:lnTo>
                <a:cubicBezTo>
                  <a:pt x="2829539" y="969667"/>
                  <a:pt x="2629367" y="734916"/>
                  <a:pt x="2441605" y="659048"/>
                </a:cubicBezTo>
                <a:cubicBezTo>
                  <a:pt x="2066080" y="507313"/>
                  <a:pt x="1479053" y="896548"/>
                  <a:pt x="1159641" y="883353"/>
                </a:cubicBezTo>
                <a:cubicBezTo>
                  <a:pt x="840230" y="870159"/>
                  <a:pt x="693473" y="753608"/>
                  <a:pt x="525134" y="579882"/>
                </a:cubicBezTo>
                <a:cubicBezTo>
                  <a:pt x="409401" y="460446"/>
                  <a:pt x="68230" y="230832"/>
                  <a:pt x="8666" y="47536"/>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41" name="شكل حر: شكل 140">
            <a:extLst>
              <a:ext uri="{FF2B5EF4-FFF2-40B4-BE49-F238E27FC236}">
                <a16:creationId xmlns:a16="http://schemas.microsoft.com/office/drawing/2014/main" id="{6BB0CB61-15A0-4888-9FA0-BAE858B8C65F}"/>
              </a:ext>
            </a:extLst>
          </p:cNvPr>
          <p:cNvSpPr/>
          <p:nvPr/>
        </p:nvSpPr>
        <p:spPr>
          <a:xfrm>
            <a:off x="1" y="1"/>
            <a:ext cx="2498573" cy="3331289"/>
          </a:xfrm>
          <a:custGeom>
            <a:avLst/>
            <a:gdLst>
              <a:gd name="connsiteX0" fmla="*/ 0 w 2498573"/>
              <a:gd name="connsiteY0" fmla="*/ 0 h 3331289"/>
              <a:gd name="connsiteX1" fmla="*/ 2383629 w 2498573"/>
              <a:gd name="connsiteY1" fmla="*/ 0 h 3331289"/>
              <a:gd name="connsiteX2" fmla="*/ 2422238 w 2498573"/>
              <a:gd name="connsiteY2" fmla="*/ 82618 h 3331289"/>
              <a:gd name="connsiteX3" fmla="*/ 2460276 w 2498573"/>
              <a:gd name="connsiteY3" fmla="*/ 461132 h 3331289"/>
              <a:gd name="connsiteX4" fmla="*/ 1398447 w 2498573"/>
              <a:gd name="connsiteY4" fmla="*/ 1068075 h 3331289"/>
              <a:gd name="connsiteX5" fmla="*/ 1022923 w 2498573"/>
              <a:gd name="connsiteY5" fmla="*/ 2559043 h 3331289"/>
              <a:gd name="connsiteX6" fmla="*/ 349568 w 2498573"/>
              <a:gd name="connsiteY6" fmla="*/ 3034042 h 3331289"/>
              <a:gd name="connsiteX7" fmla="*/ 17270 w 2498573"/>
              <a:gd name="connsiteY7" fmla="*/ 3326828 h 3331289"/>
              <a:gd name="connsiteX8" fmla="*/ 0 w 2498573"/>
              <a:gd name="connsiteY8" fmla="*/ 3331289 h 333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573" h="3331289">
                <a:moveTo>
                  <a:pt x="0" y="0"/>
                </a:moveTo>
                <a:lnTo>
                  <a:pt x="2383629" y="0"/>
                </a:lnTo>
                <a:lnTo>
                  <a:pt x="2422238" y="82618"/>
                </a:lnTo>
                <a:cubicBezTo>
                  <a:pt x="2485095" y="216486"/>
                  <a:pt x="2536892" y="344582"/>
                  <a:pt x="2460276" y="461132"/>
                </a:cubicBezTo>
                <a:cubicBezTo>
                  <a:pt x="2307044" y="694233"/>
                  <a:pt x="1638006" y="718423"/>
                  <a:pt x="1398447" y="1068075"/>
                </a:cubicBezTo>
                <a:cubicBezTo>
                  <a:pt x="1158889" y="1417727"/>
                  <a:pt x="1197736" y="2231382"/>
                  <a:pt x="1022923" y="2559043"/>
                </a:cubicBezTo>
                <a:cubicBezTo>
                  <a:pt x="848110" y="2886705"/>
                  <a:pt x="550280" y="2963671"/>
                  <a:pt x="349568" y="3034042"/>
                </a:cubicBezTo>
                <a:cubicBezTo>
                  <a:pt x="236668" y="3073625"/>
                  <a:pt x="118988" y="3281591"/>
                  <a:pt x="17270" y="3326828"/>
                </a:cubicBezTo>
                <a:lnTo>
                  <a:pt x="0" y="3331289"/>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42" name="شكل حر: شكل 141">
            <a:extLst>
              <a:ext uri="{FF2B5EF4-FFF2-40B4-BE49-F238E27FC236}">
                <a16:creationId xmlns:a16="http://schemas.microsoft.com/office/drawing/2014/main" id="{A8B54A82-6E90-4CB6-834B-C4FAB63C4756}"/>
              </a:ext>
            </a:extLst>
          </p:cNvPr>
          <p:cNvSpPr/>
          <p:nvPr/>
        </p:nvSpPr>
        <p:spPr>
          <a:xfrm rot="301049">
            <a:off x="-87257" y="5053559"/>
            <a:ext cx="3309110" cy="1938316"/>
          </a:xfrm>
          <a:custGeom>
            <a:avLst/>
            <a:gdLst>
              <a:gd name="connsiteX0" fmla="*/ 1403160 w 3309110"/>
              <a:gd name="connsiteY0" fmla="*/ 1120749 h 1938316"/>
              <a:gd name="connsiteX1" fmla="*/ 2112482 w 3309110"/>
              <a:gd name="connsiteY1" fmla="*/ 1493906 h 1938316"/>
              <a:gd name="connsiteX2" fmla="*/ 3308812 w 3309110"/>
              <a:gd name="connsiteY2" fmla="*/ 1340694 h 1938316"/>
              <a:gd name="connsiteX3" fmla="*/ 2771343 w 3309110"/>
              <a:gd name="connsiteY3" fmla="*/ 1674902 h 1938316"/>
              <a:gd name="connsiteX4" fmla="*/ 2640005 w 3309110"/>
              <a:gd name="connsiteY4" fmla="*/ 1721136 h 1938316"/>
              <a:gd name="connsiteX5" fmla="*/ 1855889 w 3309110"/>
              <a:gd name="connsiteY5" fmla="*/ 1789978 h 1938316"/>
              <a:gd name="connsiteX6" fmla="*/ 1750780 w 3309110"/>
              <a:gd name="connsiteY6" fmla="*/ 1725005 h 1938316"/>
              <a:gd name="connsiteX7" fmla="*/ 1362659 w 3309110"/>
              <a:gd name="connsiteY7" fmla="*/ 1144688 h 1938316"/>
              <a:gd name="connsiteX8" fmla="*/ 1403160 w 3309110"/>
              <a:gd name="connsiteY8" fmla="*/ 1120749 h 1938316"/>
              <a:gd name="connsiteX9" fmla="*/ 311300 w 3309110"/>
              <a:gd name="connsiteY9" fmla="*/ 491394 h 1938316"/>
              <a:gd name="connsiteX10" fmla="*/ 721846 w 3309110"/>
              <a:gd name="connsiteY10" fmla="*/ 567455 h 1938316"/>
              <a:gd name="connsiteX11" fmla="*/ 1622960 w 3309110"/>
              <a:gd name="connsiteY11" fmla="*/ 1799611 h 1938316"/>
              <a:gd name="connsiteX12" fmla="*/ 1639819 w 3309110"/>
              <a:gd name="connsiteY12" fmla="*/ 1808948 h 1938316"/>
              <a:gd name="connsiteX13" fmla="*/ 166316 w 3309110"/>
              <a:gd name="connsiteY13" fmla="*/ 1938316 h 1938316"/>
              <a:gd name="connsiteX14" fmla="*/ 44433 w 3309110"/>
              <a:gd name="connsiteY14" fmla="*/ 550065 h 1938316"/>
              <a:gd name="connsiteX15" fmla="*/ 45275 w 3309110"/>
              <a:gd name="connsiteY15" fmla="*/ 549688 h 1938316"/>
              <a:gd name="connsiteX16" fmla="*/ 311300 w 3309110"/>
              <a:gd name="connsiteY16" fmla="*/ 491394 h 1938316"/>
              <a:gd name="connsiteX17" fmla="*/ 286938 w 3309110"/>
              <a:gd name="connsiteY17" fmla="*/ 2853 h 1938316"/>
              <a:gd name="connsiteX18" fmla="*/ 657599 w 3309110"/>
              <a:gd name="connsiteY18" fmla="*/ 40812 h 1938316"/>
              <a:gd name="connsiteX19" fmla="*/ 1022437 w 3309110"/>
              <a:gd name="connsiteY19" fmla="*/ 453455 h 1938316"/>
              <a:gd name="connsiteX20" fmla="*/ 478226 w 3309110"/>
              <a:gd name="connsiteY20" fmla="*/ 312602 h 1938316"/>
              <a:gd name="connsiteX21" fmla="*/ 147435 w 3309110"/>
              <a:gd name="connsiteY21" fmla="*/ 341238 h 1938316"/>
              <a:gd name="connsiteX22" fmla="*/ 27713 w 3309110"/>
              <a:gd name="connsiteY22" fmla="*/ 359625 h 1938316"/>
              <a:gd name="connsiteX23" fmla="*/ 0 w 3309110"/>
              <a:gd name="connsiteY23" fmla="*/ 43970 h 1938316"/>
              <a:gd name="connsiteX24" fmla="*/ 10415 w 3309110"/>
              <a:gd name="connsiteY24" fmla="*/ 40788 h 1938316"/>
              <a:gd name="connsiteX25" fmla="*/ 156662 w 3309110"/>
              <a:gd name="connsiteY25" fmla="*/ 15140 h 1938316"/>
              <a:gd name="connsiteX26" fmla="*/ 286938 w 3309110"/>
              <a:gd name="connsiteY26" fmla="*/ 2853 h 193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09110" h="1938316">
                <a:moveTo>
                  <a:pt x="1403160" y="1120749"/>
                </a:moveTo>
                <a:cubicBezTo>
                  <a:pt x="1515046" y="1119986"/>
                  <a:pt x="1748964" y="1472319"/>
                  <a:pt x="2112482" y="1493906"/>
                </a:cubicBezTo>
                <a:cubicBezTo>
                  <a:pt x="2527931" y="1518577"/>
                  <a:pt x="3326782" y="1163748"/>
                  <a:pt x="3308812" y="1340694"/>
                </a:cubicBezTo>
                <a:cubicBezTo>
                  <a:pt x="3299828" y="1429167"/>
                  <a:pt x="3054735" y="1565135"/>
                  <a:pt x="2771343" y="1674902"/>
                </a:cubicBezTo>
                <a:lnTo>
                  <a:pt x="2640005" y="1721136"/>
                </a:lnTo>
                <a:lnTo>
                  <a:pt x="1855889" y="1789978"/>
                </a:lnTo>
                <a:lnTo>
                  <a:pt x="1750780" y="1725005"/>
                </a:lnTo>
                <a:cubicBezTo>
                  <a:pt x="1502816" y="1545410"/>
                  <a:pt x="1296511" y="1243776"/>
                  <a:pt x="1362659" y="1144688"/>
                </a:cubicBezTo>
                <a:cubicBezTo>
                  <a:pt x="1373684" y="1128173"/>
                  <a:pt x="1387177" y="1120858"/>
                  <a:pt x="1403160" y="1120749"/>
                </a:cubicBezTo>
                <a:close/>
                <a:moveTo>
                  <a:pt x="311300" y="491394"/>
                </a:moveTo>
                <a:cubicBezTo>
                  <a:pt x="456553" y="481474"/>
                  <a:pt x="601894" y="505966"/>
                  <a:pt x="721846" y="567455"/>
                </a:cubicBezTo>
                <a:cubicBezTo>
                  <a:pt x="1041717" y="731427"/>
                  <a:pt x="1247136" y="1541214"/>
                  <a:pt x="1622960" y="1799611"/>
                </a:cubicBezTo>
                <a:lnTo>
                  <a:pt x="1639819" y="1808948"/>
                </a:lnTo>
                <a:lnTo>
                  <a:pt x="166316" y="1938316"/>
                </a:lnTo>
                <a:lnTo>
                  <a:pt x="44433" y="550065"/>
                </a:lnTo>
                <a:lnTo>
                  <a:pt x="45275" y="549688"/>
                </a:lnTo>
                <a:cubicBezTo>
                  <a:pt x="129769" y="517236"/>
                  <a:pt x="220517" y="497594"/>
                  <a:pt x="311300" y="491394"/>
                </a:cubicBezTo>
                <a:close/>
                <a:moveTo>
                  <a:pt x="286938" y="2853"/>
                </a:moveTo>
                <a:cubicBezTo>
                  <a:pt x="421442" y="-5032"/>
                  <a:pt x="562723" y="2125"/>
                  <a:pt x="657599" y="40812"/>
                </a:cubicBezTo>
                <a:cubicBezTo>
                  <a:pt x="826270" y="109590"/>
                  <a:pt x="1052332" y="408157"/>
                  <a:pt x="1022437" y="453455"/>
                </a:cubicBezTo>
                <a:cubicBezTo>
                  <a:pt x="992541" y="498753"/>
                  <a:pt x="671673" y="325809"/>
                  <a:pt x="478226" y="312602"/>
                </a:cubicBezTo>
                <a:cubicBezTo>
                  <a:pt x="381503" y="305999"/>
                  <a:pt x="260709" y="323256"/>
                  <a:pt x="147435" y="341238"/>
                </a:cubicBezTo>
                <a:lnTo>
                  <a:pt x="27713" y="359625"/>
                </a:lnTo>
                <a:lnTo>
                  <a:pt x="0" y="43970"/>
                </a:lnTo>
                <a:lnTo>
                  <a:pt x="10415" y="40788"/>
                </a:lnTo>
                <a:cubicBezTo>
                  <a:pt x="51211" y="31319"/>
                  <a:pt x="101516" y="22287"/>
                  <a:pt x="156662" y="15140"/>
                </a:cubicBezTo>
                <a:cubicBezTo>
                  <a:pt x="198021" y="9780"/>
                  <a:pt x="242103" y="5481"/>
                  <a:pt x="286938" y="2853"/>
                </a:cubicBez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grpSp>
        <p:nvGrpSpPr>
          <p:cNvPr id="24" name="مجموعة 23">
            <a:extLst>
              <a:ext uri="{FF2B5EF4-FFF2-40B4-BE49-F238E27FC236}">
                <a16:creationId xmlns:a16="http://schemas.microsoft.com/office/drawing/2014/main" id="{5A54BC36-E041-44C3-9E20-2280B4021946}"/>
              </a:ext>
            </a:extLst>
          </p:cNvPr>
          <p:cNvGrpSpPr/>
          <p:nvPr/>
        </p:nvGrpSpPr>
        <p:grpSpPr>
          <a:xfrm>
            <a:off x="2558004" y="642023"/>
            <a:ext cx="7268902" cy="1613497"/>
            <a:chOff x="2576078" y="1129703"/>
            <a:chExt cx="7375045" cy="4549624"/>
          </a:xfrm>
        </p:grpSpPr>
        <p:sp>
          <p:nvSpPr>
            <p:cNvPr id="25" name="شكل حر: شكل 24">
              <a:extLst>
                <a:ext uri="{FF2B5EF4-FFF2-40B4-BE49-F238E27FC236}">
                  <a16:creationId xmlns:a16="http://schemas.microsoft.com/office/drawing/2014/main" id="{CB7D5CE9-2E7E-488D-ADFC-4F0946121B70}"/>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26" name="شكل حر: شكل 25">
              <a:extLst>
                <a:ext uri="{FF2B5EF4-FFF2-40B4-BE49-F238E27FC236}">
                  <a16:creationId xmlns:a16="http://schemas.microsoft.com/office/drawing/2014/main" id="{36A47CD0-D30C-4170-8553-8B7B1915F57D}"/>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شكل حر: شكل 26">
              <a:extLst>
                <a:ext uri="{FF2B5EF4-FFF2-40B4-BE49-F238E27FC236}">
                  <a16:creationId xmlns:a16="http://schemas.microsoft.com/office/drawing/2014/main" id="{016EB0D6-DC84-47CA-961D-0B5A5B6722B6}"/>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شكل حر: شكل 27">
              <a:extLst>
                <a:ext uri="{FF2B5EF4-FFF2-40B4-BE49-F238E27FC236}">
                  <a16:creationId xmlns:a16="http://schemas.microsoft.com/office/drawing/2014/main" id="{CDC7FC0C-13A8-4A40-BE80-DE55DD3EB4BC}"/>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شكل حر: شكل 28">
              <a:extLst>
                <a:ext uri="{FF2B5EF4-FFF2-40B4-BE49-F238E27FC236}">
                  <a16:creationId xmlns:a16="http://schemas.microsoft.com/office/drawing/2014/main" id="{F1DE6CDC-39E9-4D05-8EEB-928E3BB669BA}"/>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0" name="مربع نص 29">
            <a:extLst>
              <a:ext uri="{FF2B5EF4-FFF2-40B4-BE49-F238E27FC236}">
                <a16:creationId xmlns:a16="http://schemas.microsoft.com/office/drawing/2014/main" id="{0E180208-5102-45F4-8C1B-6C263FE7D78D}"/>
              </a:ext>
            </a:extLst>
          </p:cNvPr>
          <p:cNvSpPr txBox="1"/>
          <p:nvPr/>
        </p:nvSpPr>
        <p:spPr>
          <a:xfrm>
            <a:off x="2296611" y="899154"/>
            <a:ext cx="7598778" cy="923330"/>
          </a:xfrm>
          <a:prstGeom prst="rect">
            <a:avLst/>
          </a:prstGeom>
          <a:noFill/>
        </p:spPr>
        <p:txBody>
          <a:bodyPr wrap="square">
            <a:spAutoFit/>
          </a:bodyPr>
          <a:lstStyle/>
          <a:p>
            <a:pPr algn="ctr"/>
            <a:r>
              <a:rPr lang="ar-SA" sz="5400" dirty="0">
                <a:effectLst/>
              </a:rPr>
              <a:t>علاج ضعف الثقة بالنفس</a:t>
            </a:r>
            <a:endParaRPr lang="en-US" sz="5400" dirty="0">
              <a:effectLst/>
            </a:endParaRPr>
          </a:p>
        </p:txBody>
      </p:sp>
      <p:sp>
        <p:nvSpPr>
          <p:cNvPr id="31" name="شكل حر: شكل 30">
            <a:extLst>
              <a:ext uri="{FF2B5EF4-FFF2-40B4-BE49-F238E27FC236}">
                <a16:creationId xmlns:a16="http://schemas.microsoft.com/office/drawing/2014/main" id="{4EF01304-D06C-4148-A14C-CDF65A086633}"/>
              </a:ext>
            </a:extLst>
          </p:cNvPr>
          <p:cNvSpPr/>
          <p:nvPr/>
        </p:nvSpPr>
        <p:spPr>
          <a:xfrm flipH="1">
            <a:off x="4796485" y="1732635"/>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32" name="مجموعة 31">
            <a:extLst>
              <a:ext uri="{FF2B5EF4-FFF2-40B4-BE49-F238E27FC236}">
                <a16:creationId xmlns:a16="http://schemas.microsoft.com/office/drawing/2014/main" id="{25ABB431-3102-46EC-8E2E-CF2256D094D6}"/>
              </a:ext>
            </a:extLst>
          </p:cNvPr>
          <p:cNvGrpSpPr/>
          <p:nvPr/>
        </p:nvGrpSpPr>
        <p:grpSpPr>
          <a:xfrm>
            <a:off x="1198880" y="2213025"/>
            <a:ext cx="914400" cy="916883"/>
            <a:chOff x="6310150" y="3715007"/>
            <a:chExt cx="946491" cy="949061"/>
          </a:xfrm>
        </p:grpSpPr>
        <p:pic>
          <p:nvPicPr>
            <p:cNvPr id="33" name="رسم 32" descr="مستخدمون مع تعبئة خالصة">
              <a:extLst>
                <a:ext uri="{FF2B5EF4-FFF2-40B4-BE49-F238E27FC236}">
                  <a16:creationId xmlns:a16="http://schemas.microsoft.com/office/drawing/2014/main" id="{DC12BCE0-5822-4526-A78F-FA9ED024CF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2241" y="3749668"/>
              <a:ext cx="914400" cy="914400"/>
            </a:xfrm>
            <a:prstGeom prst="rect">
              <a:avLst/>
            </a:prstGeom>
          </p:spPr>
        </p:pic>
        <p:pic>
          <p:nvPicPr>
            <p:cNvPr id="34" name="رسم 33" descr="مستخدمون خطوط عريضة">
              <a:extLst>
                <a:ext uri="{FF2B5EF4-FFF2-40B4-BE49-F238E27FC236}">
                  <a16:creationId xmlns:a16="http://schemas.microsoft.com/office/drawing/2014/main" id="{CE93CA99-4E79-49C5-BA44-1A1190832A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0150" y="3715007"/>
              <a:ext cx="914400" cy="914400"/>
            </a:xfrm>
            <a:prstGeom prst="rect">
              <a:avLst/>
            </a:prstGeom>
          </p:spPr>
        </p:pic>
      </p:grpSp>
      <p:sp>
        <p:nvSpPr>
          <p:cNvPr id="35" name="مربع نص 34">
            <a:extLst>
              <a:ext uri="{FF2B5EF4-FFF2-40B4-BE49-F238E27FC236}">
                <a16:creationId xmlns:a16="http://schemas.microsoft.com/office/drawing/2014/main" id="{F64FA8F7-BB8D-48C8-B084-09E6550B475B}"/>
              </a:ext>
            </a:extLst>
          </p:cNvPr>
          <p:cNvSpPr txBox="1"/>
          <p:nvPr/>
        </p:nvSpPr>
        <p:spPr>
          <a:xfrm>
            <a:off x="3158641" y="4386699"/>
            <a:ext cx="2322088" cy="369332"/>
          </a:xfrm>
          <a:prstGeom prst="rect">
            <a:avLst/>
          </a:prstGeom>
          <a:noFill/>
        </p:spPr>
        <p:txBody>
          <a:bodyPr wrap="square">
            <a:spAutoFit/>
          </a:bodyPr>
          <a:lstStyle/>
          <a:p>
            <a:pPr algn="ctr"/>
            <a:r>
              <a:rPr lang="ar-SA" dirty="0">
                <a:effectLst/>
              </a:rPr>
              <a:t>مواجهة المخاوف </a:t>
            </a:r>
            <a:endParaRPr lang="ar-EG" dirty="0"/>
          </a:p>
        </p:txBody>
      </p:sp>
      <p:sp>
        <p:nvSpPr>
          <p:cNvPr id="36" name="مربع نص 35">
            <a:extLst>
              <a:ext uri="{FF2B5EF4-FFF2-40B4-BE49-F238E27FC236}">
                <a16:creationId xmlns:a16="http://schemas.microsoft.com/office/drawing/2014/main" id="{9A29A4B6-C97C-411C-ABCC-A623FE86D758}"/>
              </a:ext>
            </a:extLst>
          </p:cNvPr>
          <p:cNvSpPr txBox="1"/>
          <p:nvPr/>
        </p:nvSpPr>
        <p:spPr>
          <a:xfrm>
            <a:off x="5659120" y="5768454"/>
            <a:ext cx="2232078" cy="646331"/>
          </a:xfrm>
          <a:prstGeom prst="rect">
            <a:avLst/>
          </a:prstGeom>
          <a:noFill/>
        </p:spPr>
        <p:txBody>
          <a:bodyPr wrap="square">
            <a:spAutoFit/>
          </a:bodyPr>
          <a:lstStyle/>
          <a:p>
            <a:pPr algn="ctr"/>
            <a:r>
              <a:rPr lang="ar-SA" dirty="0">
                <a:effectLst/>
              </a:rPr>
              <a:t>مشاركة الآخرين، وعدم الانغلاق على حياتك وحيداً</a:t>
            </a:r>
            <a:endParaRPr lang="ar-EG" dirty="0"/>
          </a:p>
        </p:txBody>
      </p:sp>
      <p:sp>
        <p:nvSpPr>
          <p:cNvPr id="37" name="مربع نص 36">
            <a:extLst>
              <a:ext uri="{FF2B5EF4-FFF2-40B4-BE49-F238E27FC236}">
                <a16:creationId xmlns:a16="http://schemas.microsoft.com/office/drawing/2014/main" id="{D3CB54D5-675A-4514-AC3D-32EEF5A6061C}"/>
              </a:ext>
            </a:extLst>
          </p:cNvPr>
          <p:cNvSpPr txBox="1"/>
          <p:nvPr/>
        </p:nvSpPr>
        <p:spPr>
          <a:xfrm>
            <a:off x="158090" y="5768454"/>
            <a:ext cx="3192738" cy="369332"/>
          </a:xfrm>
          <a:prstGeom prst="rect">
            <a:avLst/>
          </a:prstGeom>
          <a:noFill/>
        </p:spPr>
        <p:txBody>
          <a:bodyPr wrap="square">
            <a:spAutoFit/>
          </a:bodyPr>
          <a:lstStyle/>
          <a:p>
            <a:pPr algn="ctr"/>
            <a:r>
              <a:rPr lang="ar-SA" dirty="0">
                <a:effectLst/>
              </a:rPr>
              <a:t>الاعتناء بالمظهر الخارجي</a:t>
            </a:r>
            <a:endParaRPr lang="ar-EG" dirty="0"/>
          </a:p>
        </p:txBody>
      </p:sp>
      <p:sp>
        <p:nvSpPr>
          <p:cNvPr id="38" name="مربع نص 37">
            <a:extLst>
              <a:ext uri="{FF2B5EF4-FFF2-40B4-BE49-F238E27FC236}">
                <a16:creationId xmlns:a16="http://schemas.microsoft.com/office/drawing/2014/main" id="{6974EE68-9F88-4310-995D-E6DCF05D6952}"/>
              </a:ext>
            </a:extLst>
          </p:cNvPr>
          <p:cNvSpPr txBox="1"/>
          <p:nvPr/>
        </p:nvSpPr>
        <p:spPr>
          <a:xfrm>
            <a:off x="2822539" y="5768454"/>
            <a:ext cx="3055252" cy="369332"/>
          </a:xfrm>
          <a:prstGeom prst="rect">
            <a:avLst/>
          </a:prstGeom>
          <a:noFill/>
        </p:spPr>
        <p:txBody>
          <a:bodyPr wrap="square">
            <a:spAutoFit/>
          </a:bodyPr>
          <a:lstStyle/>
          <a:p>
            <a:pPr algn="ctr"/>
            <a:r>
              <a:rPr lang="ar-SA" dirty="0">
                <a:effectLst/>
              </a:rPr>
              <a:t>ممارسة التمارين الرياضية</a:t>
            </a:r>
            <a:endParaRPr lang="ar-EG" dirty="0"/>
          </a:p>
        </p:txBody>
      </p:sp>
      <p:sp>
        <p:nvSpPr>
          <p:cNvPr id="39" name="مربع نص 38">
            <a:extLst>
              <a:ext uri="{FF2B5EF4-FFF2-40B4-BE49-F238E27FC236}">
                <a16:creationId xmlns:a16="http://schemas.microsoft.com/office/drawing/2014/main" id="{636815CC-96F7-46E8-880D-204A084EBFDD}"/>
              </a:ext>
            </a:extLst>
          </p:cNvPr>
          <p:cNvSpPr txBox="1"/>
          <p:nvPr/>
        </p:nvSpPr>
        <p:spPr>
          <a:xfrm>
            <a:off x="2780853" y="2947417"/>
            <a:ext cx="3111947" cy="646331"/>
          </a:xfrm>
          <a:prstGeom prst="rect">
            <a:avLst/>
          </a:prstGeom>
          <a:noFill/>
        </p:spPr>
        <p:txBody>
          <a:bodyPr wrap="square">
            <a:spAutoFit/>
          </a:bodyPr>
          <a:lstStyle/>
          <a:p>
            <a:pPr algn="ctr"/>
            <a:r>
              <a:rPr lang="ar-SA" dirty="0">
                <a:effectLst/>
              </a:rPr>
              <a:t>عدم مقارنة النفس بالآخرين و </a:t>
            </a:r>
            <a:r>
              <a:rPr lang="ar-SA" dirty="0"/>
              <a:t>عدم المبالغة في لوم النفس على أمرٍ مضى</a:t>
            </a:r>
            <a:r>
              <a:rPr lang="ar-SA" dirty="0">
                <a:effectLst/>
              </a:rPr>
              <a:t> </a:t>
            </a:r>
            <a:endParaRPr lang="ar-EG" dirty="0"/>
          </a:p>
        </p:txBody>
      </p:sp>
      <p:sp>
        <p:nvSpPr>
          <p:cNvPr id="40" name="مربع نص 39">
            <a:extLst>
              <a:ext uri="{FF2B5EF4-FFF2-40B4-BE49-F238E27FC236}">
                <a16:creationId xmlns:a16="http://schemas.microsoft.com/office/drawing/2014/main" id="{CA63F485-E9E1-435A-B106-88CF0FD6426F}"/>
              </a:ext>
            </a:extLst>
          </p:cNvPr>
          <p:cNvSpPr txBox="1"/>
          <p:nvPr/>
        </p:nvSpPr>
        <p:spPr>
          <a:xfrm>
            <a:off x="98780" y="4394141"/>
            <a:ext cx="3138624" cy="369332"/>
          </a:xfrm>
          <a:prstGeom prst="rect">
            <a:avLst/>
          </a:prstGeom>
          <a:noFill/>
        </p:spPr>
        <p:txBody>
          <a:bodyPr wrap="square">
            <a:spAutoFit/>
          </a:bodyPr>
          <a:lstStyle/>
          <a:p>
            <a:pPr algn="ctr"/>
            <a:r>
              <a:rPr lang="ar-SA" dirty="0">
                <a:effectLst/>
              </a:rPr>
              <a:t>تقدير الذات والجاهزية للنجاح</a:t>
            </a:r>
            <a:endParaRPr lang="ar-EG" dirty="0"/>
          </a:p>
        </p:txBody>
      </p:sp>
      <p:sp>
        <p:nvSpPr>
          <p:cNvPr id="41" name="مربع نص 40">
            <a:extLst>
              <a:ext uri="{FF2B5EF4-FFF2-40B4-BE49-F238E27FC236}">
                <a16:creationId xmlns:a16="http://schemas.microsoft.com/office/drawing/2014/main" id="{C8F70BD4-AF92-4BFE-ABB7-2F6147EAC459}"/>
              </a:ext>
            </a:extLst>
          </p:cNvPr>
          <p:cNvSpPr txBox="1"/>
          <p:nvPr/>
        </p:nvSpPr>
        <p:spPr>
          <a:xfrm>
            <a:off x="5646173" y="4350341"/>
            <a:ext cx="2307585" cy="369332"/>
          </a:xfrm>
          <a:prstGeom prst="rect">
            <a:avLst/>
          </a:prstGeom>
          <a:noFill/>
        </p:spPr>
        <p:txBody>
          <a:bodyPr wrap="square">
            <a:spAutoFit/>
          </a:bodyPr>
          <a:lstStyle/>
          <a:p>
            <a:pPr algn="ctr"/>
            <a:r>
              <a:rPr lang="ar-SA" dirty="0">
                <a:effectLst/>
              </a:rPr>
              <a:t>التركيز على الإيجابيات</a:t>
            </a:r>
            <a:endParaRPr lang="ar-EG" dirty="0"/>
          </a:p>
        </p:txBody>
      </p:sp>
      <p:sp>
        <p:nvSpPr>
          <p:cNvPr id="42" name="مربع نص 41">
            <a:extLst>
              <a:ext uri="{FF2B5EF4-FFF2-40B4-BE49-F238E27FC236}">
                <a16:creationId xmlns:a16="http://schemas.microsoft.com/office/drawing/2014/main" id="{1B3972C5-E788-4392-B341-0FE8B284B059}"/>
              </a:ext>
            </a:extLst>
          </p:cNvPr>
          <p:cNvSpPr txBox="1"/>
          <p:nvPr/>
        </p:nvSpPr>
        <p:spPr>
          <a:xfrm>
            <a:off x="6014720" y="3023870"/>
            <a:ext cx="1339220" cy="369332"/>
          </a:xfrm>
          <a:prstGeom prst="rect">
            <a:avLst/>
          </a:prstGeom>
          <a:noFill/>
        </p:spPr>
        <p:txBody>
          <a:bodyPr wrap="square">
            <a:spAutoFit/>
          </a:bodyPr>
          <a:lstStyle/>
          <a:p>
            <a:pPr algn="ctr"/>
            <a:r>
              <a:rPr lang="ar-SA" dirty="0">
                <a:effectLst/>
              </a:rPr>
              <a:t>تطوير الذات</a:t>
            </a:r>
            <a:endParaRPr lang="ar-EG" dirty="0"/>
          </a:p>
        </p:txBody>
      </p:sp>
      <p:sp>
        <p:nvSpPr>
          <p:cNvPr id="43" name="مربع نص 42">
            <a:extLst>
              <a:ext uri="{FF2B5EF4-FFF2-40B4-BE49-F238E27FC236}">
                <a16:creationId xmlns:a16="http://schemas.microsoft.com/office/drawing/2014/main" id="{C5DBE23A-E3C6-4DF7-B7C8-4FD3755A0FC1}"/>
              </a:ext>
            </a:extLst>
          </p:cNvPr>
          <p:cNvSpPr txBox="1"/>
          <p:nvPr/>
        </p:nvSpPr>
        <p:spPr>
          <a:xfrm>
            <a:off x="158090" y="2990836"/>
            <a:ext cx="2935229" cy="369332"/>
          </a:xfrm>
          <a:prstGeom prst="rect">
            <a:avLst/>
          </a:prstGeom>
          <a:noFill/>
        </p:spPr>
        <p:txBody>
          <a:bodyPr wrap="square">
            <a:spAutoFit/>
          </a:bodyPr>
          <a:lstStyle/>
          <a:p>
            <a:pPr algn="ctr"/>
            <a:r>
              <a:rPr lang="ar-SA" dirty="0">
                <a:effectLst/>
              </a:rPr>
              <a:t>تكوين علاقات اجتماعية صحية</a:t>
            </a:r>
            <a:endParaRPr lang="ar-EG" dirty="0"/>
          </a:p>
        </p:txBody>
      </p:sp>
      <p:grpSp>
        <p:nvGrpSpPr>
          <p:cNvPr id="44" name="مجموعة 43">
            <a:extLst>
              <a:ext uri="{FF2B5EF4-FFF2-40B4-BE49-F238E27FC236}">
                <a16:creationId xmlns:a16="http://schemas.microsoft.com/office/drawing/2014/main" id="{2C60C64F-1841-4FF7-8199-80A69E3374A6}"/>
              </a:ext>
            </a:extLst>
          </p:cNvPr>
          <p:cNvGrpSpPr/>
          <p:nvPr/>
        </p:nvGrpSpPr>
        <p:grpSpPr>
          <a:xfrm>
            <a:off x="3872066" y="4871101"/>
            <a:ext cx="935935" cy="956929"/>
            <a:chOff x="864190" y="4395150"/>
            <a:chExt cx="935935" cy="956929"/>
          </a:xfrm>
        </p:grpSpPr>
        <p:pic>
          <p:nvPicPr>
            <p:cNvPr id="45" name="رسم 44" descr="رقص مع تعبئة خالصة">
              <a:extLst>
                <a:ext uri="{FF2B5EF4-FFF2-40B4-BE49-F238E27FC236}">
                  <a16:creationId xmlns:a16="http://schemas.microsoft.com/office/drawing/2014/main" id="{D6B25DAC-CAE2-4EAA-B138-1C29EDEF3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4190" y="4437679"/>
              <a:ext cx="914400" cy="914400"/>
            </a:xfrm>
            <a:prstGeom prst="rect">
              <a:avLst/>
            </a:prstGeom>
          </p:spPr>
        </p:pic>
        <p:pic>
          <p:nvPicPr>
            <p:cNvPr id="46" name="رسم 45" descr="رقص خطوط عريضة">
              <a:extLst>
                <a:ext uri="{FF2B5EF4-FFF2-40B4-BE49-F238E27FC236}">
                  <a16:creationId xmlns:a16="http://schemas.microsoft.com/office/drawing/2014/main" id="{C1377BC6-9D18-410D-AF24-13FC94F0B1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5725" y="4395150"/>
              <a:ext cx="914400" cy="914400"/>
            </a:xfrm>
            <a:prstGeom prst="rect">
              <a:avLst/>
            </a:prstGeom>
          </p:spPr>
        </p:pic>
      </p:grpSp>
      <p:grpSp>
        <p:nvGrpSpPr>
          <p:cNvPr id="47" name="مجموعة 46">
            <a:extLst>
              <a:ext uri="{FF2B5EF4-FFF2-40B4-BE49-F238E27FC236}">
                <a16:creationId xmlns:a16="http://schemas.microsoft.com/office/drawing/2014/main" id="{B3C5A0A5-FB07-4A4E-8B4C-D73631DD665D}"/>
              </a:ext>
            </a:extLst>
          </p:cNvPr>
          <p:cNvGrpSpPr/>
          <p:nvPr/>
        </p:nvGrpSpPr>
        <p:grpSpPr>
          <a:xfrm>
            <a:off x="6335938" y="3504565"/>
            <a:ext cx="989422" cy="945780"/>
            <a:chOff x="8901602" y="4093290"/>
            <a:chExt cx="963801" cy="921289"/>
          </a:xfrm>
        </p:grpSpPr>
        <p:pic>
          <p:nvPicPr>
            <p:cNvPr id="48" name="رسم 47" descr="أُذن مع تعبئة خالصة">
              <a:extLst>
                <a:ext uri="{FF2B5EF4-FFF2-40B4-BE49-F238E27FC236}">
                  <a16:creationId xmlns:a16="http://schemas.microsoft.com/office/drawing/2014/main" id="{85B310BF-EEE8-4D45-BF00-EEBEBABFF4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01602" y="4100179"/>
              <a:ext cx="914400" cy="914400"/>
            </a:xfrm>
            <a:prstGeom prst="rect">
              <a:avLst/>
            </a:prstGeom>
          </p:spPr>
        </p:pic>
        <p:pic>
          <p:nvPicPr>
            <p:cNvPr id="49" name="رسم 48" descr="أُذن خطوط عريضة">
              <a:extLst>
                <a:ext uri="{FF2B5EF4-FFF2-40B4-BE49-F238E27FC236}">
                  <a16:creationId xmlns:a16="http://schemas.microsoft.com/office/drawing/2014/main" id="{815605E4-D1E6-4364-B47F-97475721DF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51003" y="4093290"/>
              <a:ext cx="914400" cy="914400"/>
            </a:xfrm>
            <a:prstGeom prst="rect">
              <a:avLst/>
            </a:prstGeom>
          </p:spPr>
        </p:pic>
      </p:grpSp>
      <p:grpSp>
        <p:nvGrpSpPr>
          <p:cNvPr id="50" name="مجموعة 49">
            <a:extLst>
              <a:ext uri="{FF2B5EF4-FFF2-40B4-BE49-F238E27FC236}">
                <a16:creationId xmlns:a16="http://schemas.microsoft.com/office/drawing/2014/main" id="{B12A226C-10D8-4502-B432-CEED27A0F86B}"/>
              </a:ext>
            </a:extLst>
          </p:cNvPr>
          <p:cNvGrpSpPr/>
          <p:nvPr/>
        </p:nvGrpSpPr>
        <p:grpSpPr>
          <a:xfrm>
            <a:off x="1268405" y="4774531"/>
            <a:ext cx="937910" cy="948611"/>
            <a:chOff x="1583458" y="2022928"/>
            <a:chExt cx="937910" cy="948611"/>
          </a:xfrm>
        </p:grpSpPr>
        <p:pic>
          <p:nvPicPr>
            <p:cNvPr id="51" name="رسم 50" descr="ذكر أستاذ جامعي مع تعبئة خالصة">
              <a:extLst>
                <a:ext uri="{FF2B5EF4-FFF2-40B4-BE49-F238E27FC236}">
                  <a16:creationId xmlns:a16="http://schemas.microsoft.com/office/drawing/2014/main" id="{E86F4A34-9A80-4DAA-9A65-3D036E5E1D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06968" y="2022928"/>
              <a:ext cx="914400" cy="914400"/>
            </a:xfrm>
            <a:prstGeom prst="rect">
              <a:avLst/>
            </a:prstGeom>
          </p:spPr>
        </p:pic>
        <p:pic>
          <p:nvPicPr>
            <p:cNvPr id="52" name="رسم 51" descr="ذكر أستاذ جامعي خطوط عريضة">
              <a:extLst>
                <a:ext uri="{FF2B5EF4-FFF2-40B4-BE49-F238E27FC236}">
                  <a16:creationId xmlns:a16="http://schemas.microsoft.com/office/drawing/2014/main" id="{59726B1A-E085-4C1E-AA43-BC0A80A1035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83458" y="2057139"/>
              <a:ext cx="914400" cy="914400"/>
            </a:xfrm>
            <a:prstGeom prst="rect">
              <a:avLst/>
            </a:prstGeom>
          </p:spPr>
        </p:pic>
      </p:grpSp>
      <p:grpSp>
        <p:nvGrpSpPr>
          <p:cNvPr id="53" name="مجموعة 52">
            <a:extLst>
              <a:ext uri="{FF2B5EF4-FFF2-40B4-BE49-F238E27FC236}">
                <a16:creationId xmlns:a16="http://schemas.microsoft.com/office/drawing/2014/main" id="{022DB0E3-88A5-4953-A5B8-328DB066E747}"/>
              </a:ext>
            </a:extLst>
          </p:cNvPr>
          <p:cNvGrpSpPr/>
          <p:nvPr/>
        </p:nvGrpSpPr>
        <p:grpSpPr>
          <a:xfrm>
            <a:off x="6278178" y="4796713"/>
            <a:ext cx="981007" cy="914400"/>
            <a:chOff x="9424090" y="4999913"/>
            <a:chExt cx="981007" cy="914400"/>
          </a:xfrm>
        </p:grpSpPr>
        <p:pic>
          <p:nvPicPr>
            <p:cNvPr id="54" name="رسم 53" descr="مجموعة من النساء مع تعبئة خالصة">
              <a:extLst>
                <a:ext uri="{FF2B5EF4-FFF2-40B4-BE49-F238E27FC236}">
                  <a16:creationId xmlns:a16="http://schemas.microsoft.com/office/drawing/2014/main" id="{CE59A453-3A0C-4F3A-928C-042325E698C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490697" y="4999913"/>
              <a:ext cx="914400" cy="914400"/>
            </a:xfrm>
            <a:prstGeom prst="rect">
              <a:avLst/>
            </a:prstGeom>
          </p:spPr>
        </p:pic>
        <p:pic>
          <p:nvPicPr>
            <p:cNvPr id="55" name="رسم 54" descr="مجموعة من النساء خطوط عريضة">
              <a:extLst>
                <a:ext uri="{FF2B5EF4-FFF2-40B4-BE49-F238E27FC236}">
                  <a16:creationId xmlns:a16="http://schemas.microsoft.com/office/drawing/2014/main" id="{A28E3225-EE8C-49DC-8945-4DD927FC9E3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424090" y="4999913"/>
              <a:ext cx="914400" cy="914400"/>
            </a:xfrm>
            <a:prstGeom prst="rect">
              <a:avLst/>
            </a:prstGeom>
          </p:spPr>
        </p:pic>
      </p:grpSp>
      <p:grpSp>
        <p:nvGrpSpPr>
          <p:cNvPr id="56" name="مجموعة 55">
            <a:extLst>
              <a:ext uri="{FF2B5EF4-FFF2-40B4-BE49-F238E27FC236}">
                <a16:creationId xmlns:a16="http://schemas.microsoft.com/office/drawing/2014/main" id="{EF6F46CB-7437-4DEB-9D43-424A607D2F2C}"/>
              </a:ext>
            </a:extLst>
          </p:cNvPr>
          <p:cNvGrpSpPr/>
          <p:nvPr/>
        </p:nvGrpSpPr>
        <p:grpSpPr>
          <a:xfrm>
            <a:off x="3900072" y="3633755"/>
            <a:ext cx="862553" cy="820809"/>
            <a:chOff x="6116320" y="4997513"/>
            <a:chExt cx="966885" cy="920092"/>
          </a:xfrm>
        </p:grpSpPr>
        <p:pic>
          <p:nvPicPr>
            <p:cNvPr id="57" name="رسم 56" descr="ذكر كابتن مع تعبئة خالصة">
              <a:extLst>
                <a:ext uri="{FF2B5EF4-FFF2-40B4-BE49-F238E27FC236}">
                  <a16:creationId xmlns:a16="http://schemas.microsoft.com/office/drawing/2014/main" id="{A9AB5D78-F505-4107-A39E-0DDE46EED23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168805" y="4997513"/>
              <a:ext cx="914400" cy="914400"/>
            </a:xfrm>
            <a:prstGeom prst="rect">
              <a:avLst/>
            </a:prstGeom>
          </p:spPr>
        </p:pic>
        <p:pic>
          <p:nvPicPr>
            <p:cNvPr id="58" name="رسم 57" descr="ذكر كابتن خطوط عريضة">
              <a:extLst>
                <a:ext uri="{FF2B5EF4-FFF2-40B4-BE49-F238E27FC236}">
                  <a16:creationId xmlns:a16="http://schemas.microsoft.com/office/drawing/2014/main" id="{F3B3DDFF-2BB9-43C0-8BE9-5DEF971D6CA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16320" y="5003205"/>
              <a:ext cx="914400" cy="914400"/>
            </a:xfrm>
            <a:prstGeom prst="rect">
              <a:avLst/>
            </a:prstGeom>
          </p:spPr>
        </p:pic>
      </p:grpSp>
      <p:grpSp>
        <p:nvGrpSpPr>
          <p:cNvPr id="62" name="مجموعة 61">
            <a:extLst>
              <a:ext uri="{FF2B5EF4-FFF2-40B4-BE49-F238E27FC236}">
                <a16:creationId xmlns:a16="http://schemas.microsoft.com/office/drawing/2014/main" id="{FCDD5DD5-AE1A-4762-BA39-41F59B1B261F}"/>
              </a:ext>
            </a:extLst>
          </p:cNvPr>
          <p:cNvGrpSpPr/>
          <p:nvPr/>
        </p:nvGrpSpPr>
        <p:grpSpPr>
          <a:xfrm>
            <a:off x="3851438" y="2098036"/>
            <a:ext cx="1070715" cy="1083299"/>
            <a:chOff x="8304702" y="3650249"/>
            <a:chExt cx="914401" cy="925148"/>
          </a:xfrm>
        </p:grpSpPr>
        <p:pic>
          <p:nvPicPr>
            <p:cNvPr id="63" name="رسم 62" descr="وصول شامل مع تعبئة خالصة">
              <a:extLst>
                <a:ext uri="{FF2B5EF4-FFF2-40B4-BE49-F238E27FC236}">
                  <a16:creationId xmlns:a16="http://schemas.microsoft.com/office/drawing/2014/main" id="{BB0EC370-C32C-4A5B-BC52-5FBF28CA30E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304702" y="3650249"/>
              <a:ext cx="914400" cy="914400"/>
            </a:xfrm>
            <a:prstGeom prst="rect">
              <a:avLst/>
            </a:prstGeom>
          </p:spPr>
        </p:pic>
        <p:pic>
          <p:nvPicPr>
            <p:cNvPr id="64" name="رسم 63" descr="وصول شامل خطوط عريضة">
              <a:extLst>
                <a:ext uri="{FF2B5EF4-FFF2-40B4-BE49-F238E27FC236}">
                  <a16:creationId xmlns:a16="http://schemas.microsoft.com/office/drawing/2014/main" id="{15CB3985-A882-462D-94A6-C0A9A678E47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304703" y="3660997"/>
              <a:ext cx="914400" cy="914400"/>
            </a:xfrm>
            <a:prstGeom prst="rect">
              <a:avLst/>
            </a:prstGeom>
          </p:spPr>
        </p:pic>
      </p:grpSp>
      <p:grpSp>
        <p:nvGrpSpPr>
          <p:cNvPr id="65" name="مجموعة 64">
            <a:extLst>
              <a:ext uri="{FF2B5EF4-FFF2-40B4-BE49-F238E27FC236}">
                <a16:creationId xmlns:a16="http://schemas.microsoft.com/office/drawing/2014/main" id="{EF159D02-4C79-4512-ABA2-C921135FC59A}"/>
              </a:ext>
            </a:extLst>
          </p:cNvPr>
          <p:cNvGrpSpPr/>
          <p:nvPr/>
        </p:nvGrpSpPr>
        <p:grpSpPr>
          <a:xfrm>
            <a:off x="1324465" y="3565143"/>
            <a:ext cx="973960" cy="915289"/>
            <a:chOff x="9662932" y="2308970"/>
            <a:chExt cx="974993" cy="916260"/>
          </a:xfrm>
        </p:grpSpPr>
        <p:pic>
          <p:nvPicPr>
            <p:cNvPr id="66" name="رسم 65" descr="دردشة مع تعبئة خالصة">
              <a:extLst>
                <a:ext uri="{FF2B5EF4-FFF2-40B4-BE49-F238E27FC236}">
                  <a16:creationId xmlns:a16="http://schemas.microsoft.com/office/drawing/2014/main" id="{25A35FD4-BD58-4914-892D-65BE0C738B6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723525" y="2310830"/>
              <a:ext cx="914400" cy="914400"/>
            </a:xfrm>
            <a:prstGeom prst="rect">
              <a:avLst/>
            </a:prstGeom>
          </p:spPr>
        </p:pic>
        <p:pic>
          <p:nvPicPr>
            <p:cNvPr id="67" name="رسم 66" descr="دردشة خطوط عريضة">
              <a:extLst>
                <a:ext uri="{FF2B5EF4-FFF2-40B4-BE49-F238E27FC236}">
                  <a16:creationId xmlns:a16="http://schemas.microsoft.com/office/drawing/2014/main" id="{E2371031-FC6D-4AC0-A044-A708E5C1A62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662932" y="2308970"/>
              <a:ext cx="914400" cy="914400"/>
            </a:xfrm>
            <a:prstGeom prst="rect">
              <a:avLst/>
            </a:prstGeom>
          </p:spPr>
        </p:pic>
      </p:grpSp>
      <p:grpSp>
        <p:nvGrpSpPr>
          <p:cNvPr id="136" name="مجموعة 135">
            <a:extLst>
              <a:ext uri="{FF2B5EF4-FFF2-40B4-BE49-F238E27FC236}">
                <a16:creationId xmlns:a16="http://schemas.microsoft.com/office/drawing/2014/main" id="{8205AC9E-F4CF-4DE3-876D-1BF2122FB4DA}"/>
              </a:ext>
            </a:extLst>
          </p:cNvPr>
          <p:cNvGrpSpPr/>
          <p:nvPr/>
        </p:nvGrpSpPr>
        <p:grpSpPr>
          <a:xfrm>
            <a:off x="6195435" y="2184099"/>
            <a:ext cx="916565" cy="910891"/>
            <a:chOff x="5502209" y="2097289"/>
            <a:chExt cx="938548" cy="932739"/>
          </a:xfrm>
        </p:grpSpPr>
        <p:pic>
          <p:nvPicPr>
            <p:cNvPr id="137" name="رسم 136" descr="انعكاس مع تعبئة خالصة">
              <a:extLst>
                <a:ext uri="{FF2B5EF4-FFF2-40B4-BE49-F238E27FC236}">
                  <a16:creationId xmlns:a16="http://schemas.microsoft.com/office/drawing/2014/main" id="{1B121283-AA13-454B-BB20-7147864E5FE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526357" y="2115628"/>
              <a:ext cx="914400" cy="914400"/>
            </a:xfrm>
            <a:prstGeom prst="rect">
              <a:avLst/>
            </a:prstGeom>
          </p:spPr>
        </p:pic>
        <p:pic>
          <p:nvPicPr>
            <p:cNvPr id="138" name="رسم 137" descr="انعكاس خطوط عريضة">
              <a:extLst>
                <a:ext uri="{FF2B5EF4-FFF2-40B4-BE49-F238E27FC236}">
                  <a16:creationId xmlns:a16="http://schemas.microsoft.com/office/drawing/2014/main" id="{0229B1C0-654D-4C7F-AADB-B2DD7363382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502209" y="2097289"/>
              <a:ext cx="914400" cy="914400"/>
            </a:xfrm>
            <a:prstGeom prst="rect">
              <a:avLst/>
            </a:prstGeom>
          </p:spPr>
        </p:pic>
      </p:grpSp>
      <p:pic>
        <p:nvPicPr>
          <p:cNvPr id="143" name="رسم 142" descr="الأحد مع تعبئة خالصة">
            <a:extLst>
              <a:ext uri="{FF2B5EF4-FFF2-40B4-BE49-F238E27FC236}">
                <a16:creationId xmlns:a16="http://schemas.microsoft.com/office/drawing/2014/main" id="{ED8D63AC-B909-4B13-B779-43EBD95BEE99}"/>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20531586">
            <a:off x="10206352" y="1269972"/>
            <a:ext cx="1625560" cy="1625560"/>
          </a:xfrm>
          <a:prstGeom prst="rect">
            <a:avLst/>
          </a:prstGeom>
        </p:spPr>
      </p:pic>
      <p:pic>
        <p:nvPicPr>
          <p:cNvPr id="144" name="صورة 143">
            <a:extLst>
              <a:ext uri="{FF2B5EF4-FFF2-40B4-BE49-F238E27FC236}">
                <a16:creationId xmlns:a16="http://schemas.microsoft.com/office/drawing/2014/main" id="{46B348F0-3C6F-4787-91DB-FF0674CAEFA8}"/>
              </a:ext>
            </a:extLst>
          </p:cNvPr>
          <p:cNvPicPr>
            <a:picLocks noChangeAspect="1"/>
          </p:cNvPicPr>
          <p:nvPr/>
        </p:nvPicPr>
        <p:blipFill>
          <a:blip r:embed="rId41"/>
          <a:stretch>
            <a:fillRect/>
          </a:stretch>
        </p:blipFill>
        <p:spPr>
          <a:xfrm>
            <a:off x="7633181" y="2395180"/>
            <a:ext cx="4212701" cy="3621338"/>
          </a:xfrm>
          <a:prstGeom prst="rect">
            <a:avLst/>
          </a:prstGeom>
        </p:spPr>
      </p:pic>
    </p:spTree>
    <p:extLst>
      <p:ext uri="{BB962C8B-B14F-4D97-AF65-F5344CB8AC3E}">
        <p14:creationId xmlns:p14="http://schemas.microsoft.com/office/powerpoint/2010/main" val="75320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شكل حر: شكل 160">
            <a:extLst>
              <a:ext uri="{FF2B5EF4-FFF2-40B4-BE49-F238E27FC236}">
                <a16:creationId xmlns:a16="http://schemas.microsoft.com/office/drawing/2014/main" id="{9ED687A1-3B42-439D-AFB1-A73455BFB4E1}"/>
              </a:ext>
            </a:extLst>
          </p:cNvPr>
          <p:cNvSpPr/>
          <p:nvPr/>
        </p:nvSpPr>
        <p:spPr>
          <a:xfrm rot="21448040" flipH="1">
            <a:off x="8643171" y="4886572"/>
            <a:ext cx="3595833" cy="2047875"/>
          </a:xfrm>
          <a:custGeom>
            <a:avLst/>
            <a:gdLst>
              <a:gd name="connsiteX0" fmla="*/ 1397849 w 3595833"/>
              <a:gd name="connsiteY0" fmla="*/ 1483445 h 2047875"/>
              <a:gd name="connsiteX1" fmla="*/ 1320154 w 3595833"/>
              <a:gd name="connsiteY1" fmla="*/ 1747333 h 2047875"/>
              <a:gd name="connsiteX2" fmla="*/ 1561193 w 3595833"/>
              <a:gd name="connsiteY2" fmla="*/ 1923197 h 2047875"/>
              <a:gd name="connsiteX3" fmla="*/ 1654516 w 3595833"/>
              <a:gd name="connsiteY3" fmla="*/ 1978699 h 2047875"/>
              <a:gd name="connsiteX4" fmla="*/ 3559680 w 3595833"/>
              <a:gd name="connsiteY4" fmla="*/ 1894429 h 2047875"/>
              <a:gd name="connsiteX5" fmla="*/ 3574980 w 3595833"/>
              <a:gd name="connsiteY5" fmla="*/ 1882005 h 2047875"/>
              <a:gd name="connsiteX6" fmla="*/ 3427823 w 3595833"/>
              <a:gd name="connsiteY6" fmla="*/ 1722631 h 2047875"/>
              <a:gd name="connsiteX7" fmla="*/ 2394931 w 3595833"/>
              <a:gd name="connsiteY7" fmla="*/ 1813306 h 2047875"/>
              <a:gd name="connsiteX8" fmla="*/ 1397849 w 3595833"/>
              <a:gd name="connsiteY8" fmla="*/ 1483445 h 2047875"/>
              <a:gd name="connsiteX9" fmla="*/ 22421 w 3595833"/>
              <a:gd name="connsiteY9" fmla="*/ 506889 h 2047875"/>
              <a:gd name="connsiteX10" fmla="*/ 90582 w 3595833"/>
              <a:gd name="connsiteY10" fmla="*/ 2047875 h 2047875"/>
              <a:gd name="connsiteX11" fmla="*/ 1316100 w 3595833"/>
              <a:gd name="connsiteY11" fmla="*/ 1993667 h 2047875"/>
              <a:gd name="connsiteX12" fmla="*/ 1161435 w 3595833"/>
              <a:gd name="connsiteY12" fmla="*/ 1927681 h 2047875"/>
              <a:gd name="connsiteX13" fmla="*/ 1008788 w 3595833"/>
              <a:gd name="connsiteY13" fmla="*/ 1834269 h 2047875"/>
              <a:gd name="connsiteX14" fmla="*/ 161940 w 3595833"/>
              <a:gd name="connsiteY14" fmla="*/ 564204 h 2047875"/>
              <a:gd name="connsiteX15" fmla="*/ 69403 w 3595833"/>
              <a:gd name="connsiteY15" fmla="*/ 520931 h 2047875"/>
              <a:gd name="connsiteX16" fmla="*/ 0 w 3595833"/>
              <a:gd name="connsiteY16" fmla="*/ 0 h 2047875"/>
              <a:gd name="connsiteX17" fmla="*/ 13992 w 3595833"/>
              <a:gd name="connsiteY17" fmla="*/ 316339 h 2047875"/>
              <a:gd name="connsiteX18" fmla="*/ 90413 w 3595833"/>
              <a:gd name="connsiteY18" fmla="*/ 339989 h 2047875"/>
              <a:gd name="connsiteX19" fmla="*/ 467191 w 3595833"/>
              <a:gd name="connsiteY19" fmla="*/ 463343 h 2047875"/>
              <a:gd name="connsiteX20" fmla="*/ 120587 w 3595833"/>
              <a:gd name="connsiteY20" fmla="*/ 35271 h 2047875"/>
              <a:gd name="connsiteX21" fmla="*/ 13562 w 3595833"/>
              <a:gd name="connsiteY21" fmla="*/ 1811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5833" h="2047875">
                <a:moveTo>
                  <a:pt x="1397849" y="1483445"/>
                </a:moveTo>
                <a:cubicBezTo>
                  <a:pt x="1218719" y="1472450"/>
                  <a:pt x="1187163" y="1632676"/>
                  <a:pt x="1320154" y="1747333"/>
                </a:cubicBezTo>
                <a:cubicBezTo>
                  <a:pt x="1370026" y="1790330"/>
                  <a:pt x="1455250" y="1856073"/>
                  <a:pt x="1561193" y="1923197"/>
                </a:cubicBezTo>
                <a:lnTo>
                  <a:pt x="1654516" y="1978699"/>
                </a:lnTo>
                <a:lnTo>
                  <a:pt x="3559680" y="1894429"/>
                </a:lnTo>
                <a:lnTo>
                  <a:pt x="3574980" y="1882005"/>
                </a:lnTo>
                <a:cubicBezTo>
                  <a:pt x="3634060" y="1814030"/>
                  <a:pt x="3562170" y="1739124"/>
                  <a:pt x="3427823" y="1722631"/>
                </a:cubicBezTo>
                <a:cubicBezTo>
                  <a:pt x="3248694" y="1700641"/>
                  <a:pt x="2733260" y="1853171"/>
                  <a:pt x="2394931" y="1813306"/>
                </a:cubicBezTo>
                <a:cubicBezTo>
                  <a:pt x="2056602" y="1773441"/>
                  <a:pt x="1576979" y="1494441"/>
                  <a:pt x="1397849" y="1483445"/>
                </a:cubicBezTo>
                <a:close/>
                <a:moveTo>
                  <a:pt x="22421" y="506889"/>
                </a:moveTo>
                <a:lnTo>
                  <a:pt x="90582" y="2047875"/>
                </a:lnTo>
                <a:lnTo>
                  <a:pt x="1316100" y="1993667"/>
                </a:lnTo>
                <a:lnTo>
                  <a:pt x="1161435" y="1927681"/>
                </a:lnTo>
                <a:cubicBezTo>
                  <a:pt x="1105785" y="1899592"/>
                  <a:pt x="1054321" y="1868575"/>
                  <a:pt x="1008788" y="1834269"/>
                </a:cubicBezTo>
                <a:cubicBezTo>
                  <a:pt x="644520" y="1559821"/>
                  <a:pt x="474402" y="741889"/>
                  <a:pt x="161940" y="564204"/>
                </a:cubicBezTo>
                <a:cubicBezTo>
                  <a:pt x="132647" y="547546"/>
                  <a:pt x="101668" y="533129"/>
                  <a:pt x="69403" y="520931"/>
                </a:cubicBezTo>
                <a:close/>
                <a:moveTo>
                  <a:pt x="0" y="0"/>
                </a:moveTo>
                <a:lnTo>
                  <a:pt x="13992" y="316339"/>
                </a:lnTo>
                <a:lnTo>
                  <a:pt x="90413" y="339989"/>
                </a:lnTo>
                <a:cubicBezTo>
                  <a:pt x="261248" y="399540"/>
                  <a:pt x="443318" y="496312"/>
                  <a:pt x="467191" y="463343"/>
                </a:cubicBezTo>
                <a:cubicBezTo>
                  <a:pt x="499022" y="419384"/>
                  <a:pt x="286117" y="111296"/>
                  <a:pt x="120587" y="35271"/>
                </a:cubicBezTo>
                <a:cubicBezTo>
                  <a:pt x="89550" y="21016"/>
                  <a:pt x="53210" y="10038"/>
                  <a:pt x="13562" y="1811"/>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62" name="شكل حر: شكل 161">
            <a:extLst>
              <a:ext uri="{FF2B5EF4-FFF2-40B4-BE49-F238E27FC236}">
                <a16:creationId xmlns:a16="http://schemas.microsoft.com/office/drawing/2014/main" id="{6AD3EEAC-8422-4924-AFF0-5E072A07516F}"/>
              </a:ext>
            </a:extLst>
          </p:cNvPr>
          <p:cNvSpPr/>
          <p:nvPr/>
        </p:nvSpPr>
        <p:spPr>
          <a:xfrm flipH="1">
            <a:off x="0" y="0"/>
            <a:ext cx="2555487" cy="1138036"/>
          </a:xfrm>
          <a:custGeom>
            <a:avLst/>
            <a:gdLst>
              <a:gd name="connsiteX0" fmla="*/ 2152357 w 2555487"/>
              <a:gd name="connsiteY0" fmla="*/ 575409 h 1138036"/>
              <a:gd name="connsiteX1" fmla="*/ 2072403 w 2555487"/>
              <a:gd name="connsiteY1" fmla="*/ 575663 h 1138036"/>
              <a:gd name="connsiteX2" fmla="*/ 1655350 w 2555487"/>
              <a:gd name="connsiteY2" fmla="*/ 643761 h 1138036"/>
              <a:gd name="connsiteX3" fmla="*/ 1797790 w 2555487"/>
              <a:gd name="connsiteY3" fmla="*/ 788900 h 1138036"/>
              <a:gd name="connsiteX4" fmla="*/ 2500015 w 2555487"/>
              <a:gd name="connsiteY4" fmla="*/ 1103053 h 1138036"/>
              <a:gd name="connsiteX5" fmla="*/ 2555487 w 2555487"/>
              <a:gd name="connsiteY5" fmla="*/ 1138036 h 1138036"/>
              <a:gd name="connsiteX6" fmla="*/ 2555487 w 2555487"/>
              <a:gd name="connsiteY6" fmla="*/ 748304 h 1138036"/>
              <a:gd name="connsiteX7" fmla="*/ 2533563 w 2555487"/>
              <a:gd name="connsiteY7" fmla="*/ 727979 h 1138036"/>
              <a:gd name="connsiteX8" fmla="*/ 2367552 w 2555487"/>
              <a:gd name="connsiteY8" fmla="*/ 617372 h 1138036"/>
              <a:gd name="connsiteX9" fmla="*/ 2152357 w 2555487"/>
              <a:gd name="connsiteY9" fmla="*/ 575409 h 1138036"/>
              <a:gd name="connsiteX10" fmla="*/ 2555487 w 2555487"/>
              <a:gd name="connsiteY10" fmla="*/ 0 h 1138036"/>
              <a:gd name="connsiteX11" fmla="*/ 0 w 2555487"/>
              <a:gd name="connsiteY11" fmla="*/ 0 h 1138036"/>
              <a:gd name="connsiteX12" fmla="*/ 22950 w 2555487"/>
              <a:gd name="connsiteY12" fmla="*/ 31046 h 1138036"/>
              <a:gd name="connsiteX13" fmla="*/ 438132 w 2555487"/>
              <a:gd name="connsiteY13" fmla="*/ 406262 h 1138036"/>
              <a:gd name="connsiteX14" fmla="*/ 1072639 w 2555487"/>
              <a:gd name="connsiteY14" fmla="*/ 709733 h 1138036"/>
              <a:gd name="connsiteX15" fmla="*/ 2354603 w 2555487"/>
              <a:gd name="connsiteY15" fmla="*/ 485428 h 1138036"/>
              <a:gd name="connsiteX16" fmla="*/ 2497157 w 2555487"/>
              <a:gd name="connsiteY16" fmla="*/ 569723 h 1138036"/>
              <a:gd name="connsiteX17" fmla="*/ 2555487 w 2555487"/>
              <a:gd name="connsiteY17" fmla="*/ 618391 h 11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5487" h="1138036">
                <a:moveTo>
                  <a:pt x="2152357" y="575409"/>
                </a:moveTo>
                <a:cubicBezTo>
                  <a:pt x="2125985" y="574519"/>
                  <a:pt x="2099199" y="574674"/>
                  <a:pt x="2072403" y="575663"/>
                </a:cubicBezTo>
                <a:cubicBezTo>
                  <a:pt x="1893762" y="582256"/>
                  <a:pt x="1714700" y="625894"/>
                  <a:pt x="1655350" y="643761"/>
                </a:cubicBezTo>
                <a:cubicBezTo>
                  <a:pt x="1560389" y="672349"/>
                  <a:pt x="1642401" y="703136"/>
                  <a:pt x="1797790" y="788900"/>
                </a:cubicBezTo>
                <a:cubicBezTo>
                  <a:pt x="1933756" y="863943"/>
                  <a:pt x="2276267" y="976026"/>
                  <a:pt x="2500015" y="1103053"/>
                </a:cubicBezTo>
                <a:lnTo>
                  <a:pt x="2555487" y="1138036"/>
                </a:lnTo>
                <a:lnTo>
                  <a:pt x="2555487" y="748304"/>
                </a:lnTo>
                <a:lnTo>
                  <a:pt x="2533563" y="727979"/>
                </a:lnTo>
                <a:cubicBezTo>
                  <a:pt x="2477754" y="680458"/>
                  <a:pt x="2421506" y="641562"/>
                  <a:pt x="2367552" y="617372"/>
                </a:cubicBezTo>
                <a:cubicBezTo>
                  <a:pt x="2306853" y="590159"/>
                  <a:pt x="2231472" y="578079"/>
                  <a:pt x="2152357" y="575409"/>
                </a:cubicBezTo>
                <a:close/>
                <a:moveTo>
                  <a:pt x="2555487" y="0"/>
                </a:moveTo>
                <a:lnTo>
                  <a:pt x="0" y="0"/>
                </a:lnTo>
                <a:lnTo>
                  <a:pt x="22950" y="31046"/>
                </a:lnTo>
                <a:cubicBezTo>
                  <a:pt x="150553" y="174261"/>
                  <a:pt x="353962" y="319399"/>
                  <a:pt x="438132" y="406262"/>
                </a:cubicBezTo>
                <a:cubicBezTo>
                  <a:pt x="606471" y="579988"/>
                  <a:pt x="753228" y="696539"/>
                  <a:pt x="1072639" y="709733"/>
                </a:cubicBezTo>
                <a:cubicBezTo>
                  <a:pt x="1392051" y="722928"/>
                  <a:pt x="1979078" y="333693"/>
                  <a:pt x="2354603" y="485428"/>
                </a:cubicBezTo>
                <a:cubicBezTo>
                  <a:pt x="2401543" y="504395"/>
                  <a:pt x="2449259" y="533292"/>
                  <a:pt x="2497157" y="569723"/>
                </a:cubicBezTo>
                <a:lnTo>
                  <a:pt x="2555487" y="618391"/>
                </a:lnTo>
                <a:close/>
              </a:path>
            </a:pathLst>
          </a:custGeom>
          <a:solidFill>
            <a:srgbClr val="FFDA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63" name="شكل حر: شكل 162">
            <a:extLst>
              <a:ext uri="{FF2B5EF4-FFF2-40B4-BE49-F238E27FC236}">
                <a16:creationId xmlns:a16="http://schemas.microsoft.com/office/drawing/2014/main" id="{AD23DCEE-EAF6-465D-A2F3-B16246B73EE5}"/>
              </a:ext>
            </a:extLst>
          </p:cNvPr>
          <p:cNvSpPr/>
          <p:nvPr/>
        </p:nvSpPr>
        <p:spPr>
          <a:xfrm flipH="1">
            <a:off x="0" y="4059994"/>
            <a:ext cx="1829372" cy="2798006"/>
          </a:xfrm>
          <a:custGeom>
            <a:avLst/>
            <a:gdLst>
              <a:gd name="connsiteX0" fmla="*/ 1829372 w 1829372"/>
              <a:gd name="connsiteY0" fmla="*/ 0 h 2798006"/>
              <a:gd name="connsiteX1" fmla="*/ 1734075 w 1829372"/>
              <a:gd name="connsiteY1" fmla="*/ 49902 h 2798006"/>
              <a:gd name="connsiteX2" fmla="*/ 681199 w 1829372"/>
              <a:gd name="connsiteY2" fmla="*/ 982401 h 2798006"/>
              <a:gd name="connsiteX3" fmla="*/ 551708 w 1829372"/>
              <a:gd name="connsiteY3" fmla="*/ 2486563 h 2798006"/>
              <a:gd name="connsiteX4" fmla="*/ 153117 w 1829372"/>
              <a:gd name="connsiteY4" fmla="*/ 2741174 h 2798006"/>
              <a:gd name="connsiteX5" fmla="*/ 0 w 1829372"/>
              <a:gd name="connsiteY5" fmla="*/ 2798006 h 2798006"/>
              <a:gd name="connsiteX6" fmla="*/ 1829372 w 1829372"/>
              <a:gd name="connsiteY6" fmla="*/ 2798006 h 27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372" h="2798006">
                <a:moveTo>
                  <a:pt x="1829372" y="0"/>
                </a:moveTo>
                <a:lnTo>
                  <a:pt x="1734075" y="49902"/>
                </a:lnTo>
                <a:cubicBezTo>
                  <a:pt x="1315673" y="287289"/>
                  <a:pt x="874087" y="713015"/>
                  <a:pt x="681199" y="982401"/>
                </a:cubicBezTo>
                <a:cubicBezTo>
                  <a:pt x="372578" y="1413417"/>
                  <a:pt x="856012" y="2092929"/>
                  <a:pt x="551708" y="2486563"/>
                </a:cubicBezTo>
                <a:cubicBezTo>
                  <a:pt x="475632" y="2584972"/>
                  <a:pt x="329280" y="2667574"/>
                  <a:pt x="153117" y="2741174"/>
                </a:cubicBezTo>
                <a:lnTo>
                  <a:pt x="0" y="2798006"/>
                </a:lnTo>
                <a:lnTo>
                  <a:pt x="1829372" y="2798006"/>
                </a:ln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64" name="شكل حر: شكل 163">
            <a:extLst>
              <a:ext uri="{FF2B5EF4-FFF2-40B4-BE49-F238E27FC236}">
                <a16:creationId xmlns:a16="http://schemas.microsoft.com/office/drawing/2014/main" id="{AB46DAD8-7166-407B-9A20-90A647FD8FC5}"/>
              </a:ext>
            </a:extLst>
          </p:cNvPr>
          <p:cNvSpPr/>
          <p:nvPr/>
        </p:nvSpPr>
        <p:spPr>
          <a:xfrm flipH="1">
            <a:off x="10033762" y="0"/>
            <a:ext cx="2158239" cy="3758320"/>
          </a:xfrm>
          <a:custGeom>
            <a:avLst/>
            <a:gdLst>
              <a:gd name="connsiteX0" fmla="*/ 2158239 w 2158239"/>
              <a:gd name="connsiteY0" fmla="*/ 0 h 3758320"/>
              <a:gd name="connsiteX1" fmla="*/ 0 w 2158239"/>
              <a:gd name="connsiteY1" fmla="*/ 0 h 3758320"/>
              <a:gd name="connsiteX2" fmla="*/ 0 w 2158239"/>
              <a:gd name="connsiteY2" fmla="*/ 3758320 h 3758320"/>
              <a:gd name="connsiteX3" fmla="*/ 63031 w 2158239"/>
              <a:gd name="connsiteY3" fmla="*/ 3726403 h 3758320"/>
              <a:gd name="connsiteX4" fmla="*/ 389997 w 2158239"/>
              <a:gd name="connsiteY4" fmla="*/ 3392420 h 3758320"/>
              <a:gd name="connsiteX5" fmla="*/ 765521 w 2158239"/>
              <a:gd name="connsiteY5" fmla="*/ 1901452 h 3758320"/>
              <a:gd name="connsiteX6" fmla="*/ 1827350 w 2158239"/>
              <a:gd name="connsiteY6" fmla="*/ 1294509 h 3758320"/>
              <a:gd name="connsiteX7" fmla="*/ 1684909 w 2158239"/>
              <a:gd name="connsiteY7" fmla="*/ 502845 h 3758320"/>
              <a:gd name="connsiteX8" fmla="*/ 2140557 w 2158239"/>
              <a:gd name="connsiteY8" fmla="*/ 17950 h 37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39" h="3758320">
                <a:moveTo>
                  <a:pt x="2158239" y="0"/>
                </a:moveTo>
                <a:lnTo>
                  <a:pt x="0" y="0"/>
                </a:lnTo>
                <a:lnTo>
                  <a:pt x="0" y="3758320"/>
                </a:lnTo>
                <a:lnTo>
                  <a:pt x="63031" y="3726403"/>
                </a:lnTo>
                <a:cubicBezTo>
                  <a:pt x="184429" y="3657408"/>
                  <a:pt x="302590" y="3556251"/>
                  <a:pt x="389997" y="3392420"/>
                </a:cubicBezTo>
                <a:cubicBezTo>
                  <a:pt x="564810" y="3064758"/>
                  <a:pt x="525962" y="2251104"/>
                  <a:pt x="765521" y="1901452"/>
                </a:cubicBezTo>
                <a:cubicBezTo>
                  <a:pt x="1005080" y="1551800"/>
                  <a:pt x="1674118" y="1527610"/>
                  <a:pt x="1827350" y="1294509"/>
                </a:cubicBezTo>
                <a:cubicBezTo>
                  <a:pt x="1980582" y="1061409"/>
                  <a:pt x="1620164" y="782126"/>
                  <a:pt x="1684909" y="502845"/>
                </a:cubicBezTo>
                <a:cubicBezTo>
                  <a:pt x="1717282" y="363204"/>
                  <a:pt x="1960618" y="183430"/>
                  <a:pt x="2140557" y="17950"/>
                </a:cubicBezTo>
                <a:close/>
              </a:path>
            </a:pathLst>
          </a:custGeom>
          <a:solidFill>
            <a:srgbClr val="FFE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grpSp>
        <p:nvGrpSpPr>
          <p:cNvPr id="155" name="مجموعة 154">
            <a:extLst>
              <a:ext uri="{FF2B5EF4-FFF2-40B4-BE49-F238E27FC236}">
                <a16:creationId xmlns:a16="http://schemas.microsoft.com/office/drawing/2014/main" id="{4F26D306-813E-44D6-9DA8-036AA6E4994F}"/>
              </a:ext>
            </a:extLst>
          </p:cNvPr>
          <p:cNvGrpSpPr/>
          <p:nvPr/>
        </p:nvGrpSpPr>
        <p:grpSpPr>
          <a:xfrm>
            <a:off x="3413761" y="642023"/>
            <a:ext cx="5775960" cy="1613497"/>
            <a:chOff x="2576078" y="1129703"/>
            <a:chExt cx="7375045" cy="4549624"/>
          </a:xfrm>
        </p:grpSpPr>
        <p:sp>
          <p:nvSpPr>
            <p:cNvPr id="156" name="شكل حر: شكل 155">
              <a:extLst>
                <a:ext uri="{FF2B5EF4-FFF2-40B4-BE49-F238E27FC236}">
                  <a16:creationId xmlns:a16="http://schemas.microsoft.com/office/drawing/2014/main" id="{F8509216-4249-48C2-B5E1-58E061BB3BA2}"/>
                </a:ext>
              </a:extLst>
            </p:cNvPr>
            <p:cNvSpPr/>
            <p:nvPr/>
          </p:nvSpPr>
          <p:spPr>
            <a:xfrm>
              <a:off x="2576078" y="1513313"/>
              <a:ext cx="7135082" cy="4033331"/>
            </a:xfrm>
            <a:custGeom>
              <a:avLst/>
              <a:gdLst>
                <a:gd name="connsiteX0" fmla="*/ 5714951 w 5889885"/>
                <a:gd name="connsiteY0" fmla="*/ 1098645 h 3329444"/>
                <a:gd name="connsiteX1" fmla="*/ 3288551 w 5889885"/>
                <a:gd name="connsiteY1" fmla="*/ 61845 h 3329444"/>
                <a:gd name="connsiteX2" fmla="*/ 430151 w 5889885"/>
                <a:gd name="connsiteY2" fmla="*/ 321045 h 3329444"/>
                <a:gd name="connsiteX3" fmla="*/ 106151 w 5889885"/>
                <a:gd name="connsiteY3" fmla="*/ 1984245 h 3329444"/>
                <a:gd name="connsiteX4" fmla="*/ 1366151 w 5889885"/>
                <a:gd name="connsiteY4" fmla="*/ 3294645 h 3329444"/>
                <a:gd name="connsiteX5" fmla="*/ 2906951 w 5889885"/>
                <a:gd name="connsiteY5" fmla="*/ 2963445 h 3329444"/>
                <a:gd name="connsiteX6" fmla="*/ 4534151 w 5889885"/>
                <a:gd name="connsiteY6" fmla="*/ 3100245 h 3329444"/>
                <a:gd name="connsiteX7" fmla="*/ 5570951 w 5889885"/>
                <a:gd name="connsiteY7" fmla="*/ 2430645 h 3329444"/>
                <a:gd name="connsiteX8" fmla="*/ 5714951 w 5889885"/>
                <a:gd name="connsiteY8" fmla="*/ 1098645 h 33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9885" h="3329444">
                  <a:moveTo>
                    <a:pt x="5714951" y="1098645"/>
                  </a:moveTo>
                  <a:cubicBezTo>
                    <a:pt x="5334551" y="703845"/>
                    <a:pt x="4169351" y="191445"/>
                    <a:pt x="3288551" y="61845"/>
                  </a:cubicBezTo>
                  <a:cubicBezTo>
                    <a:pt x="2407751" y="-67755"/>
                    <a:pt x="960551" y="645"/>
                    <a:pt x="430151" y="321045"/>
                  </a:cubicBezTo>
                  <a:cubicBezTo>
                    <a:pt x="-100249" y="641445"/>
                    <a:pt x="-49849" y="1488645"/>
                    <a:pt x="106151" y="1984245"/>
                  </a:cubicBezTo>
                  <a:cubicBezTo>
                    <a:pt x="262151" y="2479845"/>
                    <a:pt x="899351" y="3131445"/>
                    <a:pt x="1366151" y="3294645"/>
                  </a:cubicBezTo>
                  <a:cubicBezTo>
                    <a:pt x="1832951" y="3457845"/>
                    <a:pt x="2378951" y="2995845"/>
                    <a:pt x="2906951" y="2963445"/>
                  </a:cubicBezTo>
                  <a:cubicBezTo>
                    <a:pt x="3434951" y="2931045"/>
                    <a:pt x="4090151" y="3189045"/>
                    <a:pt x="4534151" y="3100245"/>
                  </a:cubicBezTo>
                  <a:cubicBezTo>
                    <a:pt x="4978151" y="3011445"/>
                    <a:pt x="5376551" y="2765445"/>
                    <a:pt x="5570951" y="2430645"/>
                  </a:cubicBezTo>
                  <a:cubicBezTo>
                    <a:pt x="5765351" y="2095845"/>
                    <a:pt x="6095351" y="1493445"/>
                    <a:pt x="5714951" y="109864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157" name="شكل حر: شكل 156">
              <a:extLst>
                <a:ext uri="{FF2B5EF4-FFF2-40B4-BE49-F238E27FC236}">
                  <a16:creationId xmlns:a16="http://schemas.microsoft.com/office/drawing/2014/main" id="{8C0BCA29-2B7E-4A94-BEE6-6042C49E8332}"/>
                </a:ext>
              </a:extLst>
            </p:cNvPr>
            <p:cNvSpPr/>
            <p:nvPr/>
          </p:nvSpPr>
          <p:spPr>
            <a:xfrm>
              <a:off x="4338732" y="1129703"/>
              <a:ext cx="2412819" cy="282347"/>
            </a:xfrm>
            <a:custGeom>
              <a:avLst/>
              <a:gdLst>
                <a:gd name="connsiteX0" fmla="*/ 2324042 w 2412819"/>
                <a:gd name="connsiteY0" fmla="*/ 137339 h 282347"/>
                <a:gd name="connsiteX1" fmla="*/ 1356302 w 2412819"/>
                <a:gd name="connsiteY1" fmla="*/ 179 h 282347"/>
                <a:gd name="connsiteX2" fmla="*/ 205682 w 2412819"/>
                <a:gd name="connsiteY2" fmla="*/ 167819 h 282347"/>
                <a:gd name="connsiteX3" fmla="*/ 83762 w 2412819"/>
                <a:gd name="connsiteY3" fmla="*/ 282119 h 282347"/>
                <a:gd name="connsiteX4" fmla="*/ 1112462 w 2412819"/>
                <a:gd name="connsiteY4" fmla="*/ 198299 h 282347"/>
                <a:gd name="connsiteX5" fmla="*/ 1866842 w 2412819"/>
                <a:gd name="connsiteY5" fmla="*/ 236399 h 282347"/>
                <a:gd name="connsiteX6" fmla="*/ 2316422 w 2412819"/>
                <a:gd name="connsiteY6" fmla="*/ 228779 h 282347"/>
                <a:gd name="connsiteX7" fmla="*/ 2324042 w 2412819"/>
                <a:gd name="connsiteY7" fmla="*/ 137339 h 2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819" h="282347">
                  <a:moveTo>
                    <a:pt x="2324042" y="137339"/>
                  </a:moveTo>
                  <a:cubicBezTo>
                    <a:pt x="2164022" y="99239"/>
                    <a:pt x="1709362" y="-4901"/>
                    <a:pt x="1356302" y="179"/>
                  </a:cubicBezTo>
                  <a:cubicBezTo>
                    <a:pt x="1003242" y="5259"/>
                    <a:pt x="417772" y="120829"/>
                    <a:pt x="205682" y="167819"/>
                  </a:cubicBezTo>
                  <a:cubicBezTo>
                    <a:pt x="-6408" y="214809"/>
                    <a:pt x="-67368" y="277039"/>
                    <a:pt x="83762" y="282119"/>
                  </a:cubicBezTo>
                  <a:cubicBezTo>
                    <a:pt x="234892" y="287199"/>
                    <a:pt x="815282" y="205919"/>
                    <a:pt x="1112462" y="198299"/>
                  </a:cubicBezTo>
                  <a:cubicBezTo>
                    <a:pt x="1409642" y="190679"/>
                    <a:pt x="1666182" y="231319"/>
                    <a:pt x="1866842" y="236399"/>
                  </a:cubicBezTo>
                  <a:lnTo>
                    <a:pt x="2316422" y="228779"/>
                  </a:lnTo>
                  <a:cubicBezTo>
                    <a:pt x="2393892" y="213539"/>
                    <a:pt x="2484062" y="175439"/>
                    <a:pt x="2324042" y="13733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8" name="شكل حر: شكل 157">
              <a:extLst>
                <a:ext uri="{FF2B5EF4-FFF2-40B4-BE49-F238E27FC236}">
                  <a16:creationId xmlns:a16="http://schemas.microsoft.com/office/drawing/2014/main" id="{897D4CCB-DC55-400B-A0B2-066BD44B24ED}"/>
                </a:ext>
              </a:extLst>
            </p:cNvPr>
            <p:cNvSpPr/>
            <p:nvPr/>
          </p:nvSpPr>
          <p:spPr>
            <a:xfrm>
              <a:off x="8869426" y="4777650"/>
              <a:ext cx="794283" cy="472208"/>
            </a:xfrm>
            <a:custGeom>
              <a:avLst/>
              <a:gdLst>
                <a:gd name="connsiteX0" fmla="*/ 735053 w 794283"/>
                <a:gd name="connsiteY0" fmla="*/ 2694 h 472208"/>
                <a:gd name="connsiteX1" fmla="*/ 704573 w 794283"/>
                <a:gd name="connsiteY1" fmla="*/ 246534 h 472208"/>
                <a:gd name="connsiteX2" fmla="*/ 323573 w 794283"/>
                <a:gd name="connsiteY2" fmla="*/ 452274 h 472208"/>
                <a:gd name="connsiteX3" fmla="*/ 11153 w 794283"/>
                <a:gd name="connsiteY3" fmla="*/ 414174 h 472208"/>
                <a:gd name="connsiteX4" fmla="*/ 735053 w 794283"/>
                <a:gd name="connsiteY4" fmla="*/ 2694 h 47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283" h="472208">
                  <a:moveTo>
                    <a:pt x="735053" y="2694"/>
                  </a:moveTo>
                  <a:cubicBezTo>
                    <a:pt x="850623" y="-25246"/>
                    <a:pt x="773153" y="171604"/>
                    <a:pt x="704573" y="246534"/>
                  </a:cubicBezTo>
                  <a:cubicBezTo>
                    <a:pt x="635993" y="321464"/>
                    <a:pt x="439143" y="424334"/>
                    <a:pt x="323573" y="452274"/>
                  </a:cubicBezTo>
                  <a:cubicBezTo>
                    <a:pt x="208003" y="480214"/>
                    <a:pt x="-57427" y="487834"/>
                    <a:pt x="11153" y="414174"/>
                  </a:cubicBezTo>
                  <a:cubicBezTo>
                    <a:pt x="79733" y="340514"/>
                    <a:pt x="619483" y="30634"/>
                    <a:pt x="735053" y="26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9" name="شكل حر: شكل 158">
              <a:extLst>
                <a:ext uri="{FF2B5EF4-FFF2-40B4-BE49-F238E27FC236}">
                  <a16:creationId xmlns:a16="http://schemas.microsoft.com/office/drawing/2014/main" id="{A825AC94-DD8C-4253-A686-F8852BA7BB0A}"/>
                </a:ext>
              </a:extLst>
            </p:cNvPr>
            <p:cNvSpPr/>
            <p:nvPr/>
          </p:nvSpPr>
          <p:spPr>
            <a:xfrm>
              <a:off x="2811455" y="4824298"/>
              <a:ext cx="814908" cy="855029"/>
            </a:xfrm>
            <a:custGeom>
              <a:avLst/>
              <a:gdLst>
                <a:gd name="connsiteX0" fmla="*/ 22895 w 814908"/>
                <a:gd name="connsiteY0" fmla="*/ 126 h 855029"/>
                <a:gd name="connsiteX1" fmla="*/ 426755 w 814908"/>
                <a:gd name="connsiteY1" fmla="*/ 403986 h 855029"/>
                <a:gd name="connsiteX2" fmla="*/ 807755 w 814908"/>
                <a:gd name="connsiteY2" fmla="*/ 716406 h 855029"/>
                <a:gd name="connsiteX3" fmla="*/ 632495 w 814908"/>
                <a:gd name="connsiteY3" fmla="*/ 838326 h 855029"/>
                <a:gd name="connsiteX4" fmla="*/ 114335 w 814908"/>
                <a:gd name="connsiteY4" fmla="*/ 365886 h 855029"/>
                <a:gd name="connsiteX5" fmla="*/ 22895 w 814908"/>
                <a:gd name="connsiteY5" fmla="*/ 126 h 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908" h="855029">
                  <a:moveTo>
                    <a:pt x="22895" y="126"/>
                  </a:moveTo>
                  <a:cubicBezTo>
                    <a:pt x="74965" y="6476"/>
                    <a:pt x="295945" y="284606"/>
                    <a:pt x="426755" y="403986"/>
                  </a:cubicBezTo>
                  <a:cubicBezTo>
                    <a:pt x="557565" y="523366"/>
                    <a:pt x="773465" y="644016"/>
                    <a:pt x="807755" y="716406"/>
                  </a:cubicBezTo>
                  <a:cubicBezTo>
                    <a:pt x="842045" y="788796"/>
                    <a:pt x="748065" y="896746"/>
                    <a:pt x="632495" y="838326"/>
                  </a:cubicBezTo>
                  <a:cubicBezTo>
                    <a:pt x="516925" y="779906"/>
                    <a:pt x="218475" y="503046"/>
                    <a:pt x="114335" y="365886"/>
                  </a:cubicBezTo>
                  <a:cubicBezTo>
                    <a:pt x="10195" y="228726"/>
                    <a:pt x="-29175" y="-6224"/>
                    <a:pt x="22895" y="12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0" name="شكل حر: شكل 159">
              <a:extLst>
                <a:ext uri="{FF2B5EF4-FFF2-40B4-BE49-F238E27FC236}">
                  <a16:creationId xmlns:a16="http://schemas.microsoft.com/office/drawing/2014/main" id="{223469BB-9BA6-4AD8-AFFB-14FDBF4F6A02}"/>
                </a:ext>
              </a:extLst>
            </p:cNvPr>
            <p:cNvSpPr/>
            <p:nvPr/>
          </p:nvSpPr>
          <p:spPr>
            <a:xfrm>
              <a:off x="9079367" y="2181442"/>
              <a:ext cx="871756" cy="858319"/>
            </a:xfrm>
            <a:custGeom>
              <a:avLst/>
              <a:gdLst>
                <a:gd name="connsiteX0" fmla="*/ 9171 w 871756"/>
                <a:gd name="connsiteY0" fmla="*/ 193 h 858319"/>
                <a:gd name="connsiteX1" fmla="*/ 717831 w 871756"/>
                <a:gd name="connsiteY1" fmla="*/ 266893 h 858319"/>
                <a:gd name="connsiteX2" fmla="*/ 870231 w 871756"/>
                <a:gd name="connsiteY2" fmla="*/ 853633 h 858319"/>
                <a:gd name="connsiteX3" fmla="*/ 672111 w 871756"/>
                <a:gd name="connsiteY3" fmla="*/ 525973 h 858319"/>
                <a:gd name="connsiteX4" fmla="*/ 336831 w 871756"/>
                <a:gd name="connsiteY4" fmla="*/ 228793 h 858319"/>
                <a:gd name="connsiteX5" fmla="*/ 9171 w 871756"/>
                <a:gd name="connsiteY5" fmla="*/ 193 h 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858319">
                  <a:moveTo>
                    <a:pt x="9171" y="193"/>
                  </a:moveTo>
                  <a:cubicBezTo>
                    <a:pt x="72671" y="6543"/>
                    <a:pt x="574321" y="124653"/>
                    <a:pt x="717831" y="266893"/>
                  </a:cubicBezTo>
                  <a:cubicBezTo>
                    <a:pt x="861341" y="409133"/>
                    <a:pt x="877851" y="810453"/>
                    <a:pt x="870231" y="853633"/>
                  </a:cubicBezTo>
                  <a:cubicBezTo>
                    <a:pt x="862611" y="896813"/>
                    <a:pt x="761011" y="630113"/>
                    <a:pt x="672111" y="525973"/>
                  </a:cubicBezTo>
                  <a:cubicBezTo>
                    <a:pt x="583211" y="421833"/>
                    <a:pt x="444781" y="312613"/>
                    <a:pt x="336831" y="228793"/>
                  </a:cubicBezTo>
                  <a:cubicBezTo>
                    <a:pt x="228881" y="144973"/>
                    <a:pt x="-54329" y="-6157"/>
                    <a:pt x="9171" y="19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1" name="مربع نص 20">
            <a:extLst>
              <a:ext uri="{FF2B5EF4-FFF2-40B4-BE49-F238E27FC236}">
                <a16:creationId xmlns:a16="http://schemas.microsoft.com/office/drawing/2014/main" id="{87E5B6DE-E4D8-444C-BB3F-93E54592EDDF}"/>
              </a:ext>
            </a:extLst>
          </p:cNvPr>
          <p:cNvSpPr txBox="1"/>
          <p:nvPr/>
        </p:nvSpPr>
        <p:spPr>
          <a:xfrm>
            <a:off x="2296611" y="899154"/>
            <a:ext cx="7598778" cy="923330"/>
          </a:xfrm>
          <a:prstGeom prst="rect">
            <a:avLst/>
          </a:prstGeom>
          <a:noFill/>
        </p:spPr>
        <p:txBody>
          <a:bodyPr wrap="square">
            <a:spAutoFit/>
          </a:bodyPr>
          <a:lstStyle/>
          <a:p>
            <a:pPr algn="ctr"/>
            <a:r>
              <a:rPr lang="ar-SA" sz="5400" dirty="0">
                <a:effectLst/>
              </a:rPr>
              <a:t>فوائد الثقة بالنفس</a:t>
            </a:r>
            <a:endParaRPr lang="en-US" sz="5400" dirty="0">
              <a:effectLst/>
            </a:endParaRPr>
          </a:p>
        </p:txBody>
      </p:sp>
      <p:sp>
        <p:nvSpPr>
          <p:cNvPr id="22" name="شكل حر: شكل 21">
            <a:extLst>
              <a:ext uri="{FF2B5EF4-FFF2-40B4-BE49-F238E27FC236}">
                <a16:creationId xmlns:a16="http://schemas.microsoft.com/office/drawing/2014/main" id="{B8812CF5-5048-409D-9ED6-1828B6EC39BF}"/>
              </a:ext>
            </a:extLst>
          </p:cNvPr>
          <p:cNvSpPr/>
          <p:nvPr/>
        </p:nvSpPr>
        <p:spPr>
          <a:xfrm flipH="1">
            <a:off x="4796485" y="1732635"/>
            <a:ext cx="2599030" cy="158686"/>
          </a:xfrm>
          <a:custGeom>
            <a:avLst/>
            <a:gdLst>
              <a:gd name="connsiteX0" fmla="*/ 1558885 w 1591868"/>
              <a:gd name="connsiteY0" fmla="*/ 100861 h 179476"/>
              <a:gd name="connsiteX1" fmla="*/ 812125 w 1591868"/>
              <a:gd name="connsiteY1" fmla="*/ 1801 h 179476"/>
              <a:gd name="connsiteX2" fmla="*/ 156805 w 1591868"/>
              <a:gd name="connsiteY2" fmla="*/ 47521 h 179476"/>
              <a:gd name="connsiteX3" fmla="*/ 19645 w 1591868"/>
              <a:gd name="connsiteY3" fmla="*/ 177061 h 179476"/>
              <a:gd name="connsiteX4" fmla="*/ 476845 w 1591868"/>
              <a:gd name="connsiteY4" fmla="*/ 131341 h 179476"/>
              <a:gd name="connsiteX5" fmla="*/ 1360765 w 1591868"/>
              <a:gd name="connsiteY5" fmla="*/ 123721 h 179476"/>
              <a:gd name="connsiteX6" fmla="*/ 1558885 w 1591868"/>
              <a:gd name="connsiteY6"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360765 w 1558967"/>
              <a:gd name="connsiteY5" fmla="*/ 123721 h 179476"/>
              <a:gd name="connsiteX6" fmla="*/ 1558885 w 1558967"/>
              <a:gd name="connsiteY6" fmla="*/ 100861 h 179476"/>
              <a:gd name="connsiteX0" fmla="*/ 1558885 w 1562723"/>
              <a:gd name="connsiteY0" fmla="*/ 100861 h 179476"/>
              <a:gd name="connsiteX1" fmla="*/ 812125 w 1562723"/>
              <a:gd name="connsiteY1" fmla="*/ 1801 h 179476"/>
              <a:gd name="connsiteX2" fmla="*/ 156805 w 1562723"/>
              <a:gd name="connsiteY2" fmla="*/ 47521 h 179476"/>
              <a:gd name="connsiteX3" fmla="*/ 19645 w 1562723"/>
              <a:gd name="connsiteY3" fmla="*/ 177061 h 179476"/>
              <a:gd name="connsiteX4" fmla="*/ 476845 w 1562723"/>
              <a:gd name="connsiteY4" fmla="*/ 131341 h 179476"/>
              <a:gd name="connsiteX5" fmla="*/ 1558885 w 1562723"/>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58885 w 1558967"/>
              <a:gd name="connsiteY0" fmla="*/ 100861 h 179476"/>
              <a:gd name="connsiteX1" fmla="*/ 812125 w 1558967"/>
              <a:gd name="connsiteY1" fmla="*/ 1801 h 179476"/>
              <a:gd name="connsiteX2" fmla="*/ 156805 w 1558967"/>
              <a:gd name="connsiteY2" fmla="*/ 47521 h 179476"/>
              <a:gd name="connsiteX3" fmla="*/ 19645 w 1558967"/>
              <a:gd name="connsiteY3" fmla="*/ 177061 h 179476"/>
              <a:gd name="connsiteX4" fmla="*/ 476845 w 1558967"/>
              <a:gd name="connsiteY4" fmla="*/ 131341 h 179476"/>
              <a:gd name="connsiteX5" fmla="*/ 1558885 w 1558967"/>
              <a:gd name="connsiteY5" fmla="*/ 100861 h 179476"/>
              <a:gd name="connsiteX0" fmla="*/ 1562756 w 1565513"/>
              <a:gd name="connsiteY0" fmla="*/ 100861 h 179095"/>
              <a:gd name="connsiteX1" fmla="*/ 815996 w 1565513"/>
              <a:gd name="connsiteY1" fmla="*/ 1801 h 179095"/>
              <a:gd name="connsiteX2" fmla="*/ 160676 w 1565513"/>
              <a:gd name="connsiteY2" fmla="*/ 47521 h 179095"/>
              <a:gd name="connsiteX3" fmla="*/ 23516 w 1565513"/>
              <a:gd name="connsiteY3" fmla="*/ 177061 h 179095"/>
              <a:gd name="connsiteX4" fmla="*/ 535542 w 1565513"/>
              <a:gd name="connsiteY4" fmla="*/ 126573 h 179095"/>
              <a:gd name="connsiteX5" fmla="*/ 1562756 w 1565513"/>
              <a:gd name="connsiteY5" fmla="*/ 100861 h 17909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65638"/>
              <a:gd name="connsiteY0" fmla="*/ 100861 h 180165"/>
              <a:gd name="connsiteX1" fmla="*/ 816165 w 1565638"/>
              <a:gd name="connsiteY1" fmla="*/ 1801 h 180165"/>
              <a:gd name="connsiteX2" fmla="*/ 160845 w 1565638"/>
              <a:gd name="connsiteY2" fmla="*/ 47521 h 180165"/>
              <a:gd name="connsiteX3" fmla="*/ 23685 w 1565638"/>
              <a:gd name="connsiteY3" fmla="*/ 177061 h 180165"/>
              <a:gd name="connsiteX4" fmla="*/ 538095 w 1565638"/>
              <a:gd name="connsiteY4" fmla="*/ 138492 h 180165"/>
              <a:gd name="connsiteX5" fmla="*/ 1562925 w 1565638"/>
              <a:gd name="connsiteY5" fmla="*/ 100861 h 180165"/>
              <a:gd name="connsiteX0" fmla="*/ 1562925 w 1580569"/>
              <a:gd name="connsiteY0" fmla="*/ 100861 h 178008"/>
              <a:gd name="connsiteX1" fmla="*/ 816165 w 1580569"/>
              <a:gd name="connsiteY1" fmla="*/ 1801 h 178008"/>
              <a:gd name="connsiteX2" fmla="*/ 160845 w 1580569"/>
              <a:gd name="connsiteY2" fmla="*/ 47521 h 178008"/>
              <a:gd name="connsiteX3" fmla="*/ 23685 w 1580569"/>
              <a:gd name="connsiteY3" fmla="*/ 177061 h 178008"/>
              <a:gd name="connsiteX4" fmla="*/ 1562925 w 1580569"/>
              <a:gd name="connsiteY4" fmla="*/ 100861 h 17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69" h="178008">
                <a:moveTo>
                  <a:pt x="1562925" y="100861"/>
                </a:moveTo>
                <a:cubicBezTo>
                  <a:pt x="1695005" y="71651"/>
                  <a:pt x="1049845" y="10691"/>
                  <a:pt x="816165" y="1801"/>
                </a:cubicBezTo>
                <a:cubicBezTo>
                  <a:pt x="582485" y="-7089"/>
                  <a:pt x="292925" y="18311"/>
                  <a:pt x="160845" y="47521"/>
                </a:cubicBezTo>
                <a:cubicBezTo>
                  <a:pt x="28765" y="76731"/>
                  <a:pt x="-39190" y="161899"/>
                  <a:pt x="23685" y="177061"/>
                </a:cubicBezTo>
                <a:cubicBezTo>
                  <a:pt x="257365" y="185951"/>
                  <a:pt x="1430845" y="130071"/>
                  <a:pt x="1562925" y="100861"/>
                </a:cubicBezTo>
                <a:close/>
              </a:path>
            </a:pathLst>
          </a:custGeom>
          <a:solidFill>
            <a:srgbClr val="82B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3" name="شكل حر: شكل 82">
            <a:extLst>
              <a:ext uri="{FF2B5EF4-FFF2-40B4-BE49-F238E27FC236}">
                <a16:creationId xmlns:a16="http://schemas.microsoft.com/office/drawing/2014/main" id="{6868212A-49AE-44F8-A175-51FD08CE45DF}"/>
              </a:ext>
            </a:extLst>
          </p:cNvPr>
          <p:cNvSpPr/>
          <p:nvPr/>
        </p:nvSpPr>
        <p:spPr>
          <a:xfrm>
            <a:off x="10642000" y="2110226"/>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01</a:t>
            </a:r>
            <a:endParaRPr lang="ar-SA" sz="6000" dirty="0">
              <a:solidFill>
                <a:srgbClr val="4D6D81"/>
              </a:solidFill>
            </a:endParaRPr>
          </a:p>
        </p:txBody>
      </p:sp>
      <p:sp>
        <p:nvSpPr>
          <p:cNvPr id="84" name="مربع نص 83">
            <a:extLst>
              <a:ext uri="{FF2B5EF4-FFF2-40B4-BE49-F238E27FC236}">
                <a16:creationId xmlns:a16="http://schemas.microsoft.com/office/drawing/2014/main" id="{E6EDB496-2368-4A37-8182-130E18EFB68B}"/>
              </a:ext>
            </a:extLst>
          </p:cNvPr>
          <p:cNvSpPr txBox="1"/>
          <p:nvPr/>
        </p:nvSpPr>
        <p:spPr>
          <a:xfrm>
            <a:off x="6705600" y="2161780"/>
            <a:ext cx="3902598" cy="1077218"/>
          </a:xfrm>
          <a:prstGeom prst="rect">
            <a:avLst/>
          </a:prstGeom>
          <a:noFill/>
        </p:spPr>
        <p:txBody>
          <a:bodyPr wrap="square">
            <a:spAutoFit/>
          </a:bodyPr>
          <a:lstStyle/>
          <a:p>
            <a:r>
              <a:rPr lang="ar-SA" sz="3200" dirty="0">
                <a:solidFill>
                  <a:srgbClr val="FF6B6B"/>
                </a:solidFill>
                <a:effectLst/>
              </a:rPr>
              <a:t>السعادة</a:t>
            </a:r>
          </a:p>
          <a:p>
            <a:r>
              <a:rPr lang="ar-SA" sz="1600" dirty="0"/>
              <a:t>تُساعد الثقة بالنفس الأشخاص على مواجهة الحياة بتحديّاتها بمزيدٍ من الطاقة والتصميم</a:t>
            </a:r>
          </a:p>
        </p:txBody>
      </p:sp>
      <p:sp>
        <p:nvSpPr>
          <p:cNvPr id="85" name="شكل حر: شكل 84">
            <a:extLst>
              <a:ext uri="{FF2B5EF4-FFF2-40B4-BE49-F238E27FC236}">
                <a16:creationId xmlns:a16="http://schemas.microsoft.com/office/drawing/2014/main" id="{984557A7-7E47-46CE-8FB0-B562E801F6D1}"/>
              </a:ext>
            </a:extLst>
          </p:cNvPr>
          <p:cNvSpPr/>
          <p:nvPr/>
        </p:nvSpPr>
        <p:spPr>
          <a:xfrm>
            <a:off x="10642000" y="3653519"/>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r>
              <a:rPr lang="en-US" sz="6600" dirty="0">
                <a:solidFill>
                  <a:srgbClr val="4D6D81"/>
                </a:solidFill>
              </a:rPr>
              <a:t>03</a:t>
            </a:r>
            <a:endParaRPr lang="ar-SA" sz="6000" dirty="0">
              <a:solidFill>
                <a:srgbClr val="4D6D81"/>
              </a:solidFill>
            </a:endParaRPr>
          </a:p>
        </p:txBody>
      </p:sp>
      <p:sp>
        <p:nvSpPr>
          <p:cNvPr id="86" name="مربع نص 85">
            <a:extLst>
              <a:ext uri="{FF2B5EF4-FFF2-40B4-BE49-F238E27FC236}">
                <a16:creationId xmlns:a16="http://schemas.microsoft.com/office/drawing/2014/main" id="{FB9BA4C5-9758-4886-B49A-57BC2BD6E18F}"/>
              </a:ext>
            </a:extLst>
          </p:cNvPr>
          <p:cNvSpPr txBox="1"/>
          <p:nvPr/>
        </p:nvSpPr>
        <p:spPr>
          <a:xfrm>
            <a:off x="6888480" y="3600902"/>
            <a:ext cx="3719718" cy="1323439"/>
          </a:xfrm>
          <a:prstGeom prst="rect">
            <a:avLst/>
          </a:prstGeom>
          <a:noFill/>
        </p:spPr>
        <p:txBody>
          <a:bodyPr wrap="square">
            <a:spAutoFit/>
          </a:bodyPr>
          <a:lstStyle/>
          <a:p>
            <a:r>
              <a:rPr lang="ar-SA" sz="3200" dirty="0">
                <a:solidFill>
                  <a:srgbClr val="FF6B6B"/>
                </a:solidFill>
                <a:effectLst/>
              </a:rPr>
              <a:t>التفاعل مع الآخرين</a:t>
            </a:r>
          </a:p>
          <a:p>
            <a:r>
              <a:rPr lang="ar-SA" sz="1600" dirty="0"/>
              <a:t>تزيد الثقة بالنفس من إيمان الشخص بنفسه وعدم اعتماده على أحكام الآخرين أو قلقه من رفضهم له، لذا يكون أكثر راحةً في المناسبات الاجتماعية</a:t>
            </a:r>
          </a:p>
        </p:txBody>
      </p:sp>
      <p:sp>
        <p:nvSpPr>
          <p:cNvPr id="87" name="شكل حر: شكل 86">
            <a:extLst>
              <a:ext uri="{FF2B5EF4-FFF2-40B4-BE49-F238E27FC236}">
                <a16:creationId xmlns:a16="http://schemas.microsoft.com/office/drawing/2014/main" id="{7168CC2B-9DAC-4C4C-8A4E-C9E222E1AD71}"/>
              </a:ext>
            </a:extLst>
          </p:cNvPr>
          <p:cNvSpPr/>
          <p:nvPr/>
        </p:nvSpPr>
        <p:spPr>
          <a:xfrm>
            <a:off x="10642000" y="5122860"/>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r>
              <a:rPr lang="en-US" sz="6600" dirty="0">
                <a:solidFill>
                  <a:srgbClr val="4D6D81"/>
                </a:solidFill>
              </a:rPr>
              <a:t>05</a:t>
            </a:r>
            <a:endParaRPr lang="ar-SA" sz="6000" dirty="0">
              <a:solidFill>
                <a:srgbClr val="4D6D81"/>
              </a:solidFill>
            </a:endParaRPr>
          </a:p>
        </p:txBody>
      </p:sp>
      <p:sp>
        <p:nvSpPr>
          <p:cNvPr id="88" name="مربع نص 87">
            <a:extLst>
              <a:ext uri="{FF2B5EF4-FFF2-40B4-BE49-F238E27FC236}">
                <a16:creationId xmlns:a16="http://schemas.microsoft.com/office/drawing/2014/main" id="{1B62C061-D1FB-4E67-AFB7-01507337C6B3}"/>
              </a:ext>
            </a:extLst>
          </p:cNvPr>
          <p:cNvSpPr txBox="1"/>
          <p:nvPr/>
        </p:nvSpPr>
        <p:spPr>
          <a:xfrm>
            <a:off x="7284720" y="5209139"/>
            <a:ext cx="3323478" cy="1323439"/>
          </a:xfrm>
          <a:prstGeom prst="rect">
            <a:avLst/>
          </a:prstGeom>
          <a:noFill/>
        </p:spPr>
        <p:txBody>
          <a:bodyPr wrap="square">
            <a:spAutoFit/>
          </a:bodyPr>
          <a:lstStyle/>
          <a:p>
            <a:pPr rtl="0"/>
            <a:r>
              <a:rPr lang="ar-SA" sz="3200" dirty="0">
                <a:solidFill>
                  <a:srgbClr val="FF6B6B"/>
                </a:solidFill>
                <a:effectLst/>
              </a:rPr>
              <a:t>الصحة النفسية</a:t>
            </a:r>
          </a:p>
          <a:p>
            <a:pPr rtl="0"/>
            <a:r>
              <a:rPr lang="ar-SA" sz="1600" dirty="0"/>
              <a:t>يتمتّع الأشخاص الواثقون بأنفسهم بالصحة النفسية الجيدة؛ وذلك بسبب دور الثقة في رفع مستواهم أكاديميّاً واجتماعيّا</a:t>
            </a:r>
          </a:p>
        </p:txBody>
      </p:sp>
      <p:sp>
        <p:nvSpPr>
          <p:cNvPr id="89" name="مربع نص 88">
            <a:extLst>
              <a:ext uri="{FF2B5EF4-FFF2-40B4-BE49-F238E27FC236}">
                <a16:creationId xmlns:a16="http://schemas.microsoft.com/office/drawing/2014/main" id="{C34CBBD2-9DCB-425F-8340-CD791311C783}"/>
              </a:ext>
            </a:extLst>
          </p:cNvPr>
          <p:cNvSpPr txBox="1"/>
          <p:nvPr/>
        </p:nvSpPr>
        <p:spPr>
          <a:xfrm>
            <a:off x="0" y="2141460"/>
            <a:ext cx="3688080" cy="1323439"/>
          </a:xfrm>
          <a:prstGeom prst="rect">
            <a:avLst/>
          </a:prstGeom>
          <a:noFill/>
        </p:spPr>
        <p:txBody>
          <a:bodyPr wrap="square">
            <a:spAutoFit/>
          </a:bodyPr>
          <a:lstStyle/>
          <a:p>
            <a:r>
              <a:rPr lang="ar-SA" sz="3200" dirty="0">
                <a:solidFill>
                  <a:srgbClr val="FF6B6B"/>
                </a:solidFill>
              </a:rPr>
              <a:t>تحقيق دافعية أكبر</a:t>
            </a:r>
            <a:endParaRPr lang="ar-SA" sz="1600" dirty="0"/>
          </a:p>
          <a:p>
            <a:r>
              <a:rPr lang="ar-SA" sz="1600" dirty="0"/>
              <a:t> تُساعد الثقة بالنفس على تحدّي الصعوبات، وتحقيق الأهداف، وإتقان المهارات، وهذا بدوره يُشكّل دافعاً في تحقيق مزيد من الإنجازات</a:t>
            </a:r>
            <a:endParaRPr lang="ar-SA" sz="1100" dirty="0">
              <a:effectLst/>
            </a:endParaRPr>
          </a:p>
        </p:txBody>
      </p:sp>
      <p:sp>
        <p:nvSpPr>
          <p:cNvPr id="90" name="مربع نص 89">
            <a:extLst>
              <a:ext uri="{FF2B5EF4-FFF2-40B4-BE49-F238E27FC236}">
                <a16:creationId xmlns:a16="http://schemas.microsoft.com/office/drawing/2014/main" id="{632D961A-EBF3-437C-8CC5-D23D203B97EB}"/>
              </a:ext>
            </a:extLst>
          </p:cNvPr>
          <p:cNvSpPr txBox="1"/>
          <p:nvPr/>
        </p:nvSpPr>
        <p:spPr>
          <a:xfrm>
            <a:off x="0" y="3560262"/>
            <a:ext cx="3616960" cy="1631216"/>
          </a:xfrm>
          <a:prstGeom prst="rect">
            <a:avLst/>
          </a:prstGeom>
          <a:noFill/>
        </p:spPr>
        <p:txBody>
          <a:bodyPr wrap="square">
            <a:spAutoFit/>
          </a:bodyPr>
          <a:lstStyle/>
          <a:p>
            <a:r>
              <a:rPr lang="ar-SA" sz="3200" dirty="0">
                <a:solidFill>
                  <a:srgbClr val="FF6B6B"/>
                </a:solidFill>
              </a:rPr>
              <a:t>المرونة</a:t>
            </a:r>
          </a:p>
          <a:p>
            <a:r>
              <a:rPr lang="ar-SA" sz="2000" dirty="0"/>
              <a:t> </a:t>
            </a:r>
            <a:r>
              <a:rPr lang="ar-SA" sz="1600" dirty="0"/>
              <a:t>تُمكّن الثقة بالنفس الشخص من التعامل مع التحديّات التي تواجهه، فتُزوّده بأساليبٍ للتأقلم والتعامل مع النكسات التي قد يتعرّض لها دون أن تُعيقه عن تحقيق أهدافه</a:t>
            </a:r>
          </a:p>
        </p:txBody>
      </p:sp>
      <p:sp>
        <p:nvSpPr>
          <p:cNvPr id="91" name="مربع نص 90">
            <a:extLst>
              <a:ext uri="{FF2B5EF4-FFF2-40B4-BE49-F238E27FC236}">
                <a16:creationId xmlns:a16="http://schemas.microsoft.com/office/drawing/2014/main" id="{A7F3EABF-D732-4478-B708-28F34C702C50}"/>
              </a:ext>
            </a:extLst>
          </p:cNvPr>
          <p:cNvSpPr txBox="1"/>
          <p:nvPr/>
        </p:nvSpPr>
        <p:spPr>
          <a:xfrm>
            <a:off x="274320" y="5209139"/>
            <a:ext cx="3434080" cy="1569660"/>
          </a:xfrm>
          <a:prstGeom prst="rect">
            <a:avLst/>
          </a:prstGeom>
          <a:noFill/>
        </p:spPr>
        <p:txBody>
          <a:bodyPr wrap="square">
            <a:spAutoFit/>
          </a:bodyPr>
          <a:lstStyle/>
          <a:p>
            <a:pPr rtl="0"/>
            <a:r>
              <a:rPr lang="ar-SA" sz="3200" dirty="0">
                <a:solidFill>
                  <a:srgbClr val="FF6B6B"/>
                </a:solidFill>
                <a:effectLst/>
              </a:rPr>
              <a:t>التعلم من الاخطاء</a:t>
            </a:r>
          </a:p>
          <a:p>
            <a:pPr rtl="0"/>
            <a:r>
              <a:rPr lang="ar-SA" sz="1600" dirty="0"/>
              <a:t>عدم الاهتمام بالأفكار السلبية التي قد تُراوده، ممّا يُقلّل من القلق والخوف لديه ومع الوقت يتعلّم الشخص كيف يستفيد من الفشل والأخطاء من أجل التطوّر</a:t>
            </a:r>
          </a:p>
        </p:txBody>
      </p:sp>
      <p:sp>
        <p:nvSpPr>
          <p:cNvPr id="92" name="شكل حر: شكل 91">
            <a:extLst>
              <a:ext uri="{FF2B5EF4-FFF2-40B4-BE49-F238E27FC236}">
                <a16:creationId xmlns:a16="http://schemas.microsoft.com/office/drawing/2014/main" id="{BA9CEFF0-053E-4561-BE39-A5EBDD139F13}"/>
              </a:ext>
            </a:extLst>
          </p:cNvPr>
          <p:cNvSpPr/>
          <p:nvPr/>
        </p:nvSpPr>
        <p:spPr>
          <a:xfrm>
            <a:off x="3712880" y="2110226"/>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r>
              <a:rPr lang="en-US" sz="6600" dirty="0">
                <a:solidFill>
                  <a:srgbClr val="4D6D81"/>
                </a:solidFill>
              </a:rPr>
              <a:t>02</a:t>
            </a:r>
            <a:endParaRPr lang="ar-SA" sz="6000" dirty="0">
              <a:solidFill>
                <a:srgbClr val="4D6D81"/>
              </a:solidFill>
            </a:endParaRPr>
          </a:p>
        </p:txBody>
      </p:sp>
      <p:sp>
        <p:nvSpPr>
          <p:cNvPr id="93" name="شكل حر: شكل 92">
            <a:extLst>
              <a:ext uri="{FF2B5EF4-FFF2-40B4-BE49-F238E27FC236}">
                <a16:creationId xmlns:a16="http://schemas.microsoft.com/office/drawing/2014/main" id="{C2A48337-D87B-4851-B0D7-F2CD8B687F49}"/>
              </a:ext>
            </a:extLst>
          </p:cNvPr>
          <p:cNvSpPr/>
          <p:nvPr/>
        </p:nvSpPr>
        <p:spPr>
          <a:xfrm>
            <a:off x="3712880" y="3653519"/>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r>
              <a:rPr lang="en-US" sz="6600" dirty="0">
                <a:solidFill>
                  <a:srgbClr val="4D6D81"/>
                </a:solidFill>
              </a:rPr>
              <a:t>04</a:t>
            </a:r>
            <a:endParaRPr lang="ar-SA" sz="6000" dirty="0">
              <a:solidFill>
                <a:srgbClr val="4D6D81"/>
              </a:solidFill>
            </a:endParaRPr>
          </a:p>
        </p:txBody>
      </p:sp>
      <p:sp>
        <p:nvSpPr>
          <p:cNvPr id="94" name="شكل حر: شكل 93">
            <a:extLst>
              <a:ext uri="{FF2B5EF4-FFF2-40B4-BE49-F238E27FC236}">
                <a16:creationId xmlns:a16="http://schemas.microsoft.com/office/drawing/2014/main" id="{2F879D75-3B30-42DD-B9C4-FF5EFCA08623}"/>
              </a:ext>
            </a:extLst>
          </p:cNvPr>
          <p:cNvSpPr/>
          <p:nvPr/>
        </p:nvSpPr>
        <p:spPr>
          <a:xfrm>
            <a:off x="3712880" y="5122860"/>
            <a:ext cx="1027274" cy="1010349"/>
          </a:xfrm>
          <a:custGeom>
            <a:avLst/>
            <a:gdLst>
              <a:gd name="connsiteX0" fmla="*/ 619169 w 1235592"/>
              <a:gd name="connsiteY0" fmla="*/ 0 h 1215235"/>
              <a:gd name="connsiteX1" fmla="*/ 649640 w 1235592"/>
              <a:gd name="connsiteY1" fmla="*/ 0 h 1215235"/>
              <a:gd name="connsiteX2" fmla="*/ 681941 w 1235592"/>
              <a:gd name="connsiteY2" fmla="*/ 1152 h 1215235"/>
              <a:gd name="connsiteX3" fmla="*/ 715158 w 1235592"/>
              <a:gd name="connsiteY3" fmla="*/ 3456 h 1215235"/>
              <a:gd name="connsiteX4" fmla="*/ 750204 w 1235592"/>
              <a:gd name="connsiteY4" fmla="*/ 6970 h 1215235"/>
              <a:gd name="connsiteX5" fmla="*/ 785296 w 1235592"/>
              <a:gd name="connsiteY5" fmla="*/ 11578 h 1215235"/>
              <a:gd name="connsiteX6" fmla="*/ 822173 w 1235592"/>
              <a:gd name="connsiteY6" fmla="*/ 17396 h 1215235"/>
              <a:gd name="connsiteX7" fmla="*/ 860010 w 1235592"/>
              <a:gd name="connsiteY7" fmla="*/ 24367 h 1215235"/>
              <a:gd name="connsiteX8" fmla="*/ 899723 w 1235592"/>
              <a:gd name="connsiteY8" fmla="*/ 32489 h 1215235"/>
              <a:gd name="connsiteX9" fmla="*/ 920907 w 1235592"/>
              <a:gd name="connsiteY9" fmla="*/ 37155 h 1215235"/>
              <a:gd name="connsiteX10" fmla="*/ 941221 w 1235592"/>
              <a:gd name="connsiteY10" fmla="*/ 44125 h 1215235"/>
              <a:gd name="connsiteX11" fmla="*/ 960620 w 1235592"/>
              <a:gd name="connsiteY11" fmla="*/ 52247 h 1215235"/>
              <a:gd name="connsiteX12" fmla="*/ 979973 w 1235592"/>
              <a:gd name="connsiteY12" fmla="*/ 61579 h 1215235"/>
              <a:gd name="connsiteX13" fmla="*/ 998457 w 1235592"/>
              <a:gd name="connsiteY13" fmla="*/ 73158 h 1215235"/>
              <a:gd name="connsiteX14" fmla="*/ 1016895 w 1235592"/>
              <a:gd name="connsiteY14" fmla="*/ 85946 h 1215235"/>
              <a:gd name="connsiteX15" fmla="*/ 1034418 w 1235592"/>
              <a:gd name="connsiteY15" fmla="*/ 98735 h 1215235"/>
              <a:gd name="connsiteX16" fmla="*/ 1051027 w 1235592"/>
              <a:gd name="connsiteY16" fmla="*/ 113827 h 1215235"/>
              <a:gd name="connsiteX17" fmla="*/ 1067635 w 1235592"/>
              <a:gd name="connsiteY17" fmla="*/ 130129 h 1215235"/>
              <a:gd name="connsiteX18" fmla="*/ 1082413 w 1235592"/>
              <a:gd name="connsiteY18" fmla="*/ 147526 h 1215235"/>
              <a:gd name="connsiteX19" fmla="*/ 1097191 w 1235592"/>
              <a:gd name="connsiteY19" fmla="*/ 164980 h 1215235"/>
              <a:gd name="connsiteX20" fmla="*/ 1111923 w 1235592"/>
              <a:gd name="connsiteY20" fmla="*/ 184681 h 1215235"/>
              <a:gd name="connsiteX21" fmla="*/ 1124871 w 1235592"/>
              <a:gd name="connsiteY21" fmla="*/ 204440 h 1215235"/>
              <a:gd name="connsiteX22" fmla="*/ 1137773 w 1235592"/>
              <a:gd name="connsiteY22" fmla="*/ 225350 h 1215235"/>
              <a:gd name="connsiteX23" fmla="*/ 1149760 w 1235592"/>
              <a:gd name="connsiteY23" fmla="*/ 247471 h 1215235"/>
              <a:gd name="connsiteX24" fmla="*/ 1161748 w 1235592"/>
              <a:gd name="connsiteY24" fmla="*/ 270686 h 1215235"/>
              <a:gd name="connsiteX25" fmla="*/ 1171905 w 1235592"/>
              <a:gd name="connsiteY25" fmla="*/ 293900 h 1215235"/>
              <a:gd name="connsiteX26" fmla="*/ 1182062 w 1235592"/>
              <a:gd name="connsiteY26" fmla="*/ 318325 h 1215235"/>
              <a:gd name="connsiteX27" fmla="*/ 1190389 w 1235592"/>
              <a:gd name="connsiteY27" fmla="*/ 343902 h 1215235"/>
              <a:gd name="connsiteX28" fmla="*/ 1198670 w 1235592"/>
              <a:gd name="connsiteY28" fmla="*/ 369421 h 1215235"/>
              <a:gd name="connsiteX29" fmla="*/ 1206082 w 1235592"/>
              <a:gd name="connsiteY29" fmla="*/ 394997 h 1215235"/>
              <a:gd name="connsiteX30" fmla="*/ 1213448 w 1235592"/>
              <a:gd name="connsiteY30" fmla="*/ 421726 h 1215235"/>
              <a:gd name="connsiteX31" fmla="*/ 1218984 w 1235592"/>
              <a:gd name="connsiteY31" fmla="*/ 449607 h 1215235"/>
              <a:gd name="connsiteX32" fmla="*/ 1223605 w 1235592"/>
              <a:gd name="connsiteY32" fmla="*/ 476335 h 1215235"/>
              <a:gd name="connsiteX33" fmla="*/ 1228226 w 1235592"/>
              <a:gd name="connsiteY33" fmla="*/ 504216 h 1215235"/>
              <a:gd name="connsiteX34" fmla="*/ 1230971 w 1235592"/>
              <a:gd name="connsiteY34" fmla="*/ 533249 h 1215235"/>
              <a:gd name="connsiteX35" fmla="*/ 1233762 w 1235592"/>
              <a:gd name="connsiteY35" fmla="*/ 561130 h 1215235"/>
              <a:gd name="connsiteX36" fmla="*/ 1234677 w 1235592"/>
              <a:gd name="connsiteY36" fmla="*/ 590163 h 1215235"/>
              <a:gd name="connsiteX37" fmla="*/ 1235592 w 1235592"/>
              <a:gd name="connsiteY37" fmla="*/ 619253 h 1215235"/>
              <a:gd name="connsiteX38" fmla="*/ 1235592 w 1235592"/>
              <a:gd name="connsiteY38" fmla="*/ 648286 h 1215235"/>
              <a:gd name="connsiteX39" fmla="*/ 1233762 w 1235592"/>
              <a:gd name="connsiteY39" fmla="*/ 677319 h 1215235"/>
              <a:gd name="connsiteX40" fmla="*/ 1231886 w 1235592"/>
              <a:gd name="connsiteY40" fmla="*/ 706352 h 1215235"/>
              <a:gd name="connsiteX41" fmla="*/ 1229141 w 1235592"/>
              <a:gd name="connsiteY41" fmla="*/ 728415 h 1215235"/>
              <a:gd name="connsiteX42" fmla="*/ 1226350 w 1235592"/>
              <a:gd name="connsiteY42" fmla="*/ 750535 h 1215235"/>
              <a:gd name="connsiteX43" fmla="*/ 1221729 w 1235592"/>
              <a:gd name="connsiteY43" fmla="*/ 772598 h 1215235"/>
              <a:gd name="connsiteX44" fmla="*/ 1217154 w 1235592"/>
              <a:gd name="connsiteY44" fmla="*/ 793508 h 1215235"/>
              <a:gd name="connsiteX45" fmla="*/ 1211618 w 1235592"/>
              <a:gd name="connsiteY45" fmla="*/ 815571 h 1215235"/>
              <a:gd name="connsiteX46" fmla="*/ 1206082 w 1235592"/>
              <a:gd name="connsiteY46" fmla="*/ 836482 h 1215235"/>
              <a:gd name="connsiteX47" fmla="*/ 1198670 w 1235592"/>
              <a:gd name="connsiteY47" fmla="*/ 856240 h 1215235"/>
              <a:gd name="connsiteX48" fmla="*/ 1191304 w 1235592"/>
              <a:gd name="connsiteY48" fmla="*/ 877151 h 1215235"/>
              <a:gd name="connsiteX49" fmla="*/ 1182977 w 1235592"/>
              <a:gd name="connsiteY49" fmla="*/ 896909 h 1215235"/>
              <a:gd name="connsiteX50" fmla="*/ 1173781 w 1235592"/>
              <a:gd name="connsiteY50" fmla="*/ 916668 h 1215235"/>
              <a:gd name="connsiteX51" fmla="*/ 1164539 w 1235592"/>
              <a:gd name="connsiteY51" fmla="*/ 935217 h 1215235"/>
              <a:gd name="connsiteX52" fmla="*/ 1154382 w 1235592"/>
              <a:gd name="connsiteY52" fmla="*/ 953823 h 1215235"/>
              <a:gd name="connsiteX53" fmla="*/ 1143309 w 1235592"/>
              <a:gd name="connsiteY53" fmla="*/ 971277 h 1215235"/>
              <a:gd name="connsiteX54" fmla="*/ 1131322 w 1235592"/>
              <a:gd name="connsiteY54" fmla="*/ 988674 h 1215235"/>
              <a:gd name="connsiteX55" fmla="*/ 1119335 w 1235592"/>
              <a:gd name="connsiteY55" fmla="*/ 1006128 h 1215235"/>
              <a:gd name="connsiteX56" fmla="*/ 1105472 w 1235592"/>
              <a:gd name="connsiteY56" fmla="*/ 1022373 h 1215235"/>
              <a:gd name="connsiteX57" fmla="*/ 1091655 w 1235592"/>
              <a:gd name="connsiteY57" fmla="*/ 1038618 h 1215235"/>
              <a:gd name="connsiteX58" fmla="*/ 1077792 w 1235592"/>
              <a:gd name="connsiteY58" fmla="*/ 1053768 h 1215235"/>
              <a:gd name="connsiteX59" fmla="*/ 1062099 w 1235592"/>
              <a:gd name="connsiteY59" fmla="*/ 1068860 h 1215235"/>
              <a:gd name="connsiteX60" fmla="*/ 1046406 w 1235592"/>
              <a:gd name="connsiteY60" fmla="*/ 1082801 h 1215235"/>
              <a:gd name="connsiteX61" fmla="*/ 1030758 w 1235592"/>
              <a:gd name="connsiteY61" fmla="*/ 1096741 h 1215235"/>
              <a:gd name="connsiteX62" fmla="*/ 1013189 w 1235592"/>
              <a:gd name="connsiteY62" fmla="*/ 1109529 h 1215235"/>
              <a:gd name="connsiteX63" fmla="*/ 995666 w 1235592"/>
              <a:gd name="connsiteY63" fmla="*/ 1122318 h 1215235"/>
              <a:gd name="connsiteX64" fmla="*/ 977228 w 1235592"/>
              <a:gd name="connsiteY64" fmla="*/ 1133896 h 1215235"/>
              <a:gd name="connsiteX65" fmla="*/ 958744 w 1235592"/>
              <a:gd name="connsiteY65" fmla="*/ 1144380 h 1215235"/>
              <a:gd name="connsiteX66" fmla="*/ 939391 w 1235592"/>
              <a:gd name="connsiteY66" fmla="*/ 1154807 h 1215235"/>
              <a:gd name="connsiteX67" fmla="*/ 919076 w 1235592"/>
              <a:gd name="connsiteY67" fmla="*/ 1164139 h 1215235"/>
              <a:gd name="connsiteX68" fmla="*/ 898762 w 1235592"/>
              <a:gd name="connsiteY68" fmla="*/ 1172261 h 1215235"/>
              <a:gd name="connsiteX69" fmla="*/ 877579 w 1235592"/>
              <a:gd name="connsiteY69" fmla="*/ 1180384 h 1215235"/>
              <a:gd name="connsiteX70" fmla="*/ 855389 w 1235592"/>
              <a:gd name="connsiteY70" fmla="*/ 1187354 h 1215235"/>
              <a:gd name="connsiteX71" fmla="*/ 833245 w 1235592"/>
              <a:gd name="connsiteY71" fmla="*/ 1193172 h 1215235"/>
              <a:gd name="connsiteX72" fmla="*/ 810185 w 1235592"/>
              <a:gd name="connsiteY72" fmla="*/ 1198990 h 1215235"/>
              <a:gd name="connsiteX73" fmla="*/ 764067 w 1235592"/>
              <a:gd name="connsiteY73" fmla="*/ 1207112 h 1215235"/>
              <a:gd name="connsiteX74" fmla="*/ 718863 w 1235592"/>
              <a:gd name="connsiteY74" fmla="*/ 1211778 h 1215235"/>
              <a:gd name="connsiteX75" fmla="*/ 674529 w 1235592"/>
              <a:gd name="connsiteY75" fmla="*/ 1215235 h 1215235"/>
              <a:gd name="connsiteX76" fmla="*/ 632117 w 1235592"/>
              <a:gd name="connsiteY76" fmla="*/ 1214082 h 1215235"/>
              <a:gd name="connsiteX77" fmla="*/ 589658 w 1235592"/>
              <a:gd name="connsiteY77" fmla="*/ 1211778 h 1215235"/>
              <a:gd name="connsiteX78" fmla="*/ 549030 w 1235592"/>
              <a:gd name="connsiteY78" fmla="*/ 1205960 h 1215235"/>
              <a:gd name="connsiteX79" fmla="*/ 509363 w 1235592"/>
              <a:gd name="connsiteY79" fmla="*/ 1197838 h 1215235"/>
              <a:gd name="connsiteX80" fmla="*/ 470610 w 1235592"/>
              <a:gd name="connsiteY80" fmla="*/ 1188506 h 1215235"/>
              <a:gd name="connsiteX81" fmla="*/ 432773 w 1235592"/>
              <a:gd name="connsiteY81" fmla="*/ 1175718 h 1215235"/>
              <a:gd name="connsiteX82" fmla="*/ 396812 w 1235592"/>
              <a:gd name="connsiteY82" fmla="*/ 1160625 h 1215235"/>
              <a:gd name="connsiteX83" fmla="*/ 360804 w 1235592"/>
              <a:gd name="connsiteY83" fmla="*/ 1144380 h 1215235"/>
              <a:gd name="connsiteX84" fmla="*/ 325758 w 1235592"/>
              <a:gd name="connsiteY84" fmla="*/ 1125774 h 1215235"/>
              <a:gd name="connsiteX85" fmla="*/ 292542 w 1235592"/>
              <a:gd name="connsiteY85" fmla="*/ 1104863 h 1215235"/>
              <a:gd name="connsiteX86" fmla="*/ 260240 w 1235592"/>
              <a:gd name="connsiteY86" fmla="*/ 1081649 h 1215235"/>
              <a:gd name="connsiteX87" fmla="*/ 228854 w 1235592"/>
              <a:gd name="connsiteY87" fmla="*/ 1058376 h 1215235"/>
              <a:gd name="connsiteX88" fmla="*/ 198383 w 1235592"/>
              <a:gd name="connsiteY88" fmla="*/ 1032857 h 1215235"/>
              <a:gd name="connsiteX89" fmla="*/ 183651 w 1235592"/>
              <a:gd name="connsiteY89" fmla="*/ 1018917 h 1215235"/>
              <a:gd name="connsiteX90" fmla="*/ 168873 w 1235592"/>
              <a:gd name="connsiteY90" fmla="*/ 1003767 h 1215235"/>
              <a:gd name="connsiteX91" fmla="*/ 154095 w 1235592"/>
              <a:gd name="connsiteY91" fmla="*/ 988674 h 1215235"/>
              <a:gd name="connsiteX92" fmla="*/ 140277 w 1235592"/>
              <a:gd name="connsiteY92" fmla="*/ 971277 h 1215235"/>
              <a:gd name="connsiteX93" fmla="*/ 126414 w 1235592"/>
              <a:gd name="connsiteY93" fmla="*/ 953823 h 1215235"/>
              <a:gd name="connsiteX94" fmla="*/ 113512 w 1235592"/>
              <a:gd name="connsiteY94" fmla="*/ 936426 h 1215235"/>
              <a:gd name="connsiteX95" fmla="*/ 100564 w 1235592"/>
              <a:gd name="connsiteY95" fmla="*/ 916668 h 1215235"/>
              <a:gd name="connsiteX96" fmla="*/ 87662 w 1235592"/>
              <a:gd name="connsiteY96" fmla="*/ 896909 h 1215235"/>
              <a:gd name="connsiteX97" fmla="*/ 76590 w 1235592"/>
              <a:gd name="connsiteY97" fmla="*/ 875999 h 1215235"/>
              <a:gd name="connsiteX98" fmla="*/ 65518 w 1235592"/>
              <a:gd name="connsiteY98" fmla="*/ 855088 h 1215235"/>
              <a:gd name="connsiteX99" fmla="*/ 55361 w 1235592"/>
              <a:gd name="connsiteY99" fmla="*/ 833025 h 1215235"/>
              <a:gd name="connsiteX100" fmla="*/ 45204 w 1235592"/>
              <a:gd name="connsiteY100" fmla="*/ 810905 h 1215235"/>
              <a:gd name="connsiteX101" fmla="*/ 36007 w 1235592"/>
              <a:gd name="connsiteY101" fmla="*/ 787690 h 1215235"/>
              <a:gd name="connsiteX102" fmla="*/ 28596 w 1235592"/>
              <a:gd name="connsiteY102" fmla="*/ 764476 h 1215235"/>
              <a:gd name="connsiteX103" fmla="*/ 21229 w 1235592"/>
              <a:gd name="connsiteY103" fmla="*/ 741203 h 1215235"/>
              <a:gd name="connsiteX104" fmla="*/ 14778 w 1235592"/>
              <a:gd name="connsiteY104" fmla="*/ 716836 h 1215235"/>
              <a:gd name="connsiteX105" fmla="*/ 10157 w 1235592"/>
              <a:gd name="connsiteY105" fmla="*/ 692412 h 1215235"/>
              <a:gd name="connsiteX106" fmla="*/ 5536 w 1235592"/>
              <a:gd name="connsiteY106" fmla="*/ 666835 h 1215235"/>
              <a:gd name="connsiteX107" fmla="*/ 2791 w 1235592"/>
              <a:gd name="connsiteY107" fmla="*/ 642468 h 1215235"/>
              <a:gd name="connsiteX108" fmla="*/ 915 w 1235592"/>
              <a:gd name="connsiteY108" fmla="*/ 616892 h 1215235"/>
              <a:gd name="connsiteX109" fmla="*/ 0 w 1235592"/>
              <a:gd name="connsiteY109" fmla="*/ 591315 h 1215235"/>
              <a:gd name="connsiteX110" fmla="*/ 915 w 1235592"/>
              <a:gd name="connsiteY110" fmla="*/ 564644 h 1215235"/>
              <a:gd name="connsiteX111" fmla="*/ 2791 w 1235592"/>
              <a:gd name="connsiteY111" fmla="*/ 539067 h 1215235"/>
              <a:gd name="connsiteX112" fmla="*/ 6451 w 1235592"/>
              <a:gd name="connsiteY112" fmla="*/ 513491 h 1215235"/>
              <a:gd name="connsiteX113" fmla="*/ 11072 w 1235592"/>
              <a:gd name="connsiteY113" fmla="*/ 486762 h 1215235"/>
              <a:gd name="connsiteX114" fmla="*/ 17523 w 1235592"/>
              <a:gd name="connsiteY114" fmla="*/ 461243 h 1215235"/>
              <a:gd name="connsiteX115" fmla="*/ 24935 w 1235592"/>
              <a:gd name="connsiteY115" fmla="*/ 435666 h 1215235"/>
              <a:gd name="connsiteX116" fmla="*/ 34132 w 1235592"/>
              <a:gd name="connsiteY116" fmla="*/ 410090 h 1215235"/>
              <a:gd name="connsiteX117" fmla="*/ 45204 w 1235592"/>
              <a:gd name="connsiteY117" fmla="*/ 384513 h 1215235"/>
              <a:gd name="connsiteX118" fmla="*/ 58152 w 1235592"/>
              <a:gd name="connsiteY118" fmla="*/ 358994 h 1215235"/>
              <a:gd name="connsiteX119" fmla="*/ 71969 w 1235592"/>
              <a:gd name="connsiteY119" fmla="*/ 333417 h 1215235"/>
              <a:gd name="connsiteX120" fmla="*/ 88577 w 1235592"/>
              <a:gd name="connsiteY120" fmla="*/ 309050 h 1215235"/>
              <a:gd name="connsiteX121" fmla="*/ 105185 w 1235592"/>
              <a:gd name="connsiteY121" fmla="*/ 284626 h 1215235"/>
              <a:gd name="connsiteX122" fmla="*/ 122754 w 1235592"/>
              <a:gd name="connsiteY122" fmla="*/ 261411 h 1215235"/>
              <a:gd name="connsiteX123" fmla="*/ 140277 w 1235592"/>
              <a:gd name="connsiteY123" fmla="*/ 238139 h 1215235"/>
              <a:gd name="connsiteX124" fmla="*/ 157801 w 1235592"/>
              <a:gd name="connsiteY124" fmla="*/ 217228 h 1215235"/>
              <a:gd name="connsiteX125" fmla="*/ 176239 w 1235592"/>
              <a:gd name="connsiteY125" fmla="*/ 196318 h 1215235"/>
              <a:gd name="connsiteX126" fmla="*/ 194723 w 1235592"/>
              <a:gd name="connsiteY126" fmla="*/ 176559 h 1215235"/>
              <a:gd name="connsiteX127" fmla="*/ 213161 w 1235592"/>
              <a:gd name="connsiteY127" fmla="*/ 159162 h 1215235"/>
              <a:gd name="connsiteX128" fmla="*/ 231599 w 1235592"/>
              <a:gd name="connsiteY128" fmla="*/ 140556 h 1215235"/>
              <a:gd name="connsiteX129" fmla="*/ 251914 w 1235592"/>
              <a:gd name="connsiteY129" fmla="*/ 124311 h 1215235"/>
              <a:gd name="connsiteX130" fmla="*/ 271313 w 1235592"/>
              <a:gd name="connsiteY130" fmla="*/ 109219 h 1215235"/>
              <a:gd name="connsiteX131" fmla="*/ 291581 w 1235592"/>
              <a:gd name="connsiteY131" fmla="*/ 94069 h 1215235"/>
              <a:gd name="connsiteX132" fmla="*/ 312810 w 1235592"/>
              <a:gd name="connsiteY132" fmla="*/ 81280 h 1215235"/>
              <a:gd name="connsiteX133" fmla="*/ 334039 w 1235592"/>
              <a:gd name="connsiteY133" fmla="*/ 68550 h 1215235"/>
              <a:gd name="connsiteX134" fmla="*/ 356183 w 1235592"/>
              <a:gd name="connsiteY134" fmla="*/ 56913 h 1215235"/>
              <a:gd name="connsiteX135" fmla="*/ 379243 w 1235592"/>
              <a:gd name="connsiteY135" fmla="*/ 46429 h 1215235"/>
              <a:gd name="connsiteX136" fmla="*/ 402348 w 1235592"/>
              <a:gd name="connsiteY136" fmla="*/ 37155 h 1215235"/>
              <a:gd name="connsiteX137" fmla="*/ 426322 w 1235592"/>
              <a:gd name="connsiteY137" fmla="*/ 29033 h 1215235"/>
              <a:gd name="connsiteX138" fmla="*/ 451257 w 1235592"/>
              <a:gd name="connsiteY138" fmla="*/ 22062 h 1215235"/>
              <a:gd name="connsiteX139" fmla="*/ 477062 w 1235592"/>
              <a:gd name="connsiteY139" fmla="*/ 15092 h 1215235"/>
              <a:gd name="connsiteX140" fmla="*/ 503827 w 1235592"/>
              <a:gd name="connsiteY140" fmla="*/ 10426 h 1215235"/>
              <a:gd name="connsiteX141" fmla="*/ 531507 w 1235592"/>
              <a:gd name="connsiteY141" fmla="*/ 5760 h 1215235"/>
              <a:gd name="connsiteX142" fmla="*/ 559187 w 1235592"/>
              <a:gd name="connsiteY142" fmla="*/ 3456 h 1215235"/>
              <a:gd name="connsiteX143" fmla="*/ 588743 w 1235592"/>
              <a:gd name="connsiteY143" fmla="*/ 1152 h 12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5592" h="1215235">
                <a:moveTo>
                  <a:pt x="619169" y="0"/>
                </a:moveTo>
                <a:lnTo>
                  <a:pt x="649640" y="0"/>
                </a:lnTo>
                <a:lnTo>
                  <a:pt x="681941" y="1152"/>
                </a:lnTo>
                <a:lnTo>
                  <a:pt x="715158" y="3456"/>
                </a:lnTo>
                <a:lnTo>
                  <a:pt x="750204" y="6970"/>
                </a:lnTo>
                <a:lnTo>
                  <a:pt x="785296" y="11578"/>
                </a:lnTo>
                <a:lnTo>
                  <a:pt x="822173" y="17396"/>
                </a:lnTo>
                <a:lnTo>
                  <a:pt x="860010" y="24367"/>
                </a:lnTo>
                <a:lnTo>
                  <a:pt x="899723" y="32489"/>
                </a:lnTo>
                <a:lnTo>
                  <a:pt x="920907" y="37155"/>
                </a:lnTo>
                <a:lnTo>
                  <a:pt x="941221" y="44125"/>
                </a:lnTo>
                <a:lnTo>
                  <a:pt x="960620" y="52247"/>
                </a:lnTo>
                <a:lnTo>
                  <a:pt x="979973" y="61579"/>
                </a:lnTo>
                <a:lnTo>
                  <a:pt x="998457" y="73158"/>
                </a:lnTo>
                <a:lnTo>
                  <a:pt x="1016895" y="85946"/>
                </a:lnTo>
                <a:lnTo>
                  <a:pt x="1034418" y="98735"/>
                </a:lnTo>
                <a:lnTo>
                  <a:pt x="1051027" y="113827"/>
                </a:lnTo>
                <a:lnTo>
                  <a:pt x="1067635" y="130129"/>
                </a:lnTo>
                <a:lnTo>
                  <a:pt x="1082413" y="147526"/>
                </a:lnTo>
                <a:lnTo>
                  <a:pt x="1097191" y="164980"/>
                </a:lnTo>
                <a:lnTo>
                  <a:pt x="1111923" y="184681"/>
                </a:lnTo>
                <a:lnTo>
                  <a:pt x="1124871" y="204440"/>
                </a:lnTo>
                <a:lnTo>
                  <a:pt x="1137773" y="225350"/>
                </a:lnTo>
                <a:lnTo>
                  <a:pt x="1149760" y="247471"/>
                </a:lnTo>
                <a:lnTo>
                  <a:pt x="1161748" y="270686"/>
                </a:lnTo>
                <a:lnTo>
                  <a:pt x="1171905" y="293900"/>
                </a:lnTo>
                <a:lnTo>
                  <a:pt x="1182062" y="318325"/>
                </a:lnTo>
                <a:lnTo>
                  <a:pt x="1190389" y="343902"/>
                </a:lnTo>
                <a:lnTo>
                  <a:pt x="1198670" y="369421"/>
                </a:lnTo>
                <a:lnTo>
                  <a:pt x="1206082" y="394997"/>
                </a:lnTo>
                <a:lnTo>
                  <a:pt x="1213448" y="421726"/>
                </a:lnTo>
                <a:lnTo>
                  <a:pt x="1218984" y="449607"/>
                </a:lnTo>
                <a:lnTo>
                  <a:pt x="1223605" y="476335"/>
                </a:lnTo>
                <a:lnTo>
                  <a:pt x="1228226" y="504216"/>
                </a:lnTo>
                <a:lnTo>
                  <a:pt x="1230971" y="533249"/>
                </a:lnTo>
                <a:lnTo>
                  <a:pt x="1233762" y="561130"/>
                </a:lnTo>
                <a:lnTo>
                  <a:pt x="1234677" y="590163"/>
                </a:lnTo>
                <a:lnTo>
                  <a:pt x="1235592" y="619253"/>
                </a:lnTo>
                <a:lnTo>
                  <a:pt x="1235592" y="648286"/>
                </a:lnTo>
                <a:lnTo>
                  <a:pt x="1233762" y="677319"/>
                </a:lnTo>
                <a:lnTo>
                  <a:pt x="1231886" y="706352"/>
                </a:lnTo>
                <a:lnTo>
                  <a:pt x="1229141" y="728415"/>
                </a:lnTo>
                <a:lnTo>
                  <a:pt x="1226350" y="750535"/>
                </a:lnTo>
                <a:lnTo>
                  <a:pt x="1221729" y="772598"/>
                </a:lnTo>
                <a:lnTo>
                  <a:pt x="1217154" y="793508"/>
                </a:lnTo>
                <a:lnTo>
                  <a:pt x="1211618" y="815571"/>
                </a:lnTo>
                <a:lnTo>
                  <a:pt x="1206082" y="836482"/>
                </a:lnTo>
                <a:lnTo>
                  <a:pt x="1198670" y="856240"/>
                </a:lnTo>
                <a:lnTo>
                  <a:pt x="1191304" y="877151"/>
                </a:lnTo>
                <a:lnTo>
                  <a:pt x="1182977" y="896909"/>
                </a:lnTo>
                <a:lnTo>
                  <a:pt x="1173781" y="916668"/>
                </a:lnTo>
                <a:lnTo>
                  <a:pt x="1164539" y="935217"/>
                </a:lnTo>
                <a:lnTo>
                  <a:pt x="1154382" y="953823"/>
                </a:lnTo>
                <a:lnTo>
                  <a:pt x="1143309" y="971277"/>
                </a:lnTo>
                <a:lnTo>
                  <a:pt x="1131322" y="988674"/>
                </a:lnTo>
                <a:lnTo>
                  <a:pt x="1119335" y="1006128"/>
                </a:lnTo>
                <a:lnTo>
                  <a:pt x="1105472" y="1022373"/>
                </a:lnTo>
                <a:lnTo>
                  <a:pt x="1091655" y="1038618"/>
                </a:lnTo>
                <a:lnTo>
                  <a:pt x="1077792" y="1053768"/>
                </a:lnTo>
                <a:lnTo>
                  <a:pt x="1062099" y="1068860"/>
                </a:lnTo>
                <a:lnTo>
                  <a:pt x="1046406" y="1082801"/>
                </a:lnTo>
                <a:lnTo>
                  <a:pt x="1030758" y="1096741"/>
                </a:lnTo>
                <a:lnTo>
                  <a:pt x="1013189" y="1109529"/>
                </a:lnTo>
                <a:lnTo>
                  <a:pt x="995666" y="1122318"/>
                </a:lnTo>
                <a:lnTo>
                  <a:pt x="977228" y="1133896"/>
                </a:lnTo>
                <a:lnTo>
                  <a:pt x="958744" y="1144380"/>
                </a:lnTo>
                <a:lnTo>
                  <a:pt x="939391" y="1154807"/>
                </a:lnTo>
                <a:lnTo>
                  <a:pt x="919076" y="1164139"/>
                </a:lnTo>
                <a:lnTo>
                  <a:pt x="898762" y="1172261"/>
                </a:lnTo>
                <a:lnTo>
                  <a:pt x="877579" y="1180384"/>
                </a:lnTo>
                <a:lnTo>
                  <a:pt x="855389" y="1187354"/>
                </a:lnTo>
                <a:lnTo>
                  <a:pt x="833245" y="1193172"/>
                </a:lnTo>
                <a:lnTo>
                  <a:pt x="810185" y="1198990"/>
                </a:lnTo>
                <a:lnTo>
                  <a:pt x="764067" y="1207112"/>
                </a:lnTo>
                <a:lnTo>
                  <a:pt x="718863" y="1211778"/>
                </a:lnTo>
                <a:lnTo>
                  <a:pt x="674529" y="1215235"/>
                </a:lnTo>
                <a:lnTo>
                  <a:pt x="632117" y="1214082"/>
                </a:lnTo>
                <a:lnTo>
                  <a:pt x="589658" y="1211778"/>
                </a:lnTo>
                <a:lnTo>
                  <a:pt x="549030" y="1205960"/>
                </a:lnTo>
                <a:lnTo>
                  <a:pt x="509363" y="1197838"/>
                </a:lnTo>
                <a:lnTo>
                  <a:pt x="470610" y="1188506"/>
                </a:lnTo>
                <a:lnTo>
                  <a:pt x="432773" y="1175718"/>
                </a:lnTo>
                <a:lnTo>
                  <a:pt x="396812" y="1160625"/>
                </a:lnTo>
                <a:lnTo>
                  <a:pt x="360804" y="1144380"/>
                </a:lnTo>
                <a:lnTo>
                  <a:pt x="325758" y="1125774"/>
                </a:lnTo>
                <a:lnTo>
                  <a:pt x="292542" y="1104863"/>
                </a:lnTo>
                <a:lnTo>
                  <a:pt x="260240" y="1081649"/>
                </a:lnTo>
                <a:lnTo>
                  <a:pt x="228854" y="1058376"/>
                </a:lnTo>
                <a:lnTo>
                  <a:pt x="198383" y="1032857"/>
                </a:lnTo>
                <a:lnTo>
                  <a:pt x="183651" y="1018917"/>
                </a:lnTo>
                <a:lnTo>
                  <a:pt x="168873" y="1003767"/>
                </a:lnTo>
                <a:lnTo>
                  <a:pt x="154095" y="988674"/>
                </a:lnTo>
                <a:lnTo>
                  <a:pt x="140277" y="971277"/>
                </a:lnTo>
                <a:lnTo>
                  <a:pt x="126414" y="953823"/>
                </a:lnTo>
                <a:lnTo>
                  <a:pt x="113512" y="936426"/>
                </a:lnTo>
                <a:lnTo>
                  <a:pt x="100564" y="916668"/>
                </a:lnTo>
                <a:lnTo>
                  <a:pt x="87662" y="896909"/>
                </a:lnTo>
                <a:lnTo>
                  <a:pt x="76590" y="875999"/>
                </a:lnTo>
                <a:lnTo>
                  <a:pt x="65518" y="855088"/>
                </a:lnTo>
                <a:lnTo>
                  <a:pt x="55361" y="833025"/>
                </a:lnTo>
                <a:lnTo>
                  <a:pt x="45204" y="810905"/>
                </a:lnTo>
                <a:lnTo>
                  <a:pt x="36007" y="787690"/>
                </a:lnTo>
                <a:lnTo>
                  <a:pt x="28596" y="764476"/>
                </a:lnTo>
                <a:lnTo>
                  <a:pt x="21229" y="741203"/>
                </a:lnTo>
                <a:lnTo>
                  <a:pt x="14778" y="716836"/>
                </a:lnTo>
                <a:lnTo>
                  <a:pt x="10157" y="692412"/>
                </a:lnTo>
                <a:lnTo>
                  <a:pt x="5536" y="666835"/>
                </a:lnTo>
                <a:lnTo>
                  <a:pt x="2791" y="642468"/>
                </a:lnTo>
                <a:lnTo>
                  <a:pt x="915" y="616892"/>
                </a:lnTo>
                <a:lnTo>
                  <a:pt x="0" y="591315"/>
                </a:lnTo>
                <a:lnTo>
                  <a:pt x="915" y="564644"/>
                </a:lnTo>
                <a:lnTo>
                  <a:pt x="2791" y="539067"/>
                </a:lnTo>
                <a:lnTo>
                  <a:pt x="6451" y="513491"/>
                </a:lnTo>
                <a:lnTo>
                  <a:pt x="11072" y="486762"/>
                </a:lnTo>
                <a:lnTo>
                  <a:pt x="17523" y="461243"/>
                </a:lnTo>
                <a:lnTo>
                  <a:pt x="24935" y="435666"/>
                </a:lnTo>
                <a:lnTo>
                  <a:pt x="34132" y="410090"/>
                </a:lnTo>
                <a:lnTo>
                  <a:pt x="45204" y="384513"/>
                </a:lnTo>
                <a:lnTo>
                  <a:pt x="58152" y="358994"/>
                </a:lnTo>
                <a:lnTo>
                  <a:pt x="71969" y="333417"/>
                </a:lnTo>
                <a:lnTo>
                  <a:pt x="88577" y="309050"/>
                </a:lnTo>
                <a:lnTo>
                  <a:pt x="105185" y="284626"/>
                </a:lnTo>
                <a:lnTo>
                  <a:pt x="122754" y="261411"/>
                </a:lnTo>
                <a:lnTo>
                  <a:pt x="140277" y="238139"/>
                </a:lnTo>
                <a:lnTo>
                  <a:pt x="157801" y="217228"/>
                </a:lnTo>
                <a:lnTo>
                  <a:pt x="176239" y="196318"/>
                </a:lnTo>
                <a:lnTo>
                  <a:pt x="194723" y="176559"/>
                </a:lnTo>
                <a:lnTo>
                  <a:pt x="213161" y="159162"/>
                </a:lnTo>
                <a:lnTo>
                  <a:pt x="231599" y="140556"/>
                </a:lnTo>
                <a:lnTo>
                  <a:pt x="251914" y="124311"/>
                </a:lnTo>
                <a:lnTo>
                  <a:pt x="271313" y="109219"/>
                </a:lnTo>
                <a:lnTo>
                  <a:pt x="291581" y="94069"/>
                </a:lnTo>
                <a:lnTo>
                  <a:pt x="312810" y="81280"/>
                </a:lnTo>
                <a:lnTo>
                  <a:pt x="334039" y="68550"/>
                </a:lnTo>
                <a:lnTo>
                  <a:pt x="356183" y="56913"/>
                </a:lnTo>
                <a:lnTo>
                  <a:pt x="379243" y="46429"/>
                </a:lnTo>
                <a:lnTo>
                  <a:pt x="402348" y="37155"/>
                </a:lnTo>
                <a:lnTo>
                  <a:pt x="426322" y="29033"/>
                </a:lnTo>
                <a:lnTo>
                  <a:pt x="451257" y="22062"/>
                </a:lnTo>
                <a:lnTo>
                  <a:pt x="477062" y="15092"/>
                </a:lnTo>
                <a:lnTo>
                  <a:pt x="503827" y="10426"/>
                </a:lnTo>
                <a:lnTo>
                  <a:pt x="531507" y="5760"/>
                </a:lnTo>
                <a:lnTo>
                  <a:pt x="559187" y="3456"/>
                </a:lnTo>
                <a:lnTo>
                  <a:pt x="588743" y="115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r>
              <a:rPr lang="en-US" sz="6600" dirty="0">
                <a:solidFill>
                  <a:srgbClr val="4D6D81"/>
                </a:solidFill>
              </a:rPr>
              <a:t>06</a:t>
            </a:r>
            <a:endParaRPr lang="ar-SA" sz="6000" dirty="0">
              <a:solidFill>
                <a:srgbClr val="4D6D81"/>
              </a:solidFill>
            </a:endParaRPr>
          </a:p>
        </p:txBody>
      </p:sp>
      <p:pic>
        <p:nvPicPr>
          <p:cNvPr id="165" name="رسم 164" descr="الأحد مع تعبئة خالصة">
            <a:extLst>
              <a:ext uri="{FF2B5EF4-FFF2-40B4-BE49-F238E27FC236}">
                <a16:creationId xmlns:a16="http://schemas.microsoft.com/office/drawing/2014/main" id="{99664C7F-CA71-4E9F-98C4-174C307AE4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31586">
            <a:off x="392769" y="1337770"/>
            <a:ext cx="779642" cy="779642"/>
          </a:xfrm>
          <a:prstGeom prst="rect">
            <a:avLst/>
          </a:prstGeom>
        </p:spPr>
      </p:pic>
      <p:pic>
        <p:nvPicPr>
          <p:cNvPr id="166" name="رسم 165" descr="دوار الشمس مع تعبئة خالصة">
            <a:extLst>
              <a:ext uri="{FF2B5EF4-FFF2-40B4-BE49-F238E27FC236}">
                <a16:creationId xmlns:a16="http://schemas.microsoft.com/office/drawing/2014/main" id="{209CAF4B-21ED-4548-AFFC-B62F552585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2197">
            <a:off x="6213504" y="6047463"/>
            <a:ext cx="569963" cy="569963"/>
          </a:xfrm>
          <a:prstGeom prst="rect">
            <a:avLst/>
          </a:prstGeom>
        </p:spPr>
      </p:pic>
      <p:pic>
        <p:nvPicPr>
          <p:cNvPr id="169" name="صورة 168">
            <a:extLst>
              <a:ext uri="{FF2B5EF4-FFF2-40B4-BE49-F238E27FC236}">
                <a16:creationId xmlns:a16="http://schemas.microsoft.com/office/drawing/2014/main" id="{DF5A52B7-FC41-4218-8745-17C5620BE2A1}"/>
              </a:ext>
            </a:extLst>
          </p:cNvPr>
          <p:cNvPicPr>
            <a:picLocks noChangeAspect="1"/>
          </p:cNvPicPr>
          <p:nvPr/>
        </p:nvPicPr>
        <p:blipFill>
          <a:blip r:embed="rId7"/>
          <a:stretch>
            <a:fillRect/>
          </a:stretch>
        </p:blipFill>
        <p:spPr>
          <a:xfrm>
            <a:off x="4762672" y="2416322"/>
            <a:ext cx="2712955" cy="3761558"/>
          </a:xfrm>
          <a:prstGeom prst="rect">
            <a:avLst/>
          </a:prstGeom>
        </p:spPr>
      </p:pic>
    </p:spTree>
    <p:extLst>
      <p:ext uri="{BB962C8B-B14F-4D97-AF65-F5344CB8AC3E}">
        <p14:creationId xmlns:p14="http://schemas.microsoft.com/office/powerpoint/2010/main" val="2225234622"/>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مخصص 9">
      <a:majorFont>
        <a:latin typeface="Harmattan"/>
        <a:ea typeface=""/>
        <a:cs typeface="Harmattan"/>
      </a:majorFont>
      <a:minorFont>
        <a:latin typeface="Harmattan"/>
        <a:ea typeface=""/>
        <a:cs typeface="Harmatt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736</Words>
  <Application>Microsoft Office PowerPoint</Application>
  <PresentationFormat>شاشة عريضة</PresentationFormat>
  <Paragraphs>94</Paragraphs>
  <Slides>11</Slides>
  <Notes>10</Notes>
  <HiddenSlides>2</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11</vt:i4>
      </vt:variant>
    </vt:vector>
  </HeadingPairs>
  <TitlesOfParts>
    <vt:vector size="17" baseType="lpstr">
      <vt:lpstr>Calibri</vt:lpstr>
      <vt:lpstr>Harmattan</vt:lpstr>
      <vt:lpstr>Cairo</vt:lpstr>
      <vt:lpstr>Arial</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ingez-ppt.com;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ingez-ppt.com</dc:creator>
  <cp:lastModifiedBy>ingez-ppt.com</cp:lastModifiedBy>
  <cp:revision>2</cp:revision>
  <dcterms:created xsi:type="dcterms:W3CDTF">2021-03-23T09:24:27Z</dcterms:created>
  <dcterms:modified xsi:type="dcterms:W3CDTF">2023-04-15T11:44:04Z</dcterms:modified>
</cp:coreProperties>
</file>