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498" r:id="rId2"/>
    <p:sldId id="488" r:id="rId3"/>
    <p:sldId id="489" r:id="rId4"/>
    <p:sldId id="496" r:id="rId5"/>
    <p:sldId id="497" r:id="rId6"/>
    <p:sldId id="490" r:id="rId7"/>
    <p:sldId id="491" r:id="rId8"/>
    <p:sldId id="492" r:id="rId9"/>
    <p:sldId id="487" r:id="rId10"/>
    <p:sldId id="494" r:id="rId11"/>
    <p:sldId id="495" r:id="rId12"/>
    <p:sldId id="493" r:id="rId13"/>
    <p:sldId id="499" r:id="rId14"/>
    <p:sldId id="344" r:id="rId15"/>
    <p:sldId id="469" r:id="rId16"/>
  </p:sldIdLst>
  <p:sldSz cx="12192000" cy="6858000"/>
  <p:notesSz cx="6858000" cy="9144000"/>
  <p:embeddedFontLst>
    <p:embeddedFont>
      <p:font typeface="Harmattan" panose="01000503000000020003" pitchFamily="2" charset="-78"/>
      <p:regular r:id="rId19"/>
      <p:bold r:id="rId20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0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85"/>
    <a:srgbClr val="2A9099"/>
    <a:srgbClr val="08B5A3"/>
    <a:srgbClr val="FFFFFF"/>
    <a:srgbClr val="D87086"/>
    <a:srgbClr val="F89A42"/>
    <a:srgbClr val="3DB6C6"/>
    <a:srgbClr val="161815"/>
    <a:srgbClr val="19171A"/>
    <a:srgbClr val="FF72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38BAEA-E482-4EB1-BADC-EA719D322A7B}" v="225" dt="2026-05-02T11:05:18.1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258" autoAdjust="0"/>
    <p:restoredTop sz="93441" autoAdjust="0"/>
  </p:normalViewPr>
  <p:slideViewPr>
    <p:cSldViewPr snapToGrid="0">
      <p:cViewPr varScale="1">
        <p:scale>
          <a:sx n="111" d="100"/>
          <a:sy n="111" d="100"/>
        </p:scale>
        <p:origin x="264" y="108"/>
      </p:cViewPr>
      <p:guideLst>
        <p:guide orient="horz" pos="2160"/>
        <p:guide pos="701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an Selim" userId="84cd2103f36ef0dc" providerId="LiveId" clId="{6ED845BA-74CA-4F74-9AC4-C2ED4D184EBF}"/>
    <pc:docChg chg="undo custSel addSld delSld modSld sldOrd modMainMaster">
      <pc:chgData name="Hasan Selim" userId="84cd2103f36ef0dc" providerId="LiveId" clId="{6ED845BA-74CA-4F74-9AC4-C2ED4D184EBF}" dt="2026-05-02T11:21:36.580" v="1019" actId="207"/>
      <pc:docMkLst>
        <pc:docMk/>
      </pc:docMkLst>
      <pc:sldChg chg="del">
        <pc:chgData name="Hasan Selim" userId="84cd2103f36ef0dc" providerId="LiveId" clId="{6ED845BA-74CA-4F74-9AC4-C2ED4D184EBF}" dt="2026-05-02T09:18:26.778" v="7" actId="47"/>
        <pc:sldMkLst>
          <pc:docMk/>
          <pc:sldMk cId="1487315265" sldId="316"/>
        </pc:sldMkLst>
      </pc:sldChg>
      <pc:sldChg chg="del">
        <pc:chgData name="Hasan Selim" userId="84cd2103f36ef0dc" providerId="LiveId" clId="{6ED845BA-74CA-4F74-9AC4-C2ED4D184EBF}" dt="2026-05-02T09:19:22.769" v="22" actId="47"/>
        <pc:sldMkLst>
          <pc:docMk/>
          <pc:sldMk cId="225812144" sldId="345"/>
        </pc:sldMkLst>
      </pc:sldChg>
      <pc:sldChg chg="del mod modShow">
        <pc:chgData name="Hasan Selim" userId="84cd2103f36ef0dc" providerId="LiveId" clId="{6ED845BA-74CA-4F74-9AC4-C2ED4D184EBF}" dt="2026-05-02T10:27:18.490" v="342" actId="47"/>
        <pc:sldMkLst>
          <pc:docMk/>
          <pc:sldMk cId="3214672097" sldId="358"/>
        </pc:sldMkLst>
      </pc:sldChg>
      <pc:sldChg chg="del">
        <pc:chgData name="Hasan Selim" userId="84cd2103f36ef0dc" providerId="LiveId" clId="{6ED845BA-74CA-4F74-9AC4-C2ED4D184EBF}" dt="2026-05-02T09:19:06.867" v="13" actId="47"/>
        <pc:sldMkLst>
          <pc:docMk/>
          <pc:sldMk cId="2852566979" sldId="412"/>
        </pc:sldMkLst>
      </pc:sldChg>
      <pc:sldChg chg="modSp add mod">
        <pc:chgData name="Hasan Selim" userId="84cd2103f36ef0dc" providerId="LiveId" clId="{6ED845BA-74CA-4F74-9AC4-C2ED4D184EBF}" dt="2026-05-02T11:21:36.580" v="1019" actId="207"/>
        <pc:sldMkLst>
          <pc:docMk/>
          <pc:sldMk cId="4000033492" sldId="469"/>
        </pc:sldMkLst>
        <pc:spChg chg="mod">
          <ac:chgData name="Hasan Selim" userId="84cd2103f36ef0dc" providerId="LiveId" clId="{6ED845BA-74CA-4F74-9AC4-C2ED4D184EBF}" dt="2026-05-02T11:21:36.580" v="1019" actId="207"/>
          <ac:spMkLst>
            <pc:docMk/>
            <pc:sldMk cId="4000033492" sldId="469"/>
            <ac:spMk id="3" creationId="{8197C538-F605-4470-B8E7-E81A57470B0C}"/>
          </ac:spMkLst>
        </pc:spChg>
        <pc:spChg chg="mod">
          <ac:chgData name="Hasan Selim" userId="84cd2103f36ef0dc" providerId="LiveId" clId="{6ED845BA-74CA-4F74-9AC4-C2ED4D184EBF}" dt="2026-05-02T09:18:19.596" v="6" actId="1076"/>
          <ac:spMkLst>
            <pc:docMk/>
            <pc:sldMk cId="4000033492" sldId="469"/>
            <ac:spMk id="5" creationId="{481AADFD-D526-0AF3-EF03-FD42936448B3}"/>
          </ac:spMkLst>
        </pc:spChg>
      </pc:sldChg>
      <pc:sldChg chg="del">
        <pc:chgData name="Hasan Selim" userId="84cd2103f36ef0dc" providerId="LiveId" clId="{6ED845BA-74CA-4F74-9AC4-C2ED4D184EBF}" dt="2026-05-02T09:19:15.892" v="17" actId="47"/>
        <pc:sldMkLst>
          <pc:docMk/>
          <pc:sldMk cId="2361937283" sldId="481"/>
        </pc:sldMkLst>
      </pc:sldChg>
      <pc:sldChg chg="del">
        <pc:chgData name="Hasan Selim" userId="84cd2103f36ef0dc" providerId="LiveId" clId="{6ED845BA-74CA-4F74-9AC4-C2ED4D184EBF}" dt="2026-05-02T09:19:16.788" v="18" actId="47"/>
        <pc:sldMkLst>
          <pc:docMk/>
          <pc:sldMk cId="2704698376" sldId="482"/>
        </pc:sldMkLst>
      </pc:sldChg>
      <pc:sldChg chg="del">
        <pc:chgData name="Hasan Selim" userId="84cd2103f36ef0dc" providerId="LiveId" clId="{6ED845BA-74CA-4F74-9AC4-C2ED4D184EBF}" dt="2026-05-02T09:19:17.620" v="19" actId="47"/>
        <pc:sldMkLst>
          <pc:docMk/>
          <pc:sldMk cId="2395693786" sldId="483"/>
        </pc:sldMkLst>
      </pc:sldChg>
      <pc:sldChg chg="del">
        <pc:chgData name="Hasan Selim" userId="84cd2103f36ef0dc" providerId="LiveId" clId="{6ED845BA-74CA-4F74-9AC4-C2ED4D184EBF}" dt="2026-05-02T09:19:18.373" v="20" actId="47"/>
        <pc:sldMkLst>
          <pc:docMk/>
          <pc:sldMk cId="2611601443" sldId="484"/>
        </pc:sldMkLst>
      </pc:sldChg>
      <pc:sldChg chg="del">
        <pc:chgData name="Hasan Selim" userId="84cd2103f36ef0dc" providerId="LiveId" clId="{6ED845BA-74CA-4F74-9AC4-C2ED4D184EBF}" dt="2026-05-02T09:19:20.720" v="21" actId="47"/>
        <pc:sldMkLst>
          <pc:docMk/>
          <pc:sldMk cId="1535944944" sldId="485"/>
        </pc:sldMkLst>
      </pc:sldChg>
      <pc:sldChg chg="del mod modShow">
        <pc:chgData name="Hasan Selim" userId="84cd2103f36ef0dc" providerId="LiveId" clId="{6ED845BA-74CA-4F74-9AC4-C2ED4D184EBF}" dt="2026-05-02T10:27:18.490" v="342" actId="47"/>
        <pc:sldMkLst>
          <pc:docMk/>
          <pc:sldMk cId="4283386215" sldId="486"/>
        </pc:sldMkLst>
      </pc:sldChg>
      <pc:sldChg chg="del">
        <pc:chgData name="Hasan Selim" userId="84cd2103f36ef0dc" providerId="LiveId" clId="{6ED845BA-74CA-4F74-9AC4-C2ED4D184EBF}" dt="2026-05-02T09:19:09.642" v="15" actId="47"/>
        <pc:sldMkLst>
          <pc:docMk/>
          <pc:sldMk cId="616633422" sldId="487"/>
        </pc:sldMkLst>
      </pc:sldChg>
      <pc:sldChg chg="addSp delSp modSp new mod ord">
        <pc:chgData name="Hasan Selim" userId="84cd2103f36ef0dc" providerId="LiveId" clId="{6ED845BA-74CA-4F74-9AC4-C2ED4D184EBF}" dt="2026-05-02T10:51:29.162" v="816" actId="404"/>
        <pc:sldMkLst>
          <pc:docMk/>
          <pc:sldMk cId="3907729630" sldId="487"/>
        </pc:sldMkLst>
        <pc:spChg chg="add del mod">
          <ac:chgData name="Hasan Selim" userId="84cd2103f36ef0dc" providerId="LiveId" clId="{6ED845BA-74CA-4F74-9AC4-C2ED4D184EBF}" dt="2026-05-02T10:48:13.186" v="742" actId="478"/>
          <ac:spMkLst>
            <pc:docMk/>
            <pc:sldMk cId="3907729630" sldId="487"/>
            <ac:spMk id="25" creationId="{52A9E222-417B-5D38-F9B1-491B2100729B}"/>
          </ac:spMkLst>
        </pc:spChg>
        <pc:spChg chg="add mod">
          <ac:chgData name="Hasan Selim" userId="84cd2103f36ef0dc" providerId="LiveId" clId="{6ED845BA-74CA-4F74-9AC4-C2ED4D184EBF}" dt="2026-05-02T10:49:11.245" v="768" actId="20577"/>
          <ac:spMkLst>
            <pc:docMk/>
            <pc:sldMk cId="3907729630" sldId="487"/>
            <ac:spMk id="26" creationId="{8FE6FD5A-8C7D-15B5-BAE6-09CD11890674}"/>
          </ac:spMkLst>
        </pc:spChg>
        <pc:spChg chg="add mod">
          <ac:chgData name="Hasan Selim" userId="84cd2103f36ef0dc" providerId="LiveId" clId="{6ED845BA-74CA-4F74-9AC4-C2ED4D184EBF}" dt="2026-05-02T10:51:29.162" v="816" actId="404"/>
          <ac:spMkLst>
            <pc:docMk/>
            <pc:sldMk cId="3907729630" sldId="487"/>
            <ac:spMk id="27" creationId="{CB7F1E7B-27E9-0DAD-6F6F-8CF35170BE40}"/>
          </ac:spMkLst>
        </pc:spChg>
        <pc:picChg chg="add del mod">
          <ac:chgData name="Hasan Selim" userId="84cd2103f36ef0dc" providerId="LiveId" clId="{6ED845BA-74CA-4F74-9AC4-C2ED4D184EBF}" dt="2026-05-02T10:15:00.310" v="57" actId="21"/>
          <ac:picMkLst>
            <pc:docMk/>
            <pc:sldMk cId="3907729630" sldId="487"/>
            <ac:picMk id="3" creationId="{D43B82E4-5483-63B4-046E-D3C343C46B73}"/>
          </ac:picMkLst>
        </pc:picChg>
        <pc:picChg chg="add del mod">
          <ac:chgData name="Hasan Selim" userId="84cd2103f36ef0dc" providerId="LiveId" clId="{6ED845BA-74CA-4F74-9AC4-C2ED4D184EBF}" dt="2026-05-02T10:15:24.258" v="68" actId="21"/>
          <ac:picMkLst>
            <pc:docMk/>
            <pc:sldMk cId="3907729630" sldId="487"/>
            <ac:picMk id="5" creationId="{16F61F52-71B6-78FF-CBC1-8AF188427D94}"/>
          </ac:picMkLst>
        </pc:picChg>
        <pc:picChg chg="add del mod">
          <ac:chgData name="Hasan Selim" userId="84cd2103f36ef0dc" providerId="LiveId" clId="{6ED845BA-74CA-4F74-9AC4-C2ED4D184EBF}" dt="2026-05-02T10:15:12.158" v="65" actId="21"/>
          <ac:picMkLst>
            <pc:docMk/>
            <pc:sldMk cId="3907729630" sldId="487"/>
            <ac:picMk id="7" creationId="{63E3B97B-97A3-CFE1-AB3B-1546E6EE27CF}"/>
          </ac:picMkLst>
        </pc:picChg>
        <pc:picChg chg="add mod modCrop">
          <ac:chgData name="Hasan Selim" userId="84cd2103f36ef0dc" providerId="LiveId" clId="{6ED845BA-74CA-4F74-9AC4-C2ED4D184EBF}" dt="2026-05-02T10:27:10.840" v="340"/>
          <ac:picMkLst>
            <pc:docMk/>
            <pc:sldMk cId="3907729630" sldId="487"/>
            <ac:picMk id="9" creationId="{DD989906-596F-4D42-D4C1-0AF51762B43C}"/>
          </ac:picMkLst>
        </pc:picChg>
        <pc:picChg chg="add del mod">
          <ac:chgData name="Hasan Selim" userId="84cd2103f36ef0dc" providerId="LiveId" clId="{6ED845BA-74CA-4F74-9AC4-C2ED4D184EBF}" dt="2026-05-02T10:16:31.568" v="92" actId="21"/>
          <ac:picMkLst>
            <pc:docMk/>
            <pc:sldMk cId="3907729630" sldId="487"/>
            <ac:picMk id="11" creationId="{7FE9E07E-A87A-8D35-4CFC-7761E8A23A6A}"/>
          </ac:picMkLst>
        </pc:picChg>
        <pc:picChg chg="add del mod">
          <ac:chgData name="Hasan Selim" userId="84cd2103f36ef0dc" providerId="LiveId" clId="{6ED845BA-74CA-4F74-9AC4-C2ED4D184EBF}" dt="2026-05-02T10:16:09.301" v="80" actId="21"/>
          <ac:picMkLst>
            <pc:docMk/>
            <pc:sldMk cId="3907729630" sldId="487"/>
            <ac:picMk id="13" creationId="{4CA704F4-BE38-478B-BCED-D9D154F018F5}"/>
          </ac:picMkLst>
        </pc:picChg>
        <pc:picChg chg="add del mod">
          <ac:chgData name="Hasan Selim" userId="84cd2103f36ef0dc" providerId="LiveId" clId="{6ED845BA-74CA-4F74-9AC4-C2ED4D184EBF}" dt="2026-05-02T10:16:24.627" v="89" actId="21"/>
          <ac:picMkLst>
            <pc:docMk/>
            <pc:sldMk cId="3907729630" sldId="487"/>
            <ac:picMk id="15" creationId="{01B8D8EC-B526-65F3-F762-5ED1ECB7775C}"/>
          </ac:picMkLst>
        </pc:picChg>
        <pc:picChg chg="add del mod">
          <ac:chgData name="Hasan Selim" userId="84cd2103f36ef0dc" providerId="LiveId" clId="{6ED845BA-74CA-4F74-9AC4-C2ED4D184EBF}" dt="2026-05-02T10:15:36.355" v="70" actId="21"/>
          <ac:picMkLst>
            <pc:docMk/>
            <pc:sldMk cId="3907729630" sldId="487"/>
            <ac:picMk id="17" creationId="{5E2E8898-C958-92FA-D745-54AD82046CE2}"/>
          </ac:picMkLst>
        </pc:picChg>
        <pc:picChg chg="add del mod">
          <ac:chgData name="Hasan Selim" userId="84cd2103f36ef0dc" providerId="LiveId" clId="{6ED845BA-74CA-4F74-9AC4-C2ED4D184EBF}" dt="2026-05-02T10:16:02.679" v="77" actId="21"/>
          <ac:picMkLst>
            <pc:docMk/>
            <pc:sldMk cId="3907729630" sldId="487"/>
            <ac:picMk id="19" creationId="{A5F2AAA9-103C-C62A-8334-F93D5A7675EE}"/>
          </ac:picMkLst>
        </pc:picChg>
        <pc:picChg chg="add del mod">
          <ac:chgData name="Hasan Selim" userId="84cd2103f36ef0dc" providerId="LiveId" clId="{6ED845BA-74CA-4F74-9AC4-C2ED4D184EBF}" dt="2026-05-02T10:16:16.895" v="83" actId="21"/>
          <ac:picMkLst>
            <pc:docMk/>
            <pc:sldMk cId="3907729630" sldId="487"/>
            <ac:picMk id="21" creationId="{8B67DF75-50E6-A725-0D48-8708AC4E1D43}"/>
          </ac:picMkLst>
        </pc:picChg>
        <pc:picChg chg="add del mod">
          <ac:chgData name="Hasan Selim" userId="84cd2103f36ef0dc" providerId="LiveId" clId="{6ED845BA-74CA-4F74-9AC4-C2ED4D184EBF}" dt="2026-05-02T10:15:42.816" v="72" actId="21"/>
          <ac:picMkLst>
            <pc:docMk/>
            <pc:sldMk cId="3907729630" sldId="487"/>
            <ac:picMk id="23" creationId="{F80E6AC3-9E4F-FCAD-E9DE-2083B918B6EF}"/>
          </ac:picMkLst>
        </pc:picChg>
        <pc:picChg chg="add mod">
          <ac:chgData name="Hasan Selim" userId="84cd2103f36ef0dc" providerId="LiveId" clId="{6ED845BA-74CA-4F74-9AC4-C2ED4D184EBF}" dt="2026-05-02T10:50:05.766" v="772" actId="207"/>
          <ac:picMkLst>
            <pc:docMk/>
            <pc:sldMk cId="3907729630" sldId="487"/>
            <ac:picMk id="29" creationId="{FAE6639D-85E7-CB7D-453C-873F416185EC}"/>
          </ac:picMkLst>
        </pc:picChg>
      </pc:sldChg>
      <pc:sldChg chg="addSp modSp new mod ord">
        <pc:chgData name="Hasan Selim" userId="84cd2103f36ef0dc" providerId="LiveId" clId="{6ED845BA-74CA-4F74-9AC4-C2ED4D184EBF}" dt="2026-05-02T10:25:17.507" v="307"/>
        <pc:sldMkLst>
          <pc:docMk/>
          <pc:sldMk cId="2304262756" sldId="488"/>
        </pc:sldMkLst>
        <pc:spChg chg="add mod">
          <ac:chgData name="Hasan Selim" userId="84cd2103f36ef0dc" providerId="LiveId" clId="{6ED845BA-74CA-4F74-9AC4-C2ED4D184EBF}" dt="2026-05-02T10:19:57.297" v="166" actId="1076"/>
          <ac:spMkLst>
            <pc:docMk/>
            <pc:sldMk cId="2304262756" sldId="488"/>
            <ac:spMk id="2" creationId="{995C02C8-2C24-BBE5-ED4A-7225782001BD}"/>
          </ac:spMkLst>
        </pc:spChg>
        <pc:spChg chg="add mod">
          <ac:chgData name="Hasan Selim" userId="84cd2103f36ef0dc" providerId="LiveId" clId="{6ED845BA-74CA-4F74-9AC4-C2ED4D184EBF}" dt="2026-05-02T10:19:54.756" v="165" actId="1076"/>
          <ac:spMkLst>
            <pc:docMk/>
            <pc:sldMk cId="2304262756" sldId="488"/>
            <ac:spMk id="4" creationId="{BA61A4A0-3DF0-54C2-9DA6-A5FC50B26ECB}"/>
          </ac:spMkLst>
        </pc:spChg>
        <pc:picChg chg="add mod">
          <ac:chgData name="Hasan Selim" userId="84cd2103f36ef0dc" providerId="LiveId" clId="{6ED845BA-74CA-4F74-9AC4-C2ED4D184EBF}" dt="2026-05-02T10:25:17.507" v="307"/>
          <ac:picMkLst>
            <pc:docMk/>
            <pc:sldMk cId="2304262756" sldId="488"/>
            <ac:picMk id="3" creationId="{D43B82E4-5483-63B4-046E-D3C343C46B73}"/>
          </ac:picMkLst>
        </pc:picChg>
      </pc:sldChg>
      <pc:sldChg chg="del">
        <pc:chgData name="Hasan Selim" userId="84cd2103f36ef0dc" providerId="LiveId" clId="{6ED845BA-74CA-4F74-9AC4-C2ED4D184EBF}" dt="2026-05-02T09:19:10.669" v="16" actId="47"/>
        <pc:sldMkLst>
          <pc:docMk/>
          <pc:sldMk cId="2665569529" sldId="488"/>
        </pc:sldMkLst>
      </pc:sldChg>
      <pc:sldChg chg="del">
        <pc:chgData name="Hasan Selim" userId="84cd2103f36ef0dc" providerId="LiveId" clId="{6ED845BA-74CA-4F74-9AC4-C2ED4D184EBF}" dt="2026-05-02T09:19:05.636" v="12" actId="47"/>
        <pc:sldMkLst>
          <pc:docMk/>
          <pc:sldMk cId="2295232961" sldId="489"/>
        </pc:sldMkLst>
      </pc:sldChg>
      <pc:sldChg chg="addSp delSp modSp new mod">
        <pc:chgData name="Hasan Selim" userId="84cd2103f36ef0dc" providerId="LiveId" clId="{6ED845BA-74CA-4F74-9AC4-C2ED4D184EBF}" dt="2026-05-02T11:02:16.456" v="926" actId="1038"/>
        <pc:sldMkLst>
          <pc:docMk/>
          <pc:sldMk cId="2816648523" sldId="489"/>
        </pc:sldMkLst>
        <pc:spChg chg="add mod">
          <ac:chgData name="Hasan Selim" userId="84cd2103f36ef0dc" providerId="LiveId" clId="{6ED845BA-74CA-4F74-9AC4-C2ED4D184EBF}" dt="2026-05-02T10:38:19.025" v="557" actId="1035"/>
          <ac:spMkLst>
            <pc:docMk/>
            <pc:sldMk cId="2816648523" sldId="489"/>
            <ac:spMk id="2" creationId="{FC210247-BEA7-67D3-7868-5AE8C2EFCAF5}"/>
          </ac:spMkLst>
        </pc:spChg>
        <pc:spChg chg="add mod">
          <ac:chgData name="Hasan Selim" userId="84cd2103f36ef0dc" providerId="LiveId" clId="{6ED845BA-74CA-4F74-9AC4-C2ED4D184EBF}" dt="2026-05-02T10:36:56.105" v="508" actId="207"/>
          <ac:spMkLst>
            <pc:docMk/>
            <pc:sldMk cId="2816648523" sldId="489"/>
            <ac:spMk id="3" creationId="{6F37B703-AEFD-30CC-A23B-D63D9DE43866}"/>
          </ac:spMkLst>
        </pc:spChg>
        <pc:spChg chg="add mod">
          <ac:chgData name="Hasan Selim" userId="84cd2103f36ef0dc" providerId="LiveId" clId="{6ED845BA-74CA-4F74-9AC4-C2ED4D184EBF}" dt="2026-05-02T10:36:56.105" v="508" actId="207"/>
          <ac:spMkLst>
            <pc:docMk/>
            <pc:sldMk cId="2816648523" sldId="489"/>
            <ac:spMk id="4" creationId="{2E1CA137-487E-66FB-AA0C-8DE486E04BCF}"/>
          </ac:spMkLst>
        </pc:spChg>
        <pc:spChg chg="add mod">
          <ac:chgData name="Hasan Selim" userId="84cd2103f36ef0dc" providerId="LiveId" clId="{6ED845BA-74CA-4F74-9AC4-C2ED4D184EBF}" dt="2026-05-02T10:36:56.105" v="508" actId="207"/>
          <ac:spMkLst>
            <pc:docMk/>
            <pc:sldMk cId="2816648523" sldId="489"/>
            <ac:spMk id="5" creationId="{92407082-DC4B-2633-78A3-95CE27B82B1B}"/>
          </ac:spMkLst>
        </pc:spChg>
        <pc:spChg chg="add mod">
          <ac:chgData name="Hasan Selim" userId="84cd2103f36ef0dc" providerId="LiveId" clId="{6ED845BA-74CA-4F74-9AC4-C2ED4D184EBF}" dt="2026-05-02T11:02:16.456" v="926" actId="1038"/>
          <ac:spMkLst>
            <pc:docMk/>
            <pc:sldMk cId="2816648523" sldId="489"/>
            <ac:spMk id="18" creationId="{51DE4058-A32D-B828-B684-3D72A17D0657}"/>
          </ac:spMkLst>
        </pc:spChg>
        <pc:spChg chg="add mod">
          <ac:chgData name="Hasan Selim" userId="84cd2103f36ef0dc" providerId="LiveId" clId="{6ED845BA-74CA-4F74-9AC4-C2ED4D184EBF}" dt="2026-05-02T10:45:45.797" v="715" actId="20577"/>
          <ac:spMkLst>
            <pc:docMk/>
            <pc:sldMk cId="2816648523" sldId="489"/>
            <ac:spMk id="19" creationId="{979780A2-019A-8011-26FB-0E9990D7C3D8}"/>
          </ac:spMkLst>
        </pc:spChg>
        <pc:spChg chg="add mod">
          <ac:chgData name="Hasan Selim" userId="84cd2103f36ef0dc" providerId="LiveId" clId="{6ED845BA-74CA-4F74-9AC4-C2ED4D184EBF}" dt="2026-05-02T10:36:39.277" v="505" actId="1036"/>
          <ac:spMkLst>
            <pc:docMk/>
            <pc:sldMk cId="2816648523" sldId="489"/>
            <ac:spMk id="20" creationId="{0F5D8C40-D5B5-E973-A0E5-C8F63A2815DB}"/>
          </ac:spMkLst>
        </pc:spChg>
        <pc:picChg chg="add mod">
          <ac:chgData name="Hasan Selim" userId="84cd2103f36ef0dc" providerId="LiveId" clId="{6ED845BA-74CA-4F74-9AC4-C2ED4D184EBF}" dt="2026-05-02T10:25:11.655" v="306"/>
          <ac:picMkLst>
            <pc:docMk/>
            <pc:sldMk cId="2816648523" sldId="489"/>
            <ac:picMk id="7" creationId="{63E3B97B-97A3-CFE1-AB3B-1546E6EE27CF}"/>
          </ac:picMkLst>
        </pc:picChg>
        <pc:picChg chg="add mod">
          <ac:chgData name="Hasan Selim" userId="84cd2103f36ef0dc" providerId="LiveId" clId="{6ED845BA-74CA-4F74-9AC4-C2ED4D184EBF}" dt="2026-05-02T10:36:39.277" v="505" actId="1036"/>
          <ac:picMkLst>
            <pc:docMk/>
            <pc:sldMk cId="2816648523" sldId="489"/>
            <ac:picMk id="12" creationId="{96C8E716-A56D-69FE-C516-9CCE065EF272}"/>
          </ac:picMkLst>
        </pc:picChg>
        <pc:picChg chg="add mod">
          <ac:chgData name="Hasan Selim" userId="84cd2103f36ef0dc" providerId="LiveId" clId="{6ED845BA-74CA-4F74-9AC4-C2ED4D184EBF}" dt="2026-05-02T10:36:44.385" v="506" actId="1076"/>
          <ac:picMkLst>
            <pc:docMk/>
            <pc:sldMk cId="2816648523" sldId="489"/>
            <ac:picMk id="14" creationId="{3F2A09AC-8B2A-3FB9-325D-30B7618130AB}"/>
          </ac:picMkLst>
        </pc:picChg>
        <pc:picChg chg="add mod">
          <ac:chgData name="Hasan Selim" userId="84cd2103f36ef0dc" providerId="LiveId" clId="{6ED845BA-74CA-4F74-9AC4-C2ED4D184EBF}" dt="2026-05-02T10:36:46.135" v="507" actId="1076"/>
          <ac:picMkLst>
            <pc:docMk/>
            <pc:sldMk cId="2816648523" sldId="489"/>
            <ac:picMk id="16" creationId="{C6103AE4-5995-94BC-A3CA-644058286E7A}"/>
          </ac:picMkLst>
        </pc:picChg>
        <pc:picChg chg="add mod">
          <ac:chgData name="Hasan Selim" userId="84cd2103f36ef0dc" providerId="LiveId" clId="{6ED845BA-74CA-4F74-9AC4-C2ED4D184EBF}" dt="2026-05-02T10:28:12.271" v="386"/>
          <ac:picMkLst>
            <pc:docMk/>
            <pc:sldMk cId="2816648523" sldId="489"/>
            <ac:picMk id="17" creationId="{A0BEA565-798C-B36F-9AE2-F11777771DDE}"/>
          </ac:picMkLst>
        </pc:picChg>
        <pc:cxnChg chg="add mod">
          <ac:chgData name="Hasan Selim" userId="84cd2103f36ef0dc" providerId="LiveId" clId="{6ED845BA-74CA-4F74-9AC4-C2ED4D184EBF}" dt="2026-05-02T10:29:46.855" v="403" actId="408"/>
          <ac:cxnSpMkLst>
            <pc:docMk/>
            <pc:sldMk cId="2816648523" sldId="489"/>
            <ac:cxnSpMk id="8" creationId="{419CF6BB-505F-D656-55AE-80B61053C8D3}"/>
          </ac:cxnSpMkLst>
        </pc:cxnChg>
        <pc:cxnChg chg="add mod">
          <ac:chgData name="Hasan Selim" userId="84cd2103f36ef0dc" providerId="LiveId" clId="{6ED845BA-74CA-4F74-9AC4-C2ED4D184EBF}" dt="2026-05-02T10:30:34.998" v="432" actId="14100"/>
          <ac:cxnSpMkLst>
            <pc:docMk/>
            <pc:sldMk cId="2816648523" sldId="489"/>
            <ac:cxnSpMk id="10" creationId="{40424258-E5CC-83AE-D7A0-40B7F102D32B}"/>
          </ac:cxnSpMkLst>
        </pc:cxnChg>
        <pc:cxnChg chg="add del mod">
          <ac:chgData name="Hasan Selim" userId="84cd2103f36ef0dc" providerId="LiveId" clId="{6ED845BA-74CA-4F74-9AC4-C2ED4D184EBF}" dt="2026-05-02T10:30:22.366" v="430" actId="478"/>
          <ac:cxnSpMkLst>
            <pc:docMk/>
            <pc:sldMk cId="2816648523" sldId="489"/>
            <ac:cxnSpMk id="21" creationId="{2BEDE1E3-F1A2-B35B-4282-6A5DECE31C36}"/>
          </ac:cxnSpMkLst>
        </pc:cxnChg>
        <pc:cxnChg chg="add del mod">
          <ac:chgData name="Hasan Selim" userId="84cd2103f36ef0dc" providerId="LiveId" clId="{6ED845BA-74CA-4F74-9AC4-C2ED4D184EBF}" dt="2026-05-02T10:30:21.097" v="429" actId="478"/>
          <ac:cxnSpMkLst>
            <pc:docMk/>
            <pc:sldMk cId="2816648523" sldId="489"/>
            <ac:cxnSpMk id="22" creationId="{39FA72CD-F60E-DA98-EC75-641758D41E31}"/>
          </ac:cxnSpMkLst>
        </pc:cxnChg>
      </pc:sldChg>
      <pc:sldChg chg="delSp del mod">
        <pc:chgData name="Hasan Selim" userId="84cd2103f36ef0dc" providerId="LiveId" clId="{6ED845BA-74CA-4F74-9AC4-C2ED4D184EBF}" dt="2026-05-02T09:19:08.470" v="14" actId="47"/>
        <pc:sldMkLst>
          <pc:docMk/>
          <pc:sldMk cId="2293278475" sldId="490"/>
        </pc:sldMkLst>
        <pc:picChg chg="del">
          <ac:chgData name="Hasan Selim" userId="84cd2103f36ef0dc" providerId="LiveId" clId="{6ED845BA-74CA-4F74-9AC4-C2ED4D184EBF}" dt="2026-05-02T09:19:03.558" v="11" actId="478"/>
          <ac:picMkLst>
            <pc:docMk/>
            <pc:sldMk cId="2293278475" sldId="490"/>
            <ac:picMk id="3" creationId="{41184539-5695-25A3-86B0-C0180C6FEA4F}"/>
          </ac:picMkLst>
        </pc:picChg>
        <pc:picChg chg="del">
          <ac:chgData name="Hasan Selim" userId="84cd2103f36ef0dc" providerId="LiveId" clId="{6ED845BA-74CA-4F74-9AC4-C2ED4D184EBF}" dt="2026-05-02T09:19:03.558" v="11" actId="478"/>
          <ac:picMkLst>
            <pc:docMk/>
            <pc:sldMk cId="2293278475" sldId="490"/>
            <ac:picMk id="5" creationId="{34428A5E-7661-EE90-D16E-D5B851968765}"/>
          </ac:picMkLst>
        </pc:picChg>
        <pc:picChg chg="del">
          <ac:chgData name="Hasan Selim" userId="84cd2103f36ef0dc" providerId="LiveId" clId="{6ED845BA-74CA-4F74-9AC4-C2ED4D184EBF}" dt="2026-05-02T09:19:03.558" v="11" actId="478"/>
          <ac:picMkLst>
            <pc:docMk/>
            <pc:sldMk cId="2293278475" sldId="490"/>
            <ac:picMk id="7" creationId="{AC86F532-5167-2092-6609-1BE3D05CB803}"/>
          </ac:picMkLst>
        </pc:picChg>
      </pc:sldChg>
      <pc:sldChg chg="addSp delSp modSp new mod">
        <pc:chgData name="Hasan Selim" userId="84cd2103f36ef0dc" providerId="LiveId" clId="{6ED845BA-74CA-4F74-9AC4-C2ED4D184EBF}" dt="2026-05-02T10:44:41.328" v="690" actId="1076"/>
        <pc:sldMkLst>
          <pc:docMk/>
          <pc:sldMk cId="3769397913" sldId="490"/>
        </pc:sldMkLst>
        <pc:spChg chg="add del mod">
          <ac:chgData name="Hasan Selim" userId="84cd2103f36ef0dc" providerId="LiveId" clId="{6ED845BA-74CA-4F74-9AC4-C2ED4D184EBF}" dt="2026-05-02T10:43:20.035" v="674" actId="478"/>
          <ac:spMkLst>
            <pc:docMk/>
            <pc:sldMk cId="3769397913" sldId="490"/>
            <ac:spMk id="3" creationId="{1BFF56B6-F9BB-8A8A-C422-FABA4C7FB6F7}"/>
          </ac:spMkLst>
        </pc:spChg>
        <pc:spChg chg="add mod">
          <ac:chgData name="Hasan Selim" userId="84cd2103f36ef0dc" providerId="LiveId" clId="{6ED845BA-74CA-4F74-9AC4-C2ED4D184EBF}" dt="2026-05-02T10:44:41.328" v="690" actId="1076"/>
          <ac:spMkLst>
            <pc:docMk/>
            <pc:sldMk cId="3769397913" sldId="490"/>
            <ac:spMk id="4" creationId="{C566BCD4-D4C6-6A03-B552-446E41452ADE}"/>
          </ac:spMkLst>
        </pc:spChg>
        <pc:spChg chg="add mod">
          <ac:chgData name="Hasan Selim" userId="84cd2103f36ef0dc" providerId="LiveId" clId="{6ED845BA-74CA-4F74-9AC4-C2ED4D184EBF}" dt="2026-05-02T10:43:18.185" v="673"/>
          <ac:spMkLst>
            <pc:docMk/>
            <pc:sldMk cId="3769397913" sldId="490"/>
            <ac:spMk id="6" creationId="{226B85F1-F03B-CB52-BE06-0C20F20CECAF}"/>
          </ac:spMkLst>
        </pc:spChg>
        <pc:picChg chg="add del mod">
          <ac:chgData name="Hasan Selim" userId="84cd2103f36ef0dc" providerId="LiveId" clId="{6ED845BA-74CA-4F74-9AC4-C2ED4D184EBF}" dt="2026-05-02T10:17:15.166" v="103" actId="21"/>
          <ac:picMkLst>
            <pc:docMk/>
            <pc:sldMk cId="3769397913" sldId="490"/>
            <ac:picMk id="5" creationId="{16F61F52-71B6-78FF-CBC1-8AF188427D94}"/>
          </ac:picMkLst>
        </pc:picChg>
        <pc:picChg chg="add del mod">
          <ac:chgData name="Hasan Selim" userId="84cd2103f36ef0dc" providerId="LiveId" clId="{6ED845BA-74CA-4F74-9AC4-C2ED4D184EBF}" dt="2026-05-02T10:17:21.175" v="106" actId="21"/>
          <ac:picMkLst>
            <pc:docMk/>
            <pc:sldMk cId="3769397913" sldId="490"/>
            <ac:picMk id="17" creationId="{5E2E8898-C958-92FA-D745-54AD82046CE2}"/>
          </ac:picMkLst>
        </pc:picChg>
        <pc:picChg chg="add mod">
          <ac:chgData name="Hasan Selim" userId="84cd2103f36ef0dc" providerId="LiveId" clId="{6ED845BA-74CA-4F74-9AC4-C2ED4D184EBF}" dt="2026-05-02T10:25:43.818" v="316"/>
          <ac:picMkLst>
            <pc:docMk/>
            <pc:sldMk cId="3769397913" sldId="490"/>
            <ac:picMk id="23" creationId="{F80E6AC3-9E4F-FCAD-E9DE-2083B918B6EF}"/>
          </ac:picMkLst>
        </pc:picChg>
      </pc:sldChg>
      <pc:sldChg chg="addSp delSp modSp new mod">
        <pc:chgData name="Hasan Selim" userId="84cd2103f36ef0dc" providerId="LiveId" clId="{6ED845BA-74CA-4F74-9AC4-C2ED4D184EBF}" dt="2026-05-02T11:04:07.038" v="1003" actId="1076"/>
        <pc:sldMkLst>
          <pc:docMk/>
          <pc:sldMk cId="3759610620" sldId="491"/>
        </pc:sldMkLst>
        <pc:spChg chg="add del mod">
          <ac:chgData name="Hasan Selim" userId="84cd2103f36ef0dc" providerId="LiveId" clId="{6ED845BA-74CA-4F74-9AC4-C2ED4D184EBF}" dt="2026-05-02T10:44:58.161" v="694" actId="478"/>
          <ac:spMkLst>
            <pc:docMk/>
            <pc:sldMk cId="3759610620" sldId="491"/>
            <ac:spMk id="3" creationId="{BAB4A2F3-2418-9712-E323-08A04F9A473C}"/>
          </ac:spMkLst>
        </pc:spChg>
        <pc:spChg chg="add mod">
          <ac:chgData name="Hasan Selim" userId="84cd2103f36ef0dc" providerId="LiveId" clId="{6ED845BA-74CA-4F74-9AC4-C2ED4D184EBF}" dt="2026-05-02T10:45:29.921" v="703" actId="20577"/>
          <ac:spMkLst>
            <pc:docMk/>
            <pc:sldMk cId="3759610620" sldId="491"/>
            <ac:spMk id="4" creationId="{499001B4-59E0-4F0C-ABB9-7924906F153E}"/>
          </ac:spMkLst>
        </pc:spChg>
        <pc:spChg chg="add mod">
          <ac:chgData name="Hasan Selim" userId="84cd2103f36ef0dc" providerId="LiveId" clId="{6ED845BA-74CA-4F74-9AC4-C2ED4D184EBF}" dt="2026-05-02T10:44:56.006" v="693"/>
          <ac:spMkLst>
            <pc:docMk/>
            <pc:sldMk cId="3759610620" sldId="491"/>
            <ac:spMk id="5" creationId="{080130BC-BEFF-3F80-7EFE-F1DFCCD349CE}"/>
          </ac:spMkLst>
        </pc:spChg>
        <pc:spChg chg="add mod">
          <ac:chgData name="Hasan Selim" userId="84cd2103f36ef0dc" providerId="LiveId" clId="{6ED845BA-74CA-4F74-9AC4-C2ED4D184EBF}" dt="2026-05-02T11:04:07.038" v="1003" actId="1076"/>
          <ac:spMkLst>
            <pc:docMk/>
            <pc:sldMk cId="3759610620" sldId="491"/>
            <ac:spMk id="6" creationId="{8452855B-1DA7-37DF-23B9-CF363D0AD026}"/>
          </ac:spMkLst>
        </pc:spChg>
        <pc:spChg chg="add mod">
          <ac:chgData name="Hasan Selim" userId="84cd2103f36ef0dc" providerId="LiveId" clId="{6ED845BA-74CA-4F74-9AC4-C2ED4D184EBF}" dt="2026-05-02T11:03:58.392" v="999" actId="14100"/>
          <ac:spMkLst>
            <pc:docMk/>
            <pc:sldMk cId="3759610620" sldId="491"/>
            <ac:spMk id="7" creationId="{75C1B21E-C40B-FEAB-B4CE-4FEE3B69FC31}"/>
          </ac:spMkLst>
        </pc:spChg>
        <pc:picChg chg="add mod">
          <ac:chgData name="Hasan Selim" userId="84cd2103f36ef0dc" providerId="LiveId" clId="{6ED845BA-74CA-4F74-9AC4-C2ED4D184EBF}" dt="2026-05-02T10:25:54.619" v="320"/>
          <ac:picMkLst>
            <pc:docMk/>
            <pc:sldMk cId="3759610620" sldId="491"/>
            <ac:picMk id="19" creationId="{A5F2AAA9-103C-C62A-8334-F93D5A7675EE}"/>
          </ac:picMkLst>
        </pc:picChg>
      </pc:sldChg>
      <pc:sldChg chg="addSp delSp modSp new mod">
        <pc:chgData name="Hasan Selim" userId="84cd2103f36ef0dc" providerId="LiveId" clId="{6ED845BA-74CA-4F74-9AC4-C2ED4D184EBF}" dt="2026-05-02T11:04:49.251" v="1008"/>
        <pc:sldMkLst>
          <pc:docMk/>
          <pc:sldMk cId="3202105219" sldId="492"/>
        </pc:sldMkLst>
        <pc:spChg chg="add del mod">
          <ac:chgData name="Hasan Selim" userId="84cd2103f36ef0dc" providerId="LiveId" clId="{6ED845BA-74CA-4F74-9AC4-C2ED4D184EBF}" dt="2026-05-02T10:47:36.336" v="732" actId="478"/>
          <ac:spMkLst>
            <pc:docMk/>
            <pc:sldMk cId="3202105219" sldId="492"/>
            <ac:spMk id="3" creationId="{CC8EED11-33C1-B1A1-E970-73C67AAF7217}"/>
          </ac:spMkLst>
        </pc:spChg>
        <pc:spChg chg="add mod">
          <ac:chgData name="Hasan Selim" userId="84cd2103f36ef0dc" providerId="LiveId" clId="{6ED845BA-74CA-4F74-9AC4-C2ED4D184EBF}" dt="2026-05-02T10:47:22.478" v="728" actId="1076"/>
          <ac:spMkLst>
            <pc:docMk/>
            <pc:sldMk cId="3202105219" sldId="492"/>
            <ac:spMk id="4" creationId="{64FCA134-AB5D-A669-3C14-0503C87176E7}"/>
          </ac:spMkLst>
        </pc:spChg>
        <pc:spChg chg="add mod">
          <ac:chgData name="Hasan Selim" userId="84cd2103f36ef0dc" providerId="LiveId" clId="{6ED845BA-74CA-4F74-9AC4-C2ED4D184EBF}" dt="2026-05-02T10:51:22.955" v="815" actId="403"/>
          <ac:spMkLst>
            <pc:docMk/>
            <pc:sldMk cId="3202105219" sldId="492"/>
            <ac:spMk id="5" creationId="{118068E9-1141-7258-70C5-73A5AA2B86EE}"/>
          </ac:spMkLst>
        </pc:spChg>
        <pc:picChg chg="add mod modCrop">
          <ac:chgData name="Hasan Selim" userId="84cd2103f36ef0dc" providerId="LiveId" clId="{6ED845BA-74CA-4F74-9AC4-C2ED4D184EBF}" dt="2026-05-02T11:04:49.251" v="1008"/>
          <ac:picMkLst>
            <pc:docMk/>
            <pc:sldMk cId="3202105219" sldId="492"/>
            <ac:picMk id="13" creationId="{4CA704F4-BE38-478B-BCED-D9D154F018F5}"/>
          </ac:picMkLst>
        </pc:picChg>
      </pc:sldChg>
      <pc:sldChg chg="addSp delSp modSp new mod">
        <pc:chgData name="Hasan Selim" userId="84cd2103f36ef0dc" providerId="LiveId" clId="{6ED845BA-74CA-4F74-9AC4-C2ED4D184EBF}" dt="2026-05-02T11:01:34.532" v="918" actId="21"/>
        <pc:sldMkLst>
          <pc:docMk/>
          <pc:sldMk cId="2278355800" sldId="493"/>
        </pc:sldMkLst>
        <pc:spChg chg="add del mod">
          <ac:chgData name="Hasan Selim" userId="84cd2103f36ef0dc" providerId="LiveId" clId="{6ED845BA-74CA-4F74-9AC4-C2ED4D184EBF}" dt="2026-05-02T10:55:51.692" v="875" actId="478"/>
          <ac:spMkLst>
            <pc:docMk/>
            <pc:sldMk cId="2278355800" sldId="493"/>
            <ac:spMk id="3" creationId="{6D415767-E7AB-52B3-1BC3-0E849F372E68}"/>
          </ac:spMkLst>
        </pc:spChg>
        <pc:spChg chg="add mod">
          <ac:chgData name="Hasan Selim" userId="84cd2103f36ef0dc" providerId="LiveId" clId="{6ED845BA-74CA-4F74-9AC4-C2ED4D184EBF}" dt="2026-05-02T10:57:00.227" v="910" actId="1076"/>
          <ac:spMkLst>
            <pc:docMk/>
            <pc:sldMk cId="2278355800" sldId="493"/>
            <ac:spMk id="4" creationId="{20476494-05C3-05AD-2DF7-96838BE3FD92}"/>
          </ac:spMkLst>
        </pc:spChg>
        <pc:spChg chg="add mod">
          <ac:chgData name="Hasan Selim" userId="84cd2103f36ef0dc" providerId="LiveId" clId="{6ED845BA-74CA-4F74-9AC4-C2ED4D184EBF}" dt="2026-05-02T10:56:07.457" v="886" actId="20577"/>
          <ac:spMkLst>
            <pc:docMk/>
            <pc:sldMk cId="2278355800" sldId="493"/>
            <ac:spMk id="5" creationId="{2BA16FC8-F5F4-7EDA-9021-2707C625627C}"/>
          </ac:spMkLst>
        </pc:spChg>
        <pc:picChg chg="add del mod">
          <ac:chgData name="Hasan Selim" userId="84cd2103f36ef0dc" providerId="LiveId" clId="{6ED845BA-74CA-4F74-9AC4-C2ED4D184EBF}" dt="2026-05-02T11:01:34.532" v="918" actId="21"/>
          <ac:picMkLst>
            <pc:docMk/>
            <pc:sldMk cId="2278355800" sldId="493"/>
            <ac:picMk id="7" creationId="{C71BE5C6-E762-5017-24DA-8CA9786C959D}"/>
          </ac:picMkLst>
        </pc:picChg>
        <pc:picChg chg="add del mod">
          <ac:chgData name="Hasan Selim" userId="84cd2103f36ef0dc" providerId="LiveId" clId="{6ED845BA-74CA-4F74-9AC4-C2ED4D184EBF}" dt="2026-05-02T11:01:22.532" v="914" actId="21"/>
          <ac:picMkLst>
            <pc:docMk/>
            <pc:sldMk cId="2278355800" sldId="493"/>
            <ac:picMk id="9" creationId="{54CB2B85-177A-572B-5CC9-59CB1299123B}"/>
          </ac:picMkLst>
        </pc:picChg>
        <pc:picChg chg="add mod">
          <ac:chgData name="Hasan Selim" userId="84cd2103f36ef0dc" providerId="LiveId" clId="{6ED845BA-74CA-4F74-9AC4-C2ED4D184EBF}" dt="2026-05-02T10:26:33.717" v="328"/>
          <ac:picMkLst>
            <pc:docMk/>
            <pc:sldMk cId="2278355800" sldId="493"/>
            <ac:picMk id="21" creationId="{8B67DF75-50E6-A725-0D48-8708AC4E1D43}"/>
          </ac:picMkLst>
        </pc:picChg>
      </pc:sldChg>
      <pc:sldChg chg="addSp delSp modSp add mod ord">
        <pc:chgData name="Hasan Selim" userId="84cd2103f36ef0dc" providerId="LiveId" clId="{6ED845BA-74CA-4F74-9AC4-C2ED4D184EBF}" dt="2026-05-02T10:51:06.188" v="812" actId="1038"/>
        <pc:sldMkLst>
          <pc:docMk/>
          <pc:sldMk cId="3625011514" sldId="494"/>
        </pc:sldMkLst>
        <pc:spChg chg="add del mod">
          <ac:chgData name="Hasan Selim" userId="84cd2103f36ef0dc" providerId="LiveId" clId="{6ED845BA-74CA-4F74-9AC4-C2ED4D184EBF}" dt="2026-05-02T10:50:24.425" v="776" actId="478"/>
          <ac:spMkLst>
            <pc:docMk/>
            <pc:sldMk cId="3625011514" sldId="494"/>
            <ac:spMk id="3" creationId="{882C2286-D711-C3D1-7DB6-CAA1A6968CB3}"/>
          </ac:spMkLst>
        </pc:spChg>
        <pc:spChg chg="add mod">
          <ac:chgData name="Hasan Selim" userId="84cd2103f36ef0dc" providerId="LiveId" clId="{6ED845BA-74CA-4F74-9AC4-C2ED4D184EBF}" dt="2026-05-02T10:51:06.188" v="812" actId="1038"/>
          <ac:spMkLst>
            <pc:docMk/>
            <pc:sldMk cId="3625011514" sldId="494"/>
            <ac:spMk id="4" creationId="{080FEBBC-8843-9AE9-3844-8340246CD4E1}"/>
          </ac:spMkLst>
        </pc:spChg>
        <pc:spChg chg="add mod">
          <ac:chgData name="Hasan Selim" userId="84cd2103f36ef0dc" providerId="LiveId" clId="{6ED845BA-74CA-4F74-9AC4-C2ED4D184EBF}" dt="2026-05-02T10:50:33.395" v="779" actId="403"/>
          <ac:spMkLst>
            <pc:docMk/>
            <pc:sldMk cId="3625011514" sldId="494"/>
            <ac:spMk id="5" creationId="{BD04495B-3B82-2DDA-F903-B8BCE137E854}"/>
          </ac:spMkLst>
        </pc:spChg>
        <pc:picChg chg="add mod">
          <ac:chgData name="Hasan Selim" userId="84cd2103f36ef0dc" providerId="LiveId" clId="{6ED845BA-74CA-4F74-9AC4-C2ED4D184EBF}" dt="2026-05-02T10:26:29.515" v="326"/>
          <ac:picMkLst>
            <pc:docMk/>
            <pc:sldMk cId="3625011514" sldId="494"/>
            <ac:picMk id="15" creationId="{01B8D8EC-B526-65F3-F762-5ED1ECB7775C}"/>
          </ac:picMkLst>
        </pc:picChg>
      </pc:sldChg>
      <pc:sldChg chg="addSp delSp modSp add mod ord">
        <pc:chgData name="Hasan Selim" userId="84cd2103f36ef0dc" providerId="LiveId" clId="{6ED845BA-74CA-4F74-9AC4-C2ED4D184EBF}" dt="2026-05-02T11:05:18.192" v="1017" actId="1037"/>
        <pc:sldMkLst>
          <pc:docMk/>
          <pc:sldMk cId="3584241169" sldId="495"/>
        </pc:sldMkLst>
        <pc:spChg chg="add del mod">
          <ac:chgData name="Hasan Selim" userId="84cd2103f36ef0dc" providerId="LiveId" clId="{6ED845BA-74CA-4F74-9AC4-C2ED4D184EBF}" dt="2026-05-02T10:51:53.575" v="824" actId="478"/>
          <ac:spMkLst>
            <pc:docMk/>
            <pc:sldMk cId="3584241169" sldId="495"/>
            <ac:spMk id="3" creationId="{6F721D16-EB1B-4961-E1B1-D0C97D44171F}"/>
          </ac:spMkLst>
        </pc:spChg>
        <pc:spChg chg="add mod">
          <ac:chgData name="Hasan Selim" userId="84cd2103f36ef0dc" providerId="LiveId" clId="{6ED845BA-74CA-4F74-9AC4-C2ED4D184EBF}" dt="2026-05-02T11:05:14.130" v="1014" actId="1037"/>
          <ac:spMkLst>
            <pc:docMk/>
            <pc:sldMk cId="3584241169" sldId="495"/>
            <ac:spMk id="4" creationId="{A7540678-E74A-7788-9D65-E45B6C87691C}"/>
          </ac:spMkLst>
        </pc:spChg>
        <pc:spChg chg="add mod">
          <ac:chgData name="Hasan Selim" userId="84cd2103f36ef0dc" providerId="LiveId" clId="{6ED845BA-74CA-4F74-9AC4-C2ED4D184EBF}" dt="2026-05-02T10:53:09.605" v="851" actId="1076"/>
          <ac:spMkLst>
            <pc:docMk/>
            <pc:sldMk cId="3584241169" sldId="495"/>
            <ac:spMk id="5" creationId="{B8FA6396-1D70-8B10-4797-7E6D397BD5F3}"/>
          </ac:spMkLst>
        </pc:spChg>
        <pc:spChg chg="add mod">
          <ac:chgData name="Hasan Selim" userId="84cd2103f36ef0dc" providerId="LiveId" clId="{6ED845BA-74CA-4F74-9AC4-C2ED4D184EBF}" dt="2026-05-02T11:05:18.192" v="1017" actId="1037"/>
          <ac:spMkLst>
            <pc:docMk/>
            <pc:sldMk cId="3584241169" sldId="495"/>
            <ac:spMk id="6" creationId="{59D7CE1B-E7AB-A748-12A2-627D168D1245}"/>
          </ac:spMkLst>
        </pc:spChg>
        <pc:spChg chg="add mod">
          <ac:chgData name="Hasan Selim" userId="84cd2103f36ef0dc" providerId="LiveId" clId="{6ED845BA-74CA-4F74-9AC4-C2ED4D184EBF}" dt="2026-05-02T10:53:05.534" v="850" actId="1076"/>
          <ac:spMkLst>
            <pc:docMk/>
            <pc:sldMk cId="3584241169" sldId="495"/>
            <ac:spMk id="7" creationId="{F8CF57B0-532D-B7E7-D74E-80CCFD1D6A0C}"/>
          </ac:spMkLst>
        </pc:spChg>
        <pc:spChg chg="add mod">
          <ac:chgData name="Hasan Selim" userId="84cd2103f36ef0dc" providerId="LiveId" clId="{6ED845BA-74CA-4F74-9AC4-C2ED4D184EBF}" dt="2026-05-02T10:51:51.374" v="823"/>
          <ac:spMkLst>
            <pc:docMk/>
            <pc:sldMk cId="3584241169" sldId="495"/>
            <ac:spMk id="8" creationId="{EFA58622-3EFC-E035-224F-55E22094A861}"/>
          </ac:spMkLst>
        </pc:spChg>
        <pc:picChg chg="add mod modCrop">
          <ac:chgData name="Hasan Selim" userId="84cd2103f36ef0dc" providerId="LiveId" clId="{6ED845BA-74CA-4F74-9AC4-C2ED4D184EBF}" dt="2026-05-02T10:52:55.445" v="846" actId="14100"/>
          <ac:picMkLst>
            <pc:docMk/>
            <pc:sldMk cId="3584241169" sldId="495"/>
            <ac:picMk id="11" creationId="{7FE9E07E-A87A-8D35-4CFC-7761E8A23A6A}"/>
          </ac:picMkLst>
        </pc:picChg>
      </pc:sldChg>
      <pc:sldChg chg="addSp modSp new mod">
        <pc:chgData name="Hasan Selim" userId="84cd2103f36ef0dc" providerId="LiveId" clId="{6ED845BA-74CA-4F74-9AC4-C2ED4D184EBF}" dt="2026-05-02T10:38:11.087" v="544" actId="1035"/>
        <pc:sldMkLst>
          <pc:docMk/>
          <pc:sldMk cId="1568452621" sldId="496"/>
        </pc:sldMkLst>
        <pc:spChg chg="add mod">
          <ac:chgData name="Hasan Selim" userId="84cd2103f36ef0dc" providerId="LiveId" clId="{6ED845BA-74CA-4F74-9AC4-C2ED4D184EBF}" dt="2026-05-02T10:38:11.087" v="544" actId="1035"/>
          <ac:spMkLst>
            <pc:docMk/>
            <pc:sldMk cId="1568452621" sldId="496"/>
            <ac:spMk id="2" creationId="{BB6297D1-C527-76EF-03A7-AB834E558F37}"/>
          </ac:spMkLst>
        </pc:spChg>
        <pc:spChg chg="add mod">
          <ac:chgData name="Hasan Selim" userId="84cd2103f36ef0dc" providerId="LiveId" clId="{6ED845BA-74CA-4F74-9AC4-C2ED4D184EBF}" dt="2026-05-02T10:37:55.705" v="530" actId="1076"/>
          <ac:spMkLst>
            <pc:docMk/>
            <pc:sldMk cId="1568452621" sldId="496"/>
            <ac:spMk id="3" creationId="{8A9D0A83-E389-853D-A8AE-5A3741046474}"/>
          </ac:spMkLst>
        </pc:spChg>
        <pc:picChg chg="add mod">
          <ac:chgData name="Hasan Selim" userId="84cd2103f36ef0dc" providerId="LiveId" clId="{6ED845BA-74CA-4F74-9AC4-C2ED4D184EBF}" dt="2026-05-02T10:25:24.255" v="309"/>
          <ac:picMkLst>
            <pc:docMk/>
            <pc:sldMk cId="1568452621" sldId="496"/>
            <ac:picMk id="5" creationId="{16F61F52-71B6-78FF-CBC1-8AF188427D94}"/>
          </ac:picMkLst>
        </pc:picChg>
      </pc:sldChg>
      <pc:sldChg chg="add del">
        <pc:chgData name="Hasan Selim" userId="84cd2103f36ef0dc" providerId="LiveId" clId="{6ED845BA-74CA-4F74-9AC4-C2ED4D184EBF}" dt="2026-05-02T10:16:41.967" v="96" actId="47"/>
        <pc:sldMkLst>
          <pc:docMk/>
          <pc:sldMk cId="3919713391" sldId="496"/>
        </pc:sldMkLst>
      </pc:sldChg>
      <pc:sldChg chg="addSp delSp modSp new mod">
        <pc:chgData name="Hasan Selim" userId="84cd2103f36ef0dc" providerId="LiveId" clId="{6ED845BA-74CA-4F74-9AC4-C2ED4D184EBF}" dt="2026-05-02T10:42:56.247" v="670" actId="1076"/>
        <pc:sldMkLst>
          <pc:docMk/>
          <pc:sldMk cId="3305918094" sldId="497"/>
        </pc:sldMkLst>
        <pc:spChg chg="add del mod">
          <ac:chgData name="Hasan Selim" userId="84cd2103f36ef0dc" providerId="LiveId" clId="{6ED845BA-74CA-4F74-9AC4-C2ED4D184EBF}" dt="2026-05-02T10:38:56.085" v="566" actId="478"/>
          <ac:spMkLst>
            <pc:docMk/>
            <pc:sldMk cId="3305918094" sldId="497"/>
            <ac:spMk id="3" creationId="{9EF6C1BB-6F12-980C-F64D-70D21EDC9A9D}"/>
          </ac:spMkLst>
        </pc:spChg>
        <pc:spChg chg="add mod">
          <ac:chgData name="Hasan Selim" userId="84cd2103f36ef0dc" providerId="LiveId" clId="{6ED845BA-74CA-4F74-9AC4-C2ED4D184EBF}" dt="2026-05-02T10:42:46.367" v="669" actId="1076"/>
          <ac:spMkLst>
            <pc:docMk/>
            <pc:sldMk cId="3305918094" sldId="497"/>
            <ac:spMk id="4" creationId="{5683FDE8-9F76-D5D3-F287-BB0359423BA1}"/>
          </ac:spMkLst>
        </pc:spChg>
        <pc:spChg chg="add mod">
          <ac:chgData name="Hasan Selim" userId="84cd2103f36ef0dc" providerId="LiveId" clId="{6ED845BA-74CA-4F74-9AC4-C2ED4D184EBF}" dt="2026-05-02T10:42:56.247" v="670" actId="1076"/>
          <ac:spMkLst>
            <pc:docMk/>
            <pc:sldMk cId="3305918094" sldId="497"/>
            <ac:spMk id="5" creationId="{4D021B84-93FF-6B3C-21A6-C5E542DF8114}"/>
          </ac:spMkLst>
        </pc:spChg>
        <pc:spChg chg="add mod">
          <ac:chgData name="Hasan Selim" userId="84cd2103f36ef0dc" providerId="LiveId" clId="{6ED845BA-74CA-4F74-9AC4-C2ED4D184EBF}" dt="2026-05-02T10:42:40.395" v="668" actId="1076"/>
          <ac:spMkLst>
            <pc:docMk/>
            <pc:sldMk cId="3305918094" sldId="497"/>
            <ac:spMk id="6" creationId="{43618F59-1739-16E8-5E14-E847730ECAA4}"/>
          </ac:spMkLst>
        </pc:spChg>
        <pc:spChg chg="add mod">
          <ac:chgData name="Hasan Selim" userId="84cd2103f36ef0dc" providerId="LiveId" clId="{6ED845BA-74CA-4F74-9AC4-C2ED4D184EBF}" dt="2026-05-02T10:39:53.053" v="586" actId="14100"/>
          <ac:spMkLst>
            <pc:docMk/>
            <pc:sldMk cId="3305918094" sldId="497"/>
            <ac:spMk id="7" creationId="{6D51E78F-7E48-4094-5836-1B883FD8EB65}"/>
          </ac:spMkLst>
        </pc:spChg>
        <pc:spChg chg="add mod">
          <ac:chgData name="Hasan Selim" userId="84cd2103f36ef0dc" providerId="LiveId" clId="{6ED845BA-74CA-4F74-9AC4-C2ED4D184EBF}" dt="2026-05-02T10:42:33.255" v="667" actId="1076"/>
          <ac:spMkLst>
            <pc:docMk/>
            <pc:sldMk cId="3305918094" sldId="497"/>
            <ac:spMk id="8" creationId="{40C5D77F-020F-331E-D768-132E97F323AA}"/>
          </ac:spMkLst>
        </pc:spChg>
        <pc:picChg chg="add mod">
          <ac:chgData name="Hasan Selim" userId="84cd2103f36ef0dc" providerId="LiveId" clId="{6ED845BA-74CA-4F74-9AC4-C2ED4D184EBF}" dt="2026-05-02T10:25:29.552" v="311"/>
          <ac:picMkLst>
            <pc:docMk/>
            <pc:sldMk cId="3305918094" sldId="497"/>
            <ac:picMk id="17" creationId="{5E2E8898-C958-92FA-D745-54AD82046CE2}"/>
          </ac:picMkLst>
        </pc:picChg>
      </pc:sldChg>
      <pc:sldChg chg="addSp modSp new mod ord">
        <pc:chgData name="Hasan Selim" userId="84cd2103f36ef0dc" providerId="LiveId" clId="{6ED845BA-74CA-4F74-9AC4-C2ED4D184EBF}" dt="2026-05-02T11:01:30.729" v="917" actId="14100"/>
        <pc:sldMkLst>
          <pc:docMk/>
          <pc:sldMk cId="3024549595" sldId="498"/>
        </pc:sldMkLst>
        <pc:picChg chg="add mod">
          <ac:chgData name="Hasan Selim" userId="84cd2103f36ef0dc" providerId="LiveId" clId="{6ED845BA-74CA-4F74-9AC4-C2ED4D184EBF}" dt="2026-05-02T11:01:30.729" v="917" actId="14100"/>
          <ac:picMkLst>
            <pc:docMk/>
            <pc:sldMk cId="3024549595" sldId="498"/>
            <ac:picMk id="9" creationId="{54CB2B85-177A-572B-5CC9-59CB1299123B}"/>
          </ac:picMkLst>
        </pc:picChg>
      </pc:sldChg>
      <pc:sldChg chg="addSp modSp new mod">
        <pc:chgData name="Hasan Selim" userId="84cd2103f36ef0dc" providerId="LiveId" clId="{6ED845BA-74CA-4F74-9AC4-C2ED4D184EBF}" dt="2026-05-02T11:01:44.563" v="921" actId="14100"/>
        <pc:sldMkLst>
          <pc:docMk/>
          <pc:sldMk cId="3765560719" sldId="499"/>
        </pc:sldMkLst>
        <pc:picChg chg="add mod">
          <ac:chgData name="Hasan Selim" userId="84cd2103f36ef0dc" providerId="LiveId" clId="{6ED845BA-74CA-4F74-9AC4-C2ED4D184EBF}" dt="2026-05-02T11:01:44.563" v="921" actId="14100"/>
          <ac:picMkLst>
            <pc:docMk/>
            <pc:sldMk cId="3765560719" sldId="499"/>
            <ac:picMk id="7" creationId="{C71BE5C6-E762-5017-24DA-8CA9786C959D}"/>
          </ac:picMkLst>
        </pc:picChg>
      </pc:sldChg>
      <pc:sldMasterChg chg="addSp delSp modSp mod setBg modSldLayout">
        <pc:chgData name="Hasan Selim" userId="84cd2103f36ef0dc" providerId="LiveId" clId="{6ED845BA-74CA-4F74-9AC4-C2ED4D184EBF}" dt="2026-05-02T09:18:57.808" v="10" actId="478"/>
        <pc:sldMasterMkLst>
          <pc:docMk/>
          <pc:sldMasterMk cId="1097754498" sldId="2147483648"/>
        </pc:sldMasterMkLst>
        <pc:spChg chg="del">
          <ac:chgData name="Hasan Selim" userId="84cd2103f36ef0dc" providerId="LiveId" clId="{6ED845BA-74CA-4F74-9AC4-C2ED4D184EBF}" dt="2026-05-02T09:17:16.746" v="0" actId="478"/>
          <ac:spMkLst>
            <pc:docMk/>
            <pc:sldMasterMk cId="1097754498" sldId="2147483648"/>
            <ac:spMk id="3" creationId="{74184123-D625-3418-624B-563FB8DB6B16}"/>
          </ac:spMkLst>
        </pc:spChg>
        <pc:spChg chg="del">
          <ac:chgData name="Hasan Selim" userId="84cd2103f36ef0dc" providerId="LiveId" clId="{6ED845BA-74CA-4F74-9AC4-C2ED4D184EBF}" dt="2026-05-02T09:17:16.746" v="0" actId="478"/>
          <ac:spMkLst>
            <pc:docMk/>
            <pc:sldMasterMk cId="1097754498" sldId="2147483648"/>
            <ac:spMk id="4" creationId="{4FD5C9D2-5F44-79BD-5C05-028968ED3E7F}"/>
          </ac:spMkLst>
        </pc:spChg>
        <pc:spChg chg="add mod">
          <ac:chgData name="Hasan Selim" userId="84cd2103f36ef0dc" providerId="LiveId" clId="{6ED845BA-74CA-4F74-9AC4-C2ED4D184EBF}" dt="2026-05-02T09:18:55.326" v="9" actId="12788"/>
          <ac:spMkLst>
            <pc:docMk/>
            <pc:sldMasterMk cId="1097754498" sldId="2147483648"/>
            <ac:spMk id="5" creationId="{46849932-8751-86F4-ADEF-1FC48AE76F77}"/>
          </ac:spMkLst>
        </pc:spChg>
        <pc:spChg chg="del">
          <ac:chgData name="Hasan Selim" userId="84cd2103f36ef0dc" providerId="LiveId" clId="{6ED845BA-74CA-4F74-9AC4-C2ED4D184EBF}" dt="2026-05-02T09:17:16.746" v="0" actId="478"/>
          <ac:spMkLst>
            <pc:docMk/>
            <pc:sldMasterMk cId="1097754498" sldId="2147483648"/>
            <ac:spMk id="52" creationId="{6148C1F1-AB5F-DFFF-AF11-ACCC821C41A2}"/>
          </ac:spMkLst>
        </pc:spChg>
        <pc:spChg chg="del">
          <ac:chgData name="Hasan Selim" userId="84cd2103f36ef0dc" providerId="LiveId" clId="{6ED845BA-74CA-4F74-9AC4-C2ED4D184EBF}" dt="2026-05-02T09:17:16.746" v="0" actId="478"/>
          <ac:spMkLst>
            <pc:docMk/>
            <pc:sldMasterMk cId="1097754498" sldId="2147483648"/>
            <ac:spMk id="177" creationId="{5A5B00EB-C138-6F83-CF5A-25EDB7F3FECF}"/>
          </ac:spMkLst>
        </pc:spChg>
        <pc:spChg chg="del">
          <ac:chgData name="Hasan Selim" userId="84cd2103f36ef0dc" providerId="LiveId" clId="{6ED845BA-74CA-4F74-9AC4-C2ED4D184EBF}" dt="2026-05-02T09:17:16.746" v="0" actId="478"/>
          <ac:spMkLst>
            <pc:docMk/>
            <pc:sldMasterMk cId="1097754498" sldId="2147483648"/>
            <ac:spMk id="229" creationId="{83897EB3-4CCB-2AF2-B3CC-6680EB25CD4B}"/>
          </ac:spMkLst>
        </pc:spChg>
        <pc:spChg chg="del">
          <ac:chgData name="Hasan Selim" userId="84cd2103f36ef0dc" providerId="LiveId" clId="{6ED845BA-74CA-4F74-9AC4-C2ED4D184EBF}" dt="2026-05-02T09:17:16.746" v="0" actId="478"/>
          <ac:spMkLst>
            <pc:docMk/>
            <pc:sldMasterMk cId="1097754498" sldId="2147483648"/>
            <ac:spMk id="230" creationId="{90A1C19D-BDD2-92AE-E853-D89C07D7ADB4}"/>
          </ac:spMkLst>
        </pc:spChg>
        <pc:grpChg chg="del">
          <ac:chgData name="Hasan Selim" userId="84cd2103f36ef0dc" providerId="LiveId" clId="{6ED845BA-74CA-4F74-9AC4-C2ED4D184EBF}" dt="2026-05-02T09:17:16.746" v="0" actId="478"/>
          <ac:grpSpMkLst>
            <pc:docMk/>
            <pc:sldMasterMk cId="1097754498" sldId="2147483648"/>
            <ac:grpSpMk id="2" creationId="{FC18972E-4A67-7EDC-00DE-4843E581EDAC}"/>
          </ac:grpSpMkLst>
        </pc:grpChg>
        <pc:grpChg chg="del">
          <ac:chgData name="Hasan Selim" userId="84cd2103f36ef0dc" providerId="LiveId" clId="{6ED845BA-74CA-4F74-9AC4-C2ED4D184EBF}" dt="2026-05-02T09:17:16.746" v="0" actId="478"/>
          <ac:grpSpMkLst>
            <pc:docMk/>
            <pc:sldMasterMk cId="1097754498" sldId="2147483648"/>
            <ac:grpSpMk id="54" creationId="{A7E2F5FD-AD7B-3FC3-61E2-D677829CAB99}"/>
          </ac:grpSpMkLst>
        </pc:grpChg>
        <pc:picChg chg="del">
          <ac:chgData name="Hasan Selim" userId="84cd2103f36ef0dc" providerId="LiveId" clId="{6ED845BA-74CA-4F74-9AC4-C2ED4D184EBF}" dt="2026-05-02T09:17:16.746" v="0" actId="478"/>
          <ac:picMkLst>
            <pc:docMk/>
            <pc:sldMasterMk cId="1097754498" sldId="2147483648"/>
            <ac:picMk id="21" creationId="{9AD28D87-CD82-A36F-909F-D61CD85E923B}"/>
          </ac:picMkLst>
        </pc:picChg>
        <pc:picChg chg="del">
          <ac:chgData name="Hasan Selim" userId="84cd2103f36ef0dc" providerId="LiveId" clId="{6ED845BA-74CA-4F74-9AC4-C2ED4D184EBF}" dt="2026-05-02T09:17:16.746" v="0" actId="478"/>
          <ac:picMkLst>
            <pc:docMk/>
            <pc:sldMasterMk cId="1097754498" sldId="2147483648"/>
            <ac:picMk id="50" creationId="{EEC194B3-C069-0BD6-08E3-D8D44F482FDE}"/>
          </ac:picMkLst>
        </pc:picChg>
        <pc:sldLayoutChg chg="delSp mod">
          <pc:chgData name="Hasan Selim" userId="84cd2103f36ef0dc" providerId="LiveId" clId="{6ED845BA-74CA-4F74-9AC4-C2ED4D184EBF}" dt="2026-05-02T09:17:26.032" v="2" actId="478"/>
          <pc:sldLayoutMkLst>
            <pc:docMk/>
            <pc:sldMasterMk cId="1097754498" sldId="2147483648"/>
            <pc:sldLayoutMk cId="742326489" sldId="2147483651"/>
          </pc:sldLayoutMkLst>
          <pc:spChg chg="del">
            <ac:chgData name="Hasan Selim" userId="84cd2103f36ef0dc" providerId="LiveId" clId="{6ED845BA-74CA-4F74-9AC4-C2ED4D184EBF}" dt="2026-05-02T09:17:26.032" v="2" actId="478"/>
            <ac:spMkLst>
              <pc:docMk/>
              <pc:sldMasterMk cId="1097754498" sldId="2147483648"/>
              <pc:sldLayoutMk cId="742326489" sldId="2147483651"/>
              <ac:spMk id="36" creationId="{D240DE11-D48F-5CDB-9A4F-175BA136FFA0}"/>
            </ac:spMkLst>
          </pc:spChg>
        </pc:sldLayoutChg>
        <pc:sldLayoutChg chg="delSp mod">
          <pc:chgData name="Hasan Selim" userId="84cd2103f36ef0dc" providerId="LiveId" clId="{6ED845BA-74CA-4F74-9AC4-C2ED4D184EBF}" dt="2026-05-02T09:18:57.808" v="10" actId="478"/>
          <pc:sldLayoutMkLst>
            <pc:docMk/>
            <pc:sldMasterMk cId="1097754498" sldId="2147483648"/>
            <pc:sldLayoutMk cId="1408166348" sldId="2147483652"/>
          </pc:sldLayoutMkLst>
          <pc:spChg chg="del">
            <ac:chgData name="Hasan Selim" userId="84cd2103f36ef0dc" providerId="LiveId" clId="{6ED845BA-74CA-4F74-9AC4-C2ED4D184EBF}" dt="2026-05-02T09:18:57.808" v="10" actId="478"/>
            <ac:spMkLst>
              <pc:docMk/>
              <pc:sldMasterMk cId="1097754498" sldId="2147483648"/>
              <pc:sldLayoutMk cId="1408166348" sldId="2147483652"/>
              <ac:spMk id="37" creationId="{8D4D16AC-F763-EC8B-5A1A-B2EAF0EE9626}"/>
            </ac:spMkLst>
          </pc:spChg>
          <pc:spChg chg="del">
            <ac:chgData name="Hasan Selim" userId="84cd2103f36ef0dc" providerId="LiveId" clId="{6ED845BA-74CA-4F74-9AC4-C2ED4D184EBF}" dt="2026-05-02T09:18:57.808" v="10" actId="478"/>
            <ac:spMkLst>
              <pc:docMk/>
              <pc:sldMasterMk cId="1097754498" sldId="2147483648"/>
              <pc:sldLayoutMk cId="1408166348" sldId="2147483652"/>
              <ac:spMk id="38" creationId="{DB1B61DC-81EA-017E-E881-EED362FE205D}"/>
            </ac:spMkLst>
          </pc:spChg>
          <pc:spChg chg="del">
            <ac:chgData name="Hasan Selim" userId="84cd2103f36ef0dc" providerId="LiveId" clId="{6ED845BA-74CA-4F74-9AC4-C2ED4D184EBF}" dt="2026-05-02T09:18:57.808" v="10" actId="478"/>
            <ac:spMkLst>
              <pc:docMk/>
              <pc:sldMasterMk cId="1097754498" sldId="2147483648"/>
              <pc:sldLayoutMk cId="1408166348" sldId="2147483652"/>
              <ac:spMk id="39" creationId="{5DD25F51-6DF5-5B1F-31AA-64908F432552}"/>
            </ac:spMkLst>
          </pc:spChg>
          <pc:spChg chg="del">
            <ac:chgData name="Hasan Selim" userId="84cd2103f36ef0dc" providerId="LiveId" clId="{6ED845BA-74CA-4F74-9AC4-C2ED4D184EBF}" dt="2026-05-02T09:18:57.808" v="10" actId="478"/>
            <ac:spMkLst>
              <pc:docMk/>
              <pc:sldMasterMk cId="1097754498" sldId="2147483648"/>
              <pc:sldLayoutMk cId="1408166348" sldId="2147483652"/>
              <ac:spMk id="40" creationId="{8F34ECC9-951F-42DA-BD6A-2C2407E2138A}"/>
            </ac:spMkLst>
          </pc:spChg>
          <pc:spChg chg="del">
            <ac:chgData name="Hasan Selim" userId="84cd2103f36ef0dc" providerId="LiveId" clId="{6ED845BA-74CA-4F74-9AC4-C2ED4D184EBF}" dt="2026-05-02T09:18:57.808" v="10" actId="478"/>
            <ac:spMkLst>
              <pc:docMk/>
              <pc:sldMasterMk cId="1097754498" sldId="2147483648"/>
              <pc:sldLayoutMk cId="1408166348" sldId="2147483652"/>
              <ac:spMk id="59" creationId="{204AC596-5DA7-D8BB-66D0-25AD602412A6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4144A84-2F69-B8BB-60ED-8C3E28FB65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BCACE6-0B84-55F2-4B1E-E9CA7B1E4B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2A13E-D979-4127-9460-7AE9936FC23B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850D9-CDA7-FA98-8821-F5F1BE2A92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108646-1119-2E7B-33C6-38F2ED2E87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8A9A4-E521-4810-8FDA-A513F6DF2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76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B661963-7CE1-4AE6-A018-4F1F456F3430}" type="datetimeFigureOut">
              <a:rPr lang="ar-SA" smtClean="0"/>
              <a:t>16/11/1447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B3AEE65-B85F-4666-B6BC-9C3C3B14038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06739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chemeClr val="bg1">
                    <a:lumMod val="75000"/>
                  </a:schemeClr>
                </a:solidFill>
              </a:rPr>
              <a:t>هذا القالب من تصميم موقع انجز (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ingez-ppt.com</a:t>
            </a:r>
            <a:r>
              <a:rPr lang="ar-SA" sz="1200" dirty="0">
                <a:solidFill>
                  <a:schemeClr val="bg1">
                    <a:lumMod val="75000"/>
                  </a:schemeClr>
                </a:solidFill>
              </a:rPr>
              <a:t> ) : موقع عربي متخصص بتصميم قوالب البوربوينت باللغة العربية</a:t>
            </a:r>
            <a:endParaRPr lang="ar-EG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EE65-B85F-4666-B6BC-9C3C3B14038B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5685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3625" cy="3455988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116"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75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326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471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الوجه الثان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166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46849932-8751-86F4-ADEF-1FC48AE76F77}"/>
              </a:ext>
            </a:extLst>
          </p:cNvPr>
          <p:cNvSpPr txBox="1"/>
          <p:nvPr userDrawn="1"/>
        </p:nvSpPr>
        <p:spPr>
          <a:xfrm>
            <a:off x="2615406" y="-369332"/>
            <a:ext cx="69611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dirty="0">
                <a:solidFill>
                  <a:schemeClr val="bg1">
                    <a:lumMod val="7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هذا القالب من تصميم موقع انجز (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ingez-ppt.com</a:t>
            </a:r>
            <a:r>
              <a:rPr lang="ar-SA" sz="1400" dirty="0">
                <a:solidFill>
                  <a:schemeClr val="bg1">
                    <a:lumMod val="7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 ) : موقع عربي متخصص بتصميم قوالب البوربوينت باللغة العربية</a:t>
            </a:r>
            <a:endParaRPr lang="ar-EG" sz="1400" dirty="0">
              <a:solidFill>
                <a:schemeClr val="bg1">
                  <a:lumMod val="75000"/>
                </a:schemeClr>
              </a:solidFill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9775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52" r:id="rId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Harmatta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54CB2B85-177A-572B-5CC9-59CB129912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49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43632-CFBF-2DF4-1EDE-3E9210CEE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01B8D8EC-B526-65F3-F762-5ED1ECB777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80FEBBC-8843-9AE9-3844-8340246CD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2108199"/>
            <a:ext cx="28321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يجب استخدامه بحذر وبطريقة صحيحة</a:t>
            </a:r>
            <a:r>
              <a:rPr lang="ar-EG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.</a:t>
            </a:r>
            <a:endParaRPr lang="ar-SA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ar-SA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ar-EG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لا تشارك معلوماتك الخاصة مع أي تطبيق</a:t>
            </a:r>
            <a:r>
              <a:rPr lang="ar-EG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.</a:t>
            </a:r>
            <a:endParaRPr lang="ar-SA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ar-SA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ar-EG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يجب التأكد من صحة المعلومات التي يقدمها</a:t>
            </a:r>
            <a:r>
              <a:rPr lang="ar-EG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.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D04495B-3B82-2DDA-F903-B8BCE137E854}"/>
              </a:ext>
            </a:extLst>
          </p:cNvPr>
          <p:cNvSpPr txBox="1">
            <a:spLocks/>
          </p:cNvSpPr>
          <p:nvPr/>
        </p:nvSpPr>
        <p:spPr>
          <a:xfrm>
            <a:off x="2959100" y="609600"/>
            <a:ext cx="6273800" cy="825500"/>
          </a:xfrm>
          <a:prstGeom prst="rect">
            <a:avLst/>
          </a:prstGeom>
        </p:spPr>
        <p:txBody>
          <a:bodyPr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SA" sz="6000" b="1" dirty="0">
                <a:ln>
                  <a:solidFill>
                    <a:srgbClr val="2A9099"/>
                  </a:solidFill>
                </a:ln>
                <a:solidFill>
                  <a:srgbClr val="2A9099"/>
                </a:solidFill>
              </a:rPr>
              <a:t>هل له مخاطر؟</a:t>
            </a:r>
          </a:p>
        </p:txBody>
      </p:sp>
    </p:spTree>
    <p:extLst>
      <p:ext uri="{BB962C8B-B14F-4D97-AF65-F5344CB8AC3E}">
        <p14:creationId xmlns:p14="http://schemas.microsoft.com/office/powerpoint/2010/main" val="3625011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873C4-DA9C-2119-8BC3-B6C946A07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7FE9E07E-A87A-8D35-4CFC-7761E8A23A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A7540678-E74A-7788-9D65-E45B6C876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2900055"/>
            <a:ext cx="23749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يساعد في حل المشكلات</a:t>
            </a:r>
            <a:r>
              <a:rPr lang="ar-EG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.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8FA6396-1D70-8B10-4797-7E6D397BD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0500" y="2900055"/>
            <a:ext cx="27813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يدعم الأطباء ويطور الخدمات الصحية</a:t>
            </a:r>
            <a:r>
              <a:rPr lang="ar-EG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.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9D7CE1B-E7AB-A748-12A2-627D168D1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300" y="2900055"/>
            <a:ext cx="23495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يسهل التعلم والحصول على المعلومات</a:t>
            </a:r>
            <a:r>
              <a:rPr lang="ar-EG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.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F8CF57B0-532D-B7E7-D74E-80CCFD1D6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2891810"/>
            <a:ext cx="19431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يوفر الوقت والجهد</a:t>
            </a:r>
            <a:r>
              <a:rPr lang="ar-EG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FA58622-3EFC-E035-224F-55E22094A861}"/>
              </a:ext>
            </a:extLst>
          </p:cNvPr>
          <p:cNvSpPr txBox="1">
            <a:spLocks/>
          </p:cNvSpPr>
          <p:nvPr/>
        </p:nvSpPr>
        <p:spPr>
          <a:xfrm>
            <a:off x="2959100" y="609600"/>
            <a:ext cx="6273800" cy="825500"/>
          </a:xfrm>
          <a:prstGeom prst="rect">
            <a:avLst/>
          </a:prstGeom>
        </p:spPr>
        <p:txBody>
          <a:bodyPr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SA" sz="4800" b="1" dirty="0">
                <a:ln>
                  <a:solidFill>
                    <a:srgbClr val="2A9099"/>
                  </a:solidFill>
                </a:ln>
                <a:solidFill>
                  <a:srgbClr val="2A9099"/>
                </a:solidFill>
              </a:rPr>
              <a:t>فوائد الذكاء الاصطناعي</a:t>
            </a:r>
          </a:p>
        </p:txBody>
      </p:sp>
    </p:spTree>
    <p:extLst>
      <p:ext uri="{BB962C8B-B14F-4D97-AF65-F5344CB8AC3E}">
        <p14:creationId xmlns:p14="http://schemas.microsoft.com/office/powerpoint/2010/main" val="3584241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>
            <a:extLst>
              <a:ext uri="{FF2B5EF4-FFF2-40B4-BE49-F238E27FC236}">
                <a16:creationId xmlns:a16="http://schemas.microsoft.com/office/drawing/2014/main" id="{8B67DF75-50E6-A725-0D48-8708AC4E1D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20476494-05C3-05AD-2DF7-96838BE3F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1450" y="1835140"/>
            <a:ext cx="30353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القراءة عنه في الكتب </a:t>
            </a: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التعليمية</a:t>
            </a: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ar-SA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ar-EG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مشاهدة الفيديوهات التعليمية الموثوقة</a:t>
            </a:r>
            <a:r>
              <a:rPr lang="ar-EG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.</a:t>
            </a:r>
            <a:endParaRPr lang="ar-SA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ar-SA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ar-EG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التجارب والأنشطة الممتعة</a:t>
            </a:r>
            <a:endParaRPr lang="ar-EG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BA16FC8-F5F4-7EDA-9021-2707C625627C}"/>
              </a:ext>
            </a:extLst>
          </p:cNvPr>
          <p:cNvSpPr txBox="1">
            <a:spLocks/>
          </p:cNvSpPr>
          <p:nvPr/>
        </p:nvSpPr>
        <p:spPr>
          <a:xfrm>
            <a:off x="2959100" y="609600"/>
            <a:ext cx="6273800" cy="825500"/>
          </a:xfrm>
          <a:prstGeom prst="rect">
            <a:avLst/>
          </a:prstGeom>
        </p:spPr>
        <p:txBody>
          <a:bodyPr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SA" sz="5400" b="1" dirty="0">
                <a:ln>
                  <a:solidFill>
                    <a:srgbClr val="2A9099"/>
                  </a:solidFill>
                </a:ln>
                <a:solidFill>
                  <a:srgbClr val="2A9099"/>
                </a:solidFill>
              </a:rPr>
              <a:t>كيف نتعلم استخدامه؟</a:t>
            </a:r>
          </a:p>
        </p:txBody>
      </p:sp>
    </p:spTree>
    <p:extLst>
      <p:ext uri="{BB962C8B-B14F-4D97-AF65-F5344CB8AC3E}">
        <p14:creationId xmlns:p14="http://schemas.microsoft.com/office/powerpoint/2010/main" val="2278355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C71BE5C6-E762-5017-24DA-8CA9786C95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60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8CA2D86-3FEF-056B-96C4-8C53232AF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72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481AADFD-D526-0AF3-EF03-FD42936448B3}"/>
              </a:ext>
            </a:extLst>
          </p:cNvPr>
          <p:cNvSpPr/>
          <p:nvPr/>
        </p:nvSpPr>
        <p:spPr>
          <a:xfrm>
            <a:off x="-101599" y="1"/>
            <a:ext cx="12395200" cy="6858000"/>
          </a:xfrm>
          <a:prstGeom prst="rect">
            <a:avLst/>
          </a:prstGeom>
          <a:solidFill>
            <a:srgbClr val="0023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EG" sz="1633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8197C538-F605-4470-B8E7-E81A57470B0C}"/>
              </a:ext>
            </a:extLst>
          </p:cNvPr>
          <p:cNvSpPr txBox="1"/>
          <p:nvPr/>
        </p:nvSpPr>
        <p:spPr>
          <a:xfrm>
            <a:off x="3013828" y="4357960"/>
            <a:ext cx="6164349" cy="536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sz="1432" b="1" dirty="0">
                <a:solidFill>
                  <a:srgbClr val="00FF85"/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الخط</a:t>
            </a:r>
            <a:r>
              <a:rPr lang="ar-SA" sz="1432" b="1" dirty="0" err="1">
                <a:solidFill>
                  <a:srgbClr val="00FF85"/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وط</a:t>
            </a:r>
            <a:r>
              <a:rPr lang="ar-EG" sz="1432" b="1" dirty="0">
                <a:solidFill>
                  <a:srgbClr val="00FF85"/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  المستخدم</a:t>
            </a:r>
            <a:r>
              <a:rPr lang="ar-SA" sz="1432" b="1" dirty="0">
                <a:solidFill>
                  <a:srgbClr val="00FF85"/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ة</a:t>
            </a:r>
            <a:r>
              <a:rPr lang="en-GB" sz="1432" b="1" dirty="0">
                <a:solidFill>
                  <a:srgbClr val="00FF85"/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 </a:t>
            </a:r>
            <a:r>
              <a:rPr lang="en-US" sz="1432" b="1" dirty="0">
                <a:solidFill>
                  <a:srgbClr val="00FF85"/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 </a:t>
            </a:r>
            <a:r>
              <a:rPr lang="ar-EG" sz="1432" b="1" dirty="0">
                <a:solidFill>
                  <a:srgbClr val="00FF85"/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 في القالب </a:t>
            </a:r>
            <a:endParaRPr lang="ar-SA" sz="1432" b="1" dirty="0">
              <a:solidFill>
                <a:srgbClr val="00FF85"/>
              </a:solidFill>
              <a:latin typeface="Harmattan" panose="01000503000000020003" pitchFamily="2" charset="-78"/>
              <a:cs typeface="Harmattan" panose="01000503000000020003" pitchFamily="2" charset="-78"/>
            </a:endParaRPr>
          </a:p>
          <a:p>
            <a:pPr algn="ctr" rtl="1"/>
            <a:r>
              <a:rPr lang="en-US" sz="108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Harmattan</a:t>
            </a:r>
            <a:r>
              <a:rPr lang="ar-EG" sz="1452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ar-EG" sz="1452" b="1" dirty="0">
                <a:solidFill>
                  <a:srgbClr val="00FF85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endParaRPr lang="ar-EG" sz="1452" b="1" dirty="0">
              <a:solidFill>
                <a:srgbClr val="00FF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4ECBBBA-6F20-B561-97FE-277B26437ACC}"/>
              </a:ext>
            </a:extLst>
          </p:cNvPr>
          <p:cNvGrpSpPr/>
          <p:nvPr/>
        </p:nvGrpSpPr>
        <p:grpSpPr>
          <a:xfrm>
            <a:off x="3302695" y="5323313"/>
            <a:ext cx="5586612" cy="1230549"/>
            <a:chOff x="2948473" y="5146985"/>
            <a:chExt cx="6158205" cy="1356452"/>
          </a:xfrm>
        </p:grpSpPr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C271014F-2CEE-97B9-A158-6F4A5DCEB1EE}"/>
                </a:ext>
              </a:extLst>
            </p:cNvPr>
            <p:cNvSpPr/>
            <p:nvPr/>
          </p:nvSpPr>
          <p:spPr>
            <a:xfrm>
              <a:off x="2948473" y="5146985"/>
              <a:ext cx="6158205" cy="1356452"/>
            </a:xfrm>
            <a:prstGeom prst="roundRect">
              <a:avLst/>
            </a:prstGeom>
            <a:noFill/>
            <a:ln>
              <a:solidFill>
                <a:srgbClr val="00FF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633" dirty="0">
                <a:latin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BABF9B4D-3A8C-0F47-58C8-48D769647876}"/>
                </a:ext>
              </a:extLst>
            </p:cNvPr>
            <p:cNvSpPr txBox="1"/>
            <p:nvPr/>
          </p:nvSpPr>
          <p:spPr>
            <a:xfrm>
              <a:off x="3447393" y="5272906"/>
              <a:ext cx="4528458" cy="963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br>
                <a:rPr lang="ar-SA" sz="1270" i="1" dirty="0">
                  <a:solidFill>
                    <a:schemeClr val="bg1"/>
                  </a:solidFill>
                  <a:latin typeface="Harmattan" panose="01000503000000020003" pitchFamily="2" charset="-78"/>
                  <a:cs typeface="Harmattan" panose="01000503000000020003" pitchFamily="2" charset="-78"/>
                </a:rPr>
              </a:br>
              <a:r>
                <a:rPr lang="ar-SA" sz="1270" i="1" dirty="0">
                  <a:solidFill>
                    <a:schemeClr val="bg1"/>
                  </a:solidFill>
                  <a:latin typeface="Harmattan" panose="01000503000000020003" pitchFamily="2" charset="-78"/>
                  <a:cs typeface="Harmattan" panose="01000503000000020003" pitchFamily="2" charset="-78"/>
                </a:rPr>
                <a:t>تم تصميم هذا القالب بواسطة موقع انجز </a:t>
              </a:r>
              <a:r>
                <a:rPr lang="en-US" sz="1270" i="1" dirty="0">
                  <a:solidFill>
                    <a:schemeClr val="bg1"/>
                  </a:solidFill>
                  <a:latin typeface="Harmattan" panose="01000503000000020003" pitchFamily="2" charset="-78"/>
                  <a:cs typeface="Harmattan" panose="01000503000000020003" pitchFamily="2" charset="-78"/>
                </a:rPr>
                <a:t>ingez-ppt </a:t>
              </a:r>
              <a:r>
                <a:rPr lang="ar-SA" sz="1270" i="1" dirty="0">
                  <a:solidFill>
                    <a:schemeClr val="bg1"/>
                  </a:solidFill>
                  <a:latin typeface="Harmattan" panose="01000503000000020003" pitchFamily="2" charset="-78"/>
                  <a:cs typeface="Harmattan" panose="01000503000000020003" pitchFamily="2" charset="-78"/>
                </a:rPr>
                <a:t> ولا يحق لأي شخص إعادة نشر أو توزيع ملفات القوالب أو إصدارات معدلة في مواقع اونلاين أخرى بدون إذن خطي من انجز</a:t>
              </a:r>
              <a:endParaRPr lang="ar-SA" sz="1270" dirty="0">
                <a:solidFill>
                  <a:schemeClr val="bg1"/>
                </a:solidFill>
                <a:latin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10" name="رسم 9" descr="تحذير مع تعبئة خالصة">
              <a:extLst>
                <a:ext uri="{FF2B5EF4-FFF2-40B4-BE49-F238E27FC236}">
                  <a16:creationId xmlns:a16="http://schemas.microsoft.com/office/drawing/2014/main" id="{2D3C8203-3A1E-F1AD-B63C-078DEDD301A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52318" y="5357235"/>
              <a:ext cx="914400" cy="914400"/>
            </a:xfrm>
            <a:prstGeom prst="rect">
              <a:avLst/>
            </a:prstGeom>
          </p:spPr>
        </p:pic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DECB949A-8D39-07DD-1345-FBEA06D624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1236" y="21779"/>
            <a:ext cx="4029529" cy="403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33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43B82E4-5483-63B4-046E-D3C343C46B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مستطيل: زوايا مستديرة 17">
            <a:extLst>
              <a:ext uri="{FF2B5EF4-FFF2-40B4-BE49-F238E27FC236}">
                <a16:creationId xmlns:a16="http://schemas.microsoft.com/office/drawing/2014/main" id="{995C02C8-2C24-BBE5-ED4A-7225782001BD}"/>
              </a:ext>
            </a:extLst>
          </p:cNvPr>
          <p:cNvSpPr/>
          <p:nvPr/>
        </p:nvSpPr>
        <p:spPr>
          <a:xfrm>
            <a:off x="5168900" y="3266970"/>
            <a:ext cx="5254627" cy="1346199"/>
          </a:xfrm>
          <a:prstGeom prst="round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414730"/>
            <a:r>
              <a:rPr lang="ar-SA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الذكاء الاصطناعي هو قدرة الأجهزة والبرامج على التفكير والتعلم مثل الإنسان!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A61A4A0-3DF0-54C2-9DA6-A5FC50B26ECB}"/>
              </a:ext>
            </a:extLst>
          </p:cNvPr>
          <p:cNvSpPr txBox="1">
            <a:spLocks/>
          </p:cNvSpPr>
          <p:nvPr/>
        </p:nvSpPr>
        <p:spPr>
          <a:xfrm>
            <a:off x="4521200" y="1257300"/>
            <a:ext cx="6273800" cy="1755670"/>
          </a:xfrm>
          <a:prstGeom prst="rect">
            <a:avLst/>
          </a:prstGeom>
        </p:spPr>
        <p:txBody>
          <a:bodyPr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SA" sz="6600" b="1" dirty="0">
                <a:ln>
                  <a:solidFill>
                    <a:srgbClr val="2A9099"/>
                  </a:solidFill>
                </a:ln>
                <a:solidFill>
                  <a:srgbClr val="2A9099"/>
                </a:solidFill>
              </a:rPr>
              <a:t>           ما هو</a:t>
            </a:r>
          </a:p>
          <a:p>
            <a:pPr marL="0" indent="0" algn="ctr">
              <a:buNone/>
            </a:pPr>
            <a:r>
              <a:rPr lang="ar-SA" sz="6600" b="1" dirty="0">
                <a:ln>
                  <a:solidFill>
                    <a:srgbClr val="2A9099"/>
                  </a:solidFill>
                </a:ln>
                <a:solidFill>
                  <a:srgbClr val="2A9099"/>
                </a:solidFill>
              </a:rPr>
              <a:t> الذكاء الاصطناعي؟</a:t>
            </a:r>
            <a:endParaRPr lang="en-US" sz="6600" b="1" dirty="0">
              <a:ln>
                <a:solidFill>
                  <a:srgbClr val="2A9099"/>
                </a:solidFill>
              </a:ln>
              <a:solidFill>
                <a:srgbClr val="2A9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262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3E3B97B-97A3-CFE1-AB3B-1546E6EE27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C210247-BEA7-67D3-7868-5AE8C2EFCAF5}"/>
              </a:ext>
            </a:extLst>
          </p:cNvPr>
          <p:cNvSpPr txBox="1">
            <a:spLocks/>
          </p:cNvSpPr>
          <p:nvPr/>
        </p:nvSpPr>
        <p:spPr>
          <a:xfrm>
            <a:off x="2959100" y="609600"/>
            <a:ext cx="6273800" cy="1181100"/>
          </a:xfrm>
          <a:prstGeom prst="rect">
            <a:avLst/>
          </a:prstGeom>
        </p:spPr>
        <p:txBody>
          <a:bodyPr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SA" sz="6600" b="1" dirty="0">
                <a:ln>
                  <a:solidFill>
                    <a:srgbClr val="2A9099"/>
                  </a:solidFill>
                </a:ln>
                <a:solidFill>
                  <a:srgbClr val="2A9099"/>
                </a:solidFill>
              </a:rPr>
              <a:t>أين نراه في حياتنا؟</a:t>
            </a:r>
            <a:endParaRPr lang="en-US" sz="6600" b="1" dirty="0">
              <a:ln>
                <a:solidFill>
                  <a:srgbClr val="2A9099"/>
                </a:solidFill>
              </a:ln>
              <a:solidFill>
                <a:srgbClr val="2A9099"/>
              </a:solidFill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6F37B703-AEFD-30CC-A23B-D63D9DE43866}"/>
              </a:ext>
            </a:extLst>
          </p:cNvPr>
          <p:cNvSpPr/>
          <p:nvPr/>
        </p:nvSpPr>
        <p:spPr>
          <a:xfrm>
            <a:off x="4830762" y="3962400"/>
            <a:ext cx="2501900" cy="533400"/>
          </a:xfrm>
          <a:prstGeom prst="roundRect">
            <a:avLst>
              <a:gd name="adj" fmla="val 50000"/>
            </a:avLst>
          </a:prstGeom>
          <a:solidFill>
            <a:srgbClr val="08B5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اليوتيوب</a:t>
            </a:r>
            <a:endParaRPr lang="ar-EG" sz="2400" b="1" dirty="0"/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2E1CA137-487E-66FB-AA0C-8DE486E04BCF}"/>
              </a:ext>
            </a:extLst>
          </p:cNvPr>
          <p:cNvSpPr/>
          <p:nvPr/>
        </p:nvSpPr>
        <p:spPr>
          <a:xfrm>
            <a:off x="1045105" y="3962400"/>
            <a:ext cx="2501900" cy="533400"/>
          </a:xfrm>
          <a:prstGeom prst="roundRect">
            <a:avLst>
              <a:gd name="adj" fmla="val 50000"/>
            </a:avLst>
          </a:prstGeom>
          <a:solidFill>
            <a:srgbClr val="08B5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الهواتف الذكية</a:t>
            </a:r>
            <a:endParaRPr lang="ar-EG" sz="2400" b="1" dirty="0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92407082-DC4B-2633-78A3-95CE27B82B1B}"/>
              </a:ext>
            </a:extLst>
          </p:cNvPr>
          <p:cNvSpPr/>
          <p:nvPr/>
        </p:nvSpPr>
        <p:spPr>
          <a:xfrm>
            <a:off x="8718183" y="3962400"/>
            <a:ext cx="2501900" cy="533400"/>
          </a:xfrm>
          <a:prstGeom prst="roundRect">
            <a:avLst>
              <a:gd name="adj" fmla="val 50000"/>
            </a:avLst>
          </a:prstGeom>
          <a:solidFill>
            <a:srgbClr val="08B5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السيارات الذكية</a:t>
            </a:r>
            <a:endParaRPr lang="ar-EG" sz="2400" b="1" dirty="0"/>
          </a:p>
        </p:txBody>
      </p: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419CF6BB-505F-D656-55AE-80B61053C8D3}"/>
              </a:ext>
            </a:extLst>
          </p:cNvPr>
          <p:cNvCxnSpPr>
            <a:cxnSpLocks/>
          </p:cNvCxnSpPr>
          <p:nvPr/>
        </p:nvCxnSpPr>
        <p:spPr>
          <a:xfrm>
            <a:off x="8009466" y="2451100"/>
            <a:ext cx="0" cy="3340100"/>
          </a:xfrm>
          <a:prstGeom prst="line">
            <a:avLst/>
          </a:prstGeom>
          <a:ln>
            <a:solidFill>
              <a:srgbClr val="08B5A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40424258-E5CC-83AE-D7A0-40B7F102D32B}"/>
              </a:ext>
            </a:extLst>
          </p:cNvPr>
          <p:cNvCxnSpPr>
            <a:cxnSpLocks/>
          </p:cNvCxnSpPr>
          <p:nvPr/>
        </p:nvCxnSpPr>
        <p:spPr>
          <a:xfrm>
            <a:off x="4169833" y="2451100"/>
            <a:ext cx="0" cy="3340100"/>
          </a:xfrm>
          <a:prstGeom prst="line">
            <a:avLst/>
          </a:prstGeom>
          <a:ln>
            <a:solidFill>
              <a:srgbClr val="08B5A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صورة 11">
            <a:extLst>
              <a:ext uri="{FF2B5EF4-FFF2-40B4-BE49-F238E27FC236}">
                <a16:creationId xmlns:a16="http://schemas.microsoft.com/office/drawing/2014/main" id="{96C8E716-A56D-69FE-C516-9CCE065EF2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564340" y="2079298"/>
            <a:ext cx="1385763" cy="166484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F2A09AC-8B2A-3FB9-325D-30B7618130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256324" y="2333934"/>
            <a:ext cx="1650777" cy="1229343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C6103AE4-5995-94BC-A3CA-644058286E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603883" y="2108466"/>
            <a:ext cx="2648033" cy="1532289"/>
          </a:xfrm>
          <a:prstGeom prst="rect">
            <a:avLst/>
          </a:prstGeom>
        </p:spPr>
      </p:pic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51DE4058-A32D-B828-B684-3D72A17D0657}"/>
              </a:ext>
            </a:extLst>
          </p:cNvPr>
          <p:cNvSpPr/>
          <p:nvPr/>
        </p:nvSpPr>
        <p:spPr>
          <a:xfrm>
            <a:off x="632854" y="4368801"/>
            <a:ext cx="3330576" cy="1346199"/>
          </a:xfrm>
          <a:prstGeom prst="round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414730"/>
            <a:r>
              <a:rPr lang="ar-SA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يساعد في التطبيقات والكاميرا والمساعدات الصوتية.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979780A2-019A-8011-26FB-0E9990D7C3D8}"/>
              </a:ext>
            </a:extLst>
          </p:cNvPr>
          <p:cNvSpPr/>
          <p:nvPr/>
        </p:nvSpPr>
        <p:spPr>
          <a:xfrm>
            <a:off x="4416424" y="4368801"/>
            <a:ext cx="3330576" cy="1346199"/>
          </a:xfrm>
          <a:prstGeom prst="round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414730"/>
            <a:r>
              <a:rPr lang="ar-SA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يقترح لنا المحتوى الذي قد نحبه.</a:t>
            </a: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0F5D8C40-D5B5-E973-A0E5-C8F63A2815DB}"/>
              </a:ext>
            </a:extLst>
          </p:cNvPr>
          <p:cNvSpPr/>
          <p:nvPr/>
        </p:nvSpPr>
        <p:spPr>
          <a:xfrm>
            <a:off x="8882175" y="4368801"/>
            <a:ext cx="2264720" cy="1346199"/>
          </a:xfrm>
          <a:prstGeom prst="round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414730"/>
            <a:r>
              <a:rPr lang="ar-SA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تتخذ قرارات ذكية لتجنب الحوادث.</a:t>
            </a:r>
          </a:p>
        </p:txBody>
      </p:sp>
    </p:spTree>
    <p:extLst>
      <p:ext uri="{BB962C8B-B14F-4D97-AF65-F5344CB8AC3E}">
        <p14:creationId xmlns:p14="http://schemas.microsoft.com/office/powerpoint/2010/main" val="2816648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6F61F52-71B6-78FF-CBC1-8AF188427D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B6297D1-C527-76EF-03A7-AB834E558F37}"/>
              </a:ext>
            </a:extLst>
          </p:cNvPr>
          <p:cNvSpPr txBox="1">
            <a:spLocks/>
          </p:cNvSpPr>
          <p:nvPr/>
        </p:nvSpPr>
        <p:spPr>
          <a:xfrm>
            <a:off x="2959100" y="609600"/>
            <a:ext cx="6273800" cy="825500"/>
          </a:xfrm>
          <a:prstGeom prst="rect">
            <a:avLst/>
          </a:prstGeom>
        </p:spPr>
        <p:txBody>
          <a:bodyPr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SA" sz="4400" b="1" dirty="0">
                <a:ln>
                  <a:solidFill>
                    <a:srgbClr val="2A9099"/>
                  </a:solidFill>
                </a:ln>
                <a:solidFill>
                  <a:srgbClr val="2A9099"/>
                </a:solidFill>
              </a:rPr>
              <a:t>كيف يعمل الذكاء الاصطناعي؟</a:t>
            </a:r>
            <a:endParaRPr lang="en-US" sz="4400" b="1" dirty="0">
              <a:ln>
                <a:solidFill>
                  <a:srgbClr val="2A9099"/>
                </a:solidFill>
              </a:ln>
              <a:solidFill>
                <a:srgbClr val="2A9099"/>
              </a:solidFill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A9D0A83-E389-853D-A8AE-5A3741046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9100" y="1590358"/>
            <a:ext cx="313690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يتعلم من المعلومات</a:t>
            </a:r>
            <a:r>
              <a:rPr lang="ar-EG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: </a:t>
            </a: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يجمع البيانات ويقرأها</a:t>
            </a:r>
            <a:r>
              <a:rPr lang="ar-EG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.</a:t>
            </a:r>
            <a:endParaRPr lang="ar-SA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ar-SA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ar-EG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يلاحظ الأنماط</a:t>
            </a:r>
            <a:r>
              <a:rPr lang="ar-EG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: </a:t>
            </a: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يكتشف العلاقات والأشياء المتشابهة</a:t>
            </a:r>
            <a:r>
              <a:rPr lang="ar-EG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.</a:t>
            </a:r>
            <a:endParaRPr lang="ar-SA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ar-SA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ar-EG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يعطي قرارات أو إجابات</a:t>
            </a:r>
            <a:r>
              <a:rPr lang="ar-EG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: </a:t>
            </a: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يستخدم ما تعلمه لحل المشكلات واتخاذ القرارات</a:t>
            </a:r>
            <a:r>
              <a:rPr lang="ar-EG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8452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:a16="http://schemas.microsoft.com/office/drawing/2014/main" id="{5E2E8898-C958-92FA-D745-54AD82046C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5683FDE8-9F76-D5D3-F287-BB0359423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026" y="3327400"/>
            <a:ext cx="31718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المساعدات الصوتية</a:t>
            </a:r>
            <a:r>
              <a:rPr lang="ar-EG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: </a:t>
            </a: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تفهم كلامنا وتجيب على أسئلتنا</a:t>
            </a:r>
            <a:r>
              <a:rPr lang="ar-EG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.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D021B84-93FF-6B3C-21A6-C5E542DF8114}"/>
              </a:ext>
            </a:extLst>
          </p:cNvPr>
          <p:cNvSpPr txBox="1">
            <a:spLocks/>
          </p:cNvSpPr>
          <p:nvPr/>
        </p:nvSpPr>
        <p:spPr>
          <a:xfrm>
            <a:off x="5716588" y="832977"/>
            <a:ext cx="4330700" cy="1208038"/>
          </a:xfrm>
          <a:prstGeom prst="rect">
            <a:avLst/>
          </a:prstGeom>
        </p:spPr>
        <p:txBody>
          <a:bodyPr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SA" sz="5400" b="1" dirty="0">
                <a:ln>
                  <a:solidFill>
                    <a:srgbClr val="2A9099"/>
                  </a:solidFill>
                </a:ln>
                <a:solidFill>
                  <a:srgbClr val="2A9099"/>
                </a:solidFill>
              </a:rPr>
              <a:t>الذكاء الاصطناعي في حياتنا اليومية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3618F59-1739-16E8-5E14-E847730EC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" y="4008566"/>
            <a:ext cx="21971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التسوق عبر الإنترنت</a:t>
            </a:r>
            <a:r>
              <a:rPr lang="ar-EG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: </a:t>
            </a: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يقترح لنا المنتجات التي نحتاجها</a:t>
            </a:r>
            <a:r>
              <a:rPr lang="ar-EG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.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6D51E78F-7E48-4094-5836-1B883FD8E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301" y="1588785"/>
            <a:ext cx="28289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خرائط الملاحة</a:t>
            </a:r>
            <a:r>
              <a:rPr lang="ar-EG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: </a:t>
            </a: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تساعدنا في الوصول للمكان الصحيح</a:t>
            </a:r>
            <a:r>
              <a:rPr lang="ar-EG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.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0C5D77F-020F-331E-D768-132E97F32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1938" y="5290066"/>
            <a:ext cx="239236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تطبيقات التواصل الاجتماعي تقترح لنا المحتوى الذي قد نحبه.</a:t>
            </a:r>
            <a:endParaRPr lang="ar-EG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</p:txBody>
      </p:sp>
    </p:spTree>
    <p:extLst>
      <p:ext uri="{BB962C8B-B14F-4D97-AF65-F5344CB8AC3E}">
        <p14:creationId xmlns:p14="http://schemas.microsoft.com/office/powerpoint/2010/main" val="3305918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صورة 22">
            <a:extLst>
              <a:ext uri="{FF2B5EF4-FFF2-40B4-BE49-F238E27FC236}">
                <a16:creationId xmlns:a16="http://schemas.microsoft.com/office/drawing/2014/main" id="{F80E6AC3-9E4F-FCAD-E9DE-2083B918B6E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" y="-12401"/>
            <a:ext cx="12230100" cy="6870401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566BCD4-D4C6-6A03-B552-446E41452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233305"/>
            <a:ext cx="33274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تستخدم الكاميرات والحساسات </a:t>
            </a: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لمراقبة الطريق</a:t>
            </a:r>
            <a:r>
              <a:rPr lang="ar-EG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.</a:t>
            </a:r>
            <a:endParaRPr lang="ar-SA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ar-SA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ar-EG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تتخذ قرارات ذكية لتجنب الحوادث</a:t>
            </a:r>
            <a:r>
              <a:rPr lang="ar-EG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.</a:t>
            </a:r>
            <a:endParaRPr lang="ar-SA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ar-SA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ar-EG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تجعل السفر أكثر أماناً وسهولة</a:t>
            </a:r>
            <a:r>
              <a:rPr lang="ar-EG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26B85F1-F03B-CB52-BE06-0C20F20CECAF}"/>
              </a:ext>
            </a:extLst>
          </p:cNvPr>
          <p:cNvSpPr txBox="1">
            <a:spLocks/>
          </p:cNvSpPr>
          <p:nvPr/>
        </p:nvSpPr>
        <p:spPr>
          <a:xfrm>
            <a:off x="2959100" y="609600"/>
            <a:ext cx="6273800" cy="825500"/>
          </a:xfrm>
          <a:prstGeom prst="rect">
            <a:avLst/>
          </a:prstGeom>
        </p:spPr>
        <p:txBody>
          <a:bodyPr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SA" sz="4400" b="1" dirty="0">
                <a:ln>
                  <a:solidFill>
                    <a:srgbClr val="2A9099"/>
                  </a:solidFill>
                </a:ln>
                <a:solidFill>
                  <a:srgbClr val="2A9099"/>
                </a:solidFill>
              </a:rPr>
              <a:t>السيارات الذكية</a:t>
            </a:r>
          </a:p>
        </p:txBody>
      </p:sp>
    </p:spTree>
    <p:extLst>
      <p:ext uri="{BB962C8B-B14F-4D97-AF65-F5344CB8AC3E}">
        <p14:creationId xmlns:p14="http://schemas.microsoft.com/office/powerpoint/2010/main" val="3769397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A5F2AAA9-103C-C62A-8334-F93D5A7675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499001B4-59E0-4F0C-ABB9-7924906F1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3900" y="1862939"/>
            <a:ext cx="53213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SA" altLang="ar-EG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مثل سيري وأليكسا وجوجل مساعد. تفهم كلامنا، وتبحث عن المعلومات، وتساعدنا في تذكر الأشياء والقيام بمهام كثيرة</a:t>
            </a:r>
            <a:r>
              <a:rPr lang="ar-EG" altLang="ar-EG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!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80130BC-BEFF-3F80-7EFE-F1DFCCD349CE}"/>
              </a:ext>
            </a:extLst>
          </p:cNvPr>
          <p:cNvSpPr txBox="1">
            <a:spLocks/>
          </p:cNvSpPr>
          <p:nvPr/>
        </p:nvSpPr>
        <p:spPr>
          <a:xfrm>
            <a:off x="2959100" y="609600"/>
            <a:ext cx="6273800" cy="825500"/>
          </a:xfrm>
          <a:prstGeom prst="rect">
            <a:avLst/>
          </a:prstGeom>
        </p:spPr>
        <p:txBody>
          <a:bodyPr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SA" sz="4400" b="1" dirty="0">
                <a:ln>
                  <a:solidFill>
                    <a:srgbClr val="2A9099"/>
                  </a:solidFill>
                </a:ln>
                <a:solidFill>
                  <a:srgbClr val="2A9099"/>
                </a:solidFill>
              </a:rPr>
              <a:t>المساعدات الصوتية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452855B-1DA7-37DF-23B9-CF363D0AD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6699" y="4972123"/>
            <a:ext cx="372330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EG" sz="2000" dirty="0">
                <a:solidFill>
                  <a:schemeClr val="tx1">
                    <a:lumMod val="85000"/>
                    <a:lumOff val="15000"/>
                  </a:schemeClr>
                </a:solidFill>
                <a:ea typeface="Harmattan"/>
              </a:rPr>
              <a:t>تقدر تسأل المساعد الصوتي عن حالة الطقس أو المساعدة في فهم الدروس</a:t>
            </a:r>
            <a:endParaRPr lang="ar-EG" altLang="ar-EG" sz="20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75C1B21E-C40B-FEAB-B4CE-4FEE3B69F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6157" y="4448903"/>
            <a:ext cx="10734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SA" altLang="ar-EG" sz="2800" b="1" dirty="0">
                <a:solidFill>
                  <a:srgbClr val="2A9099"/>
                </a:solidFill>
                <a:ea typeface="Harmattan"/>
              </a:rPr>
              <a:t>مثال</a:t>
            </a:r>
            <a:r>
              <a:rPr lang="ar-EG" altLang="ar-EG" sz="2800" b="1" dirty="0">
                <a:solidFill>
                  <a:srgbClr val="2A9099"/>
                </a:solidFill>
                <a:ea typeface="Harmattan"/>
              </a:rPr>
              <a:t>:</a:t>
            </a:r>
            <a:endParaRPr kumimoji="0" lang="ar-EG" altLang="ar-EG" sz="1800" b="1" i="0" u="none" strike="noStrike" cap="none" normalizeH="0" baseline="0" dirty="0">
              <a:ln>
                <a:noFill/>
              </a:ln>
              <a:solidFill>
                <a:srgbClr val="2A9099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610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4CA704F4-BE38-478B-BCED-D9D154F018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64FCA134-AB5D-A669-3C14-0503C8717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1920607"/>
            <a:ext cx="28829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يوفر محتوى تعليمي مناسب لكل طالب</a:t>
            </a:r>
            <a:r>
              <a:rPr lang="ar-EG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.</a:t>
            </a:r>
            <a:endParaRPr lang="ar-SA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ar-SA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ar-EG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يساعد في شرح الدروس بطريقة سهلة وممتعة</a:t>
            </a:r>
            <a:r>
              <a:rPr lang="ar-EG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.</a:t>
            </a:r>
            <a:endParaRPr lang="ar-SA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ar-SA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ar-EG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يتابع تقدم الطالب ويقترح طرقاً لتحسين مستواه</a:t>
            </a:r>
            <a:r>
              <a:rPr lang="ar-EG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.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18068E9-1141-7258-70C5-73A5AA2B86EE}"/>
              </a:ext>
            </a:extLst>
          </p:cNvPr>
          <p:cNvSpPr txBox="1">
            <a:spLocks/>
          </p:cNvSpPr>
          <p:nvPr/>
        </p:nvSpPr>
        <p:spPr>
          <a:xfrm>
            <a:off x="2959100" y="609600"/>
            <a:ext cx="6273800" cy="825500"/>
          </a:xfrm>
          <a:prstGeom prst="rect">
            <a:avLst/>
          </a:prstGeom>
        </p:spPr>
        <p:txBody>
          <a:bodyPr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SA" sz="4800" b="1" dirty="0">
                <a:ln>
                  <a:solidFill>
                    <a:srgbClr val="2A9099"/>
                  </a:solidFill>
                </a:ln>
                <a:solidFill>
                  <a:srgbClr val="2A9099"/>
                </a:solidFill>
              </a:rPr>
              <a:t>الذكاء الاصطناعي في التعليم</a:t>
            </a:r>
          </a:p>
        </p:txBody>
      </p:sp>
    </p:spTree>
    <p:extLst>
      <p:ext uri="{BB962C8B-B14F-4D97-AF65-F5344CB8AC3E}">
        <p14:creationId xmlns:p14="http://schemas.microsoft.com/office/powerpoint/2010/main" val="3202105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DD989906-596F-4D42-D4C1-0AF51762B4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1">
            <a:extLst>
              <a:ext uri="{FF2B5EF4-FFF2-40B4-BE49-F238E27FC236}">
                <a16:creationId xmlns:a16="http://schemas.microsoft.com/office/drawing/2014/main" id="{8FE6FD5A-8C7D-15B5-BAE6-09CD11890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0" y="1846168"/>
            <a:ext cx="3175000" cy="408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يرسم صوراً رائعة ويبتكر تصاميم</a:t>
            </a:r>
            <a:r>
              <a:rPr lang="ar-EG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.</a:t>
            </a:r>
            <a:endParaRPr lang="ar-SA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ar-EG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يكتب قصصاً وشعراً ويبتكر أفكاراً مميزة</a:t>
            </a:r>
            <a:r>
              <a:rPr lang="ar-EG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.</a:t>
            </a:r>
            <a:endParaRPr lang="ar-SA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ar-EG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يصنع أفلام كرتون</a:t>
            </a:r>
            <a:r>
              <a:rPr lang="ar-EG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.</a:t>
            </a:r>
            <a:endParaRPr lang="ar-SA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ar-EG" altLang="ar-EG" sz="2400" dirty="0">
              <a:solidFill>
                <a:schemeClr val="tx1">
                  <a:lumMod val="85000"/>
                  <a:lumOff val="15000"/>
                </a:schemeClr>
              </a:solidFill>
              <a:latin typeface="Harmattan"/>
              <a:ea typeface="Harmattan"/>
              <a:cs typeface="Harmattan"/>
            </a:endParaRPr>
          </a:p>
          <a:p>
            <a:pPr marL="0" marR="0" lvl="0" indent="0" algn="l" defTabSz="91440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SA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يحرر الفيديوهات ويضيف مؤثرات جميلة</a:t>
            </a:r>
            <a:r>
              <a:rPr lang="ar-EG" altLang="ar-EG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armattan"/>
                <a:ea typeface="Harmattan"/>
                <a:cs typeface="Harmattan"/>
              </a:rPr>
              <a:t>.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CB7F1E7B-27E9-0DAD-6F6F-8CF35170BE40}"/>
              </a:ext>
            </a:extLst>
          </p:cNvPr>
          <p:cNvSpPr txBox="1">
            <a:spLocks/>
          </p:cNvSpPr>
          <p:nvPr/>
        </p:nvSpPr>
        <p:spPr>
          <a:xfrm>
            <a:off x="2959100" y="609600"/>
            <a:ext cx="6273800" cy="825500"/>
          </a:xfrm>
          <a:prstGeom prst="rect">
            <a:avLst/>
          </a:prstGeom>
        </p:spPr>
        <p:txBody>
          <a:bodyPr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SA" sz="4800" b="1" dirty="0">
                <a:ln>
                  <a:solidFill>
                    <a:srgbClr val="2A9099"/>
                  </a:solidFill>
                </a:ln>
                <a:solidFill>
                  <a:srgbClr val="2A9099"/>
                </a:solidFill>
              </a:rPr>
              <a:t>الذكاء الاصطناعي والإبداع</a:t>
            </a:r>
          </a:p>
        </p:txBody>
      </p:sp>
      <p:pic>
        <p:nvPicPr>
          <p:cNvPr id="29" name="رسم 28" descr="حيوان بالبالون مع تعبئة خالصة">
            <a:extLst>
              <a:ext uri="{FF2B5EF4-FFF2-40B4-BE49-F238E27FC236}">
                <a16:creationId xmlns:a16="http://schemas.microsoft.com/office/drawing/2014/main" id="{FAE6639D-85E7-CB7D-453C-873F416185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2700" y="4013200"/>
            <a:ext cx="6223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29630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1">
      <a:majorFont>
        <a:latin typeface="Harmattan"/>
        <a:ea typeface=""/>
        <a:cs typeface="Harmattan"/>
      </a:majorFont>
      <a:minorFont>
        <a:latin typeface="Harmattan"/>
        <a:ea typeface=""/>
        <a:cs typeface="Harmatt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384</Words>
  <Application>Microsoft Office PowerPoint</Application>
  <PresentationFormat>شاشة عريضة</PresentationFormat>
  <Paragraphs>81</Paragraphs>
  <Slides>15</Slides>
  <Notes>2</Notes>
  <HiddenSlides>2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0" baseType="lpstr">
      <vt:lpstr>Calibri</vt:lpstr>
      <vt:lpstr>Harmattan</vt:lpstr>
      <vt:lpstr>Aptos</vt:lpstr>
      <vt:lpstr>Arial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Hasan Selim</cp:lastModifiedBy>
  <cp:revision>280</cp:revision>
  <dcterms:created xsi:type="dcterms:W3CDTF">2021-04-04T15:06:35Z</dcterms:created>
  <dcterms:modified xsi:type="dcterms:W3CDTF">2026-05-02T11:21:39Z</dcterms:modified>
</cp:coreProperties>
</file>