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8" r:id="rId2"/>
    <p:sldId id="345" r:id="rId3"/>
    <p:sldId id="481" r:id="rId4"/>
    <p:sldId id="482" r:id="rId5"/>
    <p:sldId id="483" r:id="rId6"/>
    <p:sldId id="484" r:id="rId7"/>
    <p:sldId id="485" r:id="rId8"/>
    <p:sldId id="486" r:id="rId9"/>
    <p:sldId id="488" r:id="rId10"/>
    <p:sldId id="487" r:id="rId11"/>
    <p:sldId id="412" r:id="rId12"/>
    <p:sldId id="489" r:id="rId13"/>
    <p:sldId id="490" r:id="rId14"/>
    <p:sldId id="344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9"/>
      <p:bold r:id="rId20"/>
    </p:embeddedFont>
    <p:embeddedFont>
      <p:font typeface="Harmattan" panose="01000503000000020003" pitchFamily="2" charset="-78"/>
      <p:regular r:id="rId21"/>
      <p:bold r:id="rId2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87086"/>
    <a:srgbClr val="F89A42"/>
    <a:srgbClr val="3DB6C6"/>
    <a:srgbClr val="161815"/>
    <a:srgbClr val="19171A"/>
    <a:srgbClr val="FF7272"/>
    <a:srgbClr val="2A9099"/>
    <a:srgbClr val="F8B674"/>
    <a:srgbClr val="997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8948B-4F87-4EAF-AC66-CFFFC624D573}" v="64" dt="2025-08-05T13:16:57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58" autoAdjust="0"/>
    <p:restoredTop sz="93441" autoAdjust="0"/>
  </p:normalViewPr>
  <p:slideViewPr>
    <p:cSldViewPr snapToGrid="0">
      <p:cViewPr varScale="1">
        <p:scale>
          <a:sx n="113" d="100"/>
          <a:sy n="113" d="100"/>
        </p:scale>
        <p:origin x="276" y="102"/>
      </p:cViewPr>
      <p:guideLst>
        <p:guide orient="horz" pos="2160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  <pc:spChg chg="add mod ord">
          <ac:chgData name="Hasan Selim" userId="84cd2103f36ef0dc" providerId="LiveId" clId="{8F520B5D-1696-463D-BA1E-FBA40CB76F37}" dt="2025-07-23T11:06:42.269" v="344" actId="108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8F520B5D-1696-463D-BA1E-FBA40CB76F37}" dt="2025-07-23T10:57:26.349" v="207" actId="1076"/>
          <ac:spMkLst>
            <pc:docMk/>
            <pc:sldMk cId="225812144" sldId="345"/>
            <ac:spMk id="6" creationId="{E6DE37C0-A619-35B5-D705-AE51F535CFCD}"/>
          </ac:spMkLst>
        </pc:spChg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097754498" sldId="2147483648"/>
            <pc:sldLayoutMk cId="742326489" sldId="2147483651"/>
          </pc:sldLayoutMkLst>
          <pc:spChg chg="add mod">
            <ac:chgData name="Hasan Selim" userId="84cd2103f36ef0dc" providerId="LiveId" clId="{8F520B5D-1696-463D-BA1E-FBA40CB76F37}" dt="2025-07-23T10:50:53.280" v="114" actId="14100"/>
            <ac:spMkLst>
              <pc:docMk/>
              <pc:sldMasterMk cId="1097754498" sldId="2147483648"/>
              <pc:sldLayoutMk cId="742326489" sldId="2147483651"/>
              <ac:spMk id="36" creationId="{D240DE11-D48F-5CDB-9A4F-175BA136FFA0}"/>
            </ac:spMkLst>
          </pc:spChg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  <pc:spChg chg="mod">
          <ac:chgData name="Hasan Selim" userId="84cd2103f36ef0dc" providerId="LiveId" clId="{0E44AEA0-BCA4-48D1-8E88-9EF1BA5F0825}" dt="2025-07-24T10:56:40.762" v="117" actId="207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0E44AEA0-BCA4-48D1-8E88-9EF1BA5F0825}" dt="2025-07-24T11:04:45.389" v="262" actId="1076"/>
          <ac:spMkLst>
            <pc:docMk/>
            <pc:sldMk cId="225812144" sldId="345"/>
            <ac:spMk id="6" creationId="{E6DE37C0-A619-35B5-D705-AE51F535CFCD}"/>
          </ac:spMkLst>
        </pc:spChg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  <pc:spChg chg="add mod">
          <ac:chgData name="Hasan Selim" userId="84cd2103f36ef0dc" providerId="LiveId" clId="{9C740E32-10B6-44F5-9C27-17E16B8BC83F}" dt="2025-07-23T08:26:01.112" v="281" actId="1076"/>
          <ac:spMkLst>
            <pc:docMk/>
            <pc:sldMk cId="225812144" sldId="345"/>
            <ac:spMk id="6" creationId="{E6DE37C0-A619-35B5-D705-AE51F535CFCD}"/>
          </ac:spMkLst>
        </pc:spChg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  <pc:docChgLst>
    <pc:chgData name="Hasan Selim" userId="84cd2103f36ef0dc" providerId="LiveId" clId="{BD78948B-4F87-4EAF-AC66-CFFFC624D573}"/>
    <pc:docChg chg="undo redo custSel addSld delSld modSld sldOrd modMainMaster">
      <pc:chgData name="Hasan Selim" userId="84cd2103f36ef0dc" providerId="LiveId" clId="{BD78948B-4F87-4EAF-AC66-CFFFC624D573}" dt="2025-08-05T13:16:57.813" v="707" actId="164"/>
      <pc:docMkLst>
        <pc:docMk/>
      </pc:docMkLst>
      <pc:sldChg chg="addSp delSp modSp mod">
        <pc:chgData name="Hasan Selim" userId="84cd2103f36ef0dc" providerId="LiveId" clId="{BD78948B-4F87-4EAF-AC66-CFFFC624D573}" dt="2025-08-05T13:14:21.785" v="692" actId="478"/>
        <pc:sldMkLst>
          <pc:docMk/>
          <pc:sldMk cId="225812144" sldId="345"/>
        </pc:sldMkLst>
        <pc:spChg chg="mod">
          <ac:chgData name="Hasan Selim" userId="84cd2103f36ef0dc" providerId="LiveId" clId="{BD78948B-4F87-4EAF-AC66-CFFFC624D573}" dt="2025-08-05T12:45:57.958" v="249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BD78948B-4F87-4EAF-AC66-CFFFC624D573}" dt="2025-08-05T13:10:57.905" v="653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8" creationId="{64D9970A-4255-9A3F-1A26-273345606F3B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2" creationId="{35CAC415-52B8-E441-B7B9-0DCA6CF82857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7" creationId="{403A5B78-ED71-4A5D-1C8E-709EF43FB7A7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8" creationId="{45823B8B-2EDD-5A0E-5FC4-70D16F28EC22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9" creationId="{74F357E7-30DB-D84E-929C-A6AB7B232F7D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23" creationId="{5184F1EB-4573-60A1-DBCD-0A341C478406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25" creationId="{5F4931DB-28CF-F4DA-67A3-EF9B20EACD63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31" creationId="{9263DCB1-FE63-95A4-8021-B1161FB5D403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37" creationId="{D657BB2C-7788-80D1-C802-ADA7697D4274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39" creationId="{D3F7F84D-4311-8B7B-33D4-672B9C147193}"/>
          </ac:spMkLst>
        </pc:spChg>
        <pc:grpChg chg="mod">
          <ac:chgData name="Hasan Selim" userId="84cd2103f36ef0dc" providerId="LiveId" clId="{BD78948B-4F87-4EAF-AC66-CFFFC624D573}" dt="2025-08-05T12:51:37.677" v="319" actId="1076"/>
          <ac:grpSpMkLst>
            <pc:docMk/>
            <pc:sldMk cId="225812144" sldId="345"/>
            <ac:grpSpMk id="2" creationId="{08810F63-B77F-1512-2C7D-D52C7F6BCA2F}"/>
          </ac:grpSpMkLst>
        </pc:grpChg>
        <pc:picChg chg="del">
          <ac:chgData name="Hasan Selim" userId="84cd2103f36ef0dc" providerId="LiveId" clId="{BD78948B-4F87-4EAF-AC66-CFFFC624D573}" dt="2025-08-05T12:46:00.337" v="250" actId="478"/>
          <ac:picMkLst>
            <pc:docMk/>
            <pc:sldMk cId="225812144" sldId="345"/>
            <ac:picMk id="5" creationId="{4A1A9F2E-2163-9833-F60C-702458261DE4}"/>
          </ac:picMkLst>
        </pc:picChg>
        <pc:picChg chg="add del mod">
          <ac:chgData name="Hasan Selim" userId="84cd2103f36ef0dc" providerId="LiveId" clId="{BD78948B-4F87-4EAF-AC66-CFFFC624D573}" dt="2025-08-05T13:14:21.785" v="692" actId="478"/>
          <ac:picMkLst>
            <pc:docMk/>
            <pc:sldMk cId="225812144" sldId="345"/>
            <ac:picMk id="42" creationId="{751DEC62-63C4-C31D-2040-1034FFB55548}"/>
          </ac:picMkLst>
        </pc:picChg>
        <pc:picChg chg="add mod ord">
          <ac:chgData name="Hasan Selim" userId="84cd2103f36ef0dc" providerId="LiveId" clId="{BD78948B-4F87-4EAF-AC66-CFFFC624D573}" dt="2025-08-05T13:10:31.093" v="650" actId="14100"/>
          <ac:picMkLst>
            <pc:docMk/>
            <pc:sldMk cId="225812144" sldId="345"/>
            <ac:picMk id="157" creationId="{11641419-CB03-2FA4-1598-23054D5BB1CB}"/>
          </ac:picMkLst>
        </pc:picChg>
      </pc:sldChg>
      <pc:sldChg chg="addSp delSp modSp mod">
        <pc:chgData name="Hasan Selim" userId="84cd2103f36ef0dc" providerId="LiveId" clId="{BD78948B-4F87-4EAF-AC66-CFFFC624D573}" dt="2025-08-05T12:45:26.637" v="248" actId="1076"/>
        <pc:sldMkLst>
          <pc:docMk/>
          <pc:sldMk cId="3214672097" sldId="358"/>
        </pc:sldMkLst>
        <pc:spChg chg="del mod">
          <ac:chgData name="Hasan Selim" userId="84cd2103f36ef0dc" providerId="LiveId" clId="{BD78948B-4F87-4EAF-AC66-CFFFC624D573}" dt="2025-08-05T12:33:37.294" v="93" actId="478"/>
          <ac:spMkLst>
            <pc:docMk/>
            <pc:sldMk cId="3214672097" sldId="358"/>
            <ac:spMk id="2" creationId="{EF0DBAA4-AA66-5C27-B287-2D52CD401A79}"/>
          </ac:spMkLst>
        </pc:spChg>
        <pc:spChg chg="del mod">
          <ac:chgData name="Hasan Selim" userId="84cd2103f36ef0dc" providerId="LiveId" clId="{BD78948B-4F87-4EAF-AC66-CFFFC624D573}" dt="2025-08-05T12:42:30.430" v="195" actId="478"/>
          <ac:spMkLst>
            <pc:docMk/>
            <pc:sldMk cId="3214672097" sldId="358"/>
            <ac:spMk id="3" creationId="{B091FA3D-CAD1-1656-1645-A3632B8422EC}"/>
          </ac:spMkLst>
        </pc:spChg>
        <pc:spChg chg="add mod">
          <ac:chgData name="Hasan Selim" userId="84cd2103f36ef0dc" providerId="LiveId" clId="{BD78948B-4F87-4EAF-AC66-CFFFC624D573}" dt="2025-08-05T12:32:27.017" v="73" actId="571"/>
          <ac:spMkLst>
            <pc:docMk/>
            <pc:sldMk cId="3214672097" sldId="358"/>
            <ac:spMk id="4" creationId="{E1A3317A-85F7-6534-77F3-6F7F384F4583}"/>
          </ac:spMkLst>
        </pc:spChg>
        <pc:spChg chg="del mod">
          <ac:chgData name="Hasan Selim" userId="84cd2103f36ef0dc" providerId="LiveId" clId="{BD78948B-4F87-4EAF-AC66-CFFFC624D573}" dt="2025-08-05T12:33:38.742" v="94" actId="478"/>
          <ac:spMkLst>
            <pc:docMk/>
            <pc:sldMk cId="3214672097" sldId="358"/>
            <ac:spMk id="5" creationId="{8DBD69B7-1878-421C-AF26-0FAE95C04264}"/>
          </ac:spMkLst>
        </pc:spChg>
        <pc:spChg chg="del mod">
          <ac:chgData name="Hasan Selim" userId="84cd2103f36ef0dc" providerId="LiveId" clId="{BD78948B-4F87-4EAF-AC66-CFFFC624D573}" dt="2025-08-05T12:33:34.345" v="91" actId="478"/>
          <ac:spMkLst>
            <pc:docMk/>
            <pc:sldMk cId="3214672097" sldId="358"/>
            <ac:spMk id="6" creationId="{F6BA3B8B-5CCB-2D02-C7A9-79546E40390B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12" creationId="{A6C0444B-E7E7-7CA0-BB41-05F3ABF318BB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13" creationId="{6FC2D309-4835-DFAB-89A4-C30A2ECC57F3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18" creationId="{B832F3AA-B43C-38B0-8D34-51C05068E030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22" creationId="{94D8EF05-3385-A25E-3D96-C05F59B817E3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23" creationId="{D98B93D1-A17F-B176-27D0-F199761AAE17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29" creationId="{50B5EB39-2ED5-1F63-4831-4BE79744C6E6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33" creationId="{472C748F-AA8F-E534-C7F3-F7F6B9727DC6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38" creationId="{21AC8E49-D886-F579-2D1E-26F6778A45EC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39" creationId="{32FA08EE-5FC5-E031-75B2-6E3D17D3ACCE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44" creationId="{0DEA3D93-A98C-951A-E253-A40E267DF7AB}"/>
          </ac:spMkLst>
        </pc:spChg>
        <pc:spChg chg="add mod">
          <ac:chgData name="Hasan Selim" userId="84cd2103f36ef0dc" providerId="LiveId" clId="{BD78948B-4F87-4EAF-AC66-CFFFC624D573}" dt="2025-08-05T12:44:55.295" v="242" actId="1076"/>
          <ac:spMkLst>
            <pc:docMk/>
            <pc:sldMk cId="3214672097" sldId="358"/>
            <ac:spMk id="45" creationId="{37CFD5F8-2B43-8634-50E1-C4D3486AA547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179" creationId="{9209871B-D778-E1EB-C490-41099859AD51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2" creationId="{755B7405-D056-F4D7-5044-E3FA72DC5E63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6" creationId="{2AED318E-2291-20DF-1182-F11538BFB586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7" creationId="{7E6104CD-0F25-6B75-B963-10911C0A3DD8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8" creationId="{DF49ABD5-5DB2-EDE1-B02E-040CB5B163A8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13" creationId="{405E7816-7FCA-F0E6-7CB1-113AA80DF593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17" creationId="{D33303FB-884F-7749-B827-BA72E2CA5B3B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31" creationId="{E4250310-AD31-8C89-F822-4AA4312D8E62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35" creationId="{CC81548F-D0C8-6078-9392-67B186AC4229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36" creationId="{FC355E94-8D42-CB7A-068C-02FC7CE1DCB0}"/>
          </ac:spMkLst>
        </pc:spChg>
        <pc:spChg chg="mod">
          <ac:chgData name="Hasan Selim" userId="84cd2103f36ef0dc" providerId="LiveId" clId="{BD78948B-4F87-4EAF-AC66-CFFFC624D573}" dt="2025-08-05T12:44:57.636" v="243" actId="1076"/>
          <ac:spMkLst>
            <pc:docMk/>
            <pc:sldMk cId="3214672097" sldId="358"/>
            <ac:spMk id="287" creationId="{F5AD2013-6E06-11CE-41A6-24786A0966D5}"/>
          </ac:spMkLst>
        </pc:spChg>
        <pc:grpChg chg="mod">
          <ac:chgData name="Hasan Selim" userId="84cd2103f36ef0dc" providerId="LiveId" clId="{BD78948B-4F87-4EAF-AC66-CFFFC624D573}" dt="2025-08-05T12:35:07.774" v="120" actId="1076"/>
          <ac:grpSpMkLst>
            <pc:docMk/>
            <pc:sldMk cId="3214672097" sldId="358"/>
            <ac:grpSpMk id="7" creationId="{4E125430-61E0-9ED4-0085-2F2EE4ED0E90}"/>
          </ac:grpSpMkLst>
        </pc:grpChg>
        <pc:grpChg chg="del mod">
          <ac:chgData name="Hasan Selim" userId="84cd2103f36ef0dc" providerId="LiveId" clId="{BD78948B-4F87-4EAF-AC66-CFFFC624D573}" dt="2025-08-05T12:34:50.524" v="113" actId="478"/>
          <ac:grpSpMkLst>
            <pc:docMk/>
            <pc:sldMk cId="3214672097" sldId="358"/>
            <ac:grpSpMk id="165" creationId="{36689096-E3B1-9BD7-FDBB-606BFA294FC7}"/>
          </ac:grpSpMkLst>
        </pc:grpChg>
        <pc:picChg chg="del">
          <ac:chgData name="Hasan Selim" userId="84cd2103f36ef0dc" providerId="LiveId" clId="{BD78948B-4F87-4EAF-AC66-CFFFC624D573}" dt="2025-08-05T12:35:02.018" v="118" actId="478"/>
          <ac:picMkLst>
            <pc:docMk/>
            <pc:sldMk cId="3214672097" sldId="358"/>
            <ac:picMk id="30" creationId="{9792428C-A526-147F-7B4C-74568432AB8F}"/>
          </ac:picMkLst>
        </pc:picChg>
        <pc:picChg chg="add mod">
          <ac:chgData name="Hasan Selim" userId="84cd2103f36ef0dc" providerId="LiveId" clId="{BD78948B-4F87-4EAF-AC66-CFFFC624D573}" dt="2025-08-05T12:42:21.394" v="191" actId="1076"/>
          <ac:picMkLst>
            <pc:docMk/>
            <pc:sldMk cId="3214672097" sldId="358"/>
            <ac:picMk id="47" creationId="{C5384FF6-672B-2F3C-D69C-C97D16A61938}"/>
          </ac:picMkLst>
        </pc:picChg>
        <pc:picChg chg="add mod">
          <ac:chgData name="Hasan Selim" userId="84cd2103f36ef0dc" providerId="LiveId" clId="{BD78948B-4F87-4EAF-AC66-CFFFC624D573}" dt="2025-08-05T12:42:16.404" v="189" actId="1076"/>
          <ac:picMkLst>
            <pc:docMk/>
            <pc:sldMk cId="3214672097" sldId="358"/>
            <ac:picMk id="49" creationId="{4E2E03DE-5724-BAFA-6F3C-5C7CF72F0E5F}"/>
          </ac:picMkLst>
        </pc:picChg>
        <pc:picChg chg="add del mod">
          <ac:chgData name="Hasan Selim" userId="84cd2103f36ef0dc" providerId="LiveId" clId="{BD78948B-4F87-4EAF-AC66-CFFFC624D573}" dt="2025-08-05T12:42:25.413" v="192" actId="478"/>
          <ac:picMkLst>
            <pc:docMk/>
            <pc:sldMk cId="3214672097" sldId="358"/>
            <ac:picMk id="51" creationId="{EFA35C26-1464-433F-F425-CB192875607F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53" creationId="{5AFF286C-2C1D-CB8A-9A72-E7D67B41F9D7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55" creationId="{4E20C972-11BC-D63A-4695-A443403F18F2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57" creationId="{7A088698-2452-B943-C0E0-DE1664007600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59" creationId="{071DCBEF-ED86-2C63-3590-E2C55C51EDE7}"/>
          </ac:picMkLst>
        </pc:picChg>
        <pc:picChg chg="add del mod">
          <ac:chgData name="Hasan Selim" userId="84cd2103f36ef0dc" providerId="LiveId" clId="{BD78948B-4F87-4EAF-AC66-CFFFC624D573}" dt="2025-08-05T12:45:18.816" v="247" actId="478"/>
          <ac:picMkLst>
            <pc:docMk/>
            <pc:sldMk cId="3214672097" sldId="358"/>
            <ac:picMk id="61" creationId="{4ADADF60-1B8A-9FFF-8729-19C58CC95969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63" creationId="{BFB0FEEF-3AA2-BBC9-C49D-694AAE8508E7}"/>
          </ac:picMkLst>
        </pc:picChg>
        <pc:picChg chg="add mod">
          <ac:chgData name="Hasan Selim" userId="84cd2103f36ef0dc" providerId="LiveId" clId="{BD78948B-4F87-4EAF-AC66-CFFFC624D573}" dt="2025-08-05T12:45:26.637" v="248" actId="1076"/>
          <ac:picMkLst>
            <pc:docMk/>
            <pc:sldMk cId="3214672097" sldId="358"/>
            <ac:picMk id="129" creationId="{57F43110-76EA-1973-478F-D8D906FFEC90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1" creationId="{F9486EAB-C135-CDE0-C463-3A3C16DE78C0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3" creationId="{6742A249-791E-9852-968A-39F6B39EA319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5" creationId="{62F661EB-1201-4623-E606-656058A5E797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7" creationId="{A5D28A49-B248-D41E-FCDA-8E366BA773A5}"/>
          </ac:picMkLst>
        </pc:picChg>
        <pc:picChg chg="add del mod">
          <ac:chgData name="Hasan Selim" userId="84cd2103f36ef0dc" providerId="LiveId" clId="{BD78948B-4F87-4EAF-AC66-CFFFC624D573}" dt="2025-08-05T12:43:36.019" v="212" actId="478"/>
          <ac:picMkLst>
            <pc:docMk/>
            <pc:sldMk cId="3214672097" sldId="358"/>
            <ac:picMk id="139" creationId="{A0F17BBB-F070-9542-25D9-5137E2BE57AC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141" creationId="{2829AB15-5D6F-6108-ABE7-54D17281A2D8}"/>
          </ac:picMkLst>
        </pc:picChg>
        <pc:picChg chg="add mod">
          <ac:chgData name="Hasan Selim" userId="84cd2103f36ef0dc" providerId="LiveId" clId="{BD78948B-4F87-4EAF-AC66-CFFFC624D573}" dt="2025-08-05T12:42:10.677" v="186" actId="14100"/>
          <ac:picMkLst>
            <pc:docMk/>
            <pc:sldMk cId="3214672097" sldId="358"/>
            <ac:picMk id="143" creationId="{DDD37044-789B-DE90-4403-27C921CAE674}"/>
          </ac:picMkLst>
        </pc:picChg>
        <pc:picChg chg="mod">
          <ac:chgData name="Hasan Selim" userId="84cd2103f36ef0dc" providerId="LiveId" clId="{BD78948B-4F87-4EAF-AC66-CFFFC624D573}" dt="2025-08-05T12:35:21.105" v="122" actId="1076"/>
          <ac:picMkLst>
            <pc:docMk/>
            <pc:sldMk cId="3214672097" sldId="358"/>
            <ac:picMk id="237" creationId="{F86E6BA2-EB37-5DF0-B970-94754A09076C}"/>
          </ac:picMkLst>
        </pc:picChg>
        <pc:picChg chg="del mod">
          <ac:chgData name="Hasan Selim" userId="84cd2103f36ef0dc" providerId="LiveId" clId="{BD78948B-4F87-4EAF-AC66-CFFFC624D573}" dt="2025-08-05T12:44:42.977" v="239" actId="478"/>
          <ac:picMkLst>
            <pc:docMk/>
            <pc:sldMk cId="3214672097" sldId="358"/>
            <ac:picMk id="301" creationId="{92CEC405-CF8C-7884-7FF1-CA4AFE610D87}"/>
          </ac:picMkLst>
        </pc:picChg>
        <pc:picChg chg="mod">
          <ac:chgData name="Hasan Selim" userId="84cd2103f36ef0dc" providerId="LiveId" clId="{BD78948B-4F87-4EAF-AC66-CFFFC624D573}" dt="2025-08-05T12:41:34.349" v="170" actId="1076"/>
          <ac:picMkLst>
            <pc:docMk/>
            <pc:sldMk cId="3214672097" sldId="358"/>
            <ac:picMk id="305" creationId="{7867E5D3-E9E0-6A4B-1DB3-0C96BA915178}"/>
          </ac:picMkLst>
        </pc:picChg>
        <pc:picChg chg="mod ord">
          <ac:chgData name="Hasan Selim" userId="84cd2103f36ef0dc" providerId="LiveId" clId="{BD78948B-4F87-4EAF-AC66-CFFFC624D573}" dt="2025-08-05T12:35:49.371" v="126" actId="1076"/>
          <ac:picMkLst>
            <pc:docMk/>
            <pc:sldMk cId="3214672097" sldId="358"/>
            <ac:picMk id="306" creationId="{B01AF582-910A-A2D5-FB72-90E3385A2AB4}"/>
          </ac:picMkLst>
        </pc:picChg>
        <pc:picChg chg="del mod">
          <ac:chgData name="Hasan Selim" userId="84cd2103f36ef0dc" providerId="LiveId" clId="{BD78948B-4F87-4EAF-AC66-CFFFC624D573}" dt="2025-08-05T12:32:39.270" v="80" actId="478"/>
          <ac:picMkLst>
            <pc:docMk/>
            <pc:sldMk cId="3214672097" sldId="358"/>
            <ac:picMk id="307" creationId="{83FD42CA-4034-7A6D-01B2-3984F2974804}"/>
          </ac:picMkLst>
        </pc:picChg>
        <pc:picChg chg="del mod">
          <ac:chgData name="Hasan Selim" userId="84cd2103f36ef0dc" providerId="LiveId" clId="{BD78948B-4F87-4EAF-AC66-CFFFC624D573}" dt="2025-08-05T12:32:38.456" v="78" actId="478"/>
          <ac:picMkLst>
            <pc:docMk/>
            <pc:sldMk cId="3214672097" sldId="358"/>
            <ac:picMk id="308" creationId="{B8642DD0-6217-3B16-06EB-FAE2D79466D8}"/>
          </ac:picMkLst>
        </pc:picChg>
        <pc:picChg chg="del mod">
          <ac:chgData name="Hasan Selim" userId="84cd2103f36ef0dc" providerId="LiveId" clId="{BD78948B-4F87-4EAF-AC66-CFFFC624D573}" dt="2025-08-05T12:44:43.958" v="240" actId="478"/>
          <ac:picMkLst>
            <pc:docMk/>
            <pc:sldMk cId="3214672097" sldId="358"/>
            <ac:picMk id="309" creationId="{31F30141-D913-CB85-FC3E-FA32F9156343}"/>
          </ac:picMkLst>
        </pc:picChg>
        <pc:picChg chg="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311" creationId="{ED4BCC96-761A-75E2-A91A-45E969C92921}"/>
          </ac:picMkLst>
        </pc:picChg>
        <pc:picChg chg="del mod">
          <ac:chgData name="Hasan Selim" userId="84cd2103f36ef0dc" providerId="LiveId" clId="{BD78948B-4F87-4EAF-AC66-CFFFC624D573}" dt="2025-08-05T12:43:19.839" v="210" actId="478"/>
          <ac:picMkLst>
            <pc:docMk/>
            <pc:sldMk cId="3214672097" sldId="358"/>
            <ac:picMk id="313" creationId="{D96C0D51-B093-377B-36C7-3A40F017BDD4}"/>
          </ac:picMkLst>
        </pc:picChg>
        <pc:picChg chg="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315" creationId="{5D6B6D98-A42F-7C8F-F2CA-F5F39CBE70DC}"/>
          </ac:picMkLst>
        </pc:picChg>
      </pc:sldChg>
      <pc:sldChg chg="addSp delSp modSp add mod ord setBg">
        <pc:chgData name="Hasan Selim" userId="84cd2103f36ef0dc" providerId="LiveId" clId="{BD78948B-4F87-4EAF-AC66-CFFFC624D573}" dt="2025-08-05T13:16:57.813" v="707" actId="164"/>
        <pc:sldMkLst>
          <pc:docMk/>
          <pc:sldMk cId="2852566979" sldId="412"/>
        </pc:sldMkLst>
        <pc:grpChg chg="add mod">
          <ac:chgData name="Hasan Selim" userId="84cd2103f36ef0dc" providerId="LiveId" clId="{BD78948B-4F87-4EAF-AC66-CFFFC624D573}" dt="2025-08-05T13:16:57.813" v="707" actId="164"/>
          <ac:grpSpMkLst>
            <pc:docMk/>
            <pc:sldMk cId="2852566979" sldId="412"/>
            <ac:grpSpMk id="3" creationId="{658B4EAB-EF28-4DA5-B5C3-9C4D9638B5CD}"/>
          </ac:grpSpMkLst>
        </pc:grpChg>
        <pc:grpChg chg="mod">
          <ac:chgData name="Hasan Selim" userId="84cd2103f36ef0dc" providerId="LiveId" clId="{BD78948B-4F87-4EAF-AC66-CFFFC624D573}" dt="2025-08-05T13:16:57.813" v="707" actId="164"/>
          <ac:grpSpMkLst>
            <pc:docMk/>
            <pc:sldMk cId="2852566979" sldId="412"/>
            <ac:grpSpMk id="234" creationId="{BD69A988-2B6D-EF1C-DDCB-0A5F9EA5E63C}"/>
          </ac:grpSpMkLst>
        </pc:grpChg>
        <pc:picChg chg="add mod">
          <ac:chgData name="Hasan Selim" userId="84cd2103f36ef0dc" providerId="LiveId" clId="{BD78948B-4F87-4EAF-AC66-CFFFC624D573}" dt="2025-08-05T13:16:57.813" v="707" actId="164"/>
          <ac:picMkLst>
            <pc:docMk/>
            <pc:sldMk cId="2852566979" sldId="412"/>
            <ac:picMk id="2" creationId="{4D89B053-6B7B-BA75-8295-CB9DC4AECDB0}"/>
          </ac:picMkLst>
        </pc:picChg>
        <pc:picChg chg="del">
          <ac:chgData name="Hasan Selim" userId="84cd2103f36ef0dc" providerId="LiveId" clId="{BD78948B-4F87-4EAF-AC66-CFFFC624D573}" dt="2025-08-05T12:53:28.274" v="354" actId="478"/>
          <ac:picMkLst>
            <pc:docMk/>
            <pc:sldMk cId="2852566979" sldId="412"/>
            <ac:picMk id="366" creationId="{595D0550-225E-3154-D830-CCBB7FB032E8}"/>
          </ac:picMkLst>
        </pc:picChg>
        <pc:picChg chg="del mod">
          <ac:chgData name="Hasan Selim" userId="84cd2103f36ef0dc" providerId="LiveId" clId="{BD78948B-4F87-4EAF-AC66-CFFFC624D573}" dt="2025-08-05T12:53:24.466" v="350" actId="478"/>
          <ac:picMkLst>
            <pc:docMk/>
            <pc:sldMk cId="2852566979" sldId="412"/>
            <ac:picMk id="367" creationId="{963DB2AA-8D1A-798D-7586-20D3D3F79C1F}"/>
          </ac:picMkLst>
        </pc:picChg>
        <pc:picChg chg="del">
          <ac:chgData name="Hasan Selim" userId="84cd2103f36ef0dc" providerId="LiveId" clId="{BD78948B-4F87-4EAF-AC66-CFFFC624D573}" dt="2025-08-05T12:53:26.844" v="352" actId="478"/>
          <ac:picMkLst>
            <pc:docMk/>
            <pc:sldMk cId="2852566979" sldId="412"/>
            <ac:picMk id="368" creationId="{60878E05-1106-4A43-119E-29E9BC0A2040}"/>
          </ac:picMkLst>
        </pc:picChg>
        <pc:picChg chg="del">
          <ac:chgData name="Hasan Selim" userId="84cd2103f36ef0dc" providerId="LiveId" clId="{BD78948B-4F87-4EAF-AC66-CFFFC624D573}" dt="2025-08-05T12:53:27.673" v="353" actId="478"/>
          <ac:picMkLst>
            <pc:docMk/>
            <pc:sldMk cId="2852566979" sldId="412"/>
            <ac:picMk id="369" creationId="{8B98F633-8627-7849-6144-CAF1140702F3}"/>
          </ac:picMkLst>
        </pc:picChg>
        <pc:picChg chg="del">
          <ac:chgData name="Hasan Selim" userId="84cd2103f36ef0dc" providerId="LiveId" clId="{BD78948B-4F87-4EAF-AC66-CFFFC624D573}" dt="2025-08-05T12:53:26.389" v="351" actId="478"/>
          <ac:picMkLst>
            <pc:docMk/>
            <pc:sldMk cId="2852566979" sldId="412"/>
            <ac:picMk id="370" creationId="{FA4BF2D0-5112-2ECE-CBCC-A9BE7780B486}"/>
          </ac:picMkLst>
        </pc:picChg>
      </pc:sldChg>
      <pc:sldChg chg="addSp delSp modSp add del mod">
        <pc:chgData name="Hasan Selim" userId="84cd2103f36ef0dc" providerId="LiveId" clId="{BD78948B-4F87-4EAF-AC66-CFFFC624D573}" dt="2025-08-05T13:14:27.009" v="693" actId="47"/>
        <pc:sldMkLst>
          <pc:docMk/>
          <pc:sldMk cId="3165081508" sldId="471"/>
        </pc:sldMkLst>
        <pc:spChg chg="del mod">
          <ac:chgData name="Hasan Selim" userId="84cd2103f36ef0dc" providerId="LiveId" clId="{BD78948B-4F87-4EAF-AC66-CFFFC624D573}" dt="2025-08-05T12:30:51.562" v="7" actId="478"/>
          <ac:spMkLst>
            <pc:docMk/>
            <pc:sldMk cId="3165081508" sldId="471"/>
            <ac:spMk id="26" creationId="{AA10B143-CA1A-83F8-E65B-A07CD594B0B2}"/>
          </ac:spMkLst>
        </pc:spChg>
        <pc:spChg chg="add del mod">
          <ac:chgData name="Hasan Selim" userId="84cd2103f36ef0dc" providerId="LiveId" clId="{BD78948B-4F87-4EAF-AC66-CFFFC624D573}" dt="2025-08-05T12:30:59.704" v="10" actId="21"/>
          <ac:spMkLst>
            <pc:docMk/>
            <pc:sldMk cId="3165081508" sldId="471"/>
            <ac:spMk id="287" creationId="{F5AD2013-6E06-11CE-41A6-24786A0966D5}"/>
          </ac:spMkLst>
        </pc:spChg>
        <pc:grpChg chg="add del">
          <ac:chgData name="Hasan Selim" userId="84cd2103f36ef0dc" providerId="LiveId" clId="{BD78948B-4F87-4EAF-AC66-CFFFC624D573}" dt="2025-08-05T12:30:56.360" v="9" actId="21"/>
          <ac:grpSpMkLst>
            <pc:docMk/>
            <pc:sldMk cId="3165081508" sldId="471"/>
            <ac:grpSpMk id="165" creationId="{36689096-E3B1-9BD7-FDBB-606BFA294FC7}"/>
          </ac:grpSpMkLst>
        </pc:grpChg>
        <pc:grpChg chg="mod">
          <ac:chgData name="Hasan Selim" userId="84cd2103f36ef0dc" providerId="LiveId" clId="{BD78948B-4F87-4EAF-AC66-CFFFC624D573}" dt="2025-08-05T12:52:37.586" v="338" actId="1076"/>
          <ac:grpSpMkLst>
            <pc:docMk/>
            <pc:sldMk cId="3165081508" sldId="471"/>
            <ac:grpSpMk id="239" creationId="{A3F9967C-FBB6-CF06-BD6F-8BF2B42BA208}"/>
          </ac:grpSpMkLst>
        </pc:grpChg>
        <pc:picChg chg="mod">
          <ac:chgData name="Hasan Selim" userId="84cd2103f36ef0dc" providerId="LiveId" clId="{BD78948B-4F87-4EAF-AC66-CFFFC624D573}" dt="2025-08-05T12:51:00.386" v="306" actId="1076"/>
          <ac:picMkLst>
            <pc:docMk/>
            <pc:sldMk cId="3165081508" sldId="471"/>
            <ac:picMk id="4" creationId="{B436575D-F788-FE2F-34B0-D7E776AF9AF6}"/>
          </ac:picMkLst>
        </pc:picChg>
        <pc:picChg chg="mod">
          <ac:chgData name="Hasan Selim" userId="84cd2103f36ef0dc" providerId="LiveId" clId="{BD78948B-4F87-4EAF-AC66-CFFFC624D573}" dt="2025-08-05T13:10:05.811" v="639" actId="1076"/>
          <ac:picMkLst>
            <pc:docMk/>
            <pc:sldMk cId="3165081508" sldId="471"/>
            <ac:picMk id="5" creationId="{F4E99126-3B65-A2CC-72EA-2FB631F26CEE}"/>
          </ac:picMkLst>
        </pc:picChg>
        <pc:picChg chg="del mod">
          <ac:chgData name="Hasan Selim" userId="84cd2103f36ef0dc" providerId="LiveId" clId="{BD78948B-4F87-4EAF-AC66-CFFFC624D573}" dt="2025-08-05T13:10:11.652" v="641" actId="21"/>
          <ac:picMkLst>
            <pc:docMk/>
            <pc:sldMk cId="3165081508" sldId="471"/>
            <ac:picMk id="157" creationId="{11641419-CB03-2FA4-1598-23054D5BB1CB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237" creationId="{F86E6BA2-EB37-5DF0-B970-94754A09076C}"/>
          </ac:picMkLst>
        </pc:picChg>
        <pc:picChg chg="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1" creationId="{92CEC405-CF8C-7884-7FF1-CA4AFE610D87}"/>
          </ac:picMkLst>
        </pc:picChg>
        <pc:picChg chg="del mod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5" creationId="{7867E5D3-E9E0-6A4B-1DB3-0C96BA915178}"/>
          </ac:picMkLst>
        </pc:picChg>
        <pc:picChg chg="add del mod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6" creationId="{B01AF582-910A-A2D5-FB72-90E3385A2AB4}"/>
          </ac:picMkLst>
        </pc:picChg>
        <pc:picChg chg="add del">
          <ac:chgData name="Hasan Selim" userId="84cd2103f36ef0dc" providerId="LiveId" clId="{BD78948B-4F87-4EAF-AC66-CFFFC624D573}" dt="2025-08-05T12:30:56.360" v="9" actId="21"/>
          <ac:picMkLst>
            <pc:docMk/>
            <pc:sldMk cId="3165081508" sldId="471"/>
            <ac:picMk id="307" creationId="{83FD42CA-4034-7A6D-01B2-3984F2974804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8" creationId="{B8642DD0-6217-3B16-06EB-FAE2D79466D8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9" creationId="{31F30141-D913-CB85-FC3E-FA32F9156343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11" creationId="{ED4BCC96-761A-75E2-A91A-45E969C92921}"/>
          </ac:picMkLst>
        </pc:picChg>
        <pc:picChg chg="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13" creationId="{D96C0D51-B093-377B-36C7-3A40F017BDD4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15" creationId="{5D6B6D98-A42F-7C8F-F2CA-F5F39CBE70DC}"/>
          </ac:picMkLst>
        </pc:picChg>
      </pc:sldChg>
      <pc:sldChg chg="delSp modSp add del mod">
        <pc:chgData name="Hasan Selim" userId="84cd2103f36ef0dc" providerId="LiveId" clId="{BD78948B-4F87-4EAF-AC66-CFFFC624D573}" dt="2025-08-05T13:14:27.009" v="693" actId="47"/>
        <pc:sldMkLst>
          <pc:docMk/>
          <pc:sldMk cId="770311794" sldId="472"/>
        </pc:sldMkLst>
        <pc:spChg chg="del">
          <ac:chgData name="Hasan Selim" userId="84cd2103f36ef0dc" providerId="LiveId" clId="{BD78948B-4F87-4EAF-AC66-CFFFC624D573}" dt="2025-08-05T12:55:14.065" v="390" actId="478"/>
          <ac:spMkLst>
            <pc:docMk/>
            <pc:sldMk cId="770311794" sldId="472"/>
            <ac:spMk id="27" creationId="{8505E859-7AAF-0F73-F630-1EB1BE317AF9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198" creationId="{24145E2F-B4F3-C5F1-9EAB-FFB160BD2087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219" creationId="{F97DDD10-9E7D-760C-19ED-FE0155B79137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221" creationId="{BAA60193-D285-FBC1-FD55-864EE4D51419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223" creationId="{F4DEF6AD-E492-47D8-61A3-D5D4D2C14C00}"/>
          </ac:spMkLst>
        </pc:spChg>
        <pc:picChg chg="mod">
          <ac:chgData name="Hasan Selim" userId="84cd2103f36ef0dc" providerId="LiveId" clId="{BD78948B-4F87-4EAF-AC66-CFFFC624D573}" dt="2025-08-05T12:55:16.881" v="392" actId="1076"/>
          <ac:picMkLst>
            <pc:docMk/>
            <pc:sldMk cId="770311794" sldId="472"/>
            <ac:picMk id="3" creationId="{03825A28-E7E0-787D-2CEA-CD963951D10D}"/>
          </ac:picMkLst>
        </pc:picChg>
        <pc:picChg chg="mod">
          <ac:chgData name="Hasan Selim" userId="84cd2103f36ef0dc" providerId="LiveId" clId="{BD78948B-4F87-4EAF-AC66-CFFFC624D573}" dt="2025-08-05T13:03:17.460" v="530" actId="1076"/>
          <ac:picMkLst>
            <pc:docMk/>
            <pc:sldMk cId="770311794" sldId="472"/>
            <ac:picMk id="6" creationId="{D973BBE8-3F70-C411-8542-8843526D1599}"/>
          </ac:picMkLst>
        </pc:picChg>
      </pc:sldChg>
      <pc:sldChg chg="addSp delSp modSp add mod">
        <pc:chgData name="Hasan Selim" userId="84cd2103f36ef0dc" providerId="LiveId" clId="{BD78948B-4F87-4EAF-AC66-CFFFC624D573}" dt="2025-08-05T13:09:43.568" v="638" actId="478"/>
        <pc:sldMkLst>
          <pc:docMk/>
          <pc:sldMk cId="3361783620" sldId="473"/>
        </pc:sldMkLst>
        <pc:spChg chg="mod">
          <ac:chgData name="Hasan Selim" userId="84cd2103f36ef0dc" providerId="LiveId" clId="{BD78948B-4F87-4EAF-AC66-CFFFC624D573}" dt="2025-08-05T12:46:20.783" v="260"/>
          <ac:spMkLst>
            <pc:docMk/>
            <pc:sldMk cId="3361783620" sldId="473"/>
            <ac:spMk id="3" creationId="{DD473A20-0E7D-8978-B700-600129C767D2}"/>
          </ac:spMkLst>
        </pc:spChg>
        <pc:spChg chg="mod">
          <ac:chgData name="Hasan Selim" userId="84cd2103f36ef0dc" providerId="LiveId" clId="{BD78948B-4F87-4EAF-AC66-CFFFC624D573}" dt="2025-08-05T12:53:07.442" v="348" actId="1076"/>
          <ac:spMkLst>
            <pc:docMk/>
            <pc:sldMk cId="3361783620" sldId="473"/>
            <ac:spMk id="6" creationId="{CA957A84-C9A2-D469-3634-BFA7D28CCC7E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15" creationId="{AD122993-502B-1C53-C7C4-91E420FE2910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17" creationId="{AC3C411C-D877-2AE1-6D92-B307EF6F1920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19" creationId="{BC488000-F724-CC9B-63CC-9240AEC0DD1E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25" creationId="{5F37E511-B4C1-4F0F-4DFE-0DDDF5FE7D93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26" creationId="{59EAD5B5-5921-D116-3E58-93314BA34C51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1" creationId="{6C16FF0F-740D-D4E3-E97D-E8AEBDA8355C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2" creationId="{1CFC632A-0213-1963-DE2C-D7ABFEE7F02A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5" creationId="{1EC9F54E-FA38-70BE-4496-2ABB0F97FF3D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6" creationId="{C21F8815-B02B-71C7-3AD9-211C7D6920AB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9" creationId="{3EFE00CB-B0C6-17D3-B2DE-6D39913974F9}"/>
          </ac:spMkLst>
        </pc:spChg>
        <pc:spChg chg="add mod">
          <ac:chgData name="Hasan Selim" userId="84cd2103f36ef0dc" providerId="LiveId" clId="{BD78948B-4F87-4EAF-AC66-CFFFC624D573}" dt="2025-08-05T13:09:39.453" v="637" actId="403"/>
          <ac:spMkLst>
            <pc:docMk/>
            <pc:sldMk cId="3361783620" sldId="473"/>
            <ac:spMk id="198" creationId="{24145E2F-B4F3-C5F1-9EAB-FFB160BD2087}"/>
          </ac:spMkLst>
        </pc:spChg>
        <pc:spChg chg="add mod">
          <ac:chgData name="Hasan Selim" userId="84cd2103f36ef0dc" providerId="LiveId" clId="{BD78948B-4F87-4EAF-AC66-CFFFC624D573}" dt="2025-08-05T13:09:39.453" v="637" actId="403"/>
          <ac:spMkLst>
            <pc:docMk/>
            <pc:sldMk cId="3361783620" sldId="473"/>
            <ac:spMk id="219" creationId="{F97DDD10-9E7D-760C-19ED-FE0155B79137}"/>
          </ac:spMkLst>
        </pc:spChg>
        <pc:spChg chg="add mod">
          <ac:chgData name="Hasan Selim" userId="84cd2103f36ef0dc" providerId="LiveId" clId="{BD78948B-4F87-4EAF-AC66-CFFFC624D573}" dt="2025-08-05T13:09:39.453" v="637" actId="403"/>
          <ac:spMkLst>
            <pc:docMk/>
            <pc:sldMk cId="3361783620" sldId="473"/>
            <ac:spMk id="221" creationId="{BAA60193-D285-FBC1-FD55-864EE4D51419}"/>
          </ac:spMkLst>
        </pc:spChg>
        <pc:spChg chg="add del mod">
          <ac:chgData name="Hasan Selim" userId="84cd2103f36ef0dc" providerId="LiveId" clId="{BD78948B-4F87-4EAF-AC66-CFFFC624D573}" dt="2025-08-05T13:09:43.568" v="638" actId="478"/>
          <ac:spMkLst>
            <pc:docMk/>
            <pc:sldMk cId="3361783620" sldId="473"/>
            <ac:spMk id="223" creationId="{F4DEF6AD-E492-47D8-61A3-D5D4D2C14C00}"/>
          </ac:spMkLst>
        </pc:spChg>
        <pc:grpChg chg="mod">
          <ac:chgData name="Hasan Selim" userId="84cd2103f36ef0dc" providerId="LiveId" clId="{BD78948B-4F87-4EAF-AC66-CFFFC624D573}" dt="2025-08-05T12:52:46.750" v="340" actId="164"/>
          <ac:grpSpMkLst>
            <pc:docMk/>
            <pc:sldMk cId="3361783620" sldId="473"/>
            <ac:grpSpMk id="12" creationId="{E9B8DD0A-3F82-B4F2-910F-009157EC2231}"/>
          </ac:grpSpMkLst>
        </pc:grpChg>
        <pc:grpChg chg="add mod">
          <ac:chgData name="Hasan Selim" userId="84cd2103f36ef0dc" providerId="LiveId" clId="{BD78948B-4F87-4EAF-AC66-CFFFC624D573}" dt="2025-08-05T12:53:04.183" v="347" actId="14100"/>
          <ac:grpSpMkLst>
            <pc:docMk/>
            <pc:sldMk cId="3361783620" sldId="473"/>
            <ac:grpSpMk id="42" creationId="{82B8FD63-7E4C-A855-F9C9-70AD3F2F8FC8}"/>
          </ac:grpSpMkLst>
        </pc:grpChg>
        <pc:picChg chg="add del mod">
          <ac:chgData name="Hasan Selim" userId="84cd2103f36ef0dc" providerId="LiveId" clId="{BD78948B-4F87-4EAF-AC66-CFFFC624D573}" dt="2025-08-05T12:52:16.678" v="331" actId="478"/>
          <ac:picMkLst>
            <pc:docMk/>
            <pc:sldMk cId="3361783620" sldId="473"/>
            <ac:picMk id="2" creationId="{CFC013A2-A657-1306-936D-5255D32C326D}"/>
          </ac:picMkLst>
        </pc:picChg>
        <pc:picChg chg="add del mod">
          <ac:chgData name="Hasan Selim" userId="84cd2103f36ef0dc" providerId="LiveId" clId="{BD78948B-4F87-4EAF-AC66-CFFFC624D573}" dt="2025-08-05T12:52:16.678" v="331" actId="478"/>
          <ac:picMkLst>
            <pc:docMk/>
            <pc:sldMk cId="3361783620" sldId="473"/>
            <ac:picMk id="4" creationId="{6E43CB27-D4BB-A30F-1C0B-D7CC59B0705B}"/>
          </ac:picMkLst>
        </pc:picChg>
        <pc:picChg chg="add del mod">
          <ac:chgData name="Hasan Selim" userId="84cd2103f36ef0dc" providerId="LiveId" clId="{BD78948B-4F87-4EAF-AC66-CFFFC624D573}" dt="2025-08-05T12:52:16.678" v="331" actId="478"/>
          <ac:picMkLst>
            <pc:docMk/>
            <pc:sldMk cId="3361783620" sldId="473"/>
            <ac:picMk id="5" creationId="{F9FE0E0F-E7BE-A97B-4310-51DA6DBE365E}"/>
          </ac:picMkLst>
        </pc:picChg>
        <pc:picChg chg="add del mod">
          <ac:chgData name="Hasan Selim" userId="84cd2103f36ef0dc" providerId="LiveId" clId="{BD78948B-4F87-4EAF-AC66-CFFFC624D573}" dt="2025-08-05T13:09:27.031" v="627" actId="478"/>
          <ac:picMkLst>
            <pc:docMk/>
            <pc:sldMk cId="3361783620" sldId="473"/>
            <ac:picMk id="7" creationId="{979A48D5-C51A-6E99-BA05-B8ABF499D2D3}"/>
          </ac:picMkLst>
        </pc:picChg>
        <pc:picChg chg="add del mod">
          <ac:chgData name="Hasan Selim" userId="84cd2103f36ef0dc" providerId="LiveId" clId="{BD78948B-4F87-4EAF-AC66-CFFFC624D573}" dt="2025-08-05T13:09:27.648" v="628" actId="478"/>
          <ac:picMkLst>
            <pc:docMk/>
            <pc:sldMk cId="3361783620" sldId="473"/>
            <ac:picMk id="8" creationId="{70DC980B-1C92-6499-1543-2D67889CDD06}"/>
          </ac:picMkLst>
        </pc:picChg>
        <pc:picChg chg="add del mod">
          <ac:chgData name="Hasan Selim" userId="84cd2103f36ef0dc" providerId="LiveId" clId="{BD78948B-4F87-4EAF-AC66-CFFFC624D573}" dt="2025-08-05T13:09:28.123" v="629" actId="478"/>
          <ac:picMkLst>
            <pc:docMk/>
            <pc:sldMk cId="3361783620" sldId="473"/>
            <ac:picMk id="9" creationId="{E5E5746B-B7A7-A996-84D3-F7561359C932}"/>
          </ac:picMkLst>
        </pc:picChg>
        <pc:picChg chg="mod">
          <ac:chgData name="Hasan Selim" userId="84cd2103f36ef0dc" providerId="LiveId" clId="{BD78948B-4F87-4EAF-AC66-CFFFC624D573}" dt="2025-08-05T12:52:46.750" v="340" actId="164"/>
          <ac:picMkLst>
            <pc:docMk/>
            <pc:sldMk cId="3361783620" sldId="473"/>
            <ac:picMk id="10" creationId="{BE1DC165-EC51-B333-52C9-D112942BF0B6}"/>
          </ac:picMkLst>
        </pc:picChg>
        <pc:picChg chg="mod">
          <ac:chgData name="Hasan Selim" userId="84cd2103f36ef0dc" providerId="LiveId" clId="{BD78948B-4F87-4EAF-AC66-CFFFC624D573}" dt="2025-08-05T12:53:00.822" v="346" actId="207"/>
          <ac:picMkLst>
            <pc:docMk/>
            <pc:sldMk cId="3361783620" sldId="473"/>
            <ac:picMk id="11" creationId="{8E8D0503-758B-20AF-3D4C-BF7DA51D495C}"/>
          </ac:picMkLst>
        </pc:picChg>
      </pc:sldChg>
      <pc:sldChg chg="addSp delSp modSp add mod">
        <pc:chgData name="Hasan Selim" userId="84cd2103f36ef0dc" providerId="LiveId" clId="{BD78948B-4F87-4EAF-AC66-CFFFC624D573}" dt="2025-08-05T13:16:20.674" v="699" actId="14100"/>
        <pc:sldMkLst>
          <pc:docMk/>
          <pc:sldMk cId="3660483807" sldId="474"/>
        </pc:sldMkLst>
        <pc:spChg chg="add mod">
          <ac:chgData name="Hasan Selim" userId="84cd2103f36ef0dc" providerId="LiveId" clId="{BD78948B-4F87-4EAF-AC66-CFFFC624D573}" dt="2025-08-05T13:04:38.694" v="555" actId="1076"/>
          <ac:spMkLst>
            <pc:docMk/>
            <pc:sldMk cId="3660483807" sldId="474"/>
            <ac:spMk id="2" creationId="{9FCBE9BD-C744-AA84-9947-0172FFDF5607}"/>
          </ac:spMkLst>
        </pc:spChg>
        <pc:spChg chg="del mod">
          <ac:chgData name="Hasan Selim" userId="84cd2103f36ef0dc" providerId="LiveId" clId="{BD78948B-4F87-4EAF-AC66-CFFFC624D573}" dt="2025-08-05T13:03:54.404" v="546" actId="478"/>
          <ac:spMkLst>
            <pc:docMk/>
            <pc:sldMk cId="3660483807" sldId="474"/>
            <ac:spMk id="3" creationId="{B84B63A4-79BC-36FF-9E9D-0FD335588B9D}"/>
          </ac:spMkLst>
        </pc:spChg>
        <pc:spChg chg="mod">
          <ac:chgData name="Hasan Selim" userId="84cd2103f36ef0dc" providerId="LiveId" clId="{BD78948B-4F87-4EAF-AC66-CFFFC624D573}" dt="2025-08-05T13:04:38.694" v="555" actId="1076"/>
          <ac:spMkLst>
            <pc:docMk/>
            <pc:sldMk cId="3660483807" sldId="474"/>
            <ac:spMk id="6" creationId="{26F26981-C100-BD4E-08C6-906E000546FE}"/>
          </ac:spMkLst>
        </pc:spChg>
        <pc:spChg chg="add mod">
          <ac:chgData name="Hasan Selim" userId="84cd2103f36ef0dc" providerId="LiveId" clId="{BD78948B-4F87-4EAF-AC66-CFFFC624D573}" dt="2025-08-05T13:02:44.822" v="524" actId="571"/>
          <ac:spMkLst>
            <pc:docMk/>
            <pc:sldMk cId="3660483807" sldId="474"/>
            <ac:spMk id="11" creationId="{2FFF629B-CEA9-81CF-3910-97223A504545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19" creationId="{FCADA261-62C5-85C6-1251-8E5B5E205742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21" creationId="{5C60CD5D-7263-1786-DAC1-F8AADC77F0B9}"/>
          </ac:spMkLst>
        </pc:spChg>
        <pc:spChg chg="mod">
          <ac:chgData name="Hasan Selim" userId="84cd2103f36ef0dc" providerId="LiveId" clId="{BD78948B-4F87-4EAF-AC66-CFFFC624D573}" dt="2025-08-05T13:16:20.674" v="699" actId="14100"/>
          <ac:spMkLst>
            <pc:docMk/>
            <pc:sldMk cId="3660483807" sldId="474"/>
            <ac:spMk id="24" creationId="{7991D83B-AA3A-6B4D-F073-BF8F890A3B00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26" creationId="{123827EE-EB60-4362-397D-3A3144EF3673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2" creationId="{9B29A28D-31CF-340A-45C3-94DA519A04AD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6" creationId="{2482A333-B9B3-7ECB-DC90-C9E3F781D4A9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7" creationId="{6E48C2DB-4BBB-46FD-775A-30C39F0A5453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8" creationId="{C6486C9C-7AFE-9D1C-08DD-27F2D9257F55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9" creationId="{3DE7CDA1-9418-8D1A-9EC6-ED3F99BF50C3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42" creationId="{1F1B00F4-A508-97F8-AD50-21981FF04BBB}"/>
          </ac:spMkLst>
        </pc:spChg>
        <pc:spChg chg="add mod">
          <ac:chgData name="Hasan Selim" userId="84cd2103f36ef0dc" providerId="LiveId" clId="{BD78948B-4F87-4EAF-AC66-CFFFC624D573}" dt="2025-08-05T13:15:49.853" v="698" actId="14100"/>
          <ac:spMkLst>
            <pc:docMk/>
            <pc:sldMk cId="3660483807" sldId="474"/>
            <ac:spMk id="47" creationId="{462891EE-369B-69FF-74B8-869DFD483EE2}"/>
          </ac:spMkLst>
        </pc:spChg>
        <pc:spChg chg="add del mod">
          <ac:chgData name="Hasan Selim" userId="84cd2103f36ef0dc" providerId="LiveId" clId="{BD78948B-4F87-4EAF-AC66-CFFFC624D573}" dt="2025-08-05T13:03:56.102" v="547" actId="478"/>
          <ac:spMkLst>
            <pc:docMk/>
            <pc:sldMk cId="3660483807" sldId="474"/>
            <ac:spMk id="50" creationId="{D7A4012D-D350-5FF7-F566-674FC0AC8A4F}"/>
          </ac:spMkLst>
        </pc:spChg>
        <pc:grpChg chg="mod">
          <ac:chgData name="Hasan Selim" userId="84cd2103f36ef0dc" providerId="LiveId" clId="{BD78948B-4F87-4EAF-AC66-CFFFC624D573}" dt="2025-08-05T13:03:25.499" v="532" actId="164"/>
          <ac:grpSpMkLst>
            <pc:docMk/>
            <pc:sldMk cId="3660483807" sldId="474"/>
            <ac:grpSpMk id="16" creationId="{001E462A-92DF-7D64-BF02-12D49D1C00A1}"/>
          </ac:grpSpMkLst>
        </pc:grpChg>
        <pc:grpChg chg="add mod">
          <ac:chgData name="Hasan Selim" userId="84cd2103f36ef0dc" providerId="LiveId" clId="{BD78948B-4F87-4EAF-AC66-CFFFC624D573}" dt="2025-08-05T13:15:28.459" v="695" actId="1076"/>
          <ac:grpSpMkLst>
            <pc:docMk/>
            <pc:sldMk cId="3660483807" sldId="474"/>
            <ac:grpSpMk id="48" creationId="{E7312740-BAFA-6CC1-5444-254127648630}"/>
          </ac:grpSpMkLst>
        </pc:grp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4" creationId="{0DB7A5EC-1DE6-0F35-B69F-47477A48D41A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5" creationId="{BE25A6F4-4E7A-36AB-4941-72A2D1514CD6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7" creationId="{1FD6D79E-7485-A823-DB06-9BB3FAD864D0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8" creationId="{9986E5D5-C692-160B-4FB4-B969AE436825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9" creationId="{A0D51F69-BA85-DEAE-CF60-F40D3AA4F6D2}"/>
          </ac:picMkLst>
        </pc:picChg>
        <pc:picChg chg="add del mod">
          <ac:chgData name="Hasan Selim" userId="84cd2103f36ef0dc" providerId="LiveId" clId="{BD78948B-4F87-4EAF-AC66-CFFFC624D573}" dt="2025-08-05T12:54:47.704" v="386" actId="478"/>
          <ac:picMkLst>
            <pc:docMk/>
            <pc:sldMk cId="3660483807" sldId="474"/>
            <ac:picMk id="10" creationId="{8C8AF370-0E82-639C-4C35-960B616334BF}"/>
          </ac:picMkLst>
        </pc:picChg>
        <pc:picChg chg="add mod">
          <ac:chgData name="Hasan Selim" userId="84cd2103f36ef0dc" providerId="LiveId" clId="{BD78948B-4F87-4EAF-AC66-CFFFC624D573}" dt="2025-08-05T13:02:44.822" v="524" actId="571"/>
          <ac:picMkLst>
            <pc:docMk/>
            <pc:sldMk cId="3660483807" sldId="474"/>
            <ac:picMk id="12" creationId="{6E3140D0-DB96-CF38-865E-0303060E55C5}"/>
          </ac:picMkLst>
        </pc:picChg>
        <pc:picChg chg="add mod">
          <ac:chgData name="Hasan Selim" userId="84cd2103f36ef0dc" providerId="LiveId" clId="{BD78948B-4F87-4EAF-AC66-CFFFC624D573}" dt="2025-08-05T13:02:44.822" v="524" actId="571"/>
          <ac:picMkLst>
            <pc:docMk/>
            <pc:sldMk cId="3660483807" sldId="474"/>
            <ac:picMk id="13" creationId="{C9AA3803-DE52-BCA0-6B33-857B50EA34D1}"/>
          </ac:picMkLst>
        </pc:picChg>
        <pc:picChg chg="add mod">
          <ac:chgData name="Hasan Selim" userId="84cd2103f36ef0dc" providerId="LiveId" clId="{BD78948B-4F87-4EAF-AC66-CFFFC624D573}" dt="2025-08-05T13:02:44.822" v="524" actId="571"/>
          <ac:picMkLst>
            <pc:docMk/>
            <pc:sldMk cId="3660483807" sldId="474"/>
            <ac:picMk id="14" creationId="{DC0DB026-F686-BD81-5D5B-CB3977198629}"/>
          </ac:picMkLst>
        </pc:picChg>
        <pc:picChg chg="mod">
          <ac:chgData name="Hasan Selim" userId="84cd2103f36ef0dc" providerId="LiveId" clId="{BD78948B-4F87-4EAF-AC66-CFFFC624D573}" dt="2025-08-05T13:03:25.499" v="532" actId="164"/>
          <ac:picMkLst>
            <pc:docMk/>
            <pc:sldMk cId="3660483807" sldId="474"/>
            <ac:picMk id="15" creationId="{07854E9A-7FAC-A4EB-1A7F-6EDEB335A976}"/>
          </ac:picMkLst>
        </pc:picChg>
      </pc:sldChg>
      <pc:sldChg chg="addSp delSp modSp add mod">
        <pc:chgData name="Hasan Selim" userId="84cd2103f36ef0dc" providerId="LiveId" clId="{BD78948B-4F87-4EAF-AC66-CFFFC624D573}" dt="2025-08-05T13:11:53.526" v="668" actId="478"/>
        <pc:sldMkLst>
          <pc:docMk/>
          <pc:sldMk cId="4249508521" sldId="475"/>
        </pc:sldMkLst>
        <pc:spChg chg="add">
          <ac:chgData name="Hasan Selim" userId="84cd2103f36ef0dc" providerId="LiveId" clId="{BD78948B-4F87-4EAF-AC66-CFFFC624D573}" dt="2025-08-05T12:47:06.007" v="269"/>
          <ac:spMkLst>
            <pc:docMk/>
            <pc:sldMk cId="4249508521" sldId="475"/>
            <ac:spMk id="2" creationId="{618A195E-3E45-E85C-5386-508CDC329480}"/>
          </ac:spMkLst>
        </pc:spChg>
        <pc:spChg chg="mod">
          <ac:chgData name="Hasan Selim" userId="84cd2103f36ef0dc" providerId="LiveId" clId="{BD78948B-4F87-4EAF-AC66-CFFFC624D573}" dt="2025-08-05T12:47:16.109" v="275" actId="20577"/>
          <ac:spMkLst>
            <pc:docMk/>
            <pc:sldMk cId="4249508521" sldId="475"/>
            <ac:spMk id="3" creationId="{5EC6857A-4B49-D4D2-606F-70E6ED851E87}"/>
          </ac:spMkLst>
        </pc:spChg>
        <pc:spChg chg="add mod">
          <ac:chgData name="Hasan Selim" userId="84cd2103f36ef0dc" providerId="LiveId" clId="{BD78948B-4F87-4EAF-AC66-CFFFC624D573}" dt="2025-08-05T13:11:50.667" v="664" actId="207"/>
          <ac:spMkLst>
            <pc:docMk/>
            <pc:sldMk cId="4249508521" sldId="475"/>
            <ac:spMk id="4" creationId="{65FBC908-4610-103F-8A70-3357748219A1}"/>
          </ac:spMkLst>
        </pc:spChg>
        <pc:spChg chg="add">
          <ac:chgData name="Hasan Selim" userId="84cd2103f36ef0dc" providerId="LiveId" clId="{BD78948B-4F87-4EAF-AC66-CFFFC624D573}" dt="2025-08-05T12:47:11.204" v="272"/>
          <ac:spMkLst>
            <pc:docMk/>
            <pc:sldMk cId="4249508521" sldId="475"/>
            <ac:spMk id="5" creationId="{891FAC05-52B3-58E6-46B3-79F29947A6CD}"/>
          </ac:spMkLst>
        </pc:spChg>
        <pc:spChg chg="mod">
          <ac:chgData name="Hasan Selim" userId="84cd2103f36ef0dc" providerId="LiveId" clId="{BD78948B-4F87-4EAF-AC66-CFFFC624D573}" dt="2025-08-05T13:11:51.125" v="665" actId="207"/>
          <ac:spMkLst>
            <pc:docMk/>
            <pc:sldMk cId="4249508521" sldId="475"/>
            <ac:spMk id="6" creationId="{18E34885-086E-2CA1-ED55-BAF345B4A1AC}"/>
          </ac:spMkLst>
        </pc:sp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7" creationId="{248F34D1-1549-702E-2BAA-1207E8B55885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8" creationId="{3216CE48-A019-EF41-188B-D83CC8ED3EB9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9" creationId="{39CD3C69-AAC0-4D3A-0F24-08521080BE43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0" creationId="{A45F563F-03CA-BC7E-A71E-3EFF81D842B1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1" creationId="{AB70D464-C83C-7C9E-76ED-A7DB757D4FE2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2" creationId="{19DA2A1E-79BA-20D6-BA4E-CBFC210069AD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3" creationId="{78D32C9E-70D2-EAF1-5335-3EC76374513D}"/>
          </ac:picMkLst>
        </pc:picChg>
        <pc:picChg chg="add del mod ord">
          <ac:chgData name="Hasan Selim" userId="84cd2103f36ef0dc" providerId="LiveId" clId="{BD78948B-4F87-4EAF-AC66-CFFFC624D573}" dt="2025-08-05T13:11:53.526" v="668" actId="478"/>
          <ac:picMkLst>
            <pc:docMk/>
            <pc:sldMk cId="4249508521" sldId="475"/>
            <ac:picMk id="14" creationId="{BC758AB0-3648-D763-31F8-81474DDF4746}"/>
          </ac:picMkLst>
        </pc:picChg>
      </pc:sldChg>
      <pc:sldChg chg="del">
        <pc:chgData name="Hasan Selim" userId="84cd2103f36ef0dc" providerId="LiveId" clId="{BD78948B-4F87-4EAF-AC66-CFFFC624D573}" dt="2025-08-05T12:36:08.385" v="130" actId="47"/>
        <pc:sldMkLst>
          <pc:docMk/>
          <pc:sldMk cId="2783524456" sldId="476"/>
        </pc:sldMkLst>
      </pc:sldChg>
      <pc:sldChg chg="addSp modSp add mod">
        <pc:chgData name="Hasan Selim" userId="84cd2103f36ef0dc" providerId="LiveId" clId="{BD78948B-4F87-4EAF-AC66-CFFFC624D573}" dt="2025-08-05T13:04:48.325" v="557" actId="1076"/>
        <pc:sldMkLst>
          <pc:docMk/>
          <pc:sldMk cId="3889832813" sldId="476"/>
        </pc:sldMkLst>
        <pc:spChg chg="mod">
          <ac:chgData name="Hasan Selim" userId="84cd2103f36ef0dc" providerId="LiveId" clId="{BD78948B-4F87-4EAF-AC66-CFFFC624D573}" dt="2025-08-05T12:58:16.955" v="440" actId="1076"/>
          <ac:spMkLst>
            <pc:docMk/>
            <pc:sldMk cId="3889832813" sldId="476"/>
            <ac:spMk id="3" creationId="{972FFCAE-CFDD-12C1-2D8E-F1EF963FB2EB}"/>
          </ac:spMkLst>
        </pc:spChg>
        <pc:spChg chg="mod">
          <ac:chgData name="Hasan Selim" userId="84cd2103f36ef0dc" providerId="LiveId" clId="{BD78948B-4F87-4EAF-AC66-CFFFC624D573}" dt="2025-08-05T13:04:48.325" v="557" actId="1076"/>
          <ac:spMkLst>
            <pc:docMk/>
            <pc:sldMk cId="3889832813" sldId="476"/>
            <ac:spMk id="6" creationId="{A227E15B-9C82-4EDC-3580-70CA0256D61D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9" creationId="{5D31D41F-AA0C-500F-84AF-26C062E937C0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18" creationId="{0EB07CD3-761A-A470-182A-0A8FA4288659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19" creationId="{39030A1F-4FDE-B66E-9E23-ABE3B80899C3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0" creationId="{DFFCA05D-0AE5-C965-B801-6BC1F10A670E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2" creationId="{C2356695-1A98-B726-4799-30175E214B46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3" creationId="{71450D43-88FB-C7A1-2CA5-CCFD26A69F15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5" creationId="{051920CD-295B-75F5-5378-A194BE1C36BB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7" creationId="{DD012AA5-F79C-E00F-B8A6-4168C8DFC090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30" creationId="{786B1C5B-4287-8475-176E-5B288ACBF256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35" creationId="{0C1752DF-B4FB-A1CF-8A87-C6685FFF76E6}"/>
          </ac:spMkLst>
        </pc:spChg>
        <pc:spChg chg="mod">
          <ac:chgData name="Hasan Selim" userId="84cd2103f36ef0dc" providerId="LiveId" clId="{BD78948B-4F87-4EAF-AC66-CFFFC624D573}" dt="2025-08-05T12:58:14.896" v="439" actId="403"/>
          <ac:spMkLst>
            <pc:docMk/>
            <pc:sldMk cId="3889832813" sldId="476"/>
            <ac:spMk id="39" creationId="{4EF05DCF-A879-742A-B866-74F74F3F9537}"/>
          </ac:spMkLst>
        </pc:spChg>
        <pc:grpChg chg="mod">
          <ac:chgData name="Hasan Selim" userId="84cd2103f36ef0dc" providerId="LiveId" clId="{BD78948B-4F87-4EAF-AC66-CFFFC624D573}" dt="2025-08-05T12:58:02.423" v="431" actId="164"/>
          <ac:grpSpMkLst>
            <pc:docMk/>
            <pc:sldMk cId="3889832813" sldId="476"/>
            <ac:grpSpMk id="5" creationId="{CC8BDC4B-6DCB-B701-79E3-182852AAC5D5}"/>
          </ac:grpSpMkLst>
        </pc:grpChg>
        <pc:grpChg chg="add mod">
          <ac:chgData name="Hasan Selim" userId="84cd2103f36ef0dc" providerId="LiveId" clId="{BD78948B-4F87-4EAF-AC66-CFFFC624D573}" dt="2025-08-05T13:04:48.325" v="557" actId="1076"/>
          <ac:grpSpMkLst>
            <pc:docMk/>
            <pc:sldMk cId="3889832813" sldId="476"/>
            <ac:grpSpMk id="40" creationId="{29E4D1CE-BE83-5D93-5B49-CCE39EDE3198}"/>
          </ac:grpSpMkLst>
        </pc:grpChg>
        <pc:picChg chg="mod">
          <ac:chgData name="Hasan Selim" userId="84cd2103f36ef0dc" providerId="LiveId" clId="{BD78948B-4F87-4EAF-AC66-CFFFC624D573}" dt="2025-08-05T12:58:37.230" v="448" actId="14100"/>
          <ac:picMkLst>
            <pc:docMk/>
            <pc:sldMk cId="3889832813" sldId="476"/>
            <ac:picMk id="2" creationId="{F4E851AD-7954-A157-88CB-856B7638FA2F}"/>
          </ac:picMkLst>
        </pc:picChg>
        <pc:picChg chg="mod">
          <ac:chgData name="Hasan Selim" userId="84cd2103f36ef0dc" providerId="LiveId" clId="{BD78948B-4F87-4EAF-AC66-CFFFC624D573}" dt="2025-08-05T12:58:02.423" v="431" actId="164"/>
          <ac:picMkLst>
            <pc:docMk/>
            <pc:sldMk cId="3889832813" sldId="476"/>
            <ac:picMk id="4" creationId="{F7909D27-497F-BA05-D5A8-B9E9A8456582}"/>
          </ac:picMkLst>
        </pc:pic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4927196" sldId="477"/>
        </pc:sldMkLst>
      </pc:sldChg>
      <pc:sldChg chg="addSp modSp add mod">
        <pc:chgData name="Hasan Selim" userId="84cd2103f36ef0dc" providerId="LiveId" clId="{BD78948B-4F87-4EAF-AC66-CFFFC624D573}" dt="2025-08-05T13:16:43.152" v="703" actId="207"/>
        <pc:sldMkLst>
          <pc:docMk/>
          <pc:sldMk cId="2855427773" sldId="477"/>
        </pc:sldMkLst>
        <pc:spChg chg="mod">
          <ac:chgData name="Hasan Selim" userId="84cd2103f36ef0dc" providerId="LiveId" clId="{BD78948B-4F87-4EAF-AC66-CFFFC624D573}" dt="2025-08-05T12:47:56.459" v="280"/>
          <ac:spMkLst>
            <pc:docMk/>
            <pc:sldMk cId="2855427773" sldId="477"/>
            <ac:spMk id="3" creationId="{6FFDCD1E-32CF-4625-D1FD-CBA7F016E39D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5" creationId="{B055DE44-BE9C-2C2A-D76F-1C59AA066F1F}"/>
          </ac:spMkLst>
        </pc:spChg>
        <pc:spChg chg="mod">
          <ac:chgData name="Hasan Selim" userId="84cd2103f36ef0dc" providerId="LiveId" clId="{BD78948B-4F87-4EAF-AC66-CFFFC624D573}" dt="2025-08-05T13:12:58.538" v="679" actId="1076"/>
          <ac:spMkLst>
            <pc:docMk/>
            <pc:sldMk cId="2855427773" sldId="477"/>
            <ac:spMk id="6" creationId="{7A7A29E4-D881-B7C6-3203-94EE6EA6575C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9" creationId="{A9690242-7C7F-4C13-5AAB-7D805956261B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10" creationId="{DB728E9E-262E-F0C0-ED03-4D0D4648E2AD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13" creationId="{ECC58365-683B-232B-CE95-F2FA261ABF69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3" creationId="{9C04480E-D24B-6FE3-CDE9-D428B68389B0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4" creationId="{AC3EBEE1-6EF1-F1EA-B6F5-1087CD0FF58E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5" creationId="{C298C20E-B78A-1B20-9522-2A67D61FA2A7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6" creationId="{75ADAA09-3B41-97A4-9B4B-E320C2E65EC7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34" creationId="{6616731E-98E8-AC29-89E8-02973BD70E06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35" creationId="{867A2D82-30C7-DB5C-62BC-58B466C19768}"/>
          </ac:spMkLst>
        </pc:spChg>
        <pc:spChg chg="add mod ord">
          <ac:chgData name="Hasan Selim" userId="84cd2103f36ef0dc" providerId="LiveId" clId="{BD78948B-4F87-4EAF-AC66-CFFFC624D573}" dt="2025-08-05T13:12:45.705" v="677" actId="14100"/>
          <ac:spMkLst>
            <pc:docMk/>
            <pc:sldMk cId="2855427773" sldId="477"/>
            <ac:spMk id="37" creationId="{15BE6BC9-7A47-ED8D-21C6-760A9C4F9319}"/>
          </ac:spMkLst>
        </pc:spChg>
        <pc:grpChg chg="mod">
          <ac:chgData name="Hasan Selim" userId="84cd2103f36ef0dc" providerId="LiveId" clId="{BD78948B-4F87-4EAF-AC66-CFFFC624D573}" dt="2025-08-05T13:12:50.347" v="678" actId="14100"/>
          <ac:grpSpMkLst>
            <pc:docMk/>
            <pc:sldMk cId="2855427773" sldId="477"/>
            <ac:grpSpMk id="2" creationId="{A393D7EB-E8BF-CC5B-4D0D-9B9DAA780EA6}"/>
          </ac:grpSpMkLst>
        </pc:grpChg>
        <pc:picChg chg="add mod">
          <ac:chgData name="Hasan Selim" userId="84cd2103f36ef0dc" providerId="LiveId" clId="{BD78948B-4F87-4EAF-AC66-CFFFC624D573}" dt="2025-08-05T13:16:43.152" v="703" actId="207"/>
          <ac:picMkLst>
            <pc:docMk/>
            <pc:sldMk cId="2855427773" sldId="477"/>
            <ac:picMk id="38" creationId="{5DAA8B35-F38C-8201-B07C-053975BC3B28}"/>
          </ac:picMkLst>
        </pc:picChg>
      </pc:sldChg>
      <pc:sldChg chg="addSp delSp modSp add mod ord">
        <pc:chgData name="Hasan Selim" userId="84cd2103f36ef0dc" providerId="LiveId" clId="{BD78948B-4F87-4EAF-AC66-CFFFC624D573}" dt="2025-08-05T13:07:57.555" v="609" actId="20577"/>
        <pc:sldMkLst>
          <pc:docMk/>
          <pc:sldMk cId="1107711575" sldId="478"/>
        </pc:sldMkLst>
        <pc:spChg chg="add mod">
          <ac:chgData name="Hasan Selim" userId="84cd2103f36ef0dc" providerId="LiveId" clId="{BD78948B-4F87-4EAF-AC66-CFFFC624D573}" dt="2025-08-05T13:07:57.555" v="609" actId="20577"/>
          <ac:spMkLst>
            <pc:docMk/>
            <pc:sldMk cId="1107711575" sldId="478"/>
            <ac:spMk id="2" creationId="{EC11FA1E-7DA7-93CF-1B45-D0612C3E53D3}"/>
          </ac:spMkLst>
        </pc:spChg>
        <pc:spChg chg="mod">
          <ac:chgData name="Hasan Selim" userId="84cd2103f36ef0dc" providerId="LiveId" clId="{BD78948B-4F87-4EAF-AC66-CFFFC624D573}" dt="2025-08-05T13:01:21.101" v="509" actId="20577"/>
          <ac:spMkLst>
            <pc:docMk/>
            <pc:sldMk cId="1107711575" sldId="478"/>
            <ac:spMk id="3" creationId="{218DACF0-6269-FE3D-E775-18F900D40CFE}"/>
          </ac:spMkLst>
        </pc:spChg>
        <pc:spChg chg="del mod">
          <ac:chgData name="Hasan Selim" userId="84cd2103f36ef0dc" providerId="LiveId" clId="{BD78948B-4F87-4EAF-AC66-CFFFC624D573}" dt="2025-08-05T13:05:35.498" v="568" actId="478"/>
          <ac:spMkLst>
            <pc:docMk/>
            <pc:sldMk cId="1107711575" sldId="478"/>
            <ac:spMk id="6" creationId="{2D55EF0D-8CF4-D0CF-7656-EC0F1BD921BE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048606494" sldId="478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176915828" sldId="479"/>
        </pc:sldMkLst>
      </pc:sldChg>
      <pc:sldChg chg="modSp add mod ord">
        <pc:chgData name="Hasan Selim" userId="84cd2103f36ef0dc" providerId="LiveId" clId="{BD78948B-4F87-4EAF-AC66-CFFFC624D573}" dt="2025-08-05T13:08:35.894" v="619" actId="20577"/>
        <pc:sldMkLst>
          <pc:docMk/>
          <pc:sldMk cId="1188654579" sldId="479"/>
        </pc:sldMkLst>
        <pc:spChg chg="mod">
          <ac:chgData name="Hasan Selim" userId="84cd2103f36ef0dc" providerId="LiveId" clId="{BD78948B-4F87-4EAF-AC66-CFFFC624D573}" dt="2025-08-05T13:01:28.867" v="511" actId="20577"/>
          <ac:spMkLst>
            <pc:docMk/>
            <pc:sldMk cId="1188654579" sldId="479"/>
            <ac:spMk id="3" creationId="{1F440018-A391-6647-6964-547B2835D20D}"/>
          </ac:spMkLst>
        </pc:spChg>
        <pc:spChg chg="mod">
          <ac:chgData name="Hasan Selim" userId="84cd2103f36ef0dc" providerId="LiveId" clId="{BD78948B-4F87-4EAF-AC66-CFFFC624D573}" dt="2025-08-05T13:08:35.894" v="619" actId="20577"/>
          <ac:spMkLst>
            <pc:docMk/>
            <pc:sldMk cId="1188654579" sldId="479"/>
            <ac:spMk id="6" creationId="{2DAF1C72-8AF8-E642-87A3-7BFA4B9BD26E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270705046" sldId="479"/>
        </pc:sldMkLst>
      </pc:sldChg>
      <pc:sldChg chg="delSp modSp add mod">
        <pc:chgData name="Hasan Selim" userId="84cd2103f36ef0dc" providerId="LiveId" clId="{BD78948B-4F87-4EAF-AC66-CFFFC624D573}" dt="2025-08-05T13:00:52.987" v="506" actId="1076"/>
        <pc:sldMkLst>
          <pc:docMk/>
          <pc:sldMk cId="540752607" sldId="480"/>
        </pc:sldMkLst>
        <pc:spChg chg="del mod">
          <ac:chgData name="Hasan Selim" userId="84cd2103f36ef0dc" providerId="LiveId" clId="{BD78948B-4F87-4EAF-AC66-CFFFC624D573}" dt="2025-08-05T13:00:41.875" v="501" actId="478"/>
          <ac:spMkLst>
            <pc:docMk/>
            <pc:sldMk cId="540752607" sldId="480"/>
            <ac:spMk id="45" creationId="{6DF7ABB8-FD05-09AE-EF2B-4392A79AAA21}"/>
          </ac:spMkLst>
        </pc:spChg>
        <pc:spChg chg="mod">
          <ac:chgData name="Hasan Selim" userId="84cd2103f36ef0dc" providerId="LiveId" clId="{BD78948B-4F87-4EAF-AC66-CFFFC624D573}" dt="2025-08-05T13:00:52.987" v="506" actId="1076"/>
          <ac:spMkLst>
            <pc:docMk/>
            <pc:sldMk cId="540752607" sldId="480"/>
            <ac:spMk id="287" creationId="{E82F7840-A766-8FFB-C784-3A59745AFEA1}"/>
          </ac:spMkLst>
        </pc:spChg>
        <pc:grpChg chg="del">
          <ac:chgData name="Hasan Selim" userId="84cd2103f36ef0dc" providerId="LiveId" clId="{BD78948B-4F87-4EAF-AC66-CFFFC624D573}" dt="2025-08-05T13:00:10.812" v="486" actId="478"/>
          <ac:grpSpMkLst>
            <pc:docMk/>
            <pc:sldMk cId="540752607" sldId="480"/>
            <ac:grpSpMk id="7" creationId="{B7A73C64-3A32-A188-3F9C-23BB1E723756}"/>
          </ac:grpSpMkLst>
        </pc:gr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581602816" sldId="480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266822134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374467011" sldId="481"/>
        </pc:sldMkLst>
      </pc:sldChg>
      <pc:sldChg chg="modSp add mod ord">
        <pc:chgData name="Hasan Selim" userId="84cd2103f36ef0dc" providerId="LiveId" clId="{BD78948B-4F87-4EAF-AC66-CFFFC624D573}" dt="2025-08-05T13:06:09.892" v="582" actId="14100"/>
        <pc:sldMkLst>
          <pc:docMk/>
          <pc:sldMk cId="3179534825" sldId="481"/>
        </pc:sldMkLst>
        <pc:spChg chg="mod">
          <ac:chgData name="Hasan Selim" userId="84cd2103f36ef0dc" providerId="LiveId" clId="{BD78948B-4F87-4EAF-AC66-CFFFC624D573}" dt="2025-08-05T13:06:09.892" v="582" actId="14100"/>
          <ac:spMkLst>
            <pc:docMk/>
            <pc:sldMk cId="3179534825" sldId="481"/>
            <ac:spMk id="6" creationId="{0C1B33A4-6763-36EE-DC81-1B3D024E5DBD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5024832" sldId="482"/>
        </pc:sldMkLst>
      </pc:sldChg>
      <pc:sldChg chg="modSp add mod">
        <pc:chgData name="Hasan Selim" userId="84cd2103f36ef0dc" providerId="LiveId" clId="{BD78948B-4F87-4EAF-AC66-CFFFC624D573}" dt="2025-08-05T13:13:21.358" v="681" actId="207"/>
        <pc:sldMkLst>
          <pc:docMk/>
          <pc:sldMk cId="3282961460" sldId="482"/>
        </pc:sldMkLst>
        <pc:spChg chg="mod">
          <ac:chgData name="Hasan Selim" userId="84cd2103f36ef0dc" providerId="LiveId" clId="{BD78948B-4F87-4EAF-AC66-CFFFC624D573}" dt="2025-08-05T13:13:21.358" v="681" actId="207"/>
          <ac:spMkLst>
            <pc:docMk/>
            <pc:sldMk cId="3282961460" sldId="482"/>
            <ac:spMk id="6" creationId="{DCBF705C-1E30-A6EE-75F7-FB5D3EAA95D9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2902934737" sldId="483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165426531" sldId="484"/>
        </pc:sldMkLst>
      </pc:sldChg>
      <pc:sldChg chg="del">
        <pc:chgData name="Hasan Selim" userId="84cd2103f36ef0dc" providerId="LiveId" clId="{BD78948B-4F87-4EAF-AC66-CFFFC624D573}" dt="2025-08-05T12:36:07.477" v="129" actId="47"/>
        <pc:sldMkLst>
          <pc:docMk/>
          <pc:sldMk cId="733968624" sldId="485"/>
        </pc:sldMkLst>
      </pc:sldChg>
      <pc:sldChg chg="del">
        <pc:chgData name="Hasan Selim" userId="84cd2103f36ef0dc" providerId="LiveId" clId="{BD78948B-4F87-4EAF-AC66-CFFFC624D573}" dt="2025-08-05T12:36:06.925" v="128" actId="47"/>
        <pc:sldMkLst>
          <pc:docMk/>
          <pc:sldMk cId="3060145296" sldId="486"/>
        </pc:sldMkLst>
      </pc:sldChg>
      <pc:sldMasterChg chg="delSp mod addSldLayout delSldLayout modSldLayout">
        <pc:chgData name="Hasan Selim" userId="84cd2103f36ef0dc" providerId="LiveId" clId="{BD78948B-4F87-4EAF-AC66-CFFFC624D573}" dt="2025-08-05T13:14:27.009" v="693" actId="47"/>
        <pc:sldMasterMkLst>
          <pc:docMk/>
          <pc:sldMasterMk cId="1097754498" sldId="2147483648"/>
        </pc:sldMasterMkLst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8" creationId="{60C02F9B-1FDB-5B24-A106-DDBC6DCBA55E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15" creationId="{B7436ACC-7D80-6389-710C-B88B538E21A9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21" creationId="{7EAC637E-F18D-C36C-ACF3-3FD37BBF425A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28" creationId="{1FA279B7-E8B9-8D65-3618-3C7F54EE3276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1" creationId="{F1430325-8769-E3E0-8573-5B920EB215E9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2" creationId="{EE060071-59BE-E8DA-A2B6-88EF64731C18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8" creationId="{0FEDA0C2-90F2-6CC8-A604-B002D6BF00CA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9" creationId="{B56EDA48-FD28-0092-044B-16C4903A65F4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40" creationId="{C9258E06-926B-8FC6-9783-D8268D551F59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41" creationId="{210CCE63-3C19-C474-248A-8E80189D2D99}"/>
          </ac:spMkLst>
        </pc:spChg>
        <pc:sldLayoutChg chg="addSp delSp modSp mod">
          <pc:chgData name="Hasan Selim" userId="84cd2103f36ef0dc" providerId="LiveId" clId="{BD78948B-4F87-4EAF-AC66-CFFFC624D573}" dt="2025-08-05T12:57:18.785" v="421" actId="478"/>
          <pc:sldLayoutMkLst>
            <pc:docMk/>
            <pc:sldMasterMk cId="1097754498" sldId="2147483648"/>
            <pc:sldLayoutMk cId="742326489" sldId="2147483651"/>
          </pc:sldLayoutMkLst>
          <pc:picChg chg="add mod">
            <ac:chgData name="Hasan Selim" userId="84cd2103f36ef0dc" providerId="LiveId" clId="{BD78948B-4F87-4EAF-AC66-CFFFC624D573}" dt="2025-08-05T12:51:16.825" v="312" actId="1076"/>
            <ac:picMkLst>
              <pc:docMk/>
              <pc:sldMasterMk cId="1097754498" sldId="2147483648"/>
              <pc:sldLayoutMk cId="742326489" sldId="2147483651"/>
              <ac:picMk id="2" creationId="{C95AB677-7AF4-8DD3-A658-8022F05D4738}"/>
            </ac:picMkLst>
          </pc:picChg>
          <pc:picChg chg="add mod">
            <ac:chgData name="Hasan Selim" userId="84cd2103f36ef0dc" providerId="LiveId" clId="{BD78948B-4F87-4EAF-AC66-CFFFC624D573}" dt="2025-08-05T12:56:45.063" v="415" actId="1076"/>
            <ac:picMkLst>
              <pc:docMk/>
              <pc:sldMasterMk cId="1097754498" sldId="2147483648"/>
              <pc:sldLayoutMk cId="742326489" sldId="2147483651"/>
              <ac:picMk id="3" creationId="{C2C1CFC8-E4CA-B119-E876-7243DA3C547B}"/>
            </ac:picMkLst>
          </pc:picChg>
          <pc:picChg chg="add mod">
            <ac:chgData name="Hasan Selim" userId="84cd2103f36ef0dc" providerId="LiveId" clId="{BD78948B-4F87-4EAF-AC66-CFFFC624D573}" dt="2025-08-05T12:56:43.034" v="414" actId="1076"/>
            <ac:picMkLst>
              <pc:docMk/>
              <pc:sldMasterMk cId="1097754498" sldId="2147483648"/>
              <pc:sldLayoutMk cId="742326489" sldId="2147483651"/>
              <ac:picMk id="4" creationId="{5C84CBB3-0D89-A7FA-5050-BACDE0EC4C11}"/>
            </ac:picMkLst>
          </pc:picChg>
          <pc:picChg chg="add del mod">
            <ac:chgData name="Hasan Selim" userId="84cd2103f36ef0dc" providerId="LiveId" clId="{BD78948B-4F87-4EAF-AC66-CFFFC624D573}" dt="2025-08-05T12:56:49.330" v="418" actId="478"/>
            <ac:picMkLst>
              <pc:docMk/>
              <pc:sldMasterMk cId="1097754498" sldId="2147483648"/>
              <pc:sldLayoutMk cId="742326489" sldId="2147483651"/>
              <ac:picMk id="5" creationId="{A1EEF523-E4BC-D49C-561A-421CE3C80CA8}"/>
            </ac:picMkLst>
          </pc:picChg>
          <pc:picChg chg="add mod">
            <ac:chgData name="Hasan Selim" userId="84cd2103f36ef0dc" providerId="LiveId" clId="{BD78948B-4F87-4EAF-AC66-CFFFC624D573}" dt="2025-08-05T12:56:41.449" v="413" actId="1076"/>
            <ac:picMkLst>
              <pc:docMk/>
              <pc:sldMasterMk cId="1097754498" sldId="2147483648"/>
              <pc:sldLayoutMk cId="742326489" sldId="2147483651"/>
              <ac:picMk id="6" creationId="{F2F52D5D-A3A1-0653-7225-A416A2231B62}"/>
            </ac:picMkLst>
          </pc:picChg>
          <pc:picChg chg="add del mod">
            <ac:chgData name="Hasan Selim" userId="84cd2103f36ef0dc" providerId="LiveId" clId="{BD78948B-4F87-4EAF-AC66-CFFFC624D573}" dt="2025-08-05T12:56:59.099" v="419" actId="478"/>
            <ac:picMkLst>
              <pc:docMk/>
              <pc:sldMasterMk cId="1097754498" sldId="2147483648"/>
              <pc:sldLayoutMk cId="742326489" sldId="2147483651"/>
              <ac:picMk id="7" creationId="{5F2A362B-F9E4-15C7-4CA5-34EDCAC8D08E}"/>
            </ac:picMkLst>
          </pc:picChg>
          <pc:picChg chg="add del mod">
            <ac:chgData name="Hasan Selim" userId="84cd2103f36ef0dc" providerId="LiveId" clId="{BD78948B-4F87-4EAF-AC66-CFFFC624D573}" dt="2025-08-05T12:57:18.785" v="421" actId="478"/>
            <ac:picMkLst>
              <pc:docMk/>
              <pc:sldMasterMk cId="1097754498" sldId="2147483648"/>
              <pc:sldLayoutMk cId="742326489" sldId="2147483651"/>
              <ac:picMk id="8" creationId="{452F33D4-A952-B8CF-A83B-202D111077FB}"/>
            </ac:picMkLst>
          </pc:picChg>
        </pc:sldLayoutChg>
        <pc:sldLayoutChg chg="del">
          <pc:chgData name="Hasan Selim" userId="84cd2103f36ef0dc" providerId="LiveId" clId="{BD78948B-4F87-4EAF-AC66-CFFFC624D573}" dt="2025-08-05T12:36:08.385" v="130" actId="47"/>
          <pc:sldLayoutMkLst>
            <pc:docMk/>
            <pc:sldMasterMk cId="1097754498" sldId="2147483648"/>
            <pc:sldLayoutMk cId="128639221" sldId="2147483656"/>
          </pc:sldLayoutMkLst>
        </pc:sldLayoutChg>
        <pc:sldLayoutChg chg="add del">
          <pc:chgData name="Hasan Selim" userId="84cd2103f36ef0dc" providerId="LiveId" clId="{BD78948B-4F87-4EAF-AC66-CFFFC624D573}" dt="2025-08-05T13:14:27.009" v="693" actId="47"/>
          <pc:sldLayoutMkLst>
            <pc:docMk/>
            <pc:sldMasterMk cId="1097754498" sldId="2147483648"/>
            <pc:sldLayoutMk cId="262707004" sldId="21474836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144A84-2F69-B8BB-60ED-8C3E28FB6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CACE6-0B84-55F2-4B1E-E9CA7B1E4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A13E-D979-4127-9460-7AE9936FC23B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50D9-CDA7-FA98-8821-F5F1BE2A9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08646-1119-2E7B-33C6-38F2ED2E8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A9A4-E521-4810-8FDA-A513F6DF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22/02/1447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BB382-FCE3-8A3C-048C-F594F4E56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9B9166C-704C-60FF-7D87-78EF60F1F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187DDB8-472E-8435-D168-9AC98C0C3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C935B4A-8161-5264-361E-BF2D87B16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042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0C1D-5E37-FFD2-9895-5C2C3798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7098095-92B5-1278-58C6-2FBD2A62F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C479CF2-775F-6881-969E-1C1E5ED72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4CDC52-E218-3E20-C5BD-8152458A6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7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54AB4-D067-F030-A84B-08258C9DD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9B52B28-9DB3-D6C2-C5D8-8359A2C3F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E117A81-8362-706D-1D30-0B83E4958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A0E6F8-FD8D-1CEB-40EF-3C1EC3B54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78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A7CA-1DC2-CAF3-B6E0-CB729C5F3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84976C-D200-F8A9-38C3-D4C627F76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7E39729-9AFA-1E16-C565-51C71D211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DD1C2E-2797-CACC-112F-7F73F8F46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04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F9F85-D9EB-9C17-A6A4-A4BC0823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E4DD8D-09B1-3618-DD27-F5D771868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560A0B-77AB-751E-F761-A0A945398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53DBC5-8DE2-E94D-989C-A41F63924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2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6A9E4-E383-6171-1FBD-15C93F10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C1F556E-BCD6-C995-7774-4DE11B838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3BC7D6-9D29-F0B6-45DE-82867C711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B6DC83-E0A9-6DF4-7EDE-A6E7B3423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57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61F12-2678-7F5B-D6FB-C4A99BB6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4E55A66-50D8-E78B-8C48-05E8AF503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CEC5E5-39B5-ADB1-9AB5-C4E9503DA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8EA4F3-8925-0D48-2E84-2ED96394E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616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6C83-732A-D03A-905B-1A435E75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9D718DF-D688-C082-7FF5-D2857C44D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9E6D814-810E-A24C-5657-5D626092B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A437B1-517F-AA5D-185F-149D7B4F5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50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520700"/>
            <a:ext cx="6273800" cy="110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457200" indent="0" algn="ctr">
              <a:buFont typeface="Arial" panose="020B0604020202020204" pitchFamily="34" charset="0"/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6000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Robot Hand outline">
            <a:extLst>
              <a:ext uri="{FF2B5EF4-FFF2-40B4-BE49-F238E27FC236}">
                <a16:creationId xmlns:a16="http://schemas.microsoft.com/office/drawing/2014/main" id="{EEC194B3-C069-0BD6-08E3-D8D44F482F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43592">
            <a:off x="328354" y="5775435"/>
            <a:ext cx="705792" cy="7057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C18972E-4A67-7EDC-00DE-4843E581EDAC}"/>
              </a:ext>
            </a:extLst>
          </p:cNvPr>
          <p:cNvGrpSpPr/>
          <p:nvPr userDrawn="1"/>
        </p:nvGrpSpPr>
        <p:grpSpPr>
          <a:xfrm>
            <a:off x="11184073" y="5969948"/>
            <a:ext cx="886815" cy="822178"/>
            <a:chOff x="10755717" y="5572813"/>
            <a:chExt cx="1315171" cy="1219313"/>
          </a:xfrm>
        </p:grpSpPr>
        <p:grpSp>
          <p:nvGrpSpPr>
            <p:cNvPr id="196" name="Graphic 8" descr="Three circles each containing concentric circles.">
              <a:extLst>
                <a:ext uri="{FF2B5EF4-FFF2-40B4-BE49-F238E27FC236}">
                  <a16:creationId xmlns:a16="http://schemas.microsoft.com/office/drawing/2014/main" id="{681EC366-0D66-B95D-AB5B-75140AA05A40}"/>
                </a:ext>
              </a:extLst>
            </p:cNvPr>
            <p:cNvGrpSpPr/>
            <p:nvPr userDrawn="1"/>
          </p:nvGrpSpPr>
          <p:grpSpPr>
            <a:xfrm>
              <a:off x="11135315" y="5856553"/>
              <a:ext cx="935573" cy="935573"/>
              <a:chOff x="11135315" y="5856553"/>
              <a:chExt cx="935573" cy="935573"/>
            </a:xfrm>
            <a:solidFill>
              <a:srgbClr val="E4E4E4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BEF7DF3-07A7-CA5E-C838-26682EA94EFD}"/>
                  </a:ext>
                </a:extLst>
              </p:cNvPr>
              <p:cNvSpPr/>
              <p:nvPr/>
            </p:nvSpPr>
            <p:spPr>
              <a:xfrm>
                <a:off x="11135315" y="5856553"/>
                <a:ext cx="935573" cy="935573"/>
              </a:xfrm>
              <a:custGeom>
                <a:avLst/>
                <a:gdLst>
                  <a:gd name="connsiteX0" fmla="*/ 467787 w 935573"/>
                  <a:gd name="connsiteY0" fmla="*/ 935573 h 935573"/>
                  <a:gd name="connsiteX1" fmla="*/ 0 w 935573"/>
                  <a:gd name="connsiteY1" fmla="*/ 467787 h 935573"/>
                  <a:gd name="connsiteX2" fmla="*/ 467787 w 935573"/>
                  <a:gd name="connsiteY2" fmla="*/ 0 h 935573"/>
                  <a:gd name="connsiteX3" fmla="*/ 935573 w 935573"/>
                  <a:gd name="connsiteY3" fmla="*/ 467787 h 935573"/>
                  <a:gd name="connsiteX4" fmla="*/ 467787 w 935573"/>
                  <a:gd name="connsiteY4" fmla="*/ 935573 h 935573"/>
                  <a:gd name="connsiteX5" fmla="*/ 467787 w 935573"/>
                  <a:gd name="connsiteY5" fmla="*/ 15337 h 935573"/>
                  <a:gd name="connsiteX6" fmla="*/ 15337 w 935573"/>
                  <a:gd name="connsiteY6" fmla="*/ 467787 h 935573"/>
                  <a:gd name="connsiteX7" fmla="*/ 467787 w 935573"/>
                  <a:gd name="connsiteY7" fmla="*/ 920236 h 935573"/>
                  <a:gd name="connsiteX8" fmla="*/ 920236 w 935573"/>
                  <a:gd name="connsiteY8" fmla="*/ 467787 h 935573"/>
                  <a:gd name="connsiteX9" fmla="*/ 467787 w 935573"/>
                  <a:gd name="connsiteY9" fmla="*/ 15337 h 93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5573" h="935573">
                    <a:moveTo>
                      <a:pt x="467787" y="935573"/>
                    </a:moveTo>
                    <a:cubicBezTo>
                      <a:pt x="209848" y="935573"/>
                      <a:pt x="0" y="725725"/>
                      <a:pt x="0" y="467787"/>
                    </a:cubicBezTo>
                    <a:cubicBezTo>
                      <a:pt x="0" y="209848"/>
                      <a:pt x="209848" y="0"/>
                      <a:pt x="467787" y="0"/>
                    </a:cubicBezTo>
                    <a:cubicBezTo>
                      <a:pt x="725725" y="0"/>
                      <a:pt x="935573" y="209848"/>
                      <a:pt x="935573" y="467787"/>
                    </a:cubicBezTo>
                    <a:cubicBezTo>
                      <a:pt x="935573" y="725725"/>
                      <a:pt x="725725" y="935573"/>
                      <a:pt x="467787" y="935573"/>
                    </a:cubicBezTo>
                    <a:close/>
                    <a:moveTo>
                      <a:pt x="467787" y="15337"/>
                    </a:moveTo>
                    <a:cubicBezTo>
                      <a:pt x="218307" y="15337"/>
                      <a:pt x="15337" y="218307"/>
                      <a:pt x="15337" y="467787"/>
                    </a:cubicBezTo>
                    <a:cubicBezTo>
                      <a:pt x="15337" y="717266"/>
                      <a:pt x="218307" y="920236"/>
                      <a:pt x="467787" y="920236"/>
                    </a:cubicBezTo>
                    <a:cubicBezTo>
                      <a:pt x="717266" y="920236"/>
                      <a:pt x="920236" y="717266"/>
                      <a:pt x="920236" y="467787"/>
                    </a:cubicBezTo>
                    <a:cubicBezTo>
                      <a:pt x="920236" y="218307"/>
                      <a:pt x="717266" y="15337"/>
                      <a:pt x="467787" y="15337"/>
                    </a:cubicBezTo>
                    <a:close/>
                  </a:path>
                </a:pathLst>
              </a:custGeom>
              <a:solidFill>
                <a:srgbClr val="E4E4E4"/>
              </a:solidFill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0BD5056-15AF-5E12-61BC-C8B8D5296BB3}"/>
                  </a:ext>
                </a:extLst>
              </p:cNvPr>
              <p:cNvSpPr/>
              <p:nvPr/>
            </p:nvSpPr>
            <p:spPr>
              <a:xfrm>
                <a:off x="11250344" y="5971582"/>
                <a:ext cx="705514" cy="705514"/>
              </a:xfrm>
              <a:custGeom>
                <a:avLst/>
                <a:gdLst>
                  <a:gd name="connsiteX0" fmla="*/ 352757 w 705514"/>
                  <a:gd name="connsiteY0" fmla="*/ 705514 h 705514"/>
                  <a:gd name="connsiteX1" fmla="*/ 0 w 705514"/>
                  <a:gd name="connsiteY1" fmla="*/ 352757 h 705514"/>
                  <a:gd name="connsiteX2" fmla="*/ 352757 w 705514"/>
                  <a:gd name="connsiteY2" fmla="*/ 0 h 705514"/>
                  <a:gd name="connsiteX3" fmla="*/ 705514 w 705514"/>
                  <a:gd name="connsiteY3" fmla="*/ 352757 h 705514"/>
                  <a:gd name="connsiteX4" fmla="*/ 352757 w 705514"/>
                  <a:gd name="connsiteY4" fmla="*/ 705514 h 705514"/>
                  <a:gd name="connsiteX5" fmla="*/ 352757 w 705514"/>
                  <a:gd name="connsiteY5" fmla="*/ 15337 h 705514"/>
                  <a:gd name="connsiteX6" fmla="*/ 15337 w 705514"/>
                  <a:gd name="connsiteY6" fmla="*/ 352757 h 705514"/>
                  <a:gd name="connsiteX7" fmla="*/ 352757 w 705514"/>
                  <a:gd name="connsiteY7" fmla="*/ 690177 h 705514"/>
                  <a:gd name="connsiteX8" fmla="*/ 690177 w 705514"/>
                  <a:gd name="connsiteY8" fmla="*/ 352757 h 705514"/>
                  <a:gd name="connsiteX9" fmla="*/ 352757 w 705514"/>
                  <a:gd name="connsiteY9" fmla="*/ 15337 h 70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5514" h="705514">
                    <a:moveTo>
                      <a:pt x="352757" y="705514"/>
                    </a:moveTo>
                    <a:cubicBezTo>
                      <a:pt x="158246" y="705514"/>
                      <a:pt x="0" y="547268"/>
                      <a:pt x="0" y="352757"/>
                    </a:cubicBezTo>
                    <a:cubicBezTo>
                      <a:pt x="0" y="158246"/>
                      <a:pt x="158246" y="0"/>
                      <a:pt x="352757" y="0"/>
                    </a:cubicBezTo>
                    <a:cubicBezTo>
                      <a:pt x="547268" y="0"/>
                      <a:pt x="705514" y="158246"/>
                      <a:pt x="705514" y="352757"/>
                    </a:cubicBezTo>
                    <a:cubicBezTo>
                      <a:pt x="705514" y="547268"/>
                      <a:pt x="547268" y="705514"/>
                      <a:pt x="352757" y="705514"/>
                    </a:cubicBezTo>
                    <a:close/>
                    <a:moveTo>
                      <a:pt x="352757" y="15337"/>
                    </a:moveTo>
                    <a:cubicBezTo>
                      <a:pt x="166705" y="15337"/>
                      <a:pt x="15337" y="166705"/>
                      <a:pt x="15337" y="352757"/>
                    </a:cubicBezTo>
                    <a:cubicBezTo>
                      <a:pt x="15337" y="538810"/>
                      <a:pt x="166705" y="690177"/>
                      <a:pt x="352757" y="690177"/>
                    </a:cubicBezTo>
                    <a:cubicBezTo>
                      <a:pt x="538810" y="690177"/>
                      <a:pt x="690177" y="538810"/>
                      <a:pt x="690177" y="352757"/>
                    </a:cubicBezTo>
                    <a:cubicBezTo>
                      <a:pt x="690177" y="166705"/>
                      <a:pt x="538810" y="15337"/>
                      <a:pt x="352757" y="15337"/>
                    </a:cubicBezTo>
                    <a:close/>
                  </a:path>
                </a:pathLst>
              </a:custGeom>
              <a:solidFill>
                <a:srgbClr val="E4E4E4"/>
              </a:solidFill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439BAFF-8A1F-3DAF-069D-058392C90798}"/>
                  </a:ext>
                </a:extLst>
              </p:cNvPr>
              <p:cNvSpPr/>
              <p:nvPr/>
            </p:nvSpPr>
            <p:spPr>
              <a:xfrm>
                <a:off x="11365374" y="6086612"/>
                <a:ext cx="475455" cy="475455"/>
              </a:xfrm>
              <a:custGeom>
                <a:avLst/>
                <a:gdLst>
                  <a:gd name="connsiteX0" fmla="*/ 237728 w 475455"/>
                  <a:gd name="connsiteY0" fmla="*/ 475455 h 475455"/>
                  <a:gd name="connsiteX1" fmla="*/ 0 w 475455"/>
                  <a:gd name="connsiteY1" fmla="*/ 237728 h 475455"/>
                  <a:gd name="connsiteX2" fmla="*/ 237728 w 475455"/>
                  <a:gd name="connsiteY2" fmla="*/ 0 h 475455"/>
                  <a:gd name="connsiteX3" fmla="*/ 475455 w 475455"/>
                  <a:gd name="connsiteY3" fmla="*/ 237728 h 475455"/>
                  <a:gd name="connsiteX4" fmla="*/ 237728 w 475455"/>
                  <a:gd name="connsiteY4" fmla="*/ 475455 h 475455"/>
                  <a:gd name="connsiteX5" fmla="*/ 237728 w 475455"/>
                  <a:gd name="connsiteY5" fmla="*/ 15337 h 475455"/>
                  <a:gd name="connsiteX6" fmla="*/ 15337 w 475455"/>
                  <a:gd name="connsiteY6" fmla="*/ 237728 h 475455"/>
                  <a:gd name="connsiteX7" fmla="*/ 237728 w 475455"/>
                  <a:gd name="connsiteY7" fmla="*/ 460118 h 475455"/>
                  <a:gd name="connsiteX8" fmla="*/ 460118 w 475455"/>
                  <a:gd name="connsiteY8" fmla="*/ 237728 h 475455"/>
                  <a:gd name="connsiteX9" fmla="*/ 237728 w 475455"/>
                  <a:gd name="connsiteY9" fmla="*/ 15337 h 47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455" h="475455">
                    <a:moveTo>
                      <a:pt x="237728" y="475455"/>
                    </a:moveTo>
                    <a:cubicBezTo>
                      <a:pt x="106644" y="475455"/>
                      <a:pt x="0" y="368811"/>
                      <a:pt x="0" y="237728"/>
                    </a:cubicBezTo>
                    <a:cubicBezTo>
                      <a:pt x="0" y="106644"/>
                      <a:pt x="106644" y="0"/>
                      <a:pt x="237728" y="0"/>
                    </a:cubicBezTo>
                    <a:cubicBezTo>
                      <a:pt x="368811" y="0"/>
                      <a:pt x="475455" y="106644"/>
                      <a:pt x="475455" y="237728"/>
                    </a:cubicBezTo>
                    <a:cubicBezTo>
                      <a:pt x="475455" y="368811"/>
                      <a:pt x="368811" y="475455"/>
                      <a:pt x="237728" y="475455"/>
                    </a:cubicBezTo>
                    <a:close/>
                    <a:moveTo>
                      <a:pt x="237728" y="15337"/>
                    </a:moveTo>
                    <a:cubicBezTo>
                      <a:pt x="115102" y="15337"/>
                      <a:pt x="15337" y="115102"/>
                      <a:pt x="15337" y="237728"/>
                    </a:cubicBezTo>
                    <a:cubicBezTo>
                      <a:pt x="15337" y="360353"/>
                      <a:pt x="115102" y="460118"/>
                      <a:pt x="237728" y="460118"/>
                    </a:cubicBezTo>
                    <a:cubicBezTo>
                      <a:pt x="360353" y="460118"/>
                      <a:pt x="460118" y="360353"/>
                      <a:pt x="460118" y="237728"/>
                    </a:cubicBezTo>
                    <a:cubicBezTo>
                      <a:pt x="460118" y="115102"/>
                      <a:pt x="360353" y="15337"/>
                      <a:pt x="237728" y="15337"/>
                    </a:cubicBezTo>
                    <a:close/>
                  </a:path>
                </a:pathLst>
              </a:custGeom>
              <a:solidFill>
                <a:srgbClr val="E4E4E4"/>
              </a:solidFill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0" name="Graphic 8" descr="Three circles each containing concentric circles.">
              <a:extLst>
                <a:ext uri="{FF2B5EF4-FFF2-40B4-BE49-F238E27FC236}">
                  <a16:creationId xmlns:a16="http://schemas.microsoft.com/office/drawing/2014/main" id="{9BE91749-5551-7EB7-FADB-761B9474FDD3}"/>
                </a:ext>
              </a:extLst>
            </p:cNvPr>
            <p:cNvGrpSpPr/>
            <p:nvPr userDrawn="1"/>
          </p:nvGrpSpPr>
          <p:grpSpPr>
            <a:xfrm>
              <a:off x="10755717" y="6259156"/>
              <a:ext cx="348922" cy="360425"/>
              <a:chOff x="10755717" y="6259156"/>
              <a:chExt cx="348922" cy="360425"/>
            </a:xfrm>
            <a:solidFill>
              <a:srgbClr val="FFFFFF"/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D5989B0-EE0F-D545-451B-DF775FE1F5A7}"/>
                  </a:ext>
                </a:extLst>
              </p:cNvPr>
              <p:cNvSpPr/>
              <p:nvPr/>
            </p:nvSpPr>
            <p:spPr>
              <a:xfrm>
                <a:off x="10755717" y="6259156"/>
                <a:ext cx="348922" cy="360425"/>
              </a:xfrm>
              <a:custGeom>
                <a:avLst/>
                <a:gdLst>
                  <a:gd name="connsiteX0" fmla="*/ 174461 w 348922"/>
                  <a:gd name="connsiteY0" fmla="*/ 360426 h 360425"/>
                  <a:gd name="connsiteX1" fmla="*/ 0 w 348922"/>
                  <a:gd name="connsiteY1" fmla="*/ 180213 h 360425"/>
                  <a:gd name="connsiteX2" fmla="*/ 174461 w 348922"/>
                  <a:gd name="connsiteY2" fmla="*/ 0 h 360425"/>
                  <a:gd name="connsiteX3" fmla="*/ 348923 w 348922"/>
                  <a:gd name="connsiteY3" fmla="*/ 180213 h 360425"/>
                  <a:gd name="connsiteX4" fmla="*/ 174461 w 348922"/>
                  <a:gd name="connsiteY4" fmla="*/ 360426 h 360425"/>
                  <a:gd name="connsiteX5" fmla="*/ 174461 w 348922"/>
                  <a:gd name="connsiteY5" fmla="*/ 15337 h 360425"/>
                  <a:gd name="connsiteX6" fmla="*/ 15337 w 348922"/>
                  <a:gd name="connsiteY6" fmla="*/ 180213 h 360425"/>
                  <a:gd name="connsiteX7" fmla="*/ 174461 w 348922"/>
                  <a:gd name="connsiteY7" fmla="*/ 345089 h 360425"/>
                  <a:gd name="connsiteX8" fmla="*/ 333586 w 348922"/>
                  <a:gd name="connsiteY8" fmla="*/ 180213 h 360425"/>
                  <a:gd name="connsiteX9" fmla="*/ 174461 w 348922"/>
                  <a:gd name="connsiteY9" fmla="*/ 15337 h 3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8922" h="360425">
                    <a:moveTo>
                      <a:pt x="174461" y="360426"/>
                    </a:moveTo>
                    <a:cubicBezTo>
                      <a:pt x="78262" y="360426"/>
                      <a:pt x="0" y="279583"/>
                      <a:pt x="0" y="180213"/>
                    </a:cubicBezTo>
                    <a:cubicBezTo>
                      <a:pt x="0" y="80843"/>
                      <a:pt x="78262" y="0"/>
                      <a:pt x="174461" y="0"/>
                    </a:cubicBezTo>
                    <a:cubicBezTo>
                      <a:pt x="270661" y="0"/>
                      <a:pt x="348923" y="80843"/>
                      <a:pt x="348923" y="180213"/>
                    </a:cubicBezTo>
                    <a:cubicBezTo>
                      <a:pt x="348923" y="279583"/>
                      <a:pt x="270661" y="360426"/>
                      <a:pt x="174461" y="360426"/>
                    </a:cubicBezTo>
                    <a:close/>
                    <a:moveTo>
                      <a:pt x="174461" y="15337"/>
                    </a:moveTo>
                    <a:cubicBezTo>
                      <a:pt x="86721" y="15337"/>
                      <a:pt x="15337" y="89301"/>
                      <a:pt x="15337" y="180213"/>
                    </a:cubicBezTo>
                    <a:cubicBezTo>
                      <a:pt x="15337" y="271125"/>
                      <a:pt x="86721" y="345089"/>
                      <a:pt x="174461" y="345089"/>
                    </a:cubicBezTo>
                    <a:cubicBezTo>
                      <a:pt x="262202" y="345089"/>
                      <a:pt x="333586" y="271125"/>
                      <a:pt x="333586" y="180213"/>
                    </a:cubicBezTo>
                    <a:cubicBezTo>
                      <a:pt x="333586" y="89301"/>
                      <a:pt x="262202" y="15337"/>
                      <a:pt x="174461" y="153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817DDE0-1B11-9BD7-8E11-F16263B5F667}"/>
                  </a:ext>
                </a:extLst>
              </p:cNvPr>
              <p:cNvSpPr/>
              <p:nvPr/>
            </p:nvSpPr>
            <p:spPr>
              <a:xfrm>
                <a:off x="10845824" y="6355014"/>
                <a:ext cx="168709" cy="168709"/>
              </a:xfrm>
              <a:custGeom>
                <a:avLst/>
                <a:gdLst>
                  <a:gd name="connsiteX0" fmla="*/ 84355 w 168709"/>
                  <a:gd name="connsiteY0" fmla="*/ 168710 h 168709"/>
                  <a:gd name="connsiteX1" fmla="*/ 0 w 168709"/>
                  <a:gd name="connsiteY1" fmla="*/ 84355 h 168709"/>
                  <a:gd name="connsiteX2" fmla="*/ 84355 w 168709"/>
                  <a:gd name="connsiteY2" fmla="*/ 0 h 168709"/>
                  <a:gd name="connsiteX3" fmla="*/ 168710 w 168709"/>
                  <a:gd name="connsiteY3" fmla="*/ 84355 h 168709"/>
                  <a:gd name="connsiteX4" fmla="*/ 84355 w 168709"/>
                  <a:gd name="connsiteY4" fmla="*/ 168710 h 168709"/>
                  <a:gd name="connsiteX5" fmla="*/ 84355 w 168709"/>
                  <a:gd name="connsiteY5" fmla="*/ 15337 h 168709"/>
                  <a:gd name="connsiteX6" fmla="*/ 15337 w 168709"/>
                  <a:gd name="connsiteY6" fmla="*/ 84355 h 168709"/>
                  <a:gd name="connsiteX7" fmla="*/ 84355 w 168709"/>
                  <a:gd name="connsiteY7" fmla="*/ 153373 h 168709"/>
                  <a:gd name="connsiteX8" fmla="*/ 153373 w 168709"/>
                  <a:gd name="connsiteY8" fmla="*/ 84355 h 168709"/>
                  <a:gd name="connsiteX9" fmla="*/ 84355 w 168709"/>
                  <a:gd name="connsiteY9" fmla="*/ 15337 h 16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709" h="168709">
                    <a:moveTo>
                      <a:pt x="84355" y="168710"/>
                    </a:moveTo>
                    <a:cubicBezTo>
                      <a:pt x="37841" y="168710"/>
                      <a:pt x="0" y="130869"/>
                      <a:pt x="0" y="84355"/>
                    </a:cubicBezTo>
                    <a:cubicBezTo>
                      <a:pt x="0" y="37841"/>
                      <a:pt x="37841" y="0"/>
                      <a:pt x="84355" y="0"/>
                    </a:cubicBezTo>
                    <a:cubicBezTo>
                      <a:pt x="130869" y="0"/>
                      <a:pt x="168710" y="37841"/>
                      <a:pt x="168710" y="84355"/>
                    </a:cubicBezTo>
                    <a:cubicBezTo>
                      <a:pt x="168710" y="130869"/>
                      <a:pt x="130869" y="168710"/>
                      <a:pt x="84355" y="168710"/>
                    </a:cubicBezTo>
                    <a:close/>
                    <a:moveTo>
                      <a:pt x="84355" y="15337"/>
                    </a:moveTo>
                    <a:cubicBezTo>
                      <a:pt x="46299" y="15337"/>
                      <a:pt x="15337" y="46299"/>
                      <a:pt x="15337" y="84355"/>
                    </a:cubicBezTo>
                    <a:cubicBezTo>
                      <a:pt x="15337" y="122411"/>
                      <a:pt x="46299" y="153373"/>
                      <a:pt x="84355" y="153373"/>
                    </a:cubicBezTo>
                    <a:cubicBezTo>
                      <a:pt x="122411" y="153373"/>
                      <a:pt x="153373" y="122411"/>
                      <a:pt x="153373" y="84355"/>
                    </a:cubicBezTo>
                    <a:cubicBezTo>
                      <a:pt x="153373" y="46299"/>
                      <a:pt x="122411" y="15337"/>
                      <a:pt x="84355" y="153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3" name="Graphic 8" descr="Three circles each containing concentric circles.">
              <a:extLst>
                <a:ext uri="{FF2B5EF4-FFF2-40B4-BE49-F238E27FC236}">
                  <a16:creationId xmlns:a16="http://schemas.microsoft.com/office/drawing/2014/main" id="{7461FD4B-B287-BC80-E0AF-8A85A3273B02}"/>
                </a:ext>
              </a:extLst>
            </p:cNvPr>
            <p:cNvGrpSpPr/>
            <p:nvPr userDrawn="1"/>
          </p:nvGrpSpPr>
          <p:grpSpPr>
            <a:xfrm>
              <a:off x="10836238" y="5572813"/>
              <a:ext cx="705514" cy="705514"/>
              <a:chOff x="10836238" y="5572813"/>
              <a:chExt cx="705514" cy="705514"/>
            </a:xfrm>
            <a:solidFill>
              <a:srgbClr val="19171A"/>
            </a:solidFill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A976726-93D1-D493-EFED-3C79DDED40B7}"/>
                  </a:ext>
                </a:extLst>
              </p:cNvPr>
              <p:cNvSpPr/>
              <p:nvPr/>
            </p:nvSpPr>
            <p:spPr>
              <a:xfrm>
                <a:off x="10836238" y="5572813"/>
                <a:ext cx="705514" cy="705514"/>
              </a:xfrm>
              <a:custGeom>
                <a:avLst/>
                <a:gdLst>
                  <a:gd name="connsiteX0" fmla="*/ 352757 w 705514"/>
                  <a:gd name="connsiteY0" fmla="*/ 705514 h 705514"/>
                  <a:gd name="connsiteX1" fmla="*/ 0 w 705514"/>
                  <a:gd name="connsiteY1" fmla="*/ 352757 h 705514"/>
                  <a:gd name="connsiteX2" fmla="*/ 352757 w 705514"/>
                  <a:gd name="connsiteY2" fmla="*/ 0 h 705514"/>
                  <a:gd name="connsiteX3" fmla="*/ 705514 w 705514"/>
                  <a:gd name="connsiteY3" fmla="*/ 352757 h 705514"/>
                  <a:gd name="connsiteX4" fmla="*/ 352757 w 705514"/>
                  <a:gd name="connsiteY4" fmla="*/ 705514 h 705514"/>
                  <a:gd name="connsiteX5" fmla="*/ 352757 w 705514"/>
                  <a:gd name="connsiteY5" fmla="*/ 15337 h 705514"/>
                  <a:gd name="connsiteX6" fmla="*/ 15337 w 705514"/>
                  <a:gd name="connsiteY6" fmla="*/ 352757 h 705514"/>
                  <a:gd name="connsiteX7" fmla="*/ 352757 w 705514"/>
                  <a:gd name="connsiteY7" fmla="*/ 690177 h 705514"/>
                  <a:gd name="connsiteX8" fmla="*/ 690177 w 705514"/>
                  <a:gd name="connsiteY8" fmla="*/ 352757 h 705514"/>
                  <a:gd name="connsiteX9" fmla="*/ 352757 w 705514"/>
                  <a:gd name="connsiteY9" fmla="*/ 15337 h 70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5514" h="705514">
                    <a:moveTo>
                      <a:pt x="352757" y="705514"/>
                    </a:moveTo>
                    <a:cubicBezTo>
                      <a:pt x="158246" y="705514"/>
                      <a:pt x="0" y="547268"/>
                      <a:pt x="0" y="352757"/>
                    </a:cubicBezTo>
                    <a:cubicBezTo>
                      <a:pt x="0" y="158246"/>
                      <a:pt x="158246" y="0"/>
                      <a:pt x="352757" y="0"/>
                    </a:cubicBezTo>
                    <a:cubicBezTo>
                      <a:pt x="547268" y="0"/>
                      <a:pt x="705514" y="158246"/>
                      <a:pt x="705514" y="352757"/>
                    </a:cubicBezTo>
                    <a:cubicBezTo>
                      <a:pt x="705514" y="547268"/>
                      <a:pt x="547268" y="705514"/>
                      <a:pt x="352757" y="705514"/>
                    </a:cubicBezTo>
                    <a:close/>
                    <a:moveTo>
                      <a:pt x="352757" y="15337"/>
                    </a:moveTo>
                    <a:cubicBezTo>
                      <a:pt x="166705" y="15337"/>
                      <a:pt x="15337" y="166705"/>
                      <a:pt x="15337" y="352757"/>
                    </a:cubicBezTo>
                    <a:cubicBezTo>
                      <a:pt x="15337" y="538810"/>
                      <a:pt x="166705" y="690177"/>
                      <a:pt x="352757" y="690177"/>
                    </a:cubicBezTo>
                    <a:cubicBezTo>
                      <a:pt x="538810" y="690177"/>
                      <a:pt x="690177" y="538810"/>
                      <a:pt x="690177" y="352757"/>
                    </a:cubicBezTo>
                    <a:cubicBezTo>
                      <a:pt x="690177" y="166705"/>
                      <a:pt x="538810" y="15337"/>
                      <a:pt x="352757" y="15337"/>
                    </a:cubicBezTo>
                    <a:close/>
                  </a:path>
                </a:pathLst>
              </a:custGeom>
              <a:grpFill/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22D4BDD9-4085-4CB7-4AA6-791AC6687E9D}"/>
                  </a:ext>
                </a:extLst>
              </p:cNvPr>
              <p:cNvSpPr/>
              <p:nvPr/>
            </p:nvSpPr>
            <p:spPr>
              <a:xfrm>
                <a:off x="11008782" y="5745358"/>
                <a:ext cx="360425" cy="360425"/>
              </a:xfrm>
              <a:custGeom>
                <a:avLst/>
                <a:gdLst>
                  <a:gd name="connsiteX0" fmla="*/ 180213 w 360425"/>
                  <a:gd name="connsiteY0" fmla="*/ 360426 h 360425"/>
                  <a:gd name="connsiteX1" fmla="*/ 0 w 360425"/>
                  <a:gd name="connsiteY1" fmla="*/ 180213 h 360425"/>
                  <a:gd name="connsiteX2" fmla="*/ 180213 w 360425"/>
                  <a:gd name="connsiteY2" fmla="*/ 0 h 360425"/>
                  <a:gd name="connsiteX3" fmla="*/ 360426 w 360425"/>
                  <a:gd name="connsiteY3" fmla="*/ 180213 h 360425"/>
                  <a:gd name="connsiteX4" fmla="*/ 180213 w 360425"/>
                  <a:gd name="connsiteY4" fmla="*/ 360426 h 360425"/>
                  <a:gd name="connsiteX5" fmla="*/ 180213 w 360425"/>
                  <a:gd name="connsiteY5" fmla="*/ 15337 h 360425"/>
                  <a:gd name="connsiteX6" fmla="*/ 15337 w 360425"/>
                  <a:gd name="connsiteY6" fmla="*/ 180213 h 360425"/>
                  <a:gd name="connsiteX7" fmla="*/ 180213 w 360425"/>
                  <a:gd name="connsiteY7" fmla="*/ 345089 h 360425"/>
                  <a:gd name="connsiteX8" fmla="*/ 345089 w 360425"/>
                  <a:gd name="connsiteY8" fmla="*/ 180213 h 360425"/>
                  <a:gd name="connsiteX9" fmla="*/ 180213 w 360425"/>
                  <a:gd name="connsiteY9" fmla="*/ 15337 h 3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425" h="360425">
                    <a:moveTo>
                      <a:pt x="180213" y="360426"/>
                    </a:moveTo>
                    <a:cubicBezTo>
                      <a:pt x="80843" y="360426"/>
                      <a:pt x="0" y="279583"/>
                      <a:pt x="0" y="180213"/>
                    </a:cubicBezTo>
                    <a:cubicBezTo>
                      <a:pt x="0" y="80843"/>
                      <a:pt x="80843" y="0"/>
                      <a:pt x="180213" y="0"/>
                    </a:cubicBezTo>
                    <a:cubicBezTo>
                      <a:pt x="279583" y="0"/>
                      <a:pt x="360426" y="80843"/>
                      <a:pt x="360426" y="180213"/>
                    </a:cubicBezTo>
                    <a:cubicBezTo>
                      <a:pt x="360426" y="279583"/>
                      <a:pt x="279583" y="360426"/>
                      <a:pt x="180213" y="360426"/>
                    </a:cubicBezTo>
                    <a:close/>
                    <a:moveTo>
                      <a:pt x="180213" y="15337"/>
                    </a:moveTo>
                    <a:cubicBezTo>
                      <a:pt x="89301" y="15337"/>
                      <a:pt x="15337" y="89301"/>
                      <a:pt x="15337" y="180213"/>
                    </a:cubicBezTo>
                    <a:cubicBezTo>
                      <a:pt x="15337" y="271125"/>
                      <a:pt x="89301" y="345089"/>
                      <a:pt x="180213" y="345089"/>
                    </a:cubicBezTo>
                    <a:cubicBezTo>
                      <a:pt x="271125" y="345089"/>
                      <a:pt x="345089" y="271125"/>
                      <a:pt x="345089" y="180213"/>
                    </a:cubicBezTo>
                    <a:cubicBezTo>
                      <a:pt x="345089" y="89301"/>
                      <a:pt x="271125" y="15337"/>
                      <a:pt x="180213" y="15337"/>
                    </a:cubicBezTo>
                    <a:close/>
                  </a:path>
                </a:pathLst>
              </a:custGeom>
              <a:grpFill/>
              <a:ln w="3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5A5B00EB-C138-6F83-CF5A-25EDB7F3FECF}"/>
              </a:ext>
            </a:extLst>
          </p:cNvPr>
          <p:cNvSpPr/>
          <p:nvPr userDrawn="1"/>
        </p:nvSpPr>
        <p:spPr>
          <a:xfrm rot="18000000">
            <a:off x="99826" y="157743"/>
            <a:ext cx="442685" cy="442685"/>
          </a:xfrm>
          <a:custGeom>
            <a:avLst/>
            <a:gdLst>
              <a:gd name="connsiteX0" fmla="*/ 0 w 586467"/>
              <a:gd name="connsiteY0" fmla="*/ 0 h 586467"/>
              <a:gd name="connsiteX1" fmla="*/ 586467 w 586467"/>
              <a:gd name="connsiteY1" fmla="*/ 0 h 586467"/>
              <a:gd name="connsiteX2" fmla="*/ 586467 w 586467"/>
              <a:gd name="connsiteY2" fmla="*/ 586467 h 586467"/>
              <a:gd name="connsiteX3" fmla="*/ 0 w 586467"/>
              <a:gd name="connsiteY3" fmla="*/ 586467 h 5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467" h="586467">
                <a:moveTo>
                  <a:pt x="0" y="0"/>
                </a:moveTo>
                <a:lnTo>
                  <a:pt x="586467" y="0"/>
                </a:lnTo>
                <a:lnTo>
                  <a:pt x="586467" y="586467"/>
                </a:lnTo>
                <a:lnTo>
                  <a:pt x="0" y="586467"/>
                </a:lnTo>
                <a:close/>
              </a:path>
            </a:pathLst>
          </a:custGeom>
          <a:solidFill>
            <a:srgbClr val="FF7272"/>
          </a:solidFill>
          <a:ln w="32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148C1F1-AB5F-DFFF-AF11-ACCC821C41A2}"/>
              </a:ext>
            </a:extLst>
          </p:cNvPr>
          <p:cNvSpPr/>
          <p:nvPr userDrawn="1"/>
        </p:nvSpPr>
        <p:spPr>
          <a:xfrm>
            <a:off x="10823632" y="106682"/>
            <a:ext cx="822178" cy="822178"/>
          </a:xfrm>
          <a:custGeom>
            <a:avLst/>
            <a:gdLst>
              <a:gd name="connsiteX0" fmla="*/ 0 w 822178"/>
              <a:gd name="connsiteY0" fmla="*/ 0 h 822178"/>
              <a:gd name="connsiteX1" fmla="*/ 822179 w 822178"/>
              <a:gd name="connsiteY1" fmla="*/ 0 h 822178"/>
              <a:gd name="connsiteX2" fmla="*/ 822179 w 822178"/>
              <a:gd name="connsiteY2" fmla="*/ 822179 h 822178"/>
              <a:gd name="connsiteX3" fmla="*/ 0 w 822178"/>
              <a:gd name="connsiteY3" fmla="*/ 822179 h 82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178" h="822178">
                <a:moveTo>
                  <a:pt x="0" y="0"/>
                </a:moveTo>
                <a:lnTo>
                  <a:pt x="822179" y="0"/>
                </a:lnTo>
                <a:lnTo>
                  <a:pt x="822179" y="822179"/>
                </a:lnTo>
                <a:lnTo>
                  <a:pt x="0" y="822179"/>
                </a:lnTo>
                <a:close/>
              </a:path>
            </a:pathLst>
          </a:custGeom>
          <a:solidFill>
            <a:srgbClr val="3DB6C6"/>
          </a:solidFill>
          <a:ln w="45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" name="Graphic 14" descr="Two squares and a zigzag line">
            <a:extLst>
              <a:ext uri="{FF2B5EF4-FFF2-40B4-BE49-F238E27FC236}">
                <a16:creationId xmlns:a16="http://schemas.microsoft.com/office/drawing/2014/main" id="{A7E2F5FD-AD7B-3FC3-61E2-D677829CAB99}"/>
              </a:ext>
            </a:extLst>
          </p:cNvPr>
          <p:cNvGrpSpPr/>
          <p:nvPr userDrawn="1"/>
        </p:nvGrpSpPr>
        <p:grpSpPr>
          <a:xfrm>
            <a:off x="11376319" y="654801"/>
            <a:ext cx="776502" cy="776502"/>
            <a:chOff x="11376319" y="654801"/>
            <a:chExt cx="776502" cy="776502"/>
          </a:xfrm>
          <a:solidFill>
            <a:srgbClr val="737373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9E7A5B-D925-DF8F-7DDB-6CE722AF7F01}"/>
                </a:ext>
              </a:extLst>
            </p:cNvPr>
            <p:cNvSpPr/>
            <p:nvPr/>
          </p:nvSpPr>
          <p:spPr>
            <a:xfrm>
              <a:off x="11376319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F11012-B1DB-B044-5C8A-9B60EFFB9C8A}"/>
                </a:ext>
              </a:extLst>
            </p:cNvPr>
            <p:cNvSpPr/>
            <p:nvPr/>
          </p:nvSpPr>
          <p:spPr>
            <a:xfrm>
              <a:off x="11444834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4CB8EB-0CE5-B6F9-0823-10AEDA1388B9}"/>
                </a:ext>
              </a:extLst>
            </p:cNvPr>
            <p:cNvSpPr/>
            <p:nvPr/>
          </p:nvSpPr>
          <p:spPr>
            <a:xfrm>
              <a:off x="11513349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9929BD6-2944-9C41-0B88-84C6CA4B1DD7}"/>
                </a:ext>
              </a:extLst>
            </p:cNvPr>
            <p:cNvSpPr/>
            <p:nvPr/>
          </p:nvSpPr>
          <p:spPr>
            <a:xfrm>
              <a:off x="11581864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D1C24FB-C19A-D5CD-71E2-ED285446ADB5}"/>
                </a:ext>
              </a:extLst>
            </p:cNvPr>
            <p:cNvSpPr/>
            <p:nvPr/>
          </p:nvSpPr>
          <p:spPr>
            <a:xfrm>
              <a:off x="11650379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52027F4-61B5-535B-2F80-D525071D31CE}"/>
                </a:ext>
              </a:extLst>
            </p:cNvPr>
            <p:cNvSpPr/>
            <p:nvPr/>
          </p:nvSpPr>
          <p:spPr>
            <a:xfrm>
              <a:off x="11718894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47EAF41-07ED-9DF9-8F21-8340B222ABA4}"/>
                </a:ext>
              </a:extLst>
            </p:cNvPr>
            <p:cNvSpPr/>
            <p:nvPr/>
          </p:nvSpPr>
          <p:spPr>
            <a:xfrm>
              <a:off x="11787409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02CE451-6851-D8F0-F27E-1F984C301D92}"/>
                </a:ext>
              </a:extLst>
            </p:cNvPr>
            <p:cNvSpPr/>
            <p:nvPr/>
          </p:nvSpPr>
          <p:spPr>
            <a:xfrm>
              <a:off x="11855923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CC2B51E-8CA3-05CF-0DD9-47B4FAF002F3}"/>
                </a:ext>
              </a:extLst>
            </p:cNvPr>
            <p:cNvSpPr/>
            <p:nvPr/>
          </p:nvSpPr>
          <p:spPr>
            <a:xfrm>
              <a:off x="11924438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46918F0-25D2-6082-FCEF-7BF6F8FC89E5}"/>
                </a:ext>
              </a:extLst>
            </p:cNvPr>
            <p:cNvSpPr/>
            <p:nvPr/>
          </p:nvSpPr>
          <p:spPr>
            <a:xfrm>
              <a:off x="11992953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547AF6-A3CD-9230-72A0-A63903DC2121}"/>
                </a:ext>
              </a:extLst>
            </p:cNvPr>
            <p:cNvSpPr/>
            <p:nvPr/>
          </p:nvSpPr>
          <p:spPr>
            <a:xfrm>
              <a:off x="12061468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AAA92AD-B910-89CB-5182-194388CF8B95}"/>
                </a:ext>
              </a:extLst>
            </p:cNvPr>
            <p:cNvSpPr/>
            <p:nvPr/>
          </p:nvSpPr>
          <p:spPr>
            <a:xfrm>
              <a:off x="12129983" y="65480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E78F080-1F4D-944F-B890-1A29AA65B456}"/>
                </a:ext>
              </a:extLst>
            </p:cNvPr>
            <p:cNvSpPr/>
            <p:nvPr/>
          </p:nvSpPr>
          <p:spPr>
            <a:xfrm>
              <a:off x="11376319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2C21E69-EBD5-08D9-B92A-9545F01462E5}"/>
                </a:ext>
              </a:extLst>
            </p:cNvPr>
            <p:cNvSpPr/>
            <p:nvPr/>
          </p:nvSpPr>
          <p:spPr>
            <a:xfrm>
              <a:off x="11444834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5830A21-976E-ED1F-5746-E124450BCF59}"/>
                </a:ext>
              </a:extLst>
            </p:cNvPr>
            <p:cNvSpPr/>
            <p:nvPr/>
          </p:nvSpPr>
          <p:spPr>
            <a:xfrm>
              <a:off x="11513349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6654B88-E46B-8660-F7AF-C23537F10E1D}"/>
                </a:ext>
              </a:extLst>
            </p:cNvPr>
            <p:cNvSpPr/>
            <p:nvPr/>
          </p:nvSpPr>
          <p:spPr>
            <a:xfrm>
              <a:off x="11581864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1455244-8B66-C502-B95F-5DE3489EEBA5}"/>
                </a:ext>
              </a:extLst>
            </p:cNvPr>
            <p:cNvSpPr/>
            <p:nvPr/>
          </p:nvSpPr>
          <p:spPr>
            <a:xfrm>
              <a:off x="11650379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A08C35C-E64A-A4F7-292C-6A3206A44EB3}"/>
                </a:ext>
              </a:extLst>
            </p:cNvPr>
            <p:cNvSpPr/>
            <p:nvPr/>
          </p:nvSpPr>
          <p:spPr>
            <a:xfrm>
              <a:off x="11718894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3373EA8-240B-EA00-A131-B9B39BA9FDB6}"/>
                </a:ext>
              </a:extLst>
            </p:cNvPr>
            <p:cNvSpPr/>
            <p:nvPr/>
          </p:nvSpPr>
          <p:spPr>
            <a:xfrm>
              <a:off x="11787409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02726D6-FC67-5A96-1EAE-76CC1D0EF6CF}"/>
                </a:ext>
              </a:extLst>
            </p:cNvPr>
            <p:cNvSpPr/>
            <p:nvPr/>
          </p:nvSpPr>
          <p:spPr>
            <a:xfrm>
              <a:off x="11855923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30C0DB8-126F-6E11-4F2B-69662DE3B459}"/>
                </a:ext>
              </a:extLst>
            </p:cNvPr>
            <p:cNvSpPr/>
            <p:nvPr/>
          </p:nvSpPr>
          <p:spPr>
            <a:xfrm>
              <a:off x="11924438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509B67-0A11-5858-55F8-874188670B5D}"/>
                </a:ext>
              </a:extLst>
            </p:cNvPr>
            <p:cNvSpPr/>
            <p:nvPr/>
          </p:nvSpPr>
          <p:spPr>
            <a:xfrm>
              <a:off x="11992953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807179E-68FD-417B-2F11-062186045293}"/>
                </a:ext>
              </a:extLst>
            </p:cNvPr>
            <p:cNvSpPr/>
            <p:nvPr/>
          </p:nvSpPr>
          <p:spPr>
            <a:xfrm>
              <a:off x="12061468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894A9B4-5B12-D5DF-379E-18D8B2BED923}"/>
                </a:ext>
              </a:extLst>
            </p:cNvPr>
            <p:cNvSpPr/>
            <p:nvPr/>
          </p:nvSpPr>
          <p:spPr>
            <a:xfrm>
              <a:off x="12129983" y="72331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D8C6968-932C-C46E-884D-CB80EF5AAD0A}"/>
                </a:ext>
              </a:extLst>
            </p:cNvPr>
            <p:cNvSpPr/>
            <p:nvPr/>
          </p:nvSpPr>
          <p:spPr>
            <a:xfrm>
              <a:off x="11376319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1E49082-1C46-F07A-2D96-1869F3ACF910}"/>
                </a:ext>
              </a:extLst>
            </p:cNvPr>
            <p:cNvSpPr/>
            <p:nvPr/>
          </p:nvSpPr>
          <p:spPr>
            <a:xfrm>
              <a:off x="11444834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301B037-CE2F-B619-1DC6-D3032E103AC6}"/>
                </a:ext>
              </a:extLst>
            </p:cNvPr>
            <p:cNvSpPr/>
            <p:nvPr/>
          </p:nvSpPr>
          <p:spPr>
            <a:xfrm>
              <a:off x="11513349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606DBD-3FD5-D67B-BDC3-CECDB25F3238}"/>
                </a:ext>
              </a:extLst>
            </p:cNvPr>
            <p:cNvSpPr/>
            <p:nvPr/>
          </p:nvSpPr>
          <p:spPr>
            <a:xfrm>
              <a:off x="11581864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F4E9157-8038-AB55-DB84-1B332E53D0E1}"/>
                </a:ext>
              </a:extLst>
            </p:cNvPr>
            <p:cNvSpPr/>
            <p:nvPr/>
          </p:nvSpPr>
          <p:spPr>
            <a:xfrm>
              <a:off x="11650379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FBBE193-FA88-588B-B17A-6B2A52534413}"/>
                </a:ext>
              </a:extLst>
            </p:cNvPr>
            <p:cNvSpPr/>
            <p:nvPr/>
          </p:nvSpPr>
          <p:spPr>
            <a:xfrm>
              <a:off x="11718894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FA6AC03-6656-5B6A-734B-F9E355D605C6}"/>
                </a:ext>
              </a:extLst>
            </p:cNvPr>
            <p:cNvSpPr/>
            <p:nvPr/>
          </p:nvSpPr>
          <p:spPr>
            <a:xfrm>
              <a:off x="11787409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E48A711-B587-E72C-D16F-2619E375CDC2}"/>
                </a:ext>
              </a:extLst>
            </p:cNvPr>
            <p:cNvSpPr/>
            <p:nvPr/>
          </p:nvSpPr>
          <p:spPr>
            <a:xfrm>
              <a:off x="11855923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B6C036B-876E-F0DB-20B2-9EEB28B4CE51}"/>
                </a:ext>
              </a:extLst>
            </p:cNvPr>
            <p:cNvSpPr/>
            <p:nvPr/>
          </p:nvSpPr>
          <p:spPr>
            <a:xfrm>
              <a:off x="11924438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A9042C-F345-5938-4390-C1586ECDE62D}"/>
                </a:ext>
              </a:extLst>
            </p:cNvPr>
            <p:cNvSpPr/>
            <p:nvPr/>
          </p:nvSpPr>
          <p:spPr>
            <a:xfrm>
              <a:off x="11992953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E0235F6-D145-A68D-AFF5-2B9323A2C03A}"/>
                </a:ext>
              </a:extLst>
            </p:cNvPr>
            <p:cNvSpPr/>
            <p:nvPr/>
          </p:nvSpPr>
          <p:spPr>
            <a:xfrm>
              <a:off x="12061468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02D287B-35CE-C92C-AF82-FC02F5E3F8A8}"/>
                </a:ext>
              </a:extLst>
            </p:cNvPr>
            <p:cNvSpPr/>
            <p:nvPr/>
          </p:nvSpPr>
          <p:spPr>
            <a:xfrm>
              <a:off x="12129983" y="79183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B7C9E1-2928-4CBC-E923-A0E8C7C0FC7D}"/>
                </a:ext>
              </a:extLst>
            </p:cNvPr>
            <p:cNvSpPr/>
            <p:nvPr/>
          </p:nvSpPr>
          <p:spPr>
            <a:xfrm>
              <a:off x="11376319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9AD2721-389C-C0C2-DF67-16777B9F4DBC}"/>
                </a:ext>
              </a:extLst>
            </p:cNvPr>
            <p:cNvSpPr/>
            <p:nvPr/>
          </p:nvSpPr>
          <p:spPr>
            <a:xfrm>
              <a:off x="11444834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F2D8753-D8D5-48B1-68B0-77CABD70C50B}"/>
                </a:ext>
              </a:extLst>
            </p:cNvPr>
            <p:cNvSpPr/>
            <p:nvPr/>
          </p:nvSpPr>
          <p:spPr>
            <a:xfrm>
              <a:off x="11513349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33326A1-CBA8-AC37-E841-F8DA09DDD2C8}"/>
                </a:ext>
              </a:extLst>
            </p:cNvPr>
            <p:cNvSpPr/>
            <p:nvPr/>
          </p:nvSpPr>
          <p:spPr>
            <a:xfrm>
              <a:off x="11581864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7B52957-3157-AEE7-ED08-8301C19761FD}"/>
                </a:ext>
              </a:extLst>
            </p:cNvPr>
            <p:cNvSpPr/>
            <p:nvPr/>
          </p:nvSpPr>
          <p:spPr>
            <a:xfrm>
              <a:off x="11650379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B13967-9012-3E1E-F43E-A23710D6CCC9}"/>
                </a:ext>
              </a:extLst>
            </p:cNvPr>
            <p:cNvSpPr/>
            <p:nvPr/>
          </p:nvSpPr>
          <p:spPr>
            <a:xfrm>
              <a:off x="11718894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20A2B85-0553-5C3F-5714-826D5C24A163}"/>
                </a:ext>
              </a:extLst>
            </p:cNvPr>
            <p:cNvSpPr/>
            <p:nvPr/>
          </p:nvSpPr>
          <p:spPr>
            <a:xfrm>
              <a:off x="11787409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23553A-A47A-21F9-A90F-7E1E4070C206}"/>
                </a:ext>
              </a:extLst>
            </p:cNvPr>
            <p:cNvSpPr/>
            <p:nvPr/>
          </p:nvSpPr>
          <p:spPr>
            <a:xfrm>
              <a:off x="11855923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A199AE0-6DF6-6873-2125-7E1A3B010537}"/>
                </a:ext>
              </a:extLst>
            </p:cNvPr>
            <p:cNvSpPr/>
            <p:nvPr/>
          </p:nvSpPr>
          <p:spPr>
            <a:xfrm>
              <a:off x="11924438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CEF047-9297-0FA2-7923-8E0FEF4D7B51}"/>
                </a:ext>
              </a:extLst>
            </p:cNvPr>
            <p:cNvSpPr/>
            <p:nvPr/>
          </p:nvSpPr>
          <p:spPr>
            <a:xfrm>
              <a:off x="11992953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357580-8EFA-6156-D001-1BB23FF182A9}"/>
                </a:ext>
              </a:extLst>
            </p:cNvPr>
            <p:cNvSpPr/>
            <p:nvPr/>
          </p:nvSpPr>
          <p:spPr>
            <a:xfrm>
              <a:off x="12061468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A3D6685-9B15-358B-4399-9A34951DA168}"/>
                </a:ext>
              </a:extLst>
            </p:cNvPr>
            <p:cNvSpPr/>
            <p:nvPr/>
          </p:nvSpPr>
          <p:spPr>
            <a:xfrm>
              <a:off x="12129983" y="86034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8513EA5-003A-72E6-F6F9-6B2D68E49696}"/>
                </a:ext>
              </a:extLst>
            </p:cNvPr>
            <p:cNvSpPr/>
            <p:nvPr/>
          </p:nvSpPr>
          <p:spPr>
            <a:xfrm>
              <a:off x="11376319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141C353-FC79-2F7F-E027-8A0224EE8548}"/>
                </a:ext>
              </a:extLst>
            </p:cNvPr>
            <p:cNvSpPr/>
            <p:nvPr/>
          </p:nvSpPr>
          <p:spPr>
            <a:xfrm>
              <a:off x="11444834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C7789E2-6791-8130-A193-D36151A89D8D}"/>
                </a:ext>
              </a:extLst>
            </p:cNvPr>
            <p:cNvSpPr/>
            <p:nvPr/>
          </p:nvSpPr>
          <p:spPr>
            <a:xfrm>
              <a:off x="11513349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CE20E8-940F-A3B8-C1F4-5D71C975E66F}"/>
                </a:ext>
              </a:extLst>
            </p:cNvPr>
            <p:cNvSpPr/>
            <p:nvPr/>
          </p:nvSpPr>
          <p:spPr>
            <a:xfrm>
              <a:off x="11581864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FD2D76-99BA-6CCE-F977-1E432354CBEB}"/>
                </a:ext>
              </a:extLst>
            </p:cNvPr>
            <p:cNvSpPr/>
            <p:nvPr/>
          </p:nvSpPr>
          <p:spPr>
            <a:xfrm>
              <a:off x="11650379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989A86B-7234-E904-25D6-BC517A102451}"/>
                </a:ext>
              </a:extLst>
            </p:cNvPr>
            <p:cNvSpPr/>
            <p:nvPr/>
          </p:nvSpPr>
          <p:spPr>
            <a:xfrm>
              <a:off x="11718894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79AD4BC-D0EC-76F4-9A58-119EBDF0D41B}"/>
                </a:ext>
              </a:extLst>
            </p:cNvPr>
            <p:cNvSpPr/>
            <p:nvPr/>
          </p:nvSpPr>
          <p:spPr>
            <a:xfrm>
              <a:off x="11787409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7EBCE13-5DEF-0F65-0878-0352E246B20D}"/>
                </a:ext>
              </a:extLst>
            </p:cNvPr>
            <p:cNvSpPr/>
            <p:nvPr/>
          </p:nvSpPr>
          <p:spPr>
            <a:xfrm>
              <a:off x="11855923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FEC16FE-9AB2-9791-22C7-DA5E97B2614E}"/>
                </a:ext>
              </a:extLst>
            </p:cNvPr>
            <p:cNvSpPr/>
            <p:nvPr/>
          </p:nvSpPr>
          <p:spPr>
            <a:xfrm>
              <a:off x="11924438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48C3CEB-BFA4-7FA6-B7F4-1D9BD2FFDEDE}"/>
                </a:ext>
              </a:extLst>
            </p:cNvPr>
            <p:cNvSpPr/>
            <p:nvPr/>
          </p:nvSpPr>
          <p:spPr>
            <a:xfrm>
              <a:off x="11992953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E1CA780-9441-93F8-38ED-3AA8F0FF3516}"/>
                </a:ext>
              </a:extLst>
            </p:cNvPr>
            <p:cNvSpPr/>
            <p:nvPr/>
          </p:nvSpPr>
          <p:spPr>
            <a:xfrm>
              <a:off x="12061468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537666B-B01C-5FB3-9FFD-CB3B582FDA63}"/>
                </a:ext>
              </a:extLst>
            </p:cNvPr>
            <p:cNvSpPr/>
            <p:nvPr/>
          </p:nvSpPr>
          <p:spPr>
            <a:xfrm>
              <a:off x="12129983" y="92886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8862FC8-1984-707B-C5A2-073745104F5C}"/>
                </a:ext>
              </a:extLst>
            </p:cNvPr>
            <p:cNvSpPr/>
            <p:nvPr/>
          </p:nvSpPr>
          <p:spPr>
            <a:xfrm>
              <a:off x="11376319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2C5E8AD-8D5D-5866-499A-DF0C6AC56B50}"/>
                </a:ext>
              </a:extLst>
            </p:cNvPr>
            <p:cNvSpPr/>
            <p:nvPr/>
          </p:nvSpPr>
          <p:spPr>
            <a:xfrm>
              <a:off x="11444834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988995D-42D4-D69B-6E1D-A9902BFED7C5}"/>
                </a:ext>
              </a:extLst>
            </p:cNvPr>
            <p:cNvSpPr/>
            <p:nvPr/>
          </p:nvSpPr>
          <p:spPr>
            <a:xfrm>
              <a:off x="11513349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50A05E3-D62B-D5A0-B2B7-28E6141980BF}"/>
                </a:ext>
              </a:extLst>
            </p:cNvPr>
            <p:cNvSpPr/>
            <p:nvPr/>
          </p:nvSpPr>
          <p:spPr>
            <a:xfrm>
              <a:off x="11581864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6622BD-3369-6E1B-59DE-7C2ED8EC73FC}"/>
                </a:ext>
              </a:extLst>
            </p:cNvPr>
            <p:cNvSpPr/>
            <p:nvPr/>
          </p:nvSpPr>
          <p:spPr>
            <a:xfrm>
              <a:off x="11650379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F4C885D-86EE-21CE-C6D6-FC7127ADAFB2}"/>
                </a:ext>
              </a:extLst>
            </p:cNvPr>
            <p:cNvSpPr/>
            <p:nvPr/>
          </p:nvSpPr>
          <p:spPr>
            <a:xfrm>
              <a:off x="11718894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2937052-A918-8E8A-4DE5-412895D9F24D}"/>
                </a:ext>
              </a:extLst>
            </p:cNvPr>
            <p:cNvSpPr/>
            <p:nvPr/>
          </p:nvSpPr>
          <p:spPr>
            <a:xfrm>
              <a:off x="11787409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EC4D90E-9BE4-170B-10AF-2FE4D1FBF562}"/>
                </a:ext>
              </a:extLst>
            </p:cNvPr>
            <p:cNvSpPr/>
            <p:nvPr/>
          </p:nvSpPr>
          <p:spPr>
            <a:xfrm>
              <a:off x="11855923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317DB89-B37E-ED6B-29E2-6AEB8136E368}"/>
                </a:ext>
              </a:extLst>
            </p:cNvPr>
            <p:cNvSpPr/>
            <p:nvPr/>
          </p:nvSpPr>
          <p:spPr>
            <a:xfrm>
              <a:off x="11924438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1F61EF2-C3ED-9FE8-7907-C4B1FB6423FF}"/>
                </a:ext>
              </a:extLst>
            </p:cNvPr>
            <p:cNvSpPr/>
            <p:nvPr/>
          </p:nvSpPr>
          <p:spPr>
            <a:xfrm>
              <a:off x="11992953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322C11F-D8DC-B15C-4A9D-1E8B548EA267}"/>
                </a:ext>
              </a:extLst>
            </p:cNvPr>
            <p:cNvSpPr/>
            <p:nvPr/>
          </p:nvSpPr>
          <p:spPr>
            <a:xfrm>
              <a:off x="12061468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2C905F9-5C83-A59F-4419-6833EDF6D350}"/>
                </a:ext>
              </a:extLst>
            </p:cNvPr>
            <p:cNvSpPr/>
            <p:nvPr/>
          </p:nvSpPr>
          <p:spPr>
            <a:xfrm>
              <a:off x="12129983" y="997376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981366C-AD10-CC82-930A-BD2392A921A7}"/>
                </a:ext>
              </a:extLst>
            </p:cNvPr>
            <p:cNvSpPr/>
            <p:nvPr/>
          </p:nvSpPr>
          <p:spPr>
            <a:xfrm>
              <a:off x="11376319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F18686-5546-4245-9C74-F9342A18427C}"/>
                </a:ext>
              </a:extLst>
            </p:cNvPr>
            <p:cNvSpPr/>
            <p:nvPr/>
          </p:nvSpPr>
          <p:spPr>
            <a:xfrm>
              <a:off x="11444834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56544E2-014D-B99F-1A77-F3FBBCB3ED5B}"/>
                </a:ext>
              </a:extLst>
            </p:cNvPr>
            <p:cNvSpPr/>
            <p:nvPr/>
          </p:nvSpPr>
          <p:spPr>
            <a:xfrm>
              <a:off x="11513349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177EC18-B4E4-0DCF-BC14-8B23DB3348FF}"/>
                </a:ext>
              </a:extLst>
            </p:cNvPr>
            <p:cNvSpPr/>
            <p:nvPr/>
          </p:nvSpPr>
          <p:spPr>
            <a:xfrm>
              <a:off x="11581864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8510253-F106-6CDF-0B6F-589DF7BCED02}"/>
                </a:ext>
              </a:extLst>
            </p:cNvPr>
            <p:cNvSpPr/>
            <p:nvPr/>
          </p:nvSpPr>
          <p:spPr>
            <a:xfrm>
              <a:off x="11650379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A6F65-7E00-C9BA-C9B4-FF5D6187CC98}"/>
                </a:ext>
              </a:extLst>
            </p:cNvPr>
            <p:cNvSpPr/>
            <p:nvPr/>
          </p:nvSpPr>
          <p:spPr>
            <a:xfrm>
              <a:off x="11718894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773FD36-0F21-78B2-163B-A1E473053652}"/>
                </a:ext>
              </a:extLst>
            </p:cNvPr>
            <p:cNvSpPr/>
            <p:nvPr/>
          </p:nvSpPr>
          <p:spPr>
            <a:xfrm>
              <a:off x="11787409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C058A83-1824-ADAE-0975-316B19CED030}"/>
                </a:ext>
              </a:extLst>
            </p:cNvPr>
            <p:cNvSpPr/>
            <p:nvPr/>
          </p:nvSpPr>
          <p:spPr>
            <a:xfrm>
              <a:off x="11855923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3D3CFC5-E78D-2C30-66F1-71DA86A08B34}"/>
                </a:ext>
              </a:extLst>
            </p:cNvPr>
            <p:cNvSpPr/>
            <p:nvPr/>
          </p:nvSpPr>
          <p:spPr>
            <a:xfrm>
              <a:off x="11924438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384DC44-0908-F255-FD1D-292418059103}"/>
                </a:ext>
              </a:extLst>
            </p:cNvPr>
            <p:cNvSpPr/>
            <p:nvPr/>
          </p:nvSpPr>
          <p:spPr>
            <a:xfrm>
              <a:off x="11992953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7013689-5F1B-064F-7B20-3F48E45907A5}"/>
                </a:ext>
              </a:extLst>
            </p:cNvPr>
            <p:cNvSpPr/>
            <p:nvPr/>
          </p:nvSpPr>
          <p:spPr>
            <a:xfrm>
              <a:off x="12061468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FCB9A7F-843D-4952-4534-FA723E6649D1}"/>
                </a:ext>
              </a:extLst>
            </p:cNvPr>
            <p:cNvSpPr/>
            <p:nvPr/>
          </p:nvSpPr>
          <p:spPr>
            <a:xfrm>
              <a:off x="12129983" y="1065891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EC6AED4-ECFB-5582-014F-3B848F1F0F47}"/>
                </a:ext>
              </a:extLst>
            </p:cNvPr>
            <p:cNvSpPr/>
            <p:nvPr/>
          </p:nvSpPr>
          <p:spPr>
            <a:xfrm>
              <a:off x="11376319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FC4BBAB-BE82-2401-877C-BA6E781A30DA}"/>
                </a:ext>
              </a:extLst>
            </p:cNvPr>
            <p:cNvSpPr/>
            <p:nvPr/>
          </p:nvSpPr>
          <p:spPr>
            <a:xfrm>
              <a:off x="11444834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34FBA36-891A-31B0-C617-346389553566}"/>
                </a:ext>
              </a:extLst>
            </p:cNvPr>
            <p:cNvSpPr/>
            <p:nvPr/>
          </p:nvSpPr>
          <p:spPr>
            <a:xfrm>
              <a:off x="11513349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01667A-8CC6-CF36-0911-841A0DA75552}"/>
                </a:ext>
              </a:extLst>
            </p:cNvPr>
            <p:cNvSpPr/>
            <p:nvPr/>
          </p:nvSpPr>
          <p:spPr>
            <a:xfrm>
              <a:off x="11581864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002018F-6C39-BC11-9A46-F16897205CB0}"/>
                </a:ext>
              </a:extLst>
            </p:cNvPr>
            <p:cNvSpPr/>
            <p:nvPr/>
          </p:nvSpPr>
          <p:spPr>
            <a:xfrm>
              <a:off x="11650379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CFBD734-C9A4-29E1-13F6-C0974DEBF159}"/>
                </a:ext>
              </a:extLst>
            </p:cNvPr>
            <p:cNvSpPr/>
            <p:nvPr/>
          </p:nvSpPr>
          <p:spPr>
            <a:xfrm>
              <a:off x="11718894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0CCC90F-DAEF-883E-3679-32BCF6C42038}"/>
                </a:ext>
              </a:extLst>
            </p:cNvPr>
            <p:cNvSpPr/>
            <p:nvPr/>
          </p:nvSpPr>
          <p:spPr>
            <a:xfrm>
              <a:off x="11787409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CB68CC8-3C07-CD31-68F3-DB9A2139F927}"/>
                </a:ext>
              </a:extLst>
            </p:cNvPr>
            <p:cNvSpPr/>
            <p:nvPr/>
          </p:nvSpPr>
          <p:spPr>
            <a:xfrm>
              <a:off x="11855923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D433824-E92C-9A31-6246-36E67FD14AE0}"/>
                </a:ext>
              </a:extLst>
            </p:cNvPr>
            <p:cNvSpPr/>
            <p:nvPr/>
          </p:nvSpPr>
          <p:spPr>
            <a:xfrm>
              <a:off x="11924438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C41F457-1172-3221-BFAC-0F4EF6C7459C}"/>
                </a:ext>
              </a:extLst>
            </p:cNvPr>
            <p:cNvSpPr/>
            <p:nvPr/>
          </p:nvSpPr>
          <p:spPr>
            <a:xfrm>
              <a:off x="11992953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D75783B-BFD9-B74E-D7AD-FB4923F1D418}"/>
                </a:ext>
              </a:extLst>
            </p:cNvPr>
            <p:cNvSpPr/>
            <p:nvPr/>
          </p:nvSpPr>
          <p:spPr>
            <a:xfrm>
              <a:off x="12061468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80EC413-B4C5-CDCC-2FDA-4BA0DDC923D4}"/>
                </a:ext>
              </a:extLst>
            </p:cNvPr>
            <p:cNvSpPr/>
            <p:nvPr/>
          </p:nvSpPr>
          <p:spPr>
            <a:xfrm>
              <a:off x="12129983" y="113440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AC9A3DF-A867-03B6-F509-C85F57032457}"/>
                </a:ext>
              </a:extLst>
            </p:cNvPr>
            <p:cNvSpPr/>
            <p:nvPr/>
          </p:nvSpPr>
          <p:spPr>
            <a:xfrm>
              <a:off x="11376319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5D48BA6-13CF-EFA0-9477-7103F3551C16}"/>
                </a:ext>
              </a:extLst>
            </p:cNvPr>
            <p:cNvSpPr/>
            <p:nvPr/>
          </p:nvSpPr>
          <p:spPr>
            <a:xfrm>
              <a:off x="11444834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4AA264D-A1F7-3AE4-2738-A8599B50CEBF}"/>
                </a:ext>
              </a:extLst>
            </p:cNvPr>
            <p:cNvSpPr/>
            <p:nvPr/>
          </p:nvSpPr>
          <p:spPr>
            <a:xfrm>
              <a:off x="11513349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2B48BCA-E4A6-E640-08B2-767BC81C2E56}"/>
                </a:ext>
              </a:extLst>
            </p:cNvPr>
            <p:cNvSpPr/>
            <p:nvPr/>
          </p:nvSpPr>
          <p:spPr>
            <a:xfrm>
              <a:off x="11581864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C4600B9-FEC7-2DC4-39B7-5F08DBFF79A7}"/>
                </a:ext>
              </a:extLst>
            </p:cNvPr>
            <p:cNvSpPr/>
            <p:nvPr/>
          </p:nvSpPr>
          <p:spPr>
            <a:xfrm>
              <a:off x="11650379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1F0FB24-0216-4E0F-0A4B-4954190C01EB}"/>
                </a:ext>
              </a:extLst>
            </p:cNvPr>
            <p:cNvSpPr/>
            <p:nvPr/>
          </p:nvSpPr>
          <p:spPr>
            <a:xfrm>
              <a:off x="11718894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80FC5F2-C244-31D4-E75D-803BC33EDF15}"/>
                </a:ext>
              </a:extLst>
            </p:cNvPr>
            <p:cNvSpPr/>
            <p:nvPr/>
          </p:nvSpPr>
          <p:spPr>
            <a:xfrm>
              <a:off x="11787409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C99763D-D62A-AAEF-6F68-89105D0C9EC4}"/>
                </a:ext>
              </a:extLst>
            </p:cNvPr>
            <p:cNvSpPr/>
            <p:nvPr/>
          </p:nvSpPr>
          <p:spPr>
            <a:xfrm>
              <a:off x="11855923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09E6DF3-B882-7DCE-C0C7-03722FDD6A89}"/>
                </a:ext>
              </a:extLst>
            </p:cNvPr>
            <p:cNvSpPr/>
            <p:nvPr/>
          </p:nvSpPr>
          <p:spPr>
            <a:xfrm>
              <a:off x="11924438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DA97C97-A45A-0DAA-0C8F-5B068E86D7BD}"/>
                </a:ext>
              </a:extLst>
            </p:cNvPr>
            <p:cNvSpPr/>
            <p:nvPr/>
          </p:nvSpPr>
          <p:spPr>
            <a:xfrm>
              <a:off x="11992953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F3FF29C-BA6E-FDED-644F-2BEE2DDC12B9}"/>
                </a:ext>
              </a:extLst>
            </p:cNvPr>
            <p:cNvSpPr/>
            <p:nvPr/>
          </p:nvSpPr>
          <p:spPr>
            <a:xfrm>
              <a:off x="12061468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5967D4B-326E-F4E6-C2D4-A7C5181EBC3C}"/>
                </a:ext>
              </a:extLst>
            </p:cNvPr>
            <p:cNvSpPr/>
            <p:nvPr/>
          </p:nvSpPr>
          <p:spPr>
            <a:xfrm>
              <a:off x="12129983" y="120292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EEA782B-10C8-4B63-05D6-4D5B85FE1950}"/>
                </a:ext>
              </a:extLst>
            </p:cNvPr>
            <p:cNvSpPr/>
            <p:nvPr/>
          </p:nvSpPr>
          <p:spPr>
            <a:xfrm>
              <a:off x="11376319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EF537FA-DCE9-B7E8-473E-4D8CDE1EB025}"/>
                </a:ext>
              </a:extLst>
            </p:cNvPr>
            <p:cNvSpPr/>
            <p:nvPr/>
          </p:nvSpPr>
          <p:spPr>
            <a:xfrm>
              <a:off x="11444834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82A18A4-E801-C3F0-755B-0D17453C562F}"/>
                </a:ext>
              </a:extLst>
            </p:cNvPr>
            <p:cNvSpPr/>
            <p:nvPr/>
          </p:nvSpPr>
          <p:spPr>
            <a:xfrm>
              <a:off x="11513349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7836438-6CAF-C45B-D75C-A91397AE760D}"/>
                </a:ext>
              </a:extLst>
            </p:cNvPr>
            <p:cNvSpPr/>
            <p:nvPr/>
          </p:nvSpPr>
          <p:spPr>
            <a:xfrm>
              <a:off x="11581864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BCE43D9-1202-9DBD-5514-0B5E43833634}"/>
                </a:ext>
              </a:extLst>
            </p:cNvPr>
            <p:cNvSpPr/>
            <p:nvPr/>
          </p:nvSpPr>
          <p:spPr>
            <a:xfrm>
              <a:off x="11650379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201342F-2D0E-F668-83DE-3520009F8ACC}"/>
                </a:ext>
              </a:extLst>
            </p:cNvPr>
            <p:cNvSpPr/>
            <p:nvPr/>
          </p:nvSpPr>
          <p:spPr>
            <a:xfrm>
              <a:off x="11718894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664F17A-0D13-0AD4-DAC7-AD0FCFE63F02}"/>
                </a:ext>
              </a:extLst>
            </p:cNvPr>
            <p:cNvSpPr/>
            <p:nvPr/>
          </p:nvSpPr>
          <p:spPr>
            <a:xfrm>
              <a:off x="11787409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4F55B03-9057-C6AE-AB1F-0B90B80B4B89}"/>
                </a:ext>
              </a:extLst>
            </p:cNvPr>
            <p:cNvSpPr/>
            <p:nvPr/>
          </p:nvSpPr>
          <p:spPr>
            <a:xfrm>
              <a:off x="11855923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DFFFC78-B799-0CAC-BAF5-63993156EDCF}"/>
                </a:ext>
              </a:extLst>
            </p:cNvPr>
            <p:cNvSpPr/>
            <p:nvPr/>
          </p:nvSpPr>
          <p:spPr>
            <a:xfrm>
              <a:off x="11924438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95545B8-F61E-9191-CD92-CE01FCD10400}"/>
                </a:ext>
              </a:extLst>
            </p:cNvPr>
            <p:cNvSpPr/>
            <p:nvPr/>
          </p:nvSpPr>
          <p:spPr>
            <a:xfrm>
              <a:off x="11992953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4CFB294-E06A-B3EA-783A-9442739BEB97}"/>
                </a:ext>
              </a:extLst>
            </p:cNvPr>
            <p:cNvSpPr/>
            <p:nvPr/>
          </p:nvSpPr>
          <p:spPr>
            <a:xfrm>
              <a:off x="12061468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D88456A-0560-D9A0-E6B3-E9FDF8A45E47}"/>
                </a:ext>
              </a:extLst>
            </p:cNvPr>
            <p:cNvSpPr/>
            <p:nvPr/>
          </p:nvSpPr>
          <p:spPr>
            <a:xfrm>
              <a:off x="12129983" y="127143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482A516-78F5-41A7-7222-85E1FF8A5A50}"/>
                </a:ext>
              </a:extLst>
            </p:cNvPr>
            <p:cNvSpPr/>
            <p:nvPr/>
          </p:nvSpPr>
          <p:spPr>
            <a:xfrm>
              <a:off x="11376319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C16A6B1-6D69-516E-8ED5-1986A139601D}"/>
                </a:ext>
              </a:extLst>
            </p:cNvPr>
            <p:cNvSpPr/>
            <p:nvPr/>
          </p:nvSpPr>
          <p:spPr>
            <a:xfrm>
              <a:off x="11444834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DCB9BE5-12E9-2245-A1AD-55416E8A5135}"/>
                </a:ext>
              </a:extLst>
            </p:cNvPr>
            <p:cNvSpPr/>
            <p:nvPr/>
          </p:nvSpPr>
          <p:spPr>
            <a:xfrm>
              <a:off x="11513349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9CE53CE-6E0D-1ECF-9D59-429DFC44198F}"/>
                </a:ext>
              </a:extLst>
            </p:cNvPr>
            <p:cNvSpPr/>
            <p:nvPr/>
          </p:nvSpPr>
          <p:spPr>
            <a:xfrm>
              <a:off x="11581864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7792D78-7445-1C0E-DBA9-991222899449}"/>
                </a:ext>
              </a:extLst>
            </p:cNvPr>
            <p:cNvSpPr/>
            <p:nvPr/>
          </p:nvSpPr>
          <p:spPr>
            <a:xfrm>
              <a:off x="11650379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721C693-0E89-5D0D-3B80-FAE216670412}"/>
                </a:ext>
              </a:extLst>
            </p:cNvPr>
            <p:cNvSpPr/>
            <p:nvPr/>
          </p:nvSpPr>
          <p:spPr>
            <a:xfrm>
              <a:off x="11718894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EDC8878-FB23-BD57-5A20-2E9CBE2ADF48}"/>
                </a:ext>
              </a:extLst>
            </p:cNvPr>
            <p:cNvSpPr/>
            <p:nvPr/>
          </p:nvSpPr>
          <p:spPr>
            <a:xfrm>
              <a:off x="11787409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4F93561-53DF-07A0-EB14-B0793A7B3DDD}"/>
                </a:ext>
              </a:extLst>
            </p:cNvPr>
            <p:cNvSpPr/>
            <p:nvPr/>
          </p:nvSpPr>
          <p:spPr>
            <a:xfrm>
              <a:off x="11855923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114FC93-9251-890F-AFBB-DBC08099E517}"/>
                </a:ext>
              </a:extLst>
            </p:cNvPr>
            <p:cNvSpPr/>
            <p:nvPr/>
          </p:nvSpPr>
          <p:spPr>
            <a:xfrm>
              <a:off x="11924438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71228CA-E7F6-F39B-461F-00EBEC85E76A}"/>
                </a:ext>
              </a:extLst>
            </p:cNvPr>
            <p:cNvSpPr/>
            <p:nvPr/>
          </p:nvSpPr>
          <p:spPr>
            <a:xfrm>
              <a:off x="11992953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D5C2D64-CB26-6FB2-EDA3-7F7473B7139C}"/>
                </a:ext>
              </a:extLst>
            </p:cNvPr>
            <p:cNvSpPr/>
            <p:nvPr/>
          </p:nvSpPr>
          <p:spPr>
            <a:xfrm>
              <a:off x="12061468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DBBA4DA3-C322-F7C0-31D7-E20CB8C1C555}"/>
                </a:ext>
              </a:extLst>
            </p:cNvPr>
            <p:cNvSpPr/>
            <p:nvPr/>
          </p:nvSpPr>
          <p:spPr>
            <a:xfrm>
              <a:off x="12129983" y="1339950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583E938-AD1C-DBB1-D4E2-782946FF84AF}"/>
                </a:ext>
              </a:extLst>
            </p:cNvPr>
            <p:cNvSpPr/>
            <p:nvPr/>
          </p:nvSpPr>
          <p:spPr>
            <a:xfrm>
              <a:off x="11376319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8DE8C09-21AC-CEF1-8E17-AB0D97768DFE}"/>
                </a:ext>
              </a:extLst>
            </p:cNvPr>
            <p:cNvSpPr/>
            <p:nvPr/>
          </p:nvSpPr>
          <p:spPr>
            <a:xfrm>
              <a:off x="11444834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2B28162-8108-72EF-7399-6FB3098D0CF2}"/>
                </a:ext>
              </a:extLst>
            </p:cNvPr>
            <p:cNvSpPr/>
            <p:nvPr/>
          </p:nvSpPr>
          <p:spPr>
            <a:xfrm>
              <a:off x="11513349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01AB351-DAB0-FA40-5DB1-3DBD2EA0E53D}"/>
                </a:ext>
              </a:extLst>
            </p:cNvPr>
            <p:cNvSpPr/>
            <p:nvPr/>
          </p:nvSpPr>
          <p:spPr>
            <a:xfrm>
              <a:off x="11581864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BDA9FC2-C6AD-E1FE-ED93-6D21C82423C6}"/>
                </a:ext>
              </a:extLst>
            </p:cNvPr>
            <p:cNvSpPr/>
            <p:nvPr/>
          </p:nvSpPr>
          <p:spPr>
            <a:xfrm>
              <a:off x="11650379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D69544D-96C4-1B6C-88E4-77AC2DBC0C32}"/>
                </a:ext>
              </a:extLst>
            </p:cNvPr>
            <p:cNvSpPr/>
            <p:nvPr/>
          </p:nvSpPr>
          <p:spPr>
            <a:xfrm>
              <a:off x="11718894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70248AB-9E5E-CE6E-2266-EA5B1C523646}"/>
                </a:ext>
              </a:extLst>
            </p:cNvPr>
            <p:cNvSpPr/>
            <p:nvPr/>
          </p:nvSpPr>
          <p:spPr>
            <a:xfrm>
              <a:off x="11787409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A86A2EB-2264-1276-C236-5626A2FDB346}"/>
                </a:ext>
              </a:extLst>
            </p:cNvPr>
            <p:cNvSpPr/>
            <p:nvPr/>
          </p:nvSpPr>
          <p:spPr>
            <a:xfrm>
              <a:off x="11855923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7E2CC7E-E1FC-CFCC-A3BF-1DEF974581A1}"/>
                </a:ext>
              </a:extLst>
            </p:cNvPr>
            <p:cNvSpPr/>
            <p:nvPr/>
          </p:nvSpPr>
          <p:spPr>
            <a:xfrm>
              <a:off x="11924438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53BAD29-FE59-E7E7-A1A8-79530438FFDD}"/>
                </a:ext>
              </a:extLst>
            </p:cNvPr>
            <p:cNvSpPr/>
            <p:nvPr/>
          </p:nvSpPr>
          <p:spPr>
            <a:xfrm>
              <a:off x="11992953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4E8AFA4-9192-BF7D-738C-A990BAAD54AD}"/>
                </a:ext>
              </a:extLst>
            </p:cNvPr>
            <p:cNvSpPr/>
            <p:nvPr/>
          </p:nvSpPr>
          <p:spPr>
            <a:xfrm>
              <a:off x="12061468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2033272-9CC9-A1A5-0977-75741D0424DF}"/>
                </a:ext>
              </a:extLst>
            </p:cNvPr>
            <p:cNvSpPr/>
            <p:nvPr/>
          </p:nvSpPr>
          <p:spPr>
            <a:xfrm>
              <a:off x="12129983" y="1408465"/>
              <a:ext cx="22838" cy="22838"/>
            </a:xfrm>
            <a:custGeom>
              <a:avLst/>
              <a:gdLst>
                <a:gd name="connsiteX0" fmla="*/ 0 w 22838"/>
                <a:gd name="connsiteY0" fmla="*/ 0 h 22838"/>
                <a:gd name="connsiteX1" fmla="*/ 22838 w 22838"/>
                <a:gd name="connsiteY1" fmla="*/ 0 h 22838"/>
                <a:gd name="connsiteX2" fmla="*/ 22838 w 22838"/>
                <a:gd name="connsiteY2" fmla="*/ 22838 h 22838"/>
                <a:gd name="connsiteX3" fmla="*/ 0 w 22838"/>
                <a:gd name="connsiteY3" fmla="*/ 22838 h 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8" h="22838">
                  <a:moveTo>
                    <a:pt x="0" y="0"/>
                  </a:moveTo>
                  <a:lnTo>
                    <a:pt x="22838" y="0"/>
                  </a:lnTo>
                  <a:lnTo>
                    <a:pt x="22838" y="22838"/>
                  </a:lnTo>
                  <a:lnTo>
                    <a:pt x="0" y="22838"/>
                  </a:lnTo>
                  <a:close/>
                </a:path>
              </a:pathLst>
            </a:custGeom>
            <a:solidFill>
              <a:srgbClr val="737373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83897EB3-4CCB-2AF2-B3CC-6680EB25CD4B}"/>
              </a:ext>
            </a:extLst>
          </p:cNvPr>
          <p:cNvSpPr/>
          <p:nvPr userDrawn="1"/>
        </p:nvSpPr>
        <p:spPr>
          <a:xfrm>
            <a:off x="10590581" y="484944"/>
            <a:ext cx="632981" cy="157008"/>
          </a:xfrm>
          <a:custGeom>
            <a:avLst/>
            <a:gdLst>
              <a:gd name="connsiteX0" fmla="*/ 419631 w 632981"/>
              <a:gd name="connsiteY0" fmla="*/ 157009 h 157008"/>
              <a:gd name="connsiteX1" fmla="*/ 316512 w 632981"/>
              <a:gd name="connsiteY1" fmla="*/ 29114 h 157008"/>
              <a:gd name="connsiteX2" fmla="*/ 213387 w 632981"/>
              <a:gd name="connsiteY2" fmla="*/ 157004 h 157008"/>
              <a:gd name="connsiteX3" fmla="*/ 110250 w 632981"/>
              <a:gd name="connsiteY3" fmla="*/ 29110 h 157008"/>
              <a:gd name="connsiteX4" fmla="*/ 14219 w 632981"/>
              <a:gd name="connsiteY4" fmla="*/ 148184 h 157008"/>
              <a:gd name="connsiteX5" fmla="*/ 0 w 632981"/>
              <a:gd name="connsiteY5" fmla="*/ 136719 h 157008"/>
              <a:gd name="connsiteX6" fmla="*/ 110250 w 632981"/>
              <a:gd name="connsiteY6" fmla="*/ 5 h 157008"/>
              <a:gd name="connsiteX7" fmla="*/ 213387 w 632981"/>
              <a:gd name="connsiteY7" fmla="*/ 127899 h 157008"/>
              <a:gd name="connsiteX8" fmla="*/ 316512 w 632981"/>
              <a:gd name="connsiteY8" fmla="*/ 0 h 157008"/>
              <a:gd name="connsiteX9" fmla="*/ 419631 w 632981"/>
              <a:gd name="connsiteY9" fmla="*/ 127894 h 157008"/>
              <a:gd name="connsiteX10" fmla="*/ 522750 w 632981"/>
              <a:gd name="connsiteY10" fmla="*/ 0 h 157008"/>
              <a:gd name="connsiteX11" fmla="*/ 632982 w 632981"/>
              <a:gd name="connsiteY11" fmla="*/ 136719 h 157008"/>
              <a:gd name="connsiteX12" fmla="*/ 618763 w 632981"/>
              <a:gd name="connsiteY12" fmla="*/ 148184 h 157008"/>
              <a:gd name="connsiteX13" fmla="*/ 522750 w 632981"/>
              <a:gd name="connsiteY13" fmla="*/ 29114 h 1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981" h="157008">
                <a:moveTo>
                  <a:pt x="419631" y="157009"/>
                </a:moveTo>
                <a:lnTo>
                  <a:pt x="316512" y="29114"/>
                </a:lnTo>
                <a:lnTo>
                  <a:pt x="213387" y="157004"/>
                </a:lnTo>
                <a:lnTo>
                  <a:pt x="110250" y="29110"/>
                </a:lnTo>
                <a:lnTo>
                  <a:pt x="14219" y="148184"/>
                </a:lnTo>
                <a:lnTo>
                  <a:pt x="0" y="136719"/>
                </a:lnTo>
                <a:lnTo>
                  <a:pt x="110250" y="5"/>
                </a:lnTo>
                <a:lnTo>
                  <a:pt x="213387" y="127899"/>
                </a:lnTo>
                <a:lnTo>
                  <a:pt x="316512" y="0"/>
                </a:lnTo>
                <a:lnTo>
                  <a:pt x="419631" y="127894"/>
                </a:lnTo>
                <a:lnTo>
                  <a:pt x="522750" y="0"/>
                </a:lnTo>
                <a:lnTo>
                  <a:pt x="632982" y="136719"/>
                </a:lnTo>
                <a:lnTo>
                  <a:pt x="618763" y="148184"/>
                </a:lnTo>
                <a:lnTo>
                  <a:pt x="522750" y="29114"/>
                </a:lnTo>
                <a:close/>
              </a:path>
            </a:pathLst>
          </a:custGeom>
          <a:solidFill>
            <a:srgbClr val="19171A"/>
          </a:solidFill>
          <a:ln w="45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90A1C19D-BDD2-92AE-E853-D89C07D7ADB4}"/>
              </a:ext>
            </a:extLst>
          </p:cNvPr>
          <p:cNvSpPr/>
          <p:nvPr userDrawn="1"/>
        </p:nvSpPr>
        <p:spPr>
          <a:xfrm>
            <a:off x="10590581" y="347914"/>
            <a:ext cx="632981" cy="157008"/>
          </a:xfrm>
          <a:custGeom>
            <a:avLst/>
            <a:gdLst>
              <a:gd name="connsiteX0" fmla="*/ 419631 w 632981"/>
              <a:gd name="connsiteY0" fmla="*/ 157009 h 157008"/>
              <a:gd name="connsiteX1" fmla="*/ 316512 w 632981"/>
              <a:gd name="connsiteY1" fmla="*/ 29114 h 157008"/>
              <a:gd name="connsiteX2" fmla="*/ 213387 w 632981"/>
              <a:gd name="connsiteY2" fmla="*/ 157004 h 157008"/>
              <a:gd name="connsiteX3" fmla="*/ 110250 w 632981"/>
              <a:gd name="connsiteY3" fmla="*/ 29110 h 157008"/>
              <a:gd name="connsiteX4" fmla="*/ 14219 w 632981"/>
              <a:gd name="connsiteY4" fmla="*/ 148184 h 157008"/>
              <a:gd name="connsiteX5" fmla="*/ 0 w 632981"/>
              <a:gd name="connsiteY5" fmla="*/ 136719 h 157008"/>
              <a:gd name="connsiteX6" fmla="*/ 110250 w 632981"/>
              <a:gd name="connsiteY6" fmla="*/ 5 h 157008"/>
              <a:gd name="connsiteX7" fmla="*/ 213387 w 632981"/>
              <a:gd name="connsiteY7" fmla="*/ 127899 h 157008"/>
              <a:gd name="connsiteX8" fmla="*/ 316512 w 632981"/>
              <a:gd name="connsiteY8" fmla="*/ 0 h 157008"/>
              <a:gd name="connsiteX9" fmla="*/ 419631 w 632981"/>
              <a:gd name="connsiteY9" fmla="*/ 127894 h 157008"/>
              <a:gd name="connsiteX10" fmla="*/ 522750 w 632981"/>
              <a:gd name="connsiteY10" fmla="*/ 0 h 157008"/>
              <a:gd name="connsiteX11" fmla="*/ 632982 w 632981"/>
              <a:gd name="connsiteY11" fmla="*/ 136719 h 157008"/>
              <a:gd name="connsiteX12" fmla="*/ 618763 w 632981"/>
              <a:gd name="connsiteY12" fmla="*/ 148184 h 157008"/>
              <a:gd name="connsiteX13" fmla="*/ 522750 w 632981"/>
              <a:gd name="connsiteY13" fmla="*/ 29114 h 1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981" h="157008">
                <a:moveTo>
                  <a:pt x="419631" y="157009"/>
                </a:moveTo>
                <a:lnTo>
                  <a:pt x="316512" y="29114"/>
                </a:lnTo>
                <a:lnTo>
                  <a:pt x="213387" y="157004"/>
                </a:lnTo>
                <a:lnTo>
                  <a:pt x="110250" y="29110"/>
                </a:lnTo>
                <a:lnTo>
                  <a:pt x="14219" y="148184"/>
                </a:lnTo>
                <a:lnTo>
                  <a:pt x="0" y="136719"/>
                </a:lnTo>
                <a:lnTo>
                  <a:pt x="110250" y="5"/>
                </a:lnTo>
                <a:lnTo>
                  <a:pt x="213387" y="127899"/>
                </a:lnTo>
                <a:lnTo>
                  <a:pt x="316512" y="0"/>
                </a:lnTo>
                <a:lnTo>
                  <a:pt x="419631" y="127894"/>
                </a:lnTo>
                <a:lnTo>
                  <a:pt x="522750" y="0"/>
                </a:lnTo>
                <a:lnTo>
                  <a:pt x="632982" y="136719"/>
                </a:lnTo>
                <a:lnTo>
                  <a:pt x="618763" y="148184"/>
                </a:lnTo>
                <a:lnTo>
                  <a:pt x="522750" y="29114"/>
                </a:lnTo>
                <a:close/>
              </a:path>
            </a:pathLst>
          </a:custGeom>
          <a:solidFill>
            <a:srgbClr val="19171A"/>
          </a:solidFill>
          <a:ln w="45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Graphic 20" descr="Grid lines">
            <a:extLst>
              <a:ext uri="{FF2B5EF4-FFF2-40B4-BE49-F238E27FC236}">
                <a16:creationId xmlns:a16="http://schemas.microsoft.com/office/drawing/2014/main" id="{9AD28D87-CD82-A36F-909F-D61CD85E92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218621">
            <a:off x="83941" y="5531022"/>
            <a:ext cx="1194619" cy="1194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4184123-D625-3418-624B-563FB8DB6B16}"/>
              </a:ext>
            </a:extLst>
          </p:cNvPr>
          <p:cNvSpPr/>
          <p:nvPr userDrawn="1"/>
        </p:nvSpPr>
        <p:spPr>
          <a:xfrm rot="1258818">
            <a:off x="651947" y="222077"/>
            <a:ext cx="632981" cy="157008"/>
          </a:xfrm>
          <a:custGeom>
            <a:avLst/>
            <a:gdLst>
              <a:gd name="connsiteX0" fmla="*/ 419631 w 632981"/>
              <a:gd name="connsiteY0" fmla="*/ 157009 h 157008"/>
              <a:gd name="connsiteX1" fmla="*/ 316512 w 632981"/>
              <a:gd name="connsiteY1" fmla="*/ 29114 h 157008"/>
              <a:gd name="connsiteX2" fmla="*/ 213387 w 632981"/>
              <a:gd name="connsiteY2" fmla="*/ 157004 h 157008"/>
              <a:gd name="connsiteX3" fmla="*/ 110250 w 632981"/>
              <a:gd name="connsiteY3" fmla="*/ 29110 h 157008"/>
              <a:gd name="connsiteX4" fmla="*/ 14219 w 632981"/>
              <a:gd name="connsiteY4" fmla="*/ 148184 h 157008"/>
              <a:gd name="connsiteX5" fmla="*/ 0 w 632981"/>
              <a:gd name="connsiteY5" fmla="*/ 136719 h 157008"/>
              <a:gd name="connsiteX6" fmla="*/ 110250 w 632981"/>
              <a:gd name="connsiteY6" fmla="*/ 5 h 157008"/>
              <a:gd name="connsiteX7" fmla="*/ 213387 w 632981"/>
              <a:gd name="connsiteY7" fmla="*/ 127899 h 157008"/>
              <a:gd name="connsiteX8" fmla="*/ 316512 w 632981"/>
              <a:gd name="connsiteY8" fmla="*/ 0 h 157008"/>
              <a:gd name="connsiteX9" fmla="*/ 419631 w 632981"/>
              <a:gd name="connsiteY9" fmla="*/ 127894 h 157008"/>
              <a:gd name="connsiteX10" fmla="*/ 522750 w 632981"/>
              <a:gd name="connsiteY10" fmla="*/ 0 h 157008"/>
              <a:gd name="connsiteX11" fmla="*/ 632982 w 632981"/>
              <a:gd name="connsiteY11" fmla="*/ 136719 h 157008"/>
              <a:gd name="connsiteX12" fmla="*/ 618763 w 632981"/>
              <a:gd name="connsiteY12" fmla="*/ 148184 h 157008"/>
              <a:gd name="connsiteX13" fmla="*/ 522750 w 632981"/>
              <a:gd name="connsiteY13" fmla="*/ 29114 h 1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981" h="157008">
                <a:moveTo>
                  <a:pt x="419631" y="157009"/>
                </a:moveTo>
                <a:lnTo>
                  <a:pt x="316512" y="29114"/>
                </a:lnTo>
                <a:lnTo>
                  <a:pt x="213387" y="157004"/>
                </a:lnTo>
                <a:lnTo>
                  <a:pt x="110250" y="29110"/>
                </a:lnTo>
                <a:lnTo>
                  <a:pt x="14219" y="148184"/>
                </a:lnTo>
                <a:lnTo>
                  <a:pt x="0" y="136719"/>
                </a:lnTo>
                <a:lnTo>
                  <a:pt x="110250" y="5"/>
                </a:lnTo>
                <a:lnTo>
                  <a:pt x="213387" y="127899"/>
                </a:lnTo>
                <a:lnTo>
                  <a:pt x="316512" y="0"/>
                </a:lnTo>
                <a:lnTo>
                  <a:pt x="419631" y="127894"/>
                </a:lnTo>
                <a:lnTo>
                  <a:pt x="522750" y="0"/>
                </a:lnTo>
                <a:lnTo>
                  <a:pt x="632982" y="136719"/>
                </a:lnTo>
                <a:lnTo>
                  <a:pt x="618763" y="148184"/>
                </a:lnTo>
                <a:lnTo>
                  <a:pt x="522750" y="29114"/>
                </a:lnTo>
                <a:close/>
              </a:path>
            </a:pathLst>
          </a:custGeom>
          <a:solidFill>
            <a:srgbClr val="FFFFFF"/>
          </a:solidFill>
          <a:ln w="45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D5C9D2-5F44-79BD-5C05-028968ED3E7F}"/>
              </a:ext>
            </a:extLst>
          </p:cNvPr>
          <p:cNvSpPr/>
          <p:nvPr userDrawn="1"/>
        </p:nvSpPr>
        <p:spPr>
          <a:xfrm rot="20921263">
            <a:off x="6532269" y="6358206"/>
            <a:ext cx="824428" cy="246376"/>
          </a:xfrm>
          <a:custGeom>
            <a:avLst/>
            <a:gdLst>
              <a:gd name="connsiteX0" fmla="*/ 419631 w 632981"/>
              <a:gd name="connsiteY0" fmla="*/ 157009 h 157008"/>
              <a:gd name="connsiteX1" fmla="*/ 316512 w 632981"/>
              <a:gd name="connsiteY1" fmla="*/ 29114 h 157008"/>
              <a:gd name="connsiteX2" fmla="*/ 213387 w 632981"/>
              <a:gd name="connsiteY2" fmla="*/ 157004 h 157008"/>
              <a:gd name="connsiteX3" fmla="*/ 110250 w 632981"/>
              <a:gd name="connsiteY3" fmla="*/ 29110 h 157008"/>
              <a:gd name="connsiteX4" fmla="*/ 14219 w 632981"/>
              <a:gd name="connsiteY4" fmla="*/ 148184 h 157008"/>
              <a:gd name="connsiteX5" fmla="*/ 0 w 632981"/>
              <a:gd name="connsiteY5" fmla="*/ 136719 h 157008"/>
              <a:gd name="connsiteX6" fmla="*/ 110250 w 632981"/>
              <a:gd name="connsiteY6" fmla="*/ 5 h 157008"/>
              <a:gd name="connsiteX7" fmla="*/ 213387 w 632981"/>
              <a:gd name="connsiteY7" fmla="*/ 127899 h 157008"/>
              <a:gd name="connsiteX8" fmla="*/ 316512 w 632981"/>
              <a:gd name="connsiteY8" fmla="*/ 0 h 157008"/>
              <a:gd name="connsiteX9" fmla="*/ 419631 w 632981"/>
              <a:gd name="connsiteY9" fmla="*/ 127894 h 157008"/>
              <a:gd name="connsiteX10" fmla="*/ 522750 w 632981"/>
              <a:gd name="connsiteY10" fmla="*/ 0 h 157008"/>
              <a:gd name="connsiteX11" fmla="*/ 632982 w 632981"/>
              <a:gd name="connsiteY11" fmla="*/ 136719 h 157008"/>
              <a:gd name="connsiteX12" fmla="*/ 618763 w 632981"/>
              <a:gd name="connsiteY12" fmla="*/ 148184 h 157008"/>
              <a:gd name="connsiteX13" fmla="*/ 522750 w 632981"/>
              <a:gd name="connsiteY13" fmla="*/ 29114 h 1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981" h="157008">
                <a:moveTo>
                  <a:pt x="419631" y="157009"/>
                </a:moveTo>
                <a:lnTo>
                  <a:pt x="316512" y="29114"/>
                </a:lnTo>
                <a:lnTo>
                  <a:pt x="213387" y="157004"/>
                </a:lnTo>
                <a:lnTo>
                  <a:pt x="110250" y="29110"/>
                </a:lnTo>
                <a:lnTo>
                  <a:pt x="14219" y="148184"/>
                </a:lnTo>
                <a:lnTo>
                  <a:pt x="0" y="136719"/>
                </a:lnTo>
                <a:lnTo>
                  <a:pt x="110250" y="5"/>
                </a:lnTo>
                <a:lnTo>
                  <a:pt x="213387" y="127899"/>
                </a:lnTo>
                <a:lnTo>
                  <a:pt x="316512" y="0"/>
                </a:lnTo>
                <a:lnTo>
                  <a:pt x="419631" y="127894"/>
                </a:lnTo>
                <a:lnTo>
                  <a:pt x="522750" y="0"/>
                </a:lnTo>
                <a:lnTo>
                  <a:pt x="632982" y="136719"/>
                </a:lnTo>
                <a:lnTo>
                  <a:pt x="618763" y="148184"/>
                </a:lnTo>
                <a:lnTo>
                  <a:pt x="522750" y="29114"/>
                </a:lnTo>
                <a:close/>
              </a:path>
            </a:pathLst>
          </a:custGeom>
          <a:solidFill>
            <a:srgbClr val="FFFFFF"/>
          </a:solidFill>
          <a:ln w="4564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مربع نص 286">
            <a:extLst>
              <a:ext uri="{FF2B5EF4-FFF2-40B4-BE49-F238E27FC236}">
                <a16:creationId xmlns:a16="http://schemas.microsoft.com/office/drawing/2014/main" id="{F5AD2013-6E06-11CE-41A6-24786A0966D5}"/>
              </a:ext>
            </a:extLst>
          </p:cNvPr>
          <p:cNvSpPr txBox="1"/>
          <p:nvPr/>
        </p:nvSpPr>
        <p:spPr>
          <a:xfrm>
            <a:off x="4736881" y="1985592"/>
            <a:ext cx="6407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b="1" dirty="0">
                <a:ln w="28575">
                  <a:solidFill>
                    <a:srgbClr val="19171A"/>
                  </a:solidFill>
                  <a:prstDash val="solid"/>
                </a:ln>
                <a:solidFill>
                  <a:srgbClr val="161815"/>
                </a:solidFill>
                <a:ea typeface="Harmattan"/>
              </a:rPr>
              <a:t>الذكاء الاصطناعي</a:t>
            </a:r>
            <a:endParaRPr lang="en-US" sz="8000" b="1" dirty="0">
              <a:ln w="28575">
                <a:solidFill>
                  <a:srgbClr val="19171A"/>
                </a:solidFill>
                <a:prstDash val="solid"/>
              </a:ln>
              <a:solidFill>
                <a:srgbClr val="161815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5" name="مربع نص 286">
            <a:extLst>
              <a:ext uri="{FF2B5EF4-FFF2-40B4-BE49-F238E27FC236}">
                <a16:creationId xmlns:a16="http://schemas.microsoft.com/office/drawing/2014/main" id="{37CFD5F8-2B43-8634-50E1-C4D3486AA547}"/>
              </a:ext>
            </a:extLst>
          </p:cNvPr>
          <p:cNvSpPr txBox="1"/>
          <p:nvPr/>
        </p:nvSpPr>
        <p:spPr>
          <a:xfrm>
            <a:off x="4562475" y="2958220"/>
            <a:ext cx="65454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ar-EG" sz="128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في التعليم</a:t>
            </a:r>
            <a:endParaRPr lang="en-US" sz="12800" b="1" dirty="0">
              <a:ln w="2857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C06AF33-693F-8C2E-5ED0-2E75ABFD59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73" r="24079"/>
          <a:stretch>
            <a:fillRect/>
          </a:stretch>
        </p:blipFill>
        <p:spPr>
          <a:xfrm>
            <a:off x="647700" y="879260"/>
            <a:ext cx="3914775" cy="5416765"/>
          </a:xfrm>
          <a:prstGeom prst="rect">
            <a:avLst/>
          </a:prstGeom>
        </p:spPr>
      </p:pic>
      <p:pic>
        <p:nvPicPr>
          <p:cNvPr id="30" name="Graphic 29" descr="A curved brushstroke">
            <a:extLst>
              <a:ext uri="{FF2B5EF4-FFF2-40B4-BE49-F238E27FC236}">
                <a16:creationId xmlns:a16="http://schemas.microsoft.com/office/drawing/2014/main" id="{23775D12-037B-AE69-7A8A-73D97368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19557">
            <a:off x="9057120" y="5589724"/>
            <a:ext cx="1840725" cy="18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B0AB-9F5B-F0F4-84AE-7989B5CA4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5DE54-73D7-EFD9-AE16-69DF0B37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41" y="1638300"/>
            <a:ext cx="7560318" cy="5153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17D91-11FF-F5B7-B8F2-F306BE2B2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6813" y="263525"/>
            <a:ext cx="7318375" cy="1104900"/>
          </a:xfrm>
        </p:spPr>
        <p:txBody>
          <a:bodyPr/>
          <a:lstStyle/>
          <a:p>
            <a:r>
              <a:rPr lang="ar-SA" sz="3600" dirty="0">
                <a:solidFill>
                  <a:srgbClr val="FFFFFF"/>
                </a:solidFill>
              </a:rPr>
              <a:t>ا</a:t>
            </a:r>
            <a:r>
              <a:rPr lang="ar-EG" sz="3600" dirty="0">
                <a:solidFill>
                  <a:srgbClr val="FFFFFF"/>
                </a:solidFill>
              </a:rPr>
              <a:t>لذكاء الاصطناعي فرصة كبيرة لتحسين التعليم.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ar-EG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علينا استخدامه بذكاء لتحقيق الفائدة القصوى.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3A8D9-32E9-53CA-A40D-5D6A40A8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60" y="1985769"/>
            <a:ext cx="3928880" cy="2886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087C4-9E3C-BB7B-29D8-B54AB1F1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78" y="1793744"/>
            <a:ext cx="4977394" cy="3270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C61CA0-762C-0C3F-AF5D-A90DA22A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4" y="2052825"/>
            <a:ext cx="4056896" cy="30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DB6B7A-0CF6-D790-4844-AE500496A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639C2-88D5-65A4-7D1F-2876B3A8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7" y="3787516"/>
            <a:ext cx="4410465" cy="2432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1B52F-2CB1-922B-2346-DF7FD80B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505587"/>
            <a:ext cx="3983744" cy="2593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0CBADE-6A0C-2DCC-6B9E-671BA0F8A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4" y="638175"/>
            <a:ext cx="5248667" cy="3014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82A581-D547-5170-D129-84B1D8A51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095" y="3530514"/>
            <a:ext cx="4248149" cy="31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3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B4F389D-C470-0EC6-D5CB-0C900D98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84539-5695-25A3-86B0-C0180C6F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8" y="1990341"/>
            <a:ext cx="4221489" cy="2877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28A5E-7661-EE90-D16E-D5B85196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37" y="2098545"/>
            <a:ext cx="3657607" cy="2660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6F532-5167-2092-6609-1BE3D05CB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260" y="1940048"/>
            <a:ext cx="3992888" cy="29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C857E401-E154-E304-4B0A-22DAA59C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09" r="8757"/>
          <a:stretch>
            <a:fillRect/>
          </a:stretch>
        </p:blipFill>
        <p:spPr>
          <a:xfrm>
            <a:off x="6200775" y="1247710"/>
            <a:ext cx="5114925" cy="5089590"/>
          </a:xfrm>
          <a:prstGeom prst="rect">
            <a:avLst/>
          </a:prstGeom>
        </p:spPr>
      </p:pic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380393" y="3111918"/>
            <a:ext cx="5399116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أصبح الذكاء الاصطناعي جزءًا من حياتنا اليومية.</a:t>
            </a: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endParaRPr lang="ar-SA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له دور متزايد في تطوير التعليم وجعل عملية التعلم أكثر سهولة وتفاعلًا.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FFFFFF"/>
                </a:solidFill>
              </a:rPr>
              <a:t>مقدمة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246B98-9565-AFCC-C879-89F199BBD4B7}"/>
              </a:ext>
            </a:extLst>
          </p:cNvPr>
          <p:cNvGrpSpPr/>
          <p:nvPr/>
        </p:nvGrpSpPr>
        <p:grpSpPr>
          <a:xfrm rot="10800000">
            <a:off x="5463019" y="1453919"/>
            <a:ext cx="1265962" cy="157008"/>
            <a:chOff x="5779509" y="1803227"/>
            <a:chExt cx="1265962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D210E16-AB66-E702-ABCE-DA991896A9B9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FDC3A31-50FE-5427-754A-32942CE69D6E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51D17-19C8-7859-0D85-F66DAD7C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15AF757E-CF40-D130-6A39-A0A3631E853F}"/>
              </a:ext>
            </a:extLst>
          </p:cNvPr>
          <p:cNvSpPr/>
          <p:nvPr/>
        </p:nvSpPr>
        <p:spPr>
          <a:xfrm>
            <a:off x="5146529" y="3124524"/>
            <a:ext cx="620616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الذكاء الاصطناعي هو قدرة الحاسوب أو الآلة على التفكير والتعلم مثل الإنسان.</a:t>
            </a: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يستخدم في تحليل البيانات، حل المشكلات، والتفاعل مع الطلاب.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6A5DE-4050-9DFE-FA44-8F35EAB5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FFFFFF"/>
                </a:solidFill>
              </a:rPr>
              <a:t>ما هو الذكاء الاصطناعي؟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F3924-0F79-D389-8D25-D991BB4D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7" y="2289005"/>
            <a:ext cx="5030825" cy="37194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72BFA0-45A2-5B94-0D1A-C903284B9884}"/>
              </a:ext>
            </a:extLst>
          </p:cNvPr>
          <p:cNvGrpSpPr/>
          <p:nvPr/>
        </p:nvGrpSpPr>
        <p:grpSpPr>
          <a:xfrm rot="10800000">
            <a:off x="5146529" y="1453919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680ED0-E714-8934-45E6-E78D2A71A271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0AFFB8-FB54-E36F-C39D-55703BC0B03D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166EE0-0451-DCDA-B6DC-DAE4EB6897E8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93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85ADD-911B-CEC9-ED03-1C018C06C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2B2EB-8546-C146-0BF0-3951690E0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339206"/>
            <a:ext cx="6273800" cy="1104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ar-EG" dirty="0">
                <a:solidFill>
                  <a:srgbClr val="FFFFFF"/>
                </a:solidFill>
              </a:rPr>
              <a:t>تطبيقات الذكاء الاصطناعي في التعليم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B5394-38AE-7CDC-1259-57FEDC1A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7429" y="1685925"/>
            <a:ext cx="7039920" cy="51720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631AA8D-DDA1-46F6-768E-30852C9E82A8}"/>
              </a:ext>
            </a:extLst>
          </p:cNvPr>
          <p:cNvGrpSpPr/>
          <p:nvPr/>
        </p:nvGrpSpPr>
        <p:grpSpPr>
          <a:xfrm rot="10800000">
            <a:off x="5146529" y="1803227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BF9B88-A58C-6240-0BB6-5012E73BEC8E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567900-CAC7-4601-4039-F1C79FCE913F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11D263A-390E-93BF-ACF8-2A02E12486E1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33804975-F15D-2318-B080-0F5794878630}"/>
              </a:ext>
            </a:extLst>
          </p:cNvPr>
          <p:cNvSpPr/>
          <p:nvPr/>
        </p:nvSpPr>
        <p:spPr>
          <a:xfrm>
            <a:off x="5566046" y="3035605"/>
            <a:ext cx="578947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المساعدات التعليمية الافتراضية.</a:t>
            </a: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منصات التعلم التكيفي.</a:t>
            </a: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الترجمة الفورية.</a:t>
            </a: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روبوتات التدريس.</a:t>
            </a:r>
          </a:p>
        </p:txBody>
      </p:sp>
    </p:spTree>
    <p:extLst>
      <p:ext uri="{BB962C8B-B14F-4D97-AF65-F5344CB8AC3E}">
        <p14:creationId xmlns:p14="http://schemas.microsoft.com/office/powerpoint/2010/main" val="270469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A57E-465A-F1B0-9613-46CBE9383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F34822B4-4CBD-906F-0F22-7B05E7D0DC8D}"/>
              </a:ext>
            </a:extLst>
          </p:cNvPr>
          <p:cNvSpPr/>
          <p:nvPr/>
        </p:nvSpPr>
        <p:spPr>
          <a:xfrm>
            <a:off x="-377384" y="2995036"/>
            <a:ext cx="6789875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توفير وقت وجهد.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مساعدة في فهم الدروس.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تعلم شخصي حسب مستوى الطالب.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تطوير مهارات البحث والتفكير.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8251-99C9-5213-295A-F9E3CE7C8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292100"/>
            <a:ext cx="6273800" cy="1104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ar-EG" dirty="0">
                <a:solidFill>
                  <a:srgbClr val="FFFFFF"/>
                </a:solidFill>
              </a:rPr>
              <a:t>فوائد الذكاء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ar-EG" dirty="0">
                <a:solidFill>
                  <a:srgbClr val="FFFFFF"/>
                </a:solidFill>
              </a:rPr>
              <a:t> الاصطناعي للطلاب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7CA194-E594-C417-5C92-29F2686A3EE4}"/>
              </a:ext>
            </a:extLst>
          </p:cNvPr>
          <p:cNvGrpSpPr/>
          <p:nvPr/>
        </p:nvGrpSpPr>
        <p:grpSpPr>
          <a:xfrm rot="10800000">
            <a:off x="5146529" y="1803227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61DB05-B0E8-428A-2934-E0801889E86F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307471-ED27-BECD-1D96-E3A3E091AB1B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BD0D2E-0520-5EC6-FECD-D07399C2469E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705F54-1A1C-E109-ABAF-AED8C780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91" y="2042961"/>
            <a:ext cx="5173887" cy="33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91283-AE48-7BE2-B8C4-432EF84D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2BC6EB0C-F2D6-6DF3-3F24-0F27DB58718C}"/>
              </a:ext>
            </a:extLst>
          </p:cNvPr>
          <p:cNvSpPr/>
          <p:nvPr/>
        </p:nvSpPr>
        <p:spPr>
          <a:xfrm>
            <a:off x="6412491" y="3071236"/>
            <a:ext cx="4958341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تصحيح الواجبات تلقائيًا.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تحليل مستوى الطلاب.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إعداد خطط تعليمية مناسبة.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توفير وقت أكبر للتفاعل المباشر.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ABB7B-740F-1341-649A-B80F4E05D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244475"/>
            <a:ext cx="6273800" cy="1104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ar-EG" dirty="0">
                <a:solidFill>
                  <a:srgbClr val="FFFFFF"/>
                </a:solidFill>
              </a:rPr>
              <a:t>فوائد الذكاء 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ar-EG" dirty="0">
                <a:solidFill>
                  <a:srgbClr val="FFFFFF"/>
                </a:solidFill>
              </a:rPr>
              <a:t>الاصطناعي للمعلمين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579042-102B-6B90-3ECB-095D4267CEE3}"/>
              </a:ext>
            </a:extLst>
          </p:cNvPr>
          <p:cNvGrpSpPr/>
          <p:nvPr/>
        </p:nvGrpSpPr>
        <p:grpSpPr>
          <a:xfrm rot="10800000">
            <a:off x="5146529" y="1803227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7804F5B-4382-3888-AF3F-8D438BE34A6F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F8074B-DAE6-93E9-9535-3566C06E7DBF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D1F98B-EBEC-941B-BB88-E483EDAD8613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0893781-72B7-6B62-66E0-E71C1E3D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85" y="2414086"/>
            <a:ext cx="5745894" cy="31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0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67DB0-6F6C-1C2D-0389-F766EC6E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61F236A3-7038-A590-9748-E624C292D809}"/>
              </a:ext>
            </a:extLst>
          </p:cNvPr>
          <p:cNvSpPr/>
          <p:nvPr/>
        </p:nvSpPr>
        <p:spPr>
          <a:xfrm>
            <a:off x="-323850" y="2871211"/>
            <a:ext cx="6904175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استخدام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 ChatGPT </a:t>
            </a: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للإجابة عن الأسئلة.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برامج تعلم اللغات مثل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Duolingo</a:t>
            </a: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أنظمة كشف الانتحال في الأبحاث.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4C12-0A95-8170-F7B6-AC7A344A8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FFFFFF"/>
                </a:solidFill>
              </a:rPr>
              <a:t>أمثلة عملية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354BF1-30F1-2C32-E257-E9F02F4DF208}"/>
              </a:ext>
            </a:extLst>
          </p:cNvPr>
          <p:cNvGrpSpPr/>
          <p:nvPr/>
        </p:nvGrpSpPr>
        <p:grpSpPr>
          <a:xfrm rot="10800000">
            <a:off x="5146529" y="1453919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DFFA7D8-EA87-40EF-2168-F19206CFC771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BF80C2C-1826-FCD0-01B6-CF387FDF72D4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9A9E503-495F-22AE-A8D9-6B591B0DE27D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DEFD93-0F25-6F9E-4C96-4B571CD2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10" y="2052136"/>
            <a:ext cx="7085559" cy="40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8CEB5-C978-30E7-5D9B-001B28A29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7BFD3F4E-AA46-5C27-1887-5FF80AAB7D75}"/>
              </a:ext>
            </a:extLst>
          </p:cNvPr>
          <p:cNvSpPr/>
          <p:nvPr/>
        </p:nvSpPr>
        <p:spPr>
          <a:xfrm>
            <a:off x="6096000" y="2809770"/>
            <a:ext cx="525462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الاعتماد الزائد على التكنولوجيا.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قلة الوعي باستخدامها الصحيح.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مخاطر الخصوصية والبيانات.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47C12-86D4-1C37-1018-F80A6F188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FFFFFF"/>
                </a:solidFill>
              </a:rPr>
              <a:t>التحديات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1C56BD-F091-B6C6-5580-E843DCE1C283}"/>
              </a:ext>
            </a:extLst>
          </p:cNvPr>
          <p:cNvGrpSpPr/>
          <p:nvPr/>
        </p:nvGrpSpPr>
        <p:grpSpPr>
          <a:xfrm rot="10800000">
            <a:off x="5146529" y="1453919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F982C88-F7BA-D4D4-61B4-43FB1F16D175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8315B2-B345-1D60-0F74-D9BE478E8533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C42FF7A-A467-798A-AE73-919130F6AA99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3C59D64-2FAC-4176-A79F-0B74D376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31" y="2159103"/>
            <a:ext cx="4735401" cy="34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824D-4090-7821-2B99-170E47CAB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2D938B76-0F82-CE7C-FEFB-6388EFC65995}"/>
              </a:ext>
            </a:extLst>
          </p:cNvPr>
          <p:cNvSpPr/>
          <p:nvPr/>
        </p:nvSpPr>
        <p:spPr>
          <a:xfrm>
            <a:off x="732655" y="2965224"/>
            <a:ext cx="525462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مدارس أكثر ذكاءً.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تعلم تفاعلي بالواقع الافتراضي.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Courier New" panose="02070309020205020404" pitchFamily="49" charset="0"/>
              <a:buChar char="o"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/>
                <a:ea typeface="Harmattan"/>
                <a:cs typeface="Harmattan"/>
              </a:rPr>
              <a:t>تطوير مهارات التفكير النقدي.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8374D-F09B-3A02-7A05-CF002FE5B4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310921"/>
            <a:ext cx="6273800" cy="1104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ar-EG" dirty="0">
                <a:solidFill>
                  <a:srgbClr val="FFFFFF"/>
                </a:solidFill>
              </a:rPr>
              <a:t>مستقبل الذكاء الاصطناعي في التعليم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3083AA-33A5-EAB1-610F-F172FE4BA6C8}"/>
              </a:ext>
            </a:extLst>
          </p:cNvPr>
          <p:cNvGrpSpPr/>
          <p:nvPr/>
        </p:nvGrpSpPr>
        <p:grpSpPr>
          <a:xfrm rot="10800000">
            <a:off x="5146529" y="1803227"/>
            <a:ext cx="1898943" cy="157008"/>
            <a:chOff x="5779509" y="1803227"/>
            <a:chExt cx="1898943" cy="15700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4CBBBA-2BAA-9119-8422-46412AD754DD}"/>
                </a:ext>
              </a:extLst>
            </p:cNvPr>
            <p:cNvSpPr/>
            <p:nvPr/>
          </p:nvSpPr>
          <p:spPr>
            <a:xfrm>
              <a:off x="5779509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562983-87B6-D881-0E65-4E3C90293D65}"/>
                </a:ext>
              </a:extLst>
            </p:cNvPr>
            <p:cNvSpPr/>
            <p:nvPr/>
          </p:nvSpPr>
          <p:spPr>
            <a:xfrm>
              <a:off x="6412490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F92B68-6A5E-31CA-E84C-FCD53132CD33}"/>
                </a:ext>
              </a:extLst>
            </p:cNvPr>
            <p:cNvSpPr/>
            <p:nvPr/>
          </p:nvSpPr>
          <p:spPr>
            <a:xfrm>
              <a:off x="7045471" y="1803227"/>
              <a:ext cx="632981" cy="157008"/>
            </a:xfrm>
            <a:custGeom>
              <a:avLst/>
              <a:gdLst>
                <a:gd name="connsiteX0" fmla="*/ 419631 w 632981"/>
                <a:gd name="connsiteY0" fmla="*/ 157009 h 157008"/>
                <a:gd name="connsiteX1" fmla="*/ 316512 w 632981"/>
                <a:gd name="connsiteY1" fmla="*/ 29114 h 157008"/>
                <a:gd name="connsiteX2" fmla="*/ 213387 w 632981"/>
                <a:gd name="connsiteY2" fmla="*/ 157004 h 157008"/>
                <a:gd name="connsiteX3" fmla="*/ 110250 w 632981"/>
                <a:gd name="connsiteY3" fmla="*/ 29110 h 157008"/>
                <a:gd name="connsiteX4" fmla="*/ 14219 w 632981"/>
                <a:gd name="connsiteY4" fmla="*/ 148184 h 157008"/>
                <a:gd name="connsiteX5" fmla="*/ 0 w 632981"/>
                <a:gd name="connsiteY5" fmla="*/ 136719 h 157008"/>
                <a:gd name="connsiteX6" fmla="*/ 110250 w 632981"/>
                <a:gd name="connsiteY6" fmla="*/ 5 h 157008"/>
                <a:gd name="connsiteX7" fmla="*/ 213387 w 632981"/>
                <a:gd name="connsiteY7" fmla="*/ 127899 h 157008"/>
                <a:gd name="connsiteX8" fmla="*/ 316512 w 632981"/>
                <a:gd name="connsiteY8" fmla="*/ 0 h 157008"/>
                <a:gd name="connsiteX9" fmla="*/ 419631 w 632981"/>
                <a:gd name="connsiteY9" fmla="*/ 127894 h 157008"/>
                <a:gd name="connsiteX10" fmla="*/ 522750 w 632981"/>
                <a:gd name="connsiteY10" fmla="*/ 0 h 157008"/>
                <a:gd name="connsiteX11" fmla="*/ 632982 w 632981"/>
                <a:gd name="connsiteY11" fmla="*/ 136719 h 157008"/>
                <a:gd name="connsiteX12" fmla="*/ 618763 w 632981"/>
                <a:gd name="connsiteY12" fmla="*/ 148184 h 157008"/>
                <a:gd name="connsiteX13" fmla="*/ 522750 w 632981"/>
                <a:gd name="connsiteY13" fmla="*/ 29114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981" h="157008">
                  <a:moveTo>
                    <a:pt x="419631" y="157009"/>
                  </a:moveTo>
                  <a:lnTo>
                    <a:pt x="316512" y="29114"/>
                  </a:lnTo>
                  <a:lnTo>
                    <a:pt x="213387" y="157004"/>
                  </a:lnTo>
                  <a:lnTo>
                    <a:pt x="110250" y="29110"/>
                  </a:lnTo>
                  <a:lnTo>
                    <a:pt x="14219" y="148184"/>
                  </a:lnTo>
                  <a:lnTo>
                    <a:pt x="0" y="136719"/>
                  </a:lnTo>
                  <a:lnTo>
                    <a:pt x="110250" y="5"/>
                  </a:lnTo>
                  <a:lnTo>
                    <a:pt x="213387" y="127899"/>
                  </a:lnTo>
                  <a:lnTo>
                    <a:pt x="316512" y="0"/>
                  </a:lnTo>
                  <a:lnTo>
                    <a:pt x="419631" y="127894"/>
                  </a:lnTo>
                  <a:lnTo>
                    <a:pt x="522750" y="0"/>
                  </a:lnTo>
                  <a:lnTo>
                    <a:pt x="632982" y="136719"/>
                  </a:lnTo>
                  <a:lnTo>
                    <a:pt x="618763" y="148184"/>
                  </a:lnTo>
                  <a:lnTo>
                    <a:pt x="522750" y="2911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E08A1E-7632-B66E-F574-C67C9C005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055" y="1881730"/>
            <a:ext cx="5454019" cy="40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695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591</Words>
  <Application>Microsoft Office PowerPoint</Application>
  <PresentationFormat>Widescreen</PresentationFormat>
  <Paragraphs>82</Paragraphs>
  <Slides>15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Cairo</vt:lpstr>
      <vt:lpstr>Arial</vt:lpstr>
      <vt:lpstr>Harmattan</vt:lpstr>
      <vt:lpstr>Aptos</vt:lpstr>
      <vt:lpstr>Courier New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275</cp:revision>
  <dcterms:created xsi:type="dcterms:W3CDTF">2021-04-04T15:06:35Z</dcterms:created>
  <dcterms:modified xsi:type="dcterms:W3CDTF">2025-08-16T14:29:41Z</dcterms:modified>
</cp:coreProperties>
</file>